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1"/>
  </p:notesMasterIdLst>
  <p:handoutMasterIdLst>
    <p:handoutMasterId r:id="rId12"/>
  </p:handoutMasterIdLst>
  <p:sldIdLst>
    <p:sldId id="2147375862" r:id="rId5"/>
    <p:sldId id="1067" r:id="rId6"/>
    <p:sldId id="1225" r:id="rId7"/>
    <p:sldId id="3886" r:id="rId8"/>
    <p:sldId id="2147375861" r:id="rId9"/>
    <p:sldId id="3877" r:id="rId10"/>
  </p:sldIdLst>
  <p:sldSz cx="13716000" cy="6858000"/>
  <p:notesSz cx="9144000" cy="6858000"/>
  <p:defaultTextStyle>
    <a:defPPr marL="0" marR="0" indent="0" algn="l" defTabSz="1316651" rtl="0" fontAlgn="auto" latinLnBrk="1" hangingPunct="0">
      <a:lnSpc>
        <a:spcPct val="100000"/>
      </a:lnSpc>
      <a:spcBef>
        <a:spcPts val="0"/>
      </a:spcBef>
      <a:spcAft>
        <a:spcPts val="0"/>
      </a:spcAft>
      <a:buClrTx/>
      <a:buSzTx/>
      <a:buFontTx/>
      <a:buNone/>
      <a:tabLst/>
      <a:defRPr kumimoji="0" sz="2592" b="0" i="0" u="none" strike="noStrike" cap="none" spc="0" normalizeH="0" baseline="0">
        <a:ln>
          <a:noFill/>
        </a:ln>
        <a:solidFill>
          <a:srgbClr val="000000"/>
        </a:solidFill>
        <a:effectLst/>
        <a:uFillTx/>
      </a:defRPr>
    </a:defPPr>
    <a:lvl1pPr marL="0" marR="0" indent="0" algn="l" defTabSz="658326" rtl="0" fontAlgn="auto" latinLnBrk="0" hangingPunct="0">
      <a:lnSpc>
        <a:spcPct val="100000"/>
      </a:lnSpc>
      <a:spcBef>
        <a:spcPts val="0"/>
      </a:spcBef>
      <a:spcAft>
        <a:spcPts val="0"/>
      </a:spcAft>
      <a:buClrTx/>
      <a:buSzTx/>
      <a:buFontTx/>
      <a:buNone/>
      <a:tabLst/>
      <a:defRPr kumimoji="0" sz="2592" b="0" i="0" u="none" strike="noStrike" cap="none" spc="0" normalizeH="0" baseline="0">
        <a:ln>
          <a:noFill/>
        </a:ln>
        <a:solidFill>
          <a:srgbClr val="000000"/>
        </a:solidFill>
        <a:effectLst/>
        <a:uFillTx/>
        <a:latin typeface="+mn-lt"/>
        <a:ea typeface="+mn-ea"/>
        <a:cs typeface="+mn-cs"/>
        <a:sym typeface="Calibri"/>
      </a:defRPr>
    </a:lvl1pPr>
    <a:lvl2pPr marL="0" marR="0" indent="658326" algn="l" defTabSz="658326" rtl="0" fontAlgn="auto" latinLnBrk="0" hangingPunct="0">
      <a:lnSpc>
        <a:spcPct val="100000"/>
      </a:lnSpc>
      <a:spcBef>
        <a:spcPts val="0"/>
      </a:spcBef>
      <a:spcAft>
        <a:spcPts val="0"/>
      </a:spcAft>
      <a:buClrTx/>
      <a:buSzTx/>
      <a:buFontTx/>
      <a:buNone/>
      <a:tabLst/>
      <a:defRPr kumimoji="0" sz="2592" b="0" i="0" u="none" strike="noStrike" cap="none" spc="0" normalizeH="0" baseline="0">
        <a:ln>
          <a:noFill/>
        </a:ln>
        <a:solidFill>
          <a:srgbClr val="000000"/>
        </a:solidFill>
        <a:effectLst/>
        <a:uFillTx/>
        <a:latin typeface="+mn-lt"/>
        <a:ea typeface="+mn-ea"/>
        <a:cs typeface="+mn-cs"/>
        <a:sym typeface="Calibri"/>
      </a:defRPr>
    </a:lvl2pPr>
    <a:lvl3pPr marL="0" marR="0" indent="1316651" algn="l" defTabSz="658326" rtl="0" fontAlgn="auto" latinLnBrk="0" hangingPunct="0">
      <a:lnSpc>
        <a:spcPct val="100000"/>
      </a:lnSpc>
      <a:spcBef>
        <a:spcPts val="0"/>
      </a:spcBef>
      <a:spcAft>
        <a:spcPts val="0"/>
      </a:spcAft>
      <a:buClrTx/>
      <a:buSzTx/>
      <a:buFontTx/>
      <a:buNone/>
      <a:tabLst/>
      <a:defRPr kumimoji="0" sz="2592" b="0" i="0" u="none" strike="noStrike" cap="none" spc="0" normalizeH="0" baseline="0">
        <a:ln>
          <a:noFill/>
        </a:ln>
        <a:solidFill>
          <a:srgbClr val="000000"/>
        </a:solidFill>
        <a:effectLst/>
        <a:uFillTx/>
        <a:latin typeface="+mn-lt"/>
        <a:ea typeface="+mn-ea"/>
        <a:cs typeface="+mn-cs"/>
        <a:sym typeface="Calibri"/>
      </a:defRPr>
    </a:lvl3pPr>
    <a:lvl4pPr marL="0" marR="0" indent="1974977" algn="l" defTabSz="658326" rtl="0" fontAlgn="auto" latinLnBrk="0" hangingPunct="0">
      <a:lnSpc>
        <a:spcPct val="100000"/>
      </a:lnSpc>
      <a:spcBef>
        <a:spcPts val="0"/>
      </a:spcBef>
      <a:spcAft>
        <a:spcPts val="0"/>
      </a:spcAft>
      <a:buClrTx/>
      <a:buSzTx/>
      <a:buFontTx/>
      <a:buNone/>
      <a:tabLst/>
      <a:defRPr kumimoji="0" sz="2592" b="0" i="0" u="none" strike="noStrike" cap="none" spc="0" normalizeH="0" baseline="0">
        <a:ln>
          <a:noFill/>
        </a:ln>
        <a:solidFill>
          <a:srgbClr val="000000"/>
        </a:solidFill>
        <a:effectLst/>
        <a:uFillTx/>
        <a:latin typeface="+mn-lt"/>
        <a:ea typeface="+mn-ea"/>
        <a:cs typeface="+mn-cs"/>
        <a:sym typeface="Calibri"/>
      </a:defRPr>
    </a:lvl4pPr>
    <a:lvl5pPr marL="0" marR="0" indent="2633304" algn="l" defTabSz="658326" rtl="0" fontAlgn="auto" latinLnBrk="0" hangingPunct="0">
      <a:lnSpc>
        <a:spcPct val="100000"/>
      </a:lnSpc>
      <a:spcBef>
        <a:spcPts val="0"/>
      </a:spcBef>
      <a:spcAft>
        <a:spcPts val="0"/>
      </a:spcAft>
      <a:buClrTx/>
      <a:buSzTx/>
      <a:buFontTx/>
      <a:buNone/>
      <a:tabLst/>
      <a:defRPr kumimoji="0" sz="2592" b="0" i="0" u="none" strike="noStrike" cap="none" spc="0" normalizeH="0" baseline="0">
        <a:ln>
          <a:noFill/>
        </a:ln>
        <a:solidFill>
          <a:srgbClr val="000000"/>
        </a:solidFill>
        <a:effectLst/>
        <a:uFillTx/>
        <a:latin typeface="+mn-lt"/>
        <a:ea typeface="+mn-ea"/>
        <a:cs typeface="+mn-cs"/>
        <a:sym typeface="Calibri"/>
      </a:defRPr>
    </a:lvl5pPr>
    <a:lvl6pPr marL="0" marR="0" indent="3291630" algn="l" defTabSz="658326" rtl="0" fontAlgn="auto" latinLnBrk="0" hangingPunct="0">
      <a:lnSpc>
        <a:spcPct val="100000"/>
      </a:lnSpc>
      <a:spcBef>
        <a:spcPts val="0"/>
      </a:spcBef>
      <a:spcAft>
        <a:spcPts val="0"/>
      </a:spcAft>
      <a:buClrTx/>
      <a:buSzTx/>
      <a:buFontTx/>
      <a:buNone/>
      <a:tabLst/>
      <a:defRPr kumimoji="0" sz="2592" b="0" i="0" u="none" strike="noStrike" cap="none" spc="0" normalizeH="0" baseline="0">
        <a:ln>
          <a:noFill/>
        </a:ln>
        <a:solidFill>
          <a:srgbClr val="000000"/>
        </a:solidFill>
        <a:effectLst/>
        <a:uFillTx/>
        <a:latin typeface="+mn-lt"/>
        <a:ea typeface="+mn-ea"/>
        <a:cs typeface="+mn-cs"/>
        <a:sym typeface="Calibri"/>
      </a:defRPr>
    </a:lvl6pPr>
    <a:lvl7pPr marL="0" marR="0" indent="3949955" algn="l" defTabSz="658326" rtl="0" fontAlgn="auto" latinLnBrk="0" hangingPunct="0">
      <a:lnSpc>
        <a:spcPct val="100000"/>
      </a:lnSpc>
      <a:spcBef>
        <a:spcPts val="0"/>
      </a:spcBef>
      <a:spcAft>
        <a:spcPts val="0"/>
      </a:spcAft>
      <a:buClrTx/>
      <a:buSzTx/>
      <a:buFontTx/>
      <a:buNone/>
      <a:tabLst/>
      <a:defRPr kumimoji="0" sz="2592" b="0" i="0" u="none" strike="noStrike" cap="none" spc="0" normalizeH="0" baseline="0">
        <a:ln>
          <a:noFill/>
        </a:ln>
        <a:solidFill>
          <a:srgbClr val="000000"/>
        </a:solidFill>
        <a:effectLst/>
        <a:uFillTx/>
        <a:latin typeface="+mn-lt"/>
        <a:ea typeface="+mn-ea"/>
        <a:cs typeface="+mn-cs"/>
        <a:sym typeface="Calibri"/>
      </a:defRPr>
    </a:lvl7pPr>
    <a:lvl8pPr marL="0" marR="0" indent="4608281" algn="l" defTabSz="658326" rtl="0" fontAlgn="auto" latinLnBrk="0" hangingPunct="0">
      <a:lnSpc>
        <a:spcPct val="100000"/>
      </a:lnSpc>
      <a:spcBef>
        <a:spcPts val="0"/>
      </a:spcBef>
      <a:spcAft>
        <a:spcPts val="0"/>
      </a:spcAft>
      <a:buClrTx/>
      <a:buSzTx/>
      <a:buFontTx/>
      <a:buNone/>
      <a:tabLst/>
      <a:defRPr kumimoji="0" sz="2592" b="0" i="0" u="none" strike="noStrike" cap="none" spc="0" normalizeH="0" baseline="0">
        <a:ln>
          <a:noFill/>
        </a:ln>
        <a:solidFill>
          <a:srgbClr val="000000"/>
        </a:solidFill>
        <a:effectLst/>
        <a:uFillTx/>
        <a:latin typeface="+mn-lt"/>
        <a:ea typeface="+mn-ea"/>
        <a:cs typeface="+mn-cs"/>
        <a:sym typeface="Calibri"/>
      </a:defRPr>
    </a:lvl8pPr>
    <a:lvl9pPr marL="0" marR="0" indent="5266607" algn="l" defTabSz="658326" rtl="0" fontAlgn="auto" latinLnBrk="0" hangingPunct="0">
      <a:lnSpc>
        <a:spcPct val="100000"/>
      </a:lnSpc>
      <a:spcBef>
        <a:spcPts val="0"/>
      </a:spcBef>
      <a:spcAft>
        <a:spcPts val="0"/>
      </a:spcAft>
      <a:buClrTx/>
      <a:buSzTx/>
      <a:buFontTx/>
      <a:buNone/>
      <a:tabLst/>
      <a:defRPr kumimoji="0" sz="2592"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userDrawn="1">
          <p15:clr>
            <a:srgbClr val="A4A3A4"/>
          </p15:clr>
        </p15:guide>
        <p15:guide id="2" pos="4320" userDrawn="1">
          <p15:clr>
            <a:srgbClr val="A4A3A4"/>
          </p15:clr>
        </p15:guide>
        <p15:guide id="3" orient="horz" pos="221" userDrawn="1">
          <p15:clr>
            <a:srgbClr val="A4A3A4"/>
          </p15:clr>
        </p15:guide>
        <p15:guide id="4" orient="horz" pos="2176" userDrawn="1">
          <p15:clr>
            <a:srgbClr val="A4A3A4"/>
          </p15:clr>
        </p15:guide>
        <p15:guide id="5" pos="276" userDrawn="1">
          <p15:clr>
            <a:srgbClr val="A4A3A4"/>
          </p15:clr>
        </p15:guide>
        <p15:guide id="6" pos="3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C3"/>
    <a:srgbClr val="06569F"/>
    <a:srgbClr val="92D1FF"/>
    <a:srgbClr val="F16C51"/>
    <a:srgbClr val="4C0519"/>
    <a:srgbClr val="000000"/>
    <a:srgbClr val="3E08D6"/>
    <a:srgbClr val="F1592D"/>
    <a:srgbClr val="E95D44"/>
    <a:srgbClr val="0F96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56" autoAdjust="0"/>
    <p:restoredTop sz="95448" autoAdjust="0"/>
  </p:normalViewPr>
  <p:slideViewPr>
    <p:cSldViewPr snapToGrid="0" snapToObjects="1">
      <p:cViewPr varScale="1">
        <p:scale>
          <a:sx n="65" d="100"/>
          <a:sy n="65" d="100"/>
        </p:scale>
        <p:origin x="792" y="60"/>
      </p:cViewPr>
      <p:guideLst>
        <p:guide orient="horz" pos="2160"/>
        <p:guide pos="4320"/>
        <p:guide orient="horz" pos="221"/>
        <p:guide orient="horz" pos="2176"/>
        <p:guide pos="276"/>
        <p:guide pos="335"/>
      </p:guideLst>
    </p:cSldViewPr>
  </p:slideViewPr>
  <p:notesTextViewPr>
    <p:cViewPr>
      <p:scale>
        <a:sx n="100" d="100"/>
        <a:sy n="100" d="100"/>
      </p:scale>
      <p:origin x="0" y="0"/>
    </p:cViewPr>
  </p:notesTextViewPr>
  <p:sorterViewPr>
    <p:cViewPr varScale="1">
      <p:scale>
        <a:sx n="100" d="100"/>
        <a:sy n="100" d="100"/>
      </p:scale>
      <p:origin x="0" y="-2568"/>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Prathap" userId="481a3d5d-71e2-4505-902f-57327d7f26b7" providerId="ADAL" clId="{E4C9BDFD-68A6-4DFE-95F1-3D8D6C0EF609}"/>
    <pc:docChg chg="modSld">
      <pc:chgData name="Arun Prathap" userId="481a3d5d-71e2-4505-902f-57327d7f26b7" providerId="ADAL" clId="{E4C9BDFD-68A6-4DFE-95F1-3D8D6C0EF609}" dt="2023-05-29T12:58:43.577" v="0" actId="20577"/>
      <pc:docMkLst>
        <pc:docMk/>
      </pc:docMkLst>
      <pc:sldChg chg="modSp mod">
        <pc:chgData name="Arun Prathap" userId="481a3d5d-71e2-4505-902f-57327d7f26b7" providerId="ADAL" clId="{E4C9BDFD-68A6-4DFE-95F1-3D8D6C0EF609}" dt="2023-05-29T12:58:43.577" v="0" actId="20577"/>
        <pc:sldMkLst>
          <pc:docMk/>
          <pc:sldMk cId="4294963326" sldId="2147375861"/>
        </pc:sldMkLst>
        <pc:spChg chg="mod">
          <ac:chgData name="Arun Prathap" userId="481a3d5d-71e2-4505-902f-57327d7f26b7" providerId="ADAL" clId="{E4C9BDFD-68A6-4DFE-95F1-3D8D6C0EF609}" dt="2023-05-29T12:58:43.577" v="0" actId="20577"/>
          <ac:spMkLst>
            <pc:docMk/>
            <pc:sldMk cId="4294963326" sldId="2147375861"/>
            <ac:spMk id="6" creationId="{53951220-6B3C-F325-85D6-5A67911DDFD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4743D3-B449-490C-92AD-958A0ACD84C2}"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US"/>
        </a:p>
      </dgm:t>
    </dgm:pt>
    <dgm:pt modelId="{4F37C64F-0615-42F7-9769-10DB7B6E3985}">
      <dgm:prSet phldrT="[Text]"/>
      <dgm:spPr>
        <a:solidFill>
          <a:srgbClr val="007CC3">
            <a:alpha val="90000"/>
          </a:srgbClr>
        </a:solidFill>
        <a:ln>
          <a:solidFill>
            <a:srgbClr val="007CC3"/>
          </a:solidFill>
        </a:ln>
      </dgm:spPr>
      <dgm:t>
        <a:bodyPr/>
        <a:lstStyle/>
        <a:p>
          <a:r>
            <a:rPr lang="en-US" dirty="0">
              <a:solidFill>
                <a:schemeClr val="bg1"/>
              </a:solidFill>
            </a:rPr>
            <a:t>Detect</a:t>
          </a:r>
        </a:p>
      </dgm:t>
    </dgm:pt>
    <dgm:pt modelId="{92073DDE-7490-4434-B263-90266A3A4B8B}" type="parTrans" cxnId="{72C1DC77-8E71-4AE1-BE21-3D0BFA9F439E}">
      <dgm:prSet/>
      <dgm:spPr/>
      <dgm:t>
        <a:bodyPr/>
        <a:lstStyle/>
        <a:p>
          <a:endParaRPr lang="en-US"/>
        </a:p>
      </dgm:t>
    </dgm:pt>
    <dgm:pt modelId="{73517A3C-049D-4F71-9B85-3AFDA16F684C}" type="sibTrans" cxnId="{72C1DC77-8E71-4AE1-BE21-3D0BFA9F439E}">
      <dgm:prSet/>
      <dgm:spPr/>
      <dgm:t>
        <a:bodyPr/>
        <a:lstStyle/>
        <a:p>
          <a:endParaRPr lang="en-US"/>
        </a:p>
      </dgm:t>
    </dgm:pt>
    <dgm:pt modelId="{C80FC642-3151-44CC-BDD8-8A7DB30F9C42}">
      <dgm:prSet phldrT="[Text]"/>
      <dgm:spPr>
        <a:solidFill>
          <a:srgbClr val="92D1FF"/>
        </a:solidFill>
        <a:ln>
          <a:solidFill>
            <a:srgbClr val="92D1FF"/>
          </a:solidFill>
        </a:ln>
      </dgm:spPr>
      <dgm:t>
        <a:bodyPr/>
        <a:lstStyle/>
        <a:p>
          <a:r>
            <a:rPr lang="en-US" dirty="0">
              <a:solidFill>
                <a:schemeClr val="tx1"/>
              </a:solidFill>
            </a:rPr>
            <a:t>Validate &amp; Enrich</a:t>
          </a:r>
        </a:p>
      </dgm:t>
    </dgm:pt>
    <dgm:pt modelId="{8A6BA98B-667A-4AD5-8C63-297A57F30AA3}" type="parTrans" cxnId="{AFDCFE0F-819E-4B73-BA1A-77B09A46D51F}">
      <dgm:prSet/>
      <dgm:spPr/>
      <dgm:t>
        <a:bodyPr/>
        <a:lstStyle/>
        <a:p>
          <a:endParaRPr lang="en-US"/>
        </a:p>
      </dgm:t>
    </dgm:pt>
    <dgm:pt modelId="{A2135429-1B86-445F-AD70-E797FC03740C}" type="sibTrans" cxnId="{AFDCFE0F-819E-4B73-BA1A-77B09A46D51F}">
      <dgm:prSet/>
      <dgm:spPr/>
      <dgm:t>
        <a:bodyPr/>
        <a:lstStyle/>
        <a:p>
          <a:endParaRPr lang="en-US"/>
        </a:p>
      </dgm:t>
    </dgm:pt>
    <dgm:pt modelId="{E1BE42B4-2E7D-47E0-83C1-6A2DDCF1C784}">
      <dgm:prSet phldrT="[Text]"/>
      <dgm:spPr>
        <a:solidFill>
          <a:srgbClr val="007CC3"/>
        </a:solidFill>
        <a:ln>
          <a:solidFill>
            <a:srgbClr val="007CC3"/>
          </a:solidFill>
        </a:ln>
      </dgm:spPr>
      <dgm:t>
        <a:bodyPr/>
        <a:lstStyle/>
        <a:p>
          <a:r>
            <a:rPr lang="en-US" dirty="0">
              <a:solidFill>
                <a:schemeClr val="bg1"/>
              </a:solidFill>
            </a:rPr>
            <a:t>Classify</a:t>
          </a:r>
        </a:p>
      </dgm:t>
    </dgm:pt>
    <dgm:pt modelId="{571EC4E5-6978-40BD-BC65-7F68AECA9457}" type="parTrans" cxnId="{7EAC5D4E-8816-447A-90CC-C92FE12FAE51}">
      <dgm:prSet/>
      <dgm:spPr/>
      <dgm:t>
        <a:bodyPr/>
        <a:lstStyle/>
        <a:p>
          <a:endParaRPr lang="en-US"/>
        </a:p>
      </dgm:t>
    </dgm:pt>
    <dgm:pt modelId="{E16EE371-3348-460E-8145-D7A9C2F66317}" type="sibTrans" cxnId="{7EAC5D4E-8816-447A-90CC-C92FE12FAE51}">
      <dgm:prSet/>
      <dgm:spPr/>
      <dgm:t>
        <a:bodyPr/>
        <a:lstStyle/>
        <a:p>
          <a:endParaRPr lang="en-US"/>
        </a:p>
      </dgm:t>
    </dgm:pt>
    <dgm:pt modelId="{51DCCCD2-F041-43C2-823D-293627AE3FBF}">
      <dgm:prSet phldrT="[Text]"/>
      <dgm:spPr>
        <a:solidFill>
          <a:srgbClr val="92D1FF"/>
        </a:solidFill>
        <a:ln>
          <a:solidFill>
            <a:srgbClr val="92D1FF"/>
          </a:solidFill>
        </a:ln>
      </dgm:spPr>
      <dgm:t>
        <a:bodyPr/>
        <a:lstStyle/>
        <a:p>
          <a:r>
            <a:rPr lang="en-US" dirty="0">
              <a:solidFill>
                <a:schemeClr val="tx1"/>
              </a:solidFill>
            </a:rPr>
            <a:t>Assign</a:t>
          </a:r>
        </a:p>
      </dgm:t>
    </dgm:pt>
    <dgm:pt modelId="{DD7E5D1E-85A4-47F2-9881-70622CC0EB22}" type="parTrans" cxnId="{C92E6F4A-9D13-4115-927A-7BFBFD7F038F}">
      <dgm:prSet/>
      <dgm:spPr/>
      <dgm:t>
        <a:bodyPr/>
        <a:lstStyle/>
        <a:p>
          <a:endParaRPr lang="en-US"/>
        </a:p>
      </dgm:t>
    </dgm:pt>
    <dgm:pt modelId="{2D98C887-F820-45A1-864E-9F20D8933F44}" type="sibTrans" cxnId="{C92E6F4A-9D13-4115-927A-7BFBFD7F038F}">
      <dgm:prSet/>
      <dgm:spPr/>
      <dgm:t>
        <a:bodyPr/>
        <a:lstStyle/>
        <a:p>
          <a:endParaRPr lang="en-US"/>
        </a:p>
      </dgm:t>
    </dgm:pt>
    <dgm:pt modelId="{CC1E5C92-1283-476A-BEA2-B447D9C4BA63}">
      <dgm:prSet phldrT="[Text]"/>
      <dgm:spPr>
        <a:solidFill>
          <a:srgbClr val="007CC3"/>
        </a:solidFill>
        <a:ln>
          <a:solidFill>
            <a:srgbClr val="007CC3"/>
          </a:solidFill>
        </a:ln>
      </dgm:spPr>
      <dgm:t>
        <a:bodyPr/>
        <a:lstStyle/>
        <a:p>
          <a:r>
            <a:rPr lang="en-US" dirty="0">
              <a:solidFill>
                <a:schemeClr val="bg1"/>
              </a:solidFill>
            </a:rPr>
            <a:t>Troubleshoot</a:t>
          </a:r>
        </a:p>
      </dgm:t>
    </dgm:pt>
    <dgm:pt modelId="{545EA93D-4497-47C3-A6A4-0AC10DA480E4}" type="parTrans" cxnId="{51807C12-926E-4DD8-9DBA-9E00C29E904B}">
      <dgm:prSet/>
      <dgm:spPr/>
      <dgm:t>
        <a:bodyPr/>
        <a:lstStyle/>
        <a:p>
          <a:endParaRPr lang="en-US"/>
        </a:p>
      </dgm:t>
    </dgm:pt>
    <dgm:pt modelId="{3D55FE6D-4333-4952-A585-9AB7D06AEA80}" type="sibTrans" cxnId="{51807C12-926E-4DD8-9DBA-9E00C29E904B}">
      <dgm:prSet/>
      <dgm:spPr/>
      <dgm:t>
        <a:bodyPr/>
        <a:lstStyle/>
        <a:p>
          <a:endParaRPr lang="en-US"/>
        </a:p>
      </dgm:t>
    </dgm:pt>
    <dgm:pt modelId="{72BA51C4-CD9D-4FA8-B30B-88650CDF46E7}">
      <dgm:prSet phldrT="[Text]"/>
      <dgm:spPr>
        <a:solidFill>
          <a:srgbClr val="92D1FF">
            <a:alpha val="90000"/>
          </a:srgbClr>
        </a:solidFill>
        <a:ln>
          <a:solidFill>
            <a:srgbClr val="92D1FF"/>
          </a:solidFill>
        </a:ln>
      </dgm:spPr>
      <dgm:t>
        <a:bodyPr/>
        <a:lstStyle/>
        <a:p>
          <a:r>
            <a:rPr lang="en-US" dirty="0">
              <a:solidFill>
                <a:schemeClr val="tx1"/>
              </a:solidFill>
            </a:rPr>
            <a:t>Resolve</a:t>
          </a:r>
        </a:p>
      </dgm:t>
    </dgm:pt>
    <dgm:pt modelId="{1ADAC70F-D3B2-4BD1-BF40-C869BCBB54A3}" type="parTrans" cxnId="{3B854AF2-B746-4731-8856-A143FCC574AB}">
      <dgm:prSet/>
      <dgm:spPr/>
      <dgm:t>
        <a:bodyPr/>
        <a:lstStyle/>
        <a:p>
          <a:endParaRPr lang="en-US"/>
        </a:p>
      </dgm:t>
    </dgm:pt>
    <dgm:pt modelId="{5A316A3A-3808-421F-AE8E-99AE69999E12}" type="sibTrans" cxnId="{3B854AF2-B746-4731-8856-A143FCC574AB}">
      <dgm:prSet/>
      <dgm:spPr/>
      <dgm:t>
        <a:bodyPr/>
        <a:lstStyle/>
        <a:p>
          <a:endParaRPr lang="en-US"/>
        </a:p>
      </dgm:t>
    </dgm:pt>
    <dgm:pt modelId="{86B52B22-8849-43D7-B83D-020E7E3FD4E7}" type="pres">
      <dgm:prSet presAssocID="{FD4743D3-B449-490C-92AD-958A0ACD84C2}" presName="Name0" presStyleCnt="0">
        <dgm:presLayoutVars>
          <dgm:chMax val="11"/>
          <dgm:chPref val="11"/>
          <dgm:dir/>
          <dgm:resizeHandles/>
        </dgm:presLayoutVars>
      </dgm:prSet>
      <dgm:spPr/>
    </dgm:pt>
    <dgm:pt modelId="{64F4CDA0-32EB-4C82-85AC-C6559E298029}" type="pres">
      <dgm:prSet presAssocID="{72BA51C4-CD9D-4FA8-B30B-88650CDF46E7}" presName="Accent6" presStyleCnt="0"/>
      <dgm:spPr/>
    </dgm:pt>
    <dgm:pt modelId="{3A797C03-64B6-4AD2-80A2-0D6A8DA16FE6}" type="pres">
      <dgm:prSet presAssocID="{72BA51C4-CD9D-4FA8-B30B-88650CDF46E7}" presName="Accent" presStyleLbl="node1" presStyleIdx="0" presStyleCnt="6"/>
      <dgm:spPr>
        <a:solidFill>
          <a:schemeClr val="bg1"/>
        </a:solidFill>
        <a:ln>
          <a:noFill/>
        </a:ln>
      </dgm:spPr>
    </dgm:pt>
    <dgm:pt modelId="{69334195-2609-4827-8556-986C363D4206}" type="pres">
      <dgm:prSet presAssocID="{72BA51C4-CD9D-4FA8-B30B-88650CDF46E7}" presName="ParentBackground6" presStyleCnt="0"/>
      <dgm:spPr/>
    </dgm:pt>
    <dgm:pt modelId="{91DB8725-A7CE-4F0C-9E28-724896B932C2}" type="pres">
      <dgm:prSet presAssocID="{72BA51C4-CD9D-4FA8-B30B-88650CDF46E7}" presName="ParentBackground" presStyleLbl="fgAcc1" presStyleIdx="0" presStyleCnt="6"/>
      <dgm:spPr/>
    </dgm:pt>
    <dgm:pt modelId="{0004EDB0-996A-4AEB-83A8-86483B224627}" type="pres">
      <dgm:prSet presAssocID="{72BA51C4-CD9D-4FA8-B30B-88650CDF46E7}" presName="Parent6" presStyleLbl="revTx" presStyleIdx="0" presStyleCnt="0">
        <dgm:presLayoutVars>
          <dgm:chMax val="1"/>
          <dgm:chPref val="1"/>
          <dgm:bulletEnabled val="1"/>
        </dgm:presLayoutVars>
      </dgm:prSet>
      <dgm:spPr/>
    </dgm:pt>
    <dgm:pt modelId="{BE9F3EA7-A5EE-4A21-9192-6001D70745D0}" type="pres">
      <dgm:prSet presAssocID="{CC1E5C92-1283-476A-BEA2-B447D9C4BA63}" presName="Accent5" presStyleCnt="0"/>
      <dgm:spPr/>
    </dgm:pt>
    <dgm:pt modelId="{CEB60E68-A9E3-4CE1-A60D-758E4464E4E3}" type="pres">
      <dgm:prSet presAssocID="{CC1E5C92-1283-476A-BEA2-B447D9C4BA63}" presName="Accent" presStyleLbl="node1" presStyleIdx="1" presStyleCnt="6"/>
      <dgm:spPr>
        <a:solidFill>
          <a:srgbClr val="007CC3"/>
        </a:solidFill>
        <a:ln>
          <a:solidFill>
            <a:schemeClr val="bg1"/>
          </a:solidFill>
        </a:ln>
      </dgm:spPr>
    </dgm:pt>
    <dgm:pt modelId="{9E3DD18C-5328-4999-BFFF-8556878F1EB5}" type="pres">
      <dgm:prSet presAssocID="{CC1E5C92-1283-476A-BEA2-B447D9C4BA63}" presName="ParentBackground5" presStyleCnt="0"/>
      <dgm:spPr/>
    </dgm:pt>
    <dgm:pt modelId="{9FB1BE6F-DF8B-46AE-8EEA-3ED62D754EC7}" type="pres">
      <dgm:prSet presAssocID="{CC1E5C92-1283-476A-BEA2-B447D9C4BA63}" presName="ParentBackground" presStyleLbl="fgAcc1" presStyleIdx="1" presStyleCnt="6"/>
      <dgm:spPr/>
    </dgm:pt>
    <dgm:pt modelId="{F441573D-8262-4424-A85C-F626E1C28238}" type="pres">
      <dgm:prSet presAssocID="{CC1E5C92-1283-476A-BEA2-B447D9C4BA63}" presName="Parent5" presStyleLbl="revTx" presStyleIdx="0" presStyleCnt="0">
        <dgm:presLayoutVars>
          <dgm:chMax val="1"/>
          <dgm:chPref val="1"/>
          <dgm:bulletEnabled val="1"/>
        </dgm:presLayoutVars>
      </dgm:prSet>
      <dgm:spPr/>
    </dgm:pt>
    <dgm:pt modelId="{AB5BBE17-7C0A-4535-8E75-7CF9D6BCAA6C}" type="pres">
      <dgm:prSet presAssocID="{51DCCCD2-F041-43C2-823D-293627AE3FBF}" presName="Accent4" presStyleCnt="0"/>
      <dgm:spPr/>
    </dgm:pt>
    <dgm:pt modelId="{40C4920C-8805-426B-9A9E-7E9A646EB241}" type="pres">
      <dgm:prSet presAssocID="{51DCCCD2-F041-43C2-823D-293627AE3FBF}" presName="Accent" presStyleLbl="node1" presStyleIdx="2" presStyleCnt="6"/>
      <dgm:spPr>
        <a:solidFill>
          <a:srgbClr val="92D1FF"/>
        </a:solidFill>
        <a:ln>
          <a:solidFill>
            <a:schemeClr val="bg1"/>
          </a:solidFill>
        </a:ln>
      </dgm:spPr>
    </dgm:pt>
    <dgm:pt modelId="{A3FFFBB3-1FE3-43D8-9E88-592E73C36292}" type="pres">
      <dgm:prSet presAssocID="{51DCCCD2-F041-43C2-823D-293627AE3FBF}" presName="ParentBackground4" presStyleCnt="0"/>
      <dgm:spPr/>
    </dgm:pt>
    <dgm:pt modelId="{0C0DF9E2-B57E-4700-B762-849CDF193C5D}" type="pres">
      <dgm:prSet presAssocID="{51DCCCD2-F041-43C2-823D-293627AE3FBF}" presName="ParentBackground" presStyleLbl="fgAcc1" presStyleIdx="2" presStyleCnt="6"/>
      <dgm:spPr/>
    </dgm:pt>
    <dgm:pt modelId="{10D84AEA-7BBB-4BC3-9953-E533088C191D}" type="pres">
      <dgm:prSet presAssocID="{51DCCCD2-F041-43C2-823D-293627AE3FBF}" presName="Parent4" presStyleLbl="revTx" presStyleIdx="0" presStyleCnt="0">
        <dgm:presLayoutVars>
          <dgm:chMax val="1"/>
          <dgm:chPref val="1"/>
          <dgm:bulletEnabled val="1"/>
        </dgm:presLayoutVars>
      </dgm:prSet>
      <dgm:spPr/>
    </dgm:pt>
    <dgm:pt modelId="{49633CBC-6CAA-4CF3-A353-2BC8A1DC6B44}" type="pres">
      <dgm:prSet presAssocID="{E1BE42B4-2E7D-47E0-83C1-6A2DDCF1C784}" presName="Accent3" presStyleCnt="0"/>
      <dgm:spPr/>
    </dgm:pt>
    <dgm:pt modelId="{4077246A-E2D0-4968-8136-18C6A7567E09}" type="pres">
      <dgm:prSet presAssocID="{E1BE42B4-2E7D-47E0-83C1-6A2DDCF1C784}" presName="Accent" presStyleLbl="node1" presStyleIdx="3" presStyleCnt="6"/>
      <dgm:spPr>
        <a:solidFill>
          <a:srgbClr val="007CC3"/>
        </a:solidFill>
        <a:ln>
          <a:solidFill>
            <a:schemeClr val="bg1"/>
          </a:solidFill>
        </a:ln>
      </dgm:spPr>
    </dgm:pt>
    <dgm:pt modelId="{F1EDC318-F267-4139-B131-39750F065069}" type="pres">
      <dgm:prSet presAssocID="{E1BE42B4-2E7D-47E0-83C1-6A2DDCF1C784}" presName="ParentBackground3" presStyleCnt="0"/>
      <dgm:spPr/>
    </dgm:pt>
    <dgm:pt modelId="{199896A6-4398-4993-A7F8-35F0ADA0047F}" type="pres">
      <dgm:prSet presAssocID="{E1BE42B4-2E7D-47E0-83C1-6A2DDCF1C784}" presName="ParentBackground" presStyleLbl="fgAcc1" presStyleIdx="3" presStyleCnt="6"/>
      <dgm:spPr/>
    </dgm:pt>
    <dgm:pt modelId="{D0CEC7CC-3584-470F-91CA-678BC88BCDDA}" type="pres">
      <dgm:prSet presAssocID="{E1BE42B4-2E7D-47E0-83C1-6A2DDCF1C784}" presName="Parent3" presStyleLbl="revTx" presStyleIdx="0" presStyleCnt="0">
        <dgm:presLayoutVars>
          <dgm:chMax val="1"/>
          <dgm:chPref val="1"/>
          <dgm:bulletEnabled val="1"/>
        </dgm:presLayoutVars>
      </dgm:prSet>
      <dgm:spPr/>
    </dgm:pt>
    <dgm:pt modelId="{C406C157-819B-4730-B833-E4E8A0329F36}" type="pres">
      <dgm:prSet presAssocID="{C80FC642-3151-44CC-BDD8-8A7DB30F9C42}" presName="Accent2" presStyleCnt="0"/>
      <dgm:spPr/>
    </dgm:pt>
    <dgm:pt modelId="{CBBFFC51-FE7B-4469-B261-1A82471213CD}" type="pres">
      <dgm:prSet presAssocID="{C80FC642-3151-44CC-BDD8-8A7DB30F9C42}" presName="Accent" presStyleLbl="node1" presStyleIdx="4" presStyleCnt="6"/>
      <dgm:spPr>
        <a:solidFill>
          <a:srgbClr val="92D1FF"/>
        </a:solidFill>
        <a:ln>
          <a:solidFill>
            <a:srgbClr val="92D1FF"/>
          </a:solidFill>
        </a:ln>
      </dgm:spPr>
    </dgm:pt>
    <dgm:pt modelId="{A8D71FF4-B88E-49D3-8F20-C9B46D785280}" type="pres">
      <dgm:prSet presAssocID="{C80FC642-3151-44CC-BDD8-8A7DB30F9C42}" presName="ParentBackground2" presStyleCnt="0"/>
      <dgm:spPr/>
    </dgm:pt>
    <dgm:pt modelId="{2994BDDF-77E4-470B-B5EB-F271954126F8}" type="pres">
      <dgm:prSet presAssocID="{C80FC642-3151-44CC-BDD8-8A7DB30F9C42}" presName="ParentBackground" presStyleLbl="fgAcc1" presStyleIdx="4" presStyleCnt="6"/>
      <dgm:spPr/>
    </dgm:pt>
    <dgm:pt modelId="{CA87F11E-C4DD-4231-B0D8-EAF137A8D2EF}" type="pres">
      <dgm:prSet presAssocID="{C80FC642-3151-44CC-BDD8-8A7DB30F9C42}" presName="Parent2" presStyleLbl="revTx" presStyleIdx="0" presStyleCnt="0">
        <dgm:presLayoutVars>
          <dgm:chMax val="1"/>
          <dgm:chPref val="1"/>
          <dgm:bulletEnabled val="1"/>
        </dgm:presLayoutVars>
      </dgm:prSet>
      <dgm:spPr/>
    </dgm:pt>
    <dgm:pt modelId="{B5A45C5D-5AB3-4648-A31C-7D54F6E39A9B}" type="pres">
      <dgm:prSet presAssocID="{4F37C64F-0615-42F7-9769-10DB7B6E3985}" presName="Accent1" presStyleCnt="0"/>
      <dgm:spPr/>
    </dgm:pt>
    <dgm:pt modelId="{B410C074-4BE9-4E87-9F12-94AFE0444223}" type="pres">
      <dgm:prSet presAssocID="{4F37C64F-0615-42F7-9769-10DB7B6E3985}" presName="Accent" presStyleLbl="node1" presStyleIdx="5" presStyleCnt="6"/>
      <dgm:spPr>
        <a:solidFill>
          <a:srgbClr val="007CC3"/>
        </a:solidFill>
      </dgm:spPr>
    </dgm:pt>
    <dgm:pt modelId="{038FEA07-7317-4A84-B76C-08E12B0303CC}" type="pres">
      <dgm:prSet presAssocID="{4F37C64F-0615-42F7-9769-10DB7B6E3985}" presName="ParentBackground1" presStyleCnt="0"/>
      <dgm:spPr/>
    </dgm:pt>
    <dgm:pt modelId="{E4A3104D-A875-40F0-9BF0-C077777B2D7D}" type="pres">
      <dgm:prSet presAssocID="{4F37C64F-0615-42F7-9769-10DB7B6E3985}" presName="ParentBackground" presStyleLbl="fgAcc1" presStyleIdx="5" presStyleCnt="6"/>
      <dgm:spPr/>
    </dgm:pt>
    <dgm:pt modelId="{4C042BFC-AFF5-4ADC-948F-09DC14E90461}" type="pres">
      <dgm:prSet presAssocID="{4F37C64F-0615-42F7-9769-10DB7B6E3985}" presName="Parent1" presStyleLbl="revTx" presStyleIdx="0" presStyleCnt="0">
        <dgm:presLayoutVars>
          <dgm:chMax val="1"/>
          <dgm:chPref val="1"/>
          <dgm:bulletEnabled val="1"/>
        </dgm:presLayoutVars>
      </dgm:prSet>
      <dgm:spPr/>
    </dgm:pt>
  </dgm:ptLst>
  <dgm:cxnLst>
    <dgm:cxn modelId="{AFDCFE0F-819E-4B73-BA1A-77B09A46D51F}" srcId="{FD4743D3-B449-490C-92AD-958A0ACD84C2}" destId="{C80FC642-3151-44CC-BDD8-8A7DB30F9C42}" srcOrd="1" destOrd="0" parTransId="{8A6BA98B-667A-4AD5-8C63-297A57F30AA3}" sibTransId="{A2135429-1B86-445F-AD70-E797FC03740C}"/>
    <dgm:cxn modelId="{51807C12-926E-4DD8-9DBA-9E00C29E904B}" srcId="{FD4743D3-B449-490C-92AD-958A0ACD84C2}" destId="{CC1E5C92-1283-476A-BEA2-B447D9C4BA63}" srcOrd="4" destOrd="0" parTransId="{545EA93D-4497-47C3-A6A4-0AC10DA480E4}" sibTransId="{3D55FE6D-4333-4952-A585-9AB7D06AEA80}"/>
    <dgm:cxn modelId="{5C92F027-08BF-42AB-B1C1-D534D0D97A11}" type="presOf" srcId="{E1BE42B4-2E7D-47E0-83C1-6A2DDCF1C784}" destId="{199896A6-4398-4993-A7F8-35F0ADA0047F}" srcOrd="0" destOrd="0" presId="urn:microsoft.com/office/officeart/2011/layout/CircleProcess"/>
    <dgm:cxn modelId="{DD667232-95CC-4CDA-9BE1-BD27087A86AA}" type="presOf" srcId="{FD4743D3-B449-490C-92AD-958A0ACD84C2}" destId="{86B52B22-8849-43D7-B83D-020E7E3FD4E7}" srcOrd="0" destOrd="0" presId="urn:microsoft.com/office/officeart/2011/layout/CircleProcess"/>
    <dgm:cxn modelId="{868D4C38-9BA9-434D-B52F-DE81BABE5744}" type="presOf" srcId="{C80FC642-3151-44CC-BDD8-8A7DB30F9C42}" destId="{2994BDDF-77E4-470B-B5EB-F271954126F8}" srcOrd="0" destOrd="0" presId="urn:microsoft.com/office/officeart/2011/layout/CircleProcess"/>
    <dgm:cxn modelId="{98BB1E44-14EB-4856-AE98-8BCCC4554BEC}" type="presOf" srcId="{4F37C64F-0615-42F7-9769-10DB7B6E3985}" destId="{4C042BFC-AFF5-4ADC-948F-09DC14E90461}" srcOrd="1" destOrd="0" presId="urn:microsoft.com/office/officeart/2011/layout/CircleProcess"/>
    <dgm:cxn modelId="{C92E6F4A-9D13-4115-927A-7BFBFD7F038F}" srcId="{FD4743D3-B449-490C-92AD-958A0ACD84C2}" destId="{51DCCCD2-F041-43C2-823D-293627AE3FBF}" srcOrd="3" destOrd="0" parTransId="{DD7E5D1E-85A4-47F2-9881-70622CC0EB22}" sibTransId="{2D98C887-F820-45A1-864E-9F20D8933F44}"/>
    <dgm:cxn modelId="{7EAC5D4E-8816-447A-90CC-C92FE12FAE51}" srcId="{FD4743D3-B449-490C-92AD-958A0ACD84C2}" destId="{E1BE42B4-2E7D-47E0-83C1-6A2DDCF1C784}" srcOrd="2" destOrd="0" parTransId="{571EC4E5-6978-40BD-BC65-7F68AECA9457}" sibTransId="{E16EE371-3348-460E-8145-D7A9C2F66317}"/>
    <dgm:cxn modelId="{B1062555-4FD6-4BB0-8593-AF0BBE725FF6}" type="presOf" srcId="{E1BE42B4-2E7D-47E0-83C1-6A2DDCF1C784}" destId="{D0CEC7CC-3584-470F-91CA-678BC88BCDDA}" srcOrd="1" destOrd="0" presId="urn:microsoft.com/office/officeart/2011/layout/CircleProcess"/>
    <dgm:cxn modelId="{72C1DC77-8E71-4AE1-BE21-3D0BFA9F439E}" srcId="{FD4743D3-B449-490C-92AD-958A0ACD84C2}" destId="{4F37C64F-0615-42F7-9769-10DB7B6E3985}" srcOrd="0" destOrd="0" parTransId="{92073DDE-7490-4434-B263-90266A3A4B8B}" sibTransId="{73517A3C-049D-4F71-9B85-3AFDA16F684C}"/>
    <dgm:cxn modelId="{3B8E6887-78CB-4633-9D29-CC5B14D29548}" type="presOf" srcId="{51DCCCD2-F041-43C2-823D-293627AE3FBF}" destId="{10D84AEA-7BBB-4BC3-9953-E533088C191D}" srcOrd="1" destOrd="0" presId="urn:microsoft.com/office/officeart/2011/layout/CircleProcess"/>
    <dgm:cxn modelId="{40F6EC97-601C-4E73-919D-4362E596E478}" type="presOf" srcId="{72BA51C4-CD9D-4FA8-B30B-88650CDF46E7}" destId="{91DB8725-A7CE-4F0C-9E28-724896B932C2}" srcOrd="0" destOrd="0" presId="urn:microsoft.com/office/officeart/2011/layout/CircleProcess"/>
    <dgm:cxn modelId="{1C01529D-D473-45DC-B701-133DC3644A64}" type="presOf" srcId="{51DCCCD2-F041-43C2-823D-293627AE3FBF}" destId="{0C0DF9E2-B57E-4700-B762-849CDF193C5D}" srcOrd="0" destOrd="0" presId="urn:microsoft.com/office/officeart/2011/layout/CircleProcess"/>
    <dgm:cxn modelId="{6FC267A3-B651-4A95-A2F5-2E97549CE702}" type="presOf" srcId="{CC1E5C92-1283-476A-BEA2-B447D9C4BA63}" destId="{9FB1BE6F-DF8B-46AE-8EEA-3ED62D754EC7}" srcOrd="0" destOrd="0" presId="urn:microsoft.com/office/officeart/2011/layout/CircleProcess"/>
    <dgm:cxn modelId="{C42899A8-F27F-44EA-9798-57B3E2F95AAD}" type="presOf" srcId="{72BA51C4-CD9D-4FA8-B30B-88650CDF46E7}" destId="{0004EDB0-996A-4AEB-83A8-86483B224627}" srcOrd="1" destOrd="0" presId="urn:microsoft.com/office/officeart/2011/layout/CircleProcess"/>
    <dgm:cxn modelId="{1D2141B6-BD29-4417-9321-997BF368BE95}" type="presOf" srcId="{4F37C64F-0615-42F7-9769-10DB7B6E3985}" destId="{E4A3104D-A875-40F0-9BF0-C077777B2D7D}" srcOrd="0" destOrd="0" presId="urn:microsoft.com/office/officeart/2011/layout/CircleProcess"/>
    <dgm:cxn modelId="{6FD0CAC2-BB7A-46A0-97F8-5224FC66A870}" type="presOf" srcId="{CC1E5C92-1283-476A-BEA2-B447D9C4BA63}" destId="{F441573D-8262-4424-A85C-F626E1C28238}" srcOrd="1" destOrd="0" presId="urn:microsoft.com/office/officeart/2011/layout/CircleProcess"/>
    <dgm:cxn modelId="{849FBEE1-6769-46B3-9D5C-2D52CC738569}" type="presOf" srcId="{C80FC642-3151-44CC-BDD8-8A7DB30F9C42}" destId="{CA87F11E-C4DD-4231-B0D8-EAF137A8D2EF}" srcOrd="1" destOrd="0" presId="urn:microsoft.com/office/officeart/2011/layout/CircleProcess"/>
    <dgm:cxn modelId="{3B854AF2-B746-4731-8856-A143FCC574AB}" srcId="{FD4743D3-B449-490C-92AD-958A0ACD84C2}" destId="{72BA51C4-CD9D-4FA8-B30B-88650CDF46E7}" srcOrd="5" destOrd="0" parTransId="{1ADAC70F-D3B2-4BD1-BF40-C869BCBB54A3}" sibTransId="{5A316A3A-3808-421F-AE8E-99AE69999E12}"/>
    <dgm:cxn modelId="{6166DB9E-D338-4B8C-A36E-913A2A7D6BD8}" type="presParOf" srcId="{86B52B22-8849-43D7-B83D-020E7E3FD4E7}" destId="{64F4CDA0-32EB-4C82-85AC-C6559E298029}" srcOrd="0" destOrd="0" presId="urn:microsoft.com/office/officeart/2011/layout/CircleProcess"/>
    <dgm:cxn modelId="{0A9C5FFE-1607-4966-BA33-47A1F48E84CA}" type="presParOf" srcId="{64F4CDA0-32EB-4C82-85AC-C6559E298029}" destId="{3A797C03-64B6-4AD2-80A2-0D6A8DA16FE6}" srcOrd="0" destOrd="0" presId="urn:microsoft.com/office/officeart/2011/layout/CircleProcess"/>
    <dgm:cxn modelId="{D3326E56-F5CB-412B-92E5-43A8C0E6A209}" type="presParOf" srcId="{86B52B22-8849-43D7-B83D-020E7E3FD4E7}" destId="{69334195-2609-4827-8556-986C363D4206}" srcOrd="1" destOrd="0" presId="urn:microsoft.com/office/officeart/2011/layout/CircleProcess"/>
    <dgm:cxn modelId="{57CB0D00-436B-44AE-B074-47DF3E73966F}" type="presParOf" srcId="{69334195-2609-4827-8556-986C363D4206}" destId="{91DB8725-A7CE-4F0C-9E28-724896B932C2}" srcOrd="0" destOrd="0" presId="urn:microsoft.com/office/officeart/2011/layout/CircleProcess"/>
    <dgm:cxn modelId="{DF03477F-84BD-4914-8FB4-7785801D1E76}" type="presParOf" srcId="{86B52B22-8849-43D7-B83D-020E7E3FD4E7}" destId="{0004EDB0-996A-4AEB-83A8-86483B224627}" srcOrd="2" destOrd="0" presId="urn:microsoft.com/office/officeart/2011/layout/CircleProcess"/>
    <dgm:cxn modelId="{9D8AEDD0-A1C6-42E0-B908-EA2F9B803B98}" type="presParOf" srcId="{86B52B22-8849-43D7-B83D-020E7E3FD4E7}" destId="{BE9F3EA7-A5EE-4A21-9192-6001D70745D0}" srcOrd="3" destOrd="0" presId="urn:microsoft.com/office/officeart/2011/layout/CircleProcess"/>
    <dgm:cxn modelId="{2762FAA3-2841-4287-87A1-53A48F80C1AF}" type="presParOf" srcId="{BE9F3EA7-A5EE-4A21-9192-6001D70745D0}" destId="{CEB60E68-A9E3-4CE1-A60D-758E4464E4E3}" srcOrd="0" destOrd="0" presId="urn:microsoft.com/office/officeart/2011/layout/CircleProcess"/>
    <dgm:cxn modelId="{200646D5-6AAE-426E-886C-8BD309C70901}" type="presParOf" srcId="{86B52B22-8849-43D7-B83D-020E7E3FD4E7}" destId="{9E3DD18C-5328-4999-BFFF-8556878F1EB5}" srcOrd="4" destOrd="0" presId="urn:microsoft.com/office/officeart/2011/layout/CircleProcess"/>
    <dgm:cxn modelId="{A0C3E2C4-EE7F-4902-9259-EE41BDEE689B}" type="presParOf" srcId="{9E3DD18C-5328-4999-BFFF-8556878F1EB5}" destId="{9FB1BE6F-DF8B-46AE-8EEA-3ED62D754EC7}" srcOrd="0" destOrd="0" presId="urn:microsoft.com/office/officeart/2011/layout/CircleProcess"/>
    <dgm:cxn modelId="{92D30E20-D834-43CE-9DCD-88B464ABCE90}" type="presParOf" srcId="{86B52B22-8849-43D7-B83D-020E7E3FD4E7}" destId="{F441573D-8262-4424-A85C-F626E1C28238}" srcOrd="5" destOrd="0" presId="urn:microsoft.com/office/officeart/2011/layout/CircleProcess"/>
    <dgm:cxn modelId="{4B479DF0-F4E7-4AE8-92B6-5B8649A87B0E}" type="presParOf" srcId="{86B52B22-8849-43D7-B83D-020E7E3FD4E7}" destId="{AB5BBE17-7C0A-4535-8E75-7CF9D6BCAA6C}" srcOrd="6" destOrd="0" presId="urn:microsoft.com/office/officeart/2011/layout/CircleProcess"/>
    <dgm:cxn modelId="{375EC6A0-7A22-4376-BEDC-1D8F0C6DE23B}" type="presParOf" srcId="{AB5BBE17-7C0A-4535-8E75-7CF9D6BCAA6C}" destId="{40C4920C-8805-426B-9A9E-7E9A646EB241}" srcOrd="0" destOrd="0" presId="urn:microsoft.com/office/officeart/2011/layout/CircleProcess"/>
    <dgm:cxn modelId="{9DD0C5DA-607C-4383-9DC0-2BDC7223AC22}" type="presParOf" srcId="{86B52B22-8849-43D7-B83D-020E7E3FD4E7}" destId="{A3FFFBB3-1FE3-43D8-9E88-592E73C36292}" srcOrd="7" destOrd="0" presId="urn:microsoft.com/office/officeart/2011/layout/CircleProcess"/>
    <dgm:cxn modelId="{B3446EEB-0729-4907-96A8-3E9FDDA3C775}" type="presParOf" srcId="{A3FFFBB3-1FE3-43D8-9E88-592E73C36292}" destId="{0C0DF9E2-B57E-4700-B762-849CDF193C5D}" srcOrd="0" destOrd="0" presId="urn:microsoft.com/office/officeart/2011/layout/CircleProcess"/>
    <dgm:cxn modelId="{C661B59F-36E3-45BB-9BCE-482A536E7098}" type="presParOf" srcId="{86B52B22-8849-43D7-B83D-020E7E3FD4E7}" destId="{10D84AEA-7BBB-4BC3-9953-E533088C191D}" srcOrd="8" destOrd="0" presId="urn:microsoft.com/office/officeart/2011/layout/CircleProcess"/>
    <dgm:cxn modelId="{2AC9BD6A-03EE-40BC-B71F-781E247141D9}" type="presParOf" srcId="{86B52B22-8849-43D7-B83D-020E7E3FD4E7}" destId="{49633CBC-6CAA-4CF3-A353-2BC8A1DC6B44}" srcOrd="9" destOrd="0" presId="urn:microsoft.com/office/officeart/2011/layout/CircleProcess"/>
    <dgm:cxn modelId="{A6B13C97-072D-4DA4-8D2C-A2A34734FDF5}" type="presParOf" srcId="{49633CBC-6CAA-4CF3-A353-2BC8A1DC6B44}" destId="{4077246A-E2D0-4968-8136-18C6A7567E09}" srcOrd="0" destOrd="0" presId="urn:microsoft.com/office/officeart/2011/layout/CircleProcess"/>
    <dgm:cxn modelId="{EEBA9DFF-EAF0-4D90-9F63-DAB91095CBDC}" type="presParOf" srcId="{86B52B22-8849-43D7-B83D-020E7E3FD4E7}" destId="{F1EDC318-F267-4139-B131-39750F065069}" srcOrd="10" destOrd="0" presId="urn:microsoft.com/office/officeart/2011/layout/CircleProcess"/>
    <dgm:cxn modelId="{942096E2-DC11-423B-8462-C116AEEAC07F}" type="presParOf" srcId="{F1EDC318-F267-4139-B131-39750F065069}" destId="{199896A6-4398-4993-A7F8-35F0ADA0047F}" srcOrd="0" destOrd="0" presId="urn:microsoft.com/office/officeart/2011/layout/CircleProcess"/>
    <dgm:cxn modelId="{7D6B0A55-D246-4521-885A-34849084EA42}" type="presParOf" srcId="{86B52B22-8849-43D7-B83D-020E7E3FD4E7}" destId="{D0CEC7CC-3584-470F-91CA-678BC88BCDDA}" srcOrd="11" destOrd="0" presId="urn:microsoft.com/office/officeart/2011/layout/CircleProcess"/>
    <dgm:cxn modelId="{5896A8F8-B577-40FB-B6AA-8E0C9C79A0D4}" type="presParOf" srcId="{86B52B22-8849-43D7-B83D-020E7E3FD4E7}" destId="{C406C157-819B-4730-B833-E4E8A0329F36}" srcOrd="12" destOrd="0" presId="urn:microsoft.com/office/officeart/2011/layout/CircleProcess"/>
    <dgm:cxn modelId="{47ABFF37-FB1F-4195-8BF2-92FD0778D19D}" type="presParOf" srcId="{C406C157-819B-4730-B833-E4E8A0329F36}" destId="{CBBFFC51-FE7B-4469-B261-1A82471213CD}" srcOrd="0" destOrd="0" presId="urn:microsoft.com/office/officeart/2011/layout/CircleProcess"/>
    <dgm:cxn modelId="{312441D2-4D47-4A8C-9ADC-4D3CF3961AB0}" type="presParOf" srcId="{86B52B22-8849-43D7-B83D-020E7E3FD4E7}" destId="{A8D71FF4-B88E-49D3-8F20-C9B46D785280}" srcOrd="13" destOrd="0" presId="urn:microsoft.com/office/officeart/2011/layout/CircleProcess"/>
    <dgm:cxn modelId="{30E3DEC2-9124-4D66-B147-093DB22A27FD}" type="presParOf" srcId="{A8D71FF4-B88E-49D3-8F20-C9B46D785280}" destId="{2994BDDF-77E4-470B-B5EB-F271954126F8}" srcOrd="0" destOrd="0" presId="urn:microsoft.com/office/officeart/2011/layout/CircleProcess"/>
    <dgm:cxn modelId="{B76EE5FE-5D3D-4D23-97AE-F6ED84E48E34}" type="presParOf" srcId="{86B52B22-8849-43D7-B83D-020E7E3FD4E7}" destId="{CA87F11E-C4DD-4231-B0D8-EAF137A8D2EF}" srcOrd="14" destOrd="0" presId="urn:microsoft.com/office/officeart/2011/layout/CircleProcess"/>
    <dgm:cxn modelId="{E37957F3-0A41-4ECE-BC7A-54F9B6652A6B}" type="presParOf" srcId="{86B52B22-8849-43D7-B83D-020E7E3FD4E7}" destId="{B5A45C5D-5AB3-4648-A31C-7D54F6E39A9B}" srcOrd="15" destOrd="0" presId="urn:microsoft.com/office/officeart/2011/layout/CircleProcess"/>
    <dgm:cxn modelId="{6A41BAE1-3F98-4652-B97E-9228ACE1BCF4}" type="presParOf" srcId="{B5A45C5D-5AB3-4648-A31C-7D54F6E39A9B}" destId="{B410C074-4BE9-4E87-9F12-94AFE0444223}" srcOrd="0" destOrd="0" presId="urn:microsoft.com/office/officeart/2011/layout/CircleProcess"/>
    <dgm:cxn modelId="{1EEF0065-9798-4B2A-A91C-9BF4BD420203}" type="presParOf" srcId="{86B52B22-8849-43D7-B83D-020E7E3FD4E7}" destId="{038FEA07-7317-4A84-B76C-08E12B0303CC}" srcOrd="16" destOrd="0" presId="urn:microsoft.com/office/officeart/2011/layout/CircleProcess"/>
    <dgm:cxn modelId="{D6F59855-F8CB-474E-923E-7F607A93D7BC}" type="presParOf" srcId="{038FEA07-7317-4A84-B76C-08E12B0303CC}" destId="{E4A3104D-A875-40F0-9BF0-C077777B2D7D}" srcOrd="0" destOrd="0" presId="urn:microsoft.com/office/officeart/2011/layout/CircleProcess"/>
    <dgm:cxn modelId="{A6E03DDB-5E22-4BDB-B1C5-B0D6175E1792}" type="presParOf" srcId="{86B52B22-8849-43D7-B83D-020E7E3FD4E7}" destId="{4C042BFC-AFF5-4ADC-948F-09DC14E90461}" srcOrd="17"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4743D3-B449-490C-92AD-958A0ACD84C2}"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US"/>
        </a:p>
      </dgm:t>
    </dgm:pt>
    <dgm:pt modelId="{4F37C64F-0615-42F7-9769-10DB7B6E3985}">
      <dgm:prSet phldrT="[Text]" custT="1"/>
      <dgm:spPr>
        <a:solidFill>
          <a:srgbClr val="007CC3"/>
        </a:solidFill>
        <a:ln>
          <a:noFill/>
        </a:ln>
      </dgm:spPr>
      <dgm:t>
        <a:bodyPr lIns="0" tIns="0" rIns="0" bIns="0"/>
        <a:lstStyle/>
        <a:p>
          <a:r>
            <a:rPr lang="en-US" sz="1400" dirty="0">
              <a:solidFill>
                <a:schemeClr val="bg1"/>
              </a:solidFill>
            </a:rPr>
            <a:t>Detect</a:t>
          </a:r>
        </a:p>
      </dgm:t>
    </dgm:pt>
    <dgm:pt modelId="{92073DDE-7490-4434-B263-90266A3A4B8B}" type="parTrans" cxnId="{72C1DC77-8E71-4AE1-BE21-3D0BFA9F439E}">
      <dgm:prSet/>
      <dgm:spPr/>
      <dgm:t>
        <a:bodyPr/>
        <a:lstStyle/>
        <a:p>
          <a:endParaRPr lang="en-US" sz="800"/>
        </a:p>
      </dgm:t>
    </dgm:pt>
    <dgm:pt modelId="{73517A3C-049D-4F71-9B85-3AFDA16F684C}" type="sibTrans" cxnId="{72C1DC77-8E71-4AE1-BE21-3D0BFA9F439E}">
      <dgm:prSet/>
      <dgm:spPr/>
      <dgm:t>
        <a:bodyPr/>
        <a:lstStyle/>
        <a:p>
          <a:endParaRPr lang="en-US" sz="800"/>
        </a:p>
      </dgm:t>
    </dgm:pt>
    <dgm:pt modelId="{C80FC642-3151-44CC-BDD8-8A7DB30F9C42}">
      <dgm:prSet phldrT="[Text]" custT="1"/>
      <dgm:spPr>
        <a:solidFill>
          <a:srgbClr val="92D1FF"/>
        </a:solidFill>
        <a:ln>
          <a:noFill/>
        </a:ln>
      </dgm:spPr>
      <dgm:t>
        <a:bodyPr lIns="0" tIns="0" rIns="0" bIns="0"/>
        <a:lstStyle/>
        <a:p>
          <a:r>
            <a:rPr lang="en-US" sz="1400" dirty="0">
              <a:solidFill>
                <a:schemeClr val="tx1"/>
              </a:solidFill>
            </a:rPr>
            <a:t>Validate and Enrich</a:t>
          </a:r>
        </a:p>
      </dgm:t>
    </dgm:pt>
    <dgm:pt modelId="{8A6BA98B-667A-4AD5-8C63-297A57F30AA3}" type="parTrans" cxnId="{AFDCFE0F-819E-4B73-BA1A-77B09A46D51F}">
      <dgm:prSet/>
      <dgm:spPr/>
      <dgm:t>
        <a:bodyPr/>
        <a:lstStyle/>
        <a:p>
          <a:endParaRPr lang="en-US" sz="800"/>
        </a:p>
      </dgm:t>
    </dgm:pt>
    <dgm:pt modelId="{A2135429-1B86-445F-AD70-E797FC03740C}" type="sibTrans" cxnId="{AFDCFE0F-819E-4B73-BA1A-77B09A46D51F}">
      <dgm:prSet/>
      <dgm:spPr/>
      <dgm:t>
        <a:bodyPr/>
        <a:lstStyle/>
        <a:p>
          <a:endParaRPr lang="en-US" sz="800"/>
        </a:p>
      </dgm:t>
    </dgm:pt>
    <dgm:pt modelId="{E1BE42B4-2E7D-47E0-83C1-6A2DDCF1C784}">
      <dgm:prSet phldrT="[Text]" custT="1"/>
      <dgm:spPr>
        <a:solidFill>
          <a:srgbClr val="007CC3"/>
        </a:solidFill>
        <a:ln>
          <a:noFill/>
        </a:ln>
      </dgm:spPr>
      <dgm:t>
        <a:bodyPr lIns="0" tIns="0" rIns="0" bIns="0"/>
        <a:lstStyle/>
        <a:p>
          <a:r>
            <a:rPr lang="en-US" sz="1400" dirty="0">
              <a:solidFill>
                <a:schemeClr val="bg1"/>
              </a:solidFill>
            </a:rPr>
            <a:t>Classify</a:t>
          </a:r>
        </a:p>
      </dgm:t>
    </dgm:pt>
    <dgm:pt modelId="{571EC4E5-6978-40BD-BC65-7F68AECA9457}" type="parTrans" cxnId="{7EAC5D4E-8816-447A-90CC-C92FE12FAE51}">
      <dgm:prSet/>
      <dgm:spPr/>
      <dgm:t>
        <a:bodyPr/>
        <a:lstStyle/>
        <a:p>
          <a:endParaRPr lang="en-US" sz="800"/>
        </a:p>
      </dgm:t>
    </dgm:pt>
    <dgm:pt modelId="{E16EE371-3348-460E-8145-D7A9C2F66317}" type="sibTrans" cxnId="{7EAC5D4E-8816-447A-90CC-C92FE12FAE51}">
      <dgm:prSet/>
      <dgm:spPr/>
      <dgm:t>
        <a:bodyPr/>
        <a:lstStyle/>
        <a:p>
          <a:endParaRPr lang="en-US" sz="800"/>
        </a:p>
      </dgm:t>
    </dgm:pt>
    <dgm:pt modelId="{51DCCCD2-F041-43C2-823D-293627AE3FBF}">
      <dgm:prSet phldrT="[Text]" custT="1"/>
      <dgm:spPr>
        <a:solidFill>
          <a:srgbClr val="92D1FF"/>
        </a:solidFill>
        <a:ln>
          <a:noFill/>
        </a:ln>
      </dgm:spPr>
      <dgm:t>
        <a:bodyPr lIns="0" tIns="0" rIns="0" bIns="0"/>
        <a:lstStyle/>
        <a:p>
          <a:r>
            <a:rPr lang="en-US" sz="1400" dirty="0">
              <a:solidFill>
                <a:schemeClr val="tx1"/>
              </a:solidFill>
            </a:rPr>
            <a:t>Assign</a:t>
          </a:r>
        </a:p>
      </dgm:t>
    </dgm:pt>
    <dgm:pt modelId="{DD7E5D1E-85A4-47F2-9881-70622CC0EB22}" type="parTrans" cxnId="{C92E6F4A-9D13-4115-927A-7BFBFD7F038F}">
      <dgm:prSet/>
      <dgm:spPr/>
      <dgm:t>
        <a:bodyPr/>
        <a:lstStyle/>
        <a:p>
          <a:endParaRPr lang="en-US" sz="800"/>
        </a:p>
      </dgm:t>
    </dgm:pt>
    <dgm:pt modelId="{2D98C887-F820-45A1-864E-9F20D8933F44}" type="sibTrans" cxnId="{C92E6F4A-9D13-4115-927A-7BFBFD7F038F}">
      <dgm:prSet/>
      <dgm:spPr/>
      <dgm:t>
        <a:bodyPr/>
        <a:lstStyle/>
        <a:p>
          <a:endParaRPr lang="en-US" sz="800"/>
        </a:p>
      </dgm:t>
    </dgm:pt>
    <dgm:pt modelId="{CC1E5C92-1283-476A-BEA2-B447D9C4BA63}">
      <dgm:prSet phldrT="[Text]" custT="1"/>
      <dgm:spPr>
        <a:solidFill>
          <a:srgbClr val="007CC3"/>
        </a:solidFill>
        <a:ln>
          <a:noFill/>
        </a:ln>
      </dgm:spPr>
      <dgm:t>
        <a:bodyPr lIns="0" tIns="0" rIns="0" bIns="0"/>
        <a:lstStyle/>
        <a:p>
          <a:endParaRPr lang="en-US" sz="1400" b="1" dirty="0">
            <a:solidFill>
              <a:schemeClr val="tx1"/>
            </a:solidFill>
          </a:endParaRPr>
        </a:p>
      </dgm:t>
    </dgm:pt>
    <dgm:pt modelId="{545EA93D-4497-47C3-A6A4-0AC10DA480E4}" type="parTrans" cxnId="{51807C12-926E-4DD8-9DBA-9E00C29E904B}">
      <dgm:prSet/>
      <dgm:spPr/>
      <dgm:t>
        <a:bodyPr/>
        <a:lstStyle/>
        <a:p>
          <a:endParaRPr lang="en-US" sz="800"/>
        </a:p>
      </dgm:t>
    </dgm:pt>
    <dgm:pt modelId="{3D55FE6D-4333-4952-A585-9AB7D06AEA80}" type="sibTrans" cxnId="{51807C12-926E-4DD8-9DBA-9E00C29E904B}">
      <dgm:prSet/>
      <dgm:spPr/>
      <dgm:t>
        <a:bodyPr/>
        <a:lstStyle/>
        <a:p>
          <a:endParaRPr lang="en-US" sz="800"/>
        </a:p>
      </dgm:t>
    </dgm:pt>
    <dgm:pt modelId="{72BA51C4-CD9D-4FA8-B30B-88650CDF46E7}">
      <dgm:prSet phldrT="[Text]" custT="1"/>
      <dgm:spPr>
        <a:solidFill>
          <a:srgbClr val="92D1FF">
            <a:alpha val="90000"/>
          </a:srgbClr>
        </a:solidFill>
        <a:ln>
          <a:noFill/>
        </a:ln>
      </dgm:spPr>
      <dgm:t>
        <a:bodyPr/>
        <a:lstStyle/>
        <a:p>
          <a:r>
            <a:rPr lang="en-US" sz="1400" dirty="0">
              <a:solidFill>
                <a:schemeClr val="tx1"/>
              </a:solidFill>
            </a:rPr>
            <a:t>Resolve</a:t>
          </a:r>
        </a:p>
      </dgm:t>
    </dgm:pt>
    <dgm:pt modelId="{1ADAC70F-D3B2-4BD1-BF40-C869BCBB54A3}" type="parTrans" cxnId="{3B854AF2-B746-4731-8856-A143FCC574AB}">
      <dgm:prSet/>
      <dgm:spPr/>
      <dgm:t>
        <a:bodyPr/>
        <a:lstStyle/>
        <a:p>
          <a:endParaRPr lang="en-US" sz="800"/>
        </a:p>
      </dgm:t>
    </dgm:pt>
    <dgm:pt modelId="{5A316A3A-3808-421F-AE8E-99AE69999E12}" type="sibTrans" cxnId="{3B854AF2-B746-4731-8856-A143FCC574AB}">
      <dgm:prSet/>
      <dgm:spPr/>
      <dgm:t>
        <a:bodyPr/>
        <a:lstStyle/>
        <a:p>
          <a:endParaRPr lang="en-US" sz="800"/>
        </a:p>
      </dgm:t>
    </dgm:pt>
    <dgm:pt modelId="{86B52B22-8849-43D7-B83D-020E7E3FD4E7}" type="pres">
      <dgm:prSet presAssocID="{FD4743D3-B449-490C-92AD-958A0ACD84C2}" presName="Name0" presStyleCnt="0">
        <dgm:presLayoutVars>
          <dgm:chMax val="11"/>
          <dgm:chPref val="11"/>
          <dgm:dir/>
          <dgm:resizeHandles/>
        </dgm:presLayoutVars>
      </dgm:prSet>
      <dgm:spPr/>
    </dgm:pt>
    <dgm:pt modelId="{64F4CDA0-32EB-4C82-85AC-C6559E298029}" type="pres">
      <dgm:prSet presAssocID="{72BA51C4-CD9D-4FA8-B30B-88650CDF46E7}" presName="Accent6" presStyleCnt="0"/>
      <dgm:spPr/>
    </dgm:pt>
    <dgm:pt modelId="{3A797C03-64B6-4AD2-80A2-0D6A8DA16FE6}" type="pres">
      <dgm:prSet presAssocID="{72BA51C4-CD9D-4FA8-B30B-88650CDF46E7}" presName="Accent" presStyleLbl="node1" presStyleIdx="0" presStyleCnt="6"/>
      <dgm:spPr>
        <a:solidFill>
          <a:schemeClr val="bg1"/>
        </a:solidFill>
        <a:ln>
          <a:noFill/>
        </a:ln>
      </dgm:spPr>
    </dgm:pt>
    <dgm:pt modelId="{69334195-2609-4827-8556-986C363D4206}" type="pres">
      <dgm:prSet presAssocID="{72BA51C4-CD9D-4FA8-B30B-88650CDF46E7}" presName="ParentBackground6" presStyleCnt="0"/>
      <dgm:spPr/>
    </dgm:pt>
    <dgm:pt modelId="{91DB8725-A7CE-4F0C-9E28-724896B932C2}" type="pres">
      <dgm:prSet presAssocID="{72BA51C4-CD9D-4FA8-B30B-88650CDF46E7}" presName="ParentBackground" presStyleLbl="fgAcc1" presStyleIdx="0" presStyleCnt="6"/>
      <dgm:spPr/>
    </dgm:pt>
    <dgm:pt modelId="{0004EDB0-996A-4AEB-83A8-86483B224627}" type="pres">
      <dgm:prSet presAssocID="{72BA51C4-CD9D-4FA8-B30B-88650CDF46E7}" presName="Parent6" presStyleLbl="revTx" presStyleIdx="0" presStyleCnt="0">
        <dgm:presLayoutVars>
          <dgm:chMax val="1"/>
          <dgm:chPref val="1"/>
          <dgm:bulletEnabled val="1"/>
        </dgm:presLayoutVars>
      </dgm:prSet>
      <dgm:spPr/>
    </dgm:pt>
    <dgm:pt modelId="{BE9F3EA7-A5EE-4A21-9192-6001D70745D0}" type="pres">
      <dgm:prSet presAssocID="{CC1E5C92-1283-476A-BEA2-B447D9C4BA63}" presName="Accent5" presStyleCnt="0"/>
      <dgm:spPr/>
    </dgm:pt>
    <dgm:pt modelId="{CEB60E68-A9E3-4CE1-A60D-758E4464E4E3}" type="pres">
      <dgm:prSet presAssocID="{CC1E5C92-1283-476A-BEA2-B447D9C4BA63}" presName="Accent" presStyleLbl="node1" presStyleIdx="1" presStyleCnt="6"/>
      <dgm:spPr>
        <a:solidFill>
          <a:srgbClr val="007CC3"/>
        </a:solidFill>
      </dgm:spPr>
    </dgm:pt>
    <dgm:pt modelId="{9E3DD18C-5328-4999-BFFF-8556878F1EB5}" type="pres">
      <dgm:prSet presAssocID="{CC1E5C92-1283-476A-BEA2-B447D9C4BA63}" presName="ParentBackground5" presStyleCnt="0"/>
      <dgm:spPr/>
    </dgm:pt>
    <dgm:pt modelId="{9FB1BE6F-DF8B-46AE-8EEA-3ED62D754EC7}" type="pres">
      <dgm:prSet presAssocID="{CC1E5C92-1283-476A-BEA2-B447D9C4BA63}" presName="ParentBackground" presStyleLbl="fgAcc1" presStyleIdx="1" presStyleCnt="6"/>
      <dgm:spPr/>
    </dgm:pt>
    <dgm:pt modelId="{F441573D-8262-4424-A85C-F626E1C28238}" type="pres">
      <dgm:prSet presAssocID="{CC1E5C92-1283-476A-BEA2-B447D9C4BA63}" presName="Parent5" presStyleLbl="revTx" presStyleIdx="0" presStyleCnt="0">
        <dgm:presLayoutVars>
          <dgm:chMax val="1"/>
          <dgm:chPref val="1"/>
          <dgm:bulletEnabled val="1"/>
        </dgm:presLayoutVars>
      </dgm:prSet>
      <dgm:spPr/>
    </dgm:pt>
    <dgm:pt modelId="{AB5BBE17-7C0A-4535-8E75-7CF9D6BCAA6C}" type="pres">
      <dgm:prSet presAssocID="{51DCCCD2-F041-43C2-823D-293627AE3FBF}" presName="Accent4" presStyleCnt="0"/>
      <dgm:spPr/>
    </dgm:pt>
    <dgm:pt modelId="{40C4920C-8805-426B-9A9E-7E9A646EB241}" type="pres">
      <dgm:prSet presAssocID="{51DCCCD2-F041-43C2-823D-293627AE3FBF}" presName="Accent" presStyleLbl="node1" presStyleIdx="2" presStyleCnt="6"/>
      <dgm:spPr>
        <a:solidFill>
          <a:srgbClr val="92D1FF"/>
        </a:solidFill>
      </dgm:spPr>
    </dgm:pt>
    <dgm:pt modelId="{A3FFFBB3-1FE3-43D8-9E88-592E73C36292}" type="pres">
      <dgm:prSet presAssocID="{51DCCCD2-F041-43C2-823D-293627AE3FBF}" presName="ParentBackground4" presStyleCnt="0"/>
      <dgm:spPr/>
    </dgm:pt>
    <dgm:pt modelId="{0C0DF9E2-B57E-4700-B762-849CDF193C5D}" type="pres">
      <dgm:prSet presAssocID="{51DCCCD2-F041-43C2-823D-293627AE3FBF}" presName="ParentBackground" presStyleLbl="fgAcc1" presStyleIdx="2" presStyleCnt="6"/>
      <dgm:spPr/>
    </dgm:pt>
    <dgm:pt modelId="{10D84AEA-7BBB-4BC3-9953-E533088C191D}" type="pres">
      <dgm:prSet presAssocID="{51DCCCD2-F041-43C2-823D-293627AE3FBF}" presName="Parent4" presStyleLbl="revTx" presStyleIdx="0" presStyleCnt="0">
        <dgm:presLayoutVars>
          <dgm:chMax val="1"/>
          <dgm:chPref val="1"/>
          <dgm:bulletEnabled val="1"/>
        </dgm:presLayoutVars>
      </dgm:prSet>
      <dgm:spPr/>
    </dgm:pt>
    <dgm:pt modelId="{49633CBC-6CAA-4CF3-A353-2BC8A1DC6B44}" type="pres">
      <dgm:prSet presAssocID="{E1BE42B4-2E7D-47E0-83C1-6A2DDCF1C784}" presName="Accent3" presStyleCnt="0"/>
      <dgm:spPr/>
    </dgm:pt>
    <dgm:pt modelId="{4077246A-E2D0-4968-8136-18C6A7567E09}" type="pres">
      <dgm:prSet presAssocID="{E1BE42B4-2E7D-47E0-83C1-6A2DDCF1C784}" presName="Accent" presStyleLbl="node1" presStyleIdx="3" presStyleCnt="6"/>
      <dgm:spPr>
        <a:solidFill>
          <a:srgbClr val="007CC3"/>
        </a:solidFill>
      </dgm:spPr>
    </dgm:pt>
    <dgm:pt modelId="{F1EDC318-F267-4139-B131-39750F065069}" type="pres">
      <dgm:prSet presAssocID="{E1BE42B4-2E7D-47E0-83C1-6A2DDCF1C784}" presName="ParentBackground3" presStyleCnt="0"/>
      <dgm:spPr/>
    </dgm:pt>
    <dgm:pt modelId="{199896A6-4398-4993-A7F8-35F0ADA0047F}" type="pres">
      <dgm:prSet presAssocID="{E1BE42B4-2E7D-47E0-83C1-6A2DDCF1C784}" presName="ParentBackground" presStyleLbl="fgAcc1" presStyleIdx="3" presStyleCnt="6"/>
      <dgm:spPr/>
    </dgm:pt>
    <dgm:pt modelId="{D0CEC7CC-3584-470F-91CA-678BC88BCDDA}" type="pres">
      <dgm:prSet presAssocID="{E1BE42B4-2E7D-47E0-83C1-6A2DDCF1C784}" presName="Parent3" presStyleLbl="revTx" presStyleIdx="0" presStyleCnt="0">
        <dgm:presLayoutVars>
          <dgm:chMax val="1"/>
          <dgm:chPref val="1"/>
          <dgm:bulletEnabled val="1"/>
        </dgm:presLayoutVars>
      </dgm:prSet>
      <dgm:spPr/>
    </dgm:pt>
    <dgm:pt modelId="{C406C157-819B-4730-B833-E4E8A0329F36}" type="pres">
      <dgm:prSet presAssocID="{C80FC642-3151-44CC-BDD8-8A7DB30F9C42}" presName="Accent2" presStyleCnt="0"/>
      <dgm:spPr/>
    </dgm:pt>
    <dgm:pt modelId="{CBBFFC51-FE7B-4469-B261-1A82471213CD}" type="pres">
      <dgm:prSet presAssocID="{C80FC642-3151-44CC-BDD8-8A7DB30F9C42}" presName="Accent" presStyleLbl="node1" presStyleIdx="4" presStyleCnt="6"/>
      <dgm:spPr>
        <a:solidFill>
          <a:srgbClr val="92D1FF"/>
        </a:solidFill>
      </dgm:spPr>
    </dgm:pt>
    <dgm:pt modelId="{A8D71FF4-B88E-49D3-8F20-C9B46D785280}" type="pres">
      <dgm:prSet presAssocID="{C80FC642-3151-44CC-BDD8-8A7DB30F9C42}" presName="ParentBackground2" presStyleCnt="0"/>
      <dgm:spPr/>
    </dgm:pt>
    <dgm:pt modelId="{2994BDDF-77E4-470B-B5EB-F271954126F8}" type="pres">
      <dgm:prSet presAssocID="{C80FC642-3151-44CC-BDD8-8A7DB30F9C42}" presName="ParentBackground" presStyleLbl="fgAcc1" presStyleIdx="4" presStyleCnt="6"/>
      <dgm:spPr/>
    </dgm:pt>
    <dgm:pt modelId="{CA87F11E-C4DD-4231-B0D8-EAF137A8D2EF}" type="pres">
      <dgm:prSet presAssocID="{C80FC642-3151-44CC-BDD8-8A7DB30F9C42}" presName="Parent2" presStyleLbl="revTx" presStyleIdx="0" presStyleCnt="0">
        <dgm:presLayoutVars>
          <dgm:chMax val="1"/>
          <dgm:chPref val="1"/>
          <dgm:bulletEnabled val="1"/>
        </dgm:presLayoutVars>
      </dgm:prSet>
      <dgm:spPr/>
    </dgm:pt>
    <dgm:pt modelId="{B5A45C5D-5AB3-4648-A31C-7D54F6E39A9B}" type="pres">
      <dgm:prSet presAssocID="{4F37C64F-0615-42F7-9769-10DB7B6E3985}" presName="Accent1" presStyleCnt="0"/>
      <dgm:spPr/>
    </dgm:pt>
    <dgm:pt modelId="{B410C074-4BE9-4E87-9F12-94AFE0444223}" type="pres">
      <dgm:prSet presAssocID="{4F37C64F-0615-42F7-9769-10DB7B6E3985}" presName="Accent" presStyleLbl="node1" presStyleIdx="5" presStyleCnt="6"/>
      <dgm:spPr>
        <a:solidFill>
          <a:srgbClr val="007CC3"/>
        </a:solidFill>
      </dgm:spPr>
    </dgm:pt>
    <dgm:pt modelId="{038FEA07-7317-4A84-B76C-08E12B0303CC}" type="pres">
      <dgm:prSet presAssocID="{4F37C64F-0615-42F7-9769-10DB7B6E3985}" presName="ParentBackground1" presStyleCnt="0"/>
      <dgm:spPr/>
    </dgm:pt>
    <dgm:pt modelId="{E4A3104D-A875-40F0-9BF0-C077777B2D7D}" type="pres">
      <dgm:prSet presAssocID="{4F37C64F-0615-42F7-9769-10DB7B6E3985}" presName="ParentBackground" presStyleLbl="fgAcc1" presStyleIdx="5" presStyleCnt="6"/>
      <dgm:spPr/>
    </dgm:pt>
    <dgm:pt modelId="{4C042BFC-AFF5-4ADC-948F-09DC14E90461}" type="pres">
      <dgm:prSet presAssocID="{4F37C64F-0615-42F7-9769-10DB7B6E3985}" presName="Parent1" presStyleLbl="revTx" presStyleIdx="0" presStyleCnt="0">
        <dgm:presLayoutVars>
          <dgm:chMax val="1"/>
          <dgm:chPref val="1"/>
          <dgm:bulletEnabled val="1"/>
        </dgm:presLayoutVars>
      </dgm:prSet>
      <dgm:spPr/>
    </dgm:pt>
  </dgm:ptLst>
  <dgm:cxnLst>
    <dgm:cxn modelId="{AFDCFE0F-819E-4B73-BA1A-77B09A46D51F}" srcId="{FD4743D3-B449-490C-92AD-958A0ACD84C2}" destId="{C80FC642-3151-44CC-BDD8-8A7DB30F9C42}" srcOrd="1" destOrd="0" parTransId="{8A6BA98B-667A-4AD5-8C63-297A57F30AA3}" sibTransId="{A2135429-1B86-445F-AD70-E797FC03740C}"/>
    <dgm:cxn modelId="{51807C12-926E-4DD8-9DBA-9E00C29E904B}" srcId="{FD4743D3-B449-490C-92AD-958A0ACD84C2}" destId="{CC1E5C92-1283-476A-BEA2-B447D9C4BA63}" srcOrd="4" destOrd="0" parTransId="{545EA93D-4497-47C3-A6A4-0AC10DA480E4}" sibTransId="{3D55FE6D-4333-4952-A585-9AB7D06AEA80}"/>
    <dgm:cxn modelId="{5C92F027-08BF-42AB-B1C1-D534D0D97A11}" type="presOf" srcId="{E1BE42B4-2E7D-47E0-83C1-6A2DDCF1C784}" destId="{199896A6-4398-4993-A7F8-35F0ADA0047F}" srcOrd="0" destOrd="0" presId="urn:microsoft.com/office/officeart/2011/layout/CircleProcess"/>
    <dgm:cxn modelId="{DD667232-95CC-4CDA-9BE1-BD27087A86AA}" type="presOf" srcId="{FD4743D3-B449-490C-92AD-958A0ACD84C2}" destId="{86B52B22-8849-43D7-B83D-020E7E3FD4E7}" srcOrd="0" destOrd="0" presId="urn:microsoft.com/office/officeart/2011/layout/CircleProcess"/>
    <dgm:cxn modelId="{868D4C38-9BA9-434D-B52F-DE81BABE5744}" type="presOf" srcId="{C80FC642-3151-44CC-BDD8-8A7DB30F9C42}" destId="{2994BDDF-77E4-470B-B5EB-F271954126F8}" srcOrd="0" destOrd="0" presId="urn:microsoft.com/office/officeart/2011/layout/CircleProcess"/>
    <dgm:cxn modelId="{98BB1E44-14EB-4856-AE98-8BCCC4554BEC}" type="presOf" srcId="{4F37C64F-0615-42F7-9769-10DB7B6E3985}" destId="{4C042BFC-AFF5-4ADC-948F-09DC14E90461}" srcOrd="1" destOrd="0" presId="urn:microsoft.com/office/officeart/2011/layout/CircleProcess"/>
    <dgm:cxn modelId="{C92E6F4A-9D13-4115-927A-7BFBFD7F038F}" srcId="{FD4743D3-B449-490C-92AD-958A0ACD84C2}" destId="{51DCCCD2-F041-43C2-823D-293627AE3FBF}" srcOrd="3" destOrd="0" parTransId="{DD7E5D1E-85A4-47F2-9881-70622CC0EB22}" sibTransId="{2D98C887-F820-45A1-864E-9F20D8933F44}"/>
    <dgm:cxn modelId="{7EAC5D4E-8816-447A-90CC-C92FE12FAE51}" srcId="{FD4743D3-B449-490C-92AD-958A0ACD84C2}" destId="{E1BE42B4-2E7D-47E0-83C1-6A2DDCF1C784}" srcOrd="2" destOrd="0" parTransId="{571EC4E5-6978-40BD-BC65-7F68AECA9457}" sibTransId="{E16EE371-3348-460E-8145-D7A9C2F66317}"/>
    <dgm:cxn modelId="{B1062555-4FD6-4BB0-8593-AF0BBE725FF6}" type="presOf" srcId="{E1BE42B4-2E7D-47E0-83C1-6A2DDCF1C784}" destId="{D0CEC7CC-3584-470F-91CA-678BC88BCDDA}" srcOrd="1" destOrd="0" presId="urn:microsoft.com/office/officeart/2011/layout/CircleProcess"/>
    <dgm:cxn modelId="{72C1DC77-8E71-4AE1-BE21-3D0BFA9F439E}" srcId="{FD4743D3-B449-490C-92AD-958A0ACD84C2}" destId="{4F37C64F-0615-42F7-9769-10DB7B6E3985}" srcOrd="0" destOrd="0" parTransId="{92073DDE-7490-4434-B263-90266A3A4B8B}" sibTransId="{73517A3C-049D-4F71-9B85-3AFDA16F684C}"/>
    <dgm:cxn modelId="{3B8E6887-78CB-4633-9D29-CC5B14D29548}" type="presOf" srcId="{51DCCCD2-F041-43C2-823D-293627AE3FBF}" destId="{10D84AEA-7BBB-4BC3-9953-E533088C191D}" srcOrd="1" destOrd="0" presId="urn:microsoft.com/office/officeart/2011/layout/CircleProcess"/>
    <dgm:cxn modelId="{40F6EC97-601C-4E73-919D-4362E596E478}" type="presOf" srcId="{72BA51C4-CD9D-4FA8-B30B-88650CDF46E7}" destId="{91DB8725-A7CE-4F0C-9E28-724896B932C2}" srcOrd="0" destOrd="0" presId="urn:microsoft.com/office/officeart/2011/layout/CircleProcess"/>
    <dgm:cxn modelId="{1C01529D-D473-45DC-B701-133DC3644A64}" type="presOf" srcId="{51DCCCD2-F041-43C2-823D-293627AE3FBF}" destId="{0C0DF9E2-B57E-4700-B762-849CDF193C5D}" srcOrd="0" destOrd="0" presId="urn:microsoft.com/office/officeart/2011/layout/CircleProcess"/>
    <dgm:cxn modelId="{6FC267A3-B651-4A95-A2F5-2E97549CE702}" type="presOf" srcId="{CC1E5C92-1283-476A-BEA2-B447D9C4BA63}" destId="{9FB1BE6F-DF8B-46AE-8EEA-3ED62D754EC7}" srcOrd="0" destOrd="0" presId="urn:microsoft.com/office/officeart/2011/layout/CircleProcess"/>
    <dgm:cxn modelId="{C42899A8-F27F-44EA-9798-57B3E2F95AAD}" type="presOf" srcId="{72BA51C4-CD9D-4FA8-B30B-88650CDF46E7}" destId="{0004EDB0-996A-4AEB-83A8-86483B224627}" srcOrd="1" destOrd="0" presId="urn:microsoft.com/office/officeart/2011/layout/CircleProcess"/>
    <dgm:cxn modelId="{1D2141B6-BD29-4417-9321-997BF368BE95}" type="presOf" srcId="{4F37C64F-0615-42F7-9769-10DB7B6E3985}" destId="{E4A3104D-A875-40F0-9BF0-C077777B2D7D}" srcOrd="0" destOrd="0" presId="urn:microsoft.com/office/officeart/2011/layout/CircleProcess"/>
    <dgm:cxn modelId="{6FD0CAC2-BB7A-46A0-97F8-5224FC66A870}" type="presOf" srcId="{CC1E5C92-1283-476A-BEA2-B447D9C4BA63}" destId="{F441573D-8262-4424-A85C-F626E1C28238}" srcOrd="1" destOrd="0" presId="urn:microsoft.com/office/officeart/2011/layout/CircleProcess"/>
    <dgm:cxn modelId="{849FBEE1-6769-46B3-9D5C-2D52CC738569}" type="presOf" srcId="{C80FC642-3151-44CC-BDD8-8A7DB30F9C42}" destId="{CA87F11E-C4DD-4231-B0D8-EAF137A8D2EF}" srcOrd="1" destOrd="0" presId="urn:microsoft.com/office/officeart/2011/layout/CircleProcess"/>
    <dgm:cxn modelId="{3B854AF2-B746-4731-8856-A143FCC574AB}" srcId="{FD4743D3-B449-490C-92AD-958A0ACD84C2}" destId="{72BA51C4-CD9D-4FA8-B30B-88650CDF46E7}" srcOrd="5" destOrd="0" parTransId="{1ADAC70F-D3B2-4BD1-BF40-C869BCBB54A3}" sibTransId="{5A316A3A-3808-421F-AE8E-99AE69999E12}"/>
    <dgm:cxn modelId="{6166DB9E-D338-4B8C-A36E-913A2A7D6BD8}" type="presParOf" srcId="{86B52B22-8849-43D7-B83D-020E7E3FD4E7}" destId="{64F4CDA0-32EB-4C82-85AC-C6559E298029}" srcOrd="0" destOrd="0" presId="urn:microsoft.com/office/officeart/2011/layout/CircleProcess"/>
    <dgm:cxn modelId="{0A9C5FFE-1607-4966-BA33-47A1F48E84CA}" type="presParOf" srcId="{64F4CDA0-32EB-4C82-85AC-C6559E298029}" destId="{3A797C03-64B6-4AD2-80A2-0D6A8DA16FE6}" srcOrd="0" destOrd="0" presId="urn:microsoft.com/office/officeart/2011/layout/CircleProcess"/>
    <dgm:cxn modelId="{D3326E56-F5CB-412B-92E5-43A8C0E6A209}" type="presParOf" srcId="{86B52B22-8849-43D7-B83D-020E7E3FD4E7}" destId="{69334195-2609-4827-8556-986C363D4206}" srcOrd="1" destOrd="0" presId="urn:microsoft.com/office/officeart/2011/layout/CircleProcess"/>
    <dgm:cxn modelId="{57CB0D00-436B-44AE-B074-47DF3E73966F}" type="presParOf" srcId="{69334195-2609-4827-8556-986C363D4206}" destId="{91DB8725-A7CE-4F0C-9E28-724896B932C2}" srcOrd="0" destOrd="0" presId="urn:microsoft.com/office/officeart/2011/layout/CircleProcess"/>
    <dgm:cxn modelId="{DF03477F-84BD-4914-8FB4-7785801D1E76}" type="presParOf" srcId="{86B52B22-8849-43D7-B83D-020E7E3FD4E7}" destId="{0004EDB0-996A-4AEB-83A8-86483B224627}" srcOrd="2" destOrd="0" presId="urn:microsoft.com/office/officeart/2011/layout/CircleProcess"/>
    <dgm:cxn modelId="{9D8AEDD0-A1C6-42E0-B908-EA2F9B803B98}" type="presParOf" srcId="{86B52B22-8849-43D7-B83D-020E7E3FD4E7}" destId="{BE9F3EA7-A5EE-4A21-9192-6001D70745D0}" srcOrd="3" destOrd="0" presId="urn:microsoft.com/office/officeart/2011/layout/CircleProcess"/>
    <dgm:cxn modelId="{2762FAA3-2841-4287-87A1-53A48F80C1AF}" type="presParOf" srcId="{BE9F3EA7-A5EE-4A21-9192-6001D70745D0}" destId="{CEB60E68-A9E3-4CE1-A60D-758E4464E4E3}" srcOrd="0" destOrd="0" presId="urn:microsoft.com/office/officeart/2011/layout/CircleProcess"/>
    <dgm:cxn modelId="{200646D5-6AAE-426E-886C-8BD309C70901}" type="presParOf" srcId="{86B52B22-8849-43D7-B83D-020E7E3FD4E7}" destId="{9E3DD18C-5328-4999-BFFF-8556878F1EB5}" srcOrd="4" destOrd="0" presId="urn:microsoft.com/office/officeart/2011/layout/CircleProcess"/>
    <dgm:cxn modelId="{A0C3E2C4-EE7F-4902-9259-EE41BDEE689B}" type="presParOf" srcId="{9E3DD18C-5328-4999-BFFF-8556878F1EB5}" destId="{9FB1BE6F-DF8B-46AE-8EEA-3ED62D754EC7}" srcOrd="0" destOrd="0" presId="urn:microsoft.com/office/officeart/2011/layout/CircleProcess"/>
    <dgm:cxn modelId="{92D30E20-D834-43CE-9DCD-88B464ABCE90}" type="presParOf" srcId="{86B52B22-8849-43D7-B83D-020E7E3FD4E7}" destId="{F441573D-8262-4424-A85C-F626E1C28238}" srcOrd="5" destOrd="0" presId="urn:microsoft.com/office/officeart/2011/layout/CircleProcess"/>
    <dgm:cxn modelId="{4B479DF0-F4E7-4AE8-92B6-5B8649A87B0E}" type="presParOf" srcId="{86B52B22-8849-43D7-B83D-020E7E3FD4E7}" destId="{AB5BBE17-7C0A-4535-8E75-7CF9D6BCAA6C}" srcOrd="6" destOrd="0" presId="urn:microsoft.com/office/officeart/2011/layout/CircleProcess"/>
    <dgm:cxn modelId="{375EC6A0-7A22-4376-BEDC-1D8F0C6DE23B}" type="presParOf" srcId="{AB5BBE17-7C0A-4535-8E75-7CF9D6BCAA6C}" destId="{40C4920C-8805-426B-9A9E-7E9A646EB241}" srcOrd="0" destOrd="0" presId="urn:microsoft.com/office/officeart/2011/layout/CircleProcess"/>
    <dgm:cxn modelId="{9DD0C5DA-607C-4383-9DC0-2BDC7223AC22}" type="presParOf" srcId="{86B52B22-8849-43D7-B83D-020E7E3FD4E7}" destId="{A3FFFBB3-1FE3-43D8-9E88-592E73C36292}" srcOrd="7" destOrd="0" presId="urn:microsoft.com/office/officeart/2011/layout/CircleProcess"/>
    <dgm:cxn modelId="{B3446EEB-0729-4907-96A8-3E9FDDA3C775}" type="presParOf" srcId="{A3FFFBB3-1FE3-43D8-9E88-592E73C36292}" destId="{0C0DF9E2-B57E-4700-B762-849CDF193C5D}" srcOrd="0" destOrd="0" presId="urn:microsoft.com/office/officeart/2011/layout/CircleProcess"/>
    <dgm:cxn modelId="{C661B59F-36E3-45BB-9BCE-482A536E7098}" type="presParOf" srcId="{86B52B22-8849-43D7-B83D-020E7E3FD4E7}" destId="{10D84AEA-7BBB-4BC3-9953-E533088C191D}" srcOrd="8" destOrd="0" presId="urn:microsoft.com/office/officeart/2011/layout/CircleProcess"/>
    <dgm:cxn modelId="{2AC9BD6A-03EE-40BC-B71F-781E247141D9}" type="presParOf" srcId="{86B52B22-8849-43D7-B83D-020E7E3FD4E7}" destId="{49633CBC-6CAA-4CF3-A353-2BC8A1DC6B44}" srcOrd="9" destOrd="0" presId="urn:microsoft.com/office/officeart/2011/layout/CircleProcess"/>
    <dgm:cxn modelId="{A6B13C97-072D-4DA4-8D2C-A2A34734FDF5}" type="presParOf" srcId="{49633CBC-6CAA-4CF3-A353-2BC8A1DC6B44}" destId="{4077246A-E2D0-4968-8136-18C6A7567E09}" srcOrd="0" destOrd="0" presId="urn:microsoft.com/office/officeart/2011/layout/CircleProcess"/>
    <dgm:cxn modelId="{EEBA9DFF-EAF0-4D90-9F63-DAB91095CBDC}" type="presParOf" srcId="{86B52B22-8849-43D7-B83D-020E7E3FD4E7}" destId="{F1EDC318-F267-4139-B131-39750F065069}" srcOrd="10" destOrd="0" presId="urn:microsoft.com/office/officeart/2011/layout/CircleProcess"/>
    <dgm:cxn modelId="{942096E2-DC11-423B-8462-C116AEEAC07F}" type="presParOf" srcId="{F1EDC318-F267-4139-B131-39750F065069}" destId="{199896A6-4398-4993-A7F8-35F0ADA0047F}" srcOrd="0" destOrd="0" presId="urn:microsoft.com/office/officeart/2011/layout/CircleProcess"/>
    <dgm:cxn modelId="{7D6B0A55-D246-4521-885A-34849084EA42}" type="presParOf" srcId="{86B52B22-8849-43D7-B83D-020E7E3FD4E7}" destId="{D0CEC7CC-3584-470F-91CA-678BC88BCDDA}" srcOrd="11" destOrd="0" presId="urn:microsoft.com/office/officeart/2011/layout/CircleProcess"/>
    <dgm:cxn modelId="{5896A8F8-B577-40FB-B6AA-8E0C9C79A0D4}" type="presParOf" srcId="{86B52B22-8849-43D7-B83D-020E7E3FD4E7}" destId="{C406C157-819B-4730-B833-E4E8A0329F36}" srcOrd="12" destOrd="0" presId="urn:microsoft.com/office/officeart/2011/layout/CircleProcess"/>
    <dgm:cxn modelId="{47ABFF37-FB1F-4195-8BF2-92FD0778D19D}" type="presParOf" srcId="{C406C157-819B-4730-B833-E4E8A0329F36}" destId="{CBBFFC51-FE7B-4469-B261-1A82471213CD}" srcOrd="0" destOrd="0" presId="urn:microsoft.com/office/officeart/2011/layout/CircleProcess"/>
    <dgm:cxn modelId="{312441D2-4D47-4A8C-9ADC-4D3CF3961AB0}" type="presParOf" srcId="{86B52B22-8849-43D7-B83D-020E7E3FD4E7}" destId="{A8D71FF4-B88E-49D3-8F20-C9B46D785280}" srcOrd="13" destOrd="0" presId="urn:microsoft.com/office/officeart/2011/layout/CircleProcess"/>
    <dgm:cxn modelId="{30E3DEC2-9124-4D66-B147-093DB22A27FD}" type="presParOf" srcId="{A8D71FF4-B88E-49D3-8F20-C9B46D785280}" destId="{2994BDDF-77E4-470B-B5EB-F271954126F8}" srcOrd="0" destOrd="0" presId="urn:microsoft.com/office/officeart/2011/layout/CircleProcess"/>
    <dgm:cxn modelId="{B76EE5FE-5D3D-4D23-97AE-F6ED84E48E34}" type="presParOf" srcId="{86B52B22-8849-43D7-B83D-020E7E3FD4E7}" destId="{CA87F11E-C4DD-4231-B0D8-EAF137A8D2EF}" srcOrd="14" destOrd="0" presId="urn:microsoft.com/office/officeart/2011/layout/CircleProcess"/>
    <dgm:cxn modelId="{E37957F3-0A41-4ECE-BC7A-54F9B6652A6B}" type="presParOf" srcId="{86B52B22-8849-43D7-B83D-020E7E3FD4E7}" destId="{B5A45C5D-5AB3-4648-A31C-7D54F6E39A9B}" srcOrd="15" destOrd="0" presId="urn:microsoft.com/office/officeart/2011/layout/CircleProcess"/>
    <dgm:cxn modelId="{6A41BAE1-3F98-4652-B97E-9228ACE1BCF4}" type="presParOf" srcId="{B5A45C5D-5AB3-4648-A31C-7D54F6E39A9B}" destId="{B410C074-4BE9-4E87-9F12-94AFE0444223}" srcOrd="0" destOrd="0" presId="urn:microsoft.com/office/officeart/2011/layout/CircleProcess"/>
    <dgm:cxn modelId="{1EEF0065-9798-4B2A-A91C-9BF4BD420203}" type="presParOf" srcId="{86B52B22-8849-43D7-B83D-020E7E3FD4E7}" destId="{038FEA07-7317-4A84-B76C-08E12B0303CC}" srcOrd="16" destOrd="0" presId="urn:microsoft.com/office/officeart/2011/layout/CircleProcess"/>
    <dgm:cxn modelId="{D6F59855-F8CB-474E-923E-7F607A93D7BC}" type="presParOf" srcId="{038FEA07-7317-4A84-B76C-08E12B0303CC}" destId="{E4A3104D-A875-40F0-9BF0-C077777B2D7D}" srcOrd="0" destOrd="0" presId="urn:microsoft.com/office/officeart/2011/layout/CircleProcess"/>
    <dgm:cxn modelId="{A6E03DDB-5E22-4BDB-B1C5-B0D6175E1792}" type="presParOf" srcId="{86B52B22-8849-43D7-B83D-020E7E3FD4E7}" destId="{4C042BFC-AFF5-4ADC-948F-09DC14E90461}"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97C03-64B6-4AD2-80A2-0D6A8DA16FE6}">
      <dsp:nvSpPr>
        <dsp:cNvPr id="0" name=""/>
        <dsp:cNvSpPr/>
      </dsp:nvSpPr>
      <dsp:spPr>
        <a:xfrm>
          <a:off x="10303599" y="709133"/>
          <a:ext cx="1879183" cy="1878825"/>
        </a:xfrm>
        <a:prstGeom prst="ellipse">
          <a:avLst/>
        </a:prstGeom>
        <a:solidFill>
          <a:schemeClr val="bg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DB8725-A7CE-4F0C-9E28-724896B932C2}">
      <dsp:nvSpPr>
        <dsp:cNvPr id="0" name=""/>
        <dsp:cNvSpPr/>
      </dsp:nvSpPr>
      <dsp:spPr>
        <a:xfrm>
          <a:off x="10366876" y="771772"/>
          <a:ext cx="1753824" cy="1753548"/>
        </a:xfrm>
        <a:prstGeom prst="ellipse">
          <a:avLst/>
        </a:prstGeom>
        <a:solidFill>
          <a:srgbClr val="92D1FF">
            <a:alpha val="90000"/>
          </a:srgbClr>
        </a:solidFill>
        <a:ln w="25400" cap="flat" cmpd="sng" algn="ctr">
          <a:solidFill>
            <a:srgbClr val="92D1FF"/>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Resolve</a:t>
          </a:r>
        </a:p>
      </dsp:txBody>
      <dsp:txXfrm>
        <a:off x="10617592" y="1022326"/>
        <a:ext cx="1252390" cy="1252440"/>
      </dsp:txXfrm>
    </dsp:sp>
    <dsp:sp modelId="{CEB60E68-A9E3-4CE1-A60D-758E4464E4E3}">
      <dsp:nvSpPr>
        <dsp:cNvPr id="0" name=""/>
        <dsp:cNvSpPr/>
      </dsp:nvSpPr>
      <dsp:spPr>
        <a:xfrm rot="2700000">
          <a:off x="8362466" y="708922"/>
          <a:ext cx="1878918" cy="1878918"/>
        </a:xfrm>
        <a:prstGeom prst="teardrop">
          <a:avLst>
            <a:gd name="adj" fmla="val 100000"/>
          </a:avLst>
        </a:prstGeom>
        <a:solidFill>
          <a:srgbClr val="007CC3"/>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9FB1BE6F-DF8B-46AE-8EEA-3ED62D754EC7}">
      <dsp:nvSpPr>
        <dsp:cNvPr id="0" name=""/>
        <dsp:cNvSpPr/>
      </dsp:nvSpPr>
      <dsp:spPr>
        <a:xfrm>
          <a:off x="8425610" y="771772"/>
          <a:ext cx="1753824" cy="1753548"/>
        </a:xfrm>
        <a:prstGeom prst="ellipse">
          <a:avLst/>
        </a:prstGeom>
        <a:solidFill>
          <a:srgbClr val="007CC3"/>
        </a:solidFill>
        <a:ln w="25400" cap="flat" cmpd="sng" algn="ctr">
          <a:solidFill>
            <a:srgbClr val="007CC3"/>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Troubleshoot</a:t>
          </a:r>
        </a:p>
      </dsp:txBody>
      <dsp:txXfrm>
        <a:off x="8676327" y="1022326"/>
        <a:ext cx="1252390" cy="1252440"/>
      </dsp:txXfrm>
    </dsp:sp>
    <dsp:sp modelId="{40C4920C-8805-426B-9A9E-7E9A646EB241}">
      <dsp:nvSpPr>
        <dsp:cNvPr id="0" name=""/>
        <dsp:cNvSpPr/>
      </dsp:nvSpPr>
      <dsp:spPr>
        <a:xfrm rot="2700000">
          <a:off x="6421201" y="708922"/>
          <a:ext cx="1878918" cy="1878918"/>
        </a:xfrm>
        <a:prstGeom prst="teardrop">
          <a:avLst>
            <a:gd name="adj" fmla="val 100000"/>
          </a:avLst>
        </a:prstGeom>
        <a:solidFill>
          <a:srgbClr val="92D1FF"/>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0C0DF9E2-B57E-4700-B762-849CDF193C5D}">
      <dsp:nvSpPr>
        <dsp:cNvPr id="0" name=""/>
        <dsp:cNvSpPr/>
      </dsp:nvSpPr>
      <dsp:spPr>
        <a:xfrm>
          <a:off x="6484345" y="771772"/>
          <a:ext cx="1753824" cy="1753548"/>
        </a:xfrm>
        <a:prstGeom prst="ellipse">
          <a:avLst/>
        </a:prstGeom>
        <a:solidFill>
          <a:srgbClr val="92D1FF"/>
        </a:solidFill>
        <a:ln w="25400" cap="flat" cmpd="sng" algn="ctr">
          <a:solidFill>
            <a:srgbClr val="92D1FF"/>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Assign</a:t>
          </a:r>
        </a:p>
      </dsp:txBody>
      <dsp:txXfrm>
        <a:off x="6735062" y="1022326"/>
        <a:ext cx="1252390" cy="1252440"/>
      </dsp:txXfrm>
    </dsp:sp>
    <dsp:sp modelId="{4077246A-E2D0-4968-8136-18C6A7567E09}">
      <dsp:nvSpPr>
        <dsp:cNvPr id="0" name=""/>
        <dsp:cNvSpPr/>
      </dsp:nvSpPr>
      <dsp:spPr>
        <a:xfrm rot="2700000">
          <a:off x="4479936" y="708922"/>
          <a:ext cx="1878918" cy="1878918"/>
        </a:xfrm>
        <a:prstGeom prst="teardrop">
          <a:avLst>
            <a:gd name="adj" fmla="val 100000"/>
          </a:avLst>
        </a:prstGeom>
        <a:solidFill>
          <a:srgbClr val="007CC3"/>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199896A6-4398-4993-A7F8-35F0ADA0047F}">
      <dsp:nvSpPr>
        <dsp:cNvPr id="0" name=""/>
        <dsp:cNvSpPr/>
      </dsp:nvSpPr>
      <dsp:spPr>
        <a:xfrm>
          <a:off x="4543080" y="771772"/>
          <a:ext cx="1753824" cy="1753548"/>
        </a:xfrm>
        <a:prstGeom prst="ellipse">
          <a:avLst/>
        </a:prstGeom>
        <a:solidFill>
          <a:srgbClr val="007CC3"/>
        </a:solidFill>
        <a:ln w="25400" cap="flat" cmpd="sng" algn="ctr">
          <a:solidFill>
            <a:srgbClr val="007CC3"/>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Classify</a:t>
          </a:r>
        </a:p>
      </dsp:txBody>
      <dsp:txXfrm>
        <a:off x="4792603" y="1022326"/>
        <a:ext cx="1252390" cy="1252440"/>
      </dsp:txXfrm>
    </dsp:sp>
    <dsp:sp modelId="{CBBFFC51-FE7B-4469-B261-1A82471213CD}">
      <dsp:nvSpPr>
        <dsp:cNvPr id="0" name=""/>
        <dsp:cNvSpPr/>
      </dsp:nvSpPr>
      <dsp:spPr>
        <a:xfrm rot="2700000">
          <a:off x="2538670" y="708922"/>
          <a:ext cx="1878918" cy="1878918"/>
        </a:xfrm>
        <a:prstGeom prst="teardrop">
          <a:avLst>
            <a:gd name="adj" fmla="val 100000"/>
          </a:avLst>
        </a:prstGeom>
        <a:solidFill>
          <a:srgbClr val="92D1FF"/>
        </a:solidFill>
        <a:ln w="25400" cap="flat" cmpd="sng" algn="ctr">
          <a:solidFill>
            <a:srgbClr val="92D1FF"/>
          </a:solidFill>
          <a:prstDash val="solid"/>
        </a:ln>
        <a:effectLst/>
      </dsp:spPr>
      <dsp:style>
        <a:lnRef idx="2">
          <a:scrgbClr r="0" g="0" b="0"/>
        </a:lnRef>
        <a:fillRef idx="1">
          <a:scrgbClr r="0" g="0" b="0"/>
        </a:fillRef>
        <a:effectRef idx="0">
          <a:scrgbClr r="0" g="0" b="0"/>
        </a:effectRef>
        <a:fontRef idx="minor">
          <a:schemeClr val="lt1"/>
        </a:fontRef>
      </dsp:style>
    </dsp:sp>
    <dsp:sp modelId="{2994BDDF-77E4-470B-B5EB-F271954126F8}">
      <dsp:nvSpPr>
        <dsp:cNvPr id="0" name=""/>
        <dsp:cNvSpPr/>
      </dsp:nvSpPr>
      <dsp:spPr>
        <a:xfrm>
          <a:off x="2601814" y="771772"/>
          <a:ext cx="1753824" cy="1753548"/>
        </a:xfrm>
        <a:prstGeom prst="ellipse">
          <a:avLst/>
        </a:prstGeom>
        <a:solidFill>
          <a:srgbClr val="92D1FF"/>
        </a:solidFill>
        <a:ln w="25400" cap="flat" cmpd="sng" algn="ctr">
          <a:solidFill>
            <a:srgbClr val="92D1FF"/>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Validate &amp; Enrich</a:t>
          </a:r>
        </a:p>
      </dsp:txBody>
      <dsp:txXfrm>
        <a:off x="2851337" y="1022326"/>
        <a:ext cx="1252390" cy="1252440"/>
      </dsp:txXfrm>
    </dsp:sp>
    <dsp:sp modelId="{B410C074-4BE9-4E87-9F12-94AFE0444223}">
      <dsp:nvSpPr>
        <dsp:cNvPr id="0" name=""/>
        <dsp:cNvSpPr/>
      </dsp:nvSpPr>
      <dsp:spPr>
        <a:xfrm rot="2700000">
          <a:off x="597405" y="708922"/>
          <a:ext cx="1878918" cy="1878918"/>
        </a:xfrm>
        <a:prstGeom prst="teardrop">
          <a:avLst>
            <a:gd name="adj" fmla="val 100000"/>
          </a:avLst>
        </a:prstGeom>
        <a:solidFill>
          <a:srgbClr val="007CC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A3104D-A875-40F0-9BF0-C077777B2D7D}">
      <dsp:nvSpPr>
        <dsp:cNvPr id="0" name=""/>
        <dsp:cNvSpPr/>
      </dsp:nvSpPr>
      <dsp:spPr>
        <a:xfrm>
          <a:off x="659355" y="771772"/>
          <a:ext cx="1753824" cy="1753548"/>
        </a:xfrm>
        <a:prstGeom prst="ellipse">
          <a:avLst/>
        </a:prstGeom>
        <a:solidFill>
          <a:srgbClr val="007CC3">
            <a:alpha val="90000"/>
          </a:srgbClr>
        </a:solidFill>
        <a:ln w="25400" cap="flat" cmpd="sng" algn="ctr">
          <a:solidFill>
            <a:srgbClr val="007CC3"/>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Detect</a:t>
          </a:r>
        </a:p>
      </dsp:txBody>
      <dsp:txXfrm>
        <a:off x="910072" y="1022326"/>
        <a:ext cx="1252390" cy="1252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97C03-64B6-4AD2-80A2-0D6A8DA16FE6}">
      <dsp:nvSpPr>
        <dsp:cNvPr id="0" name=""/>
        <dsp:cNvSpPr/>
      </dsp:nvSpPr>
      <dsp:spPr>
        <a:xfrm>
          <a:off x="8471276" y="491812"/>
          <a:ext cx="1303288" cy="1303040"/>
        </a:xfrm>
        <a:prstGeom prst="ellipse">
          <a:avLst/>
        </a:prstGeom>
        <a:solidFill>
          <a:schemeClr val="bg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DB8725-A7CE-4F0C-9E28-724896B932C2}">
      <dsp:nvSpPr>
        <dsp:cNvPr id="0" name=""/>
        <dsp:cNvSpPr/>
      </dsp:nvSpPr>
      <dsp:spPr>
        <a:xfrm>
          <a:off x="8515161" y="535254"/>
          <a:ext cx="1216347" cy="1216155"/>
        </a:xfrm>
        <a:prstGeom prst="ellipse">
          <a:avLst/>
        </a:prstGeom>
        <a:solidFill>
          <a:srgbClr val="92D1FF">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Resolve</a:t>
          </a:r>
        </a:p>
      </dsp:txBody>
      <dsp:txXfrm>
        <a:off x="8689043" y="709024"/>
        <a:ext cx="868582" cy="868617"/>
      </dsp:txXfrm>
    </dsp:sp>
    <dsp:sp modelId="{CEB60E68-A9E3-4CE1-A60D-758E4464E4E3}">
      <dsp:nvSpPr>
        <dsp:cNvPr id="0" name=""/>
        <dsp:cNvSpPr/>
      </dsp:nvSpPr>
      <dsp:spPr>
        <a:xfrm rot="2700000">
          <a:off x="7125023" y="491666"/>
          <a:ext cx="1303104" cy="1303104"/>
        </a:xfrm>
        <a:prstGeom prst="teardrop">
          <a:avLst>
            <a:gd name="adj" fmla="val 100000"/>
          </a:avLst>
        </a:prstGeom>
        <a:solidFill>
          <a:srgbClr val="007CC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B1BE6F-DF8B-46AE-8EEA-3ED62D754EC7}">
      <dsp:nvSpPr>
        <dsp:cNvPr id="0" name=""/>
        <dsp:cNvSpPr/>
      </dsp:nvSpPr>
      <dsp:spPr>
        <a:xfrm>
          <a:off x="7168816" y="535254"/>
          <a:ext cx="1216347" cy="1216155"/>
        </a:xfrm>
        <a:prstGeom prst="ellipse">
          <a:avLst/>
        </a:prstGeom>
        <a:solidFill>
          <a:srgbClr val="007CC3"/>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dirty="0">
            <a:solidFill>
              <a:schemeClr val="tx1"/>
            </a:solidFill>
          </a:endParaRPr>
        </a:p>
      </dsp:txBody>
      <dsp:txXfrm>
        <a:off x="7342698" y="709024"/>
        <a:ext cx="868582" cy="868617"/>
      </dsp:txXfrm>
    </dsp:sp>
    <dsp:sp modelId="{40C4920C-8805-426B-9A9E-7E9A646EB241}">
      <dsp:nvSpPr>
        <dsp:cNvPr id="0" name=""/>
        <dsp:cNvSpPr/>
      </dsp:nvSpPr>
      <dsp:spPr>
        <a:xfrm rot="2700000">
          <a:off x="5778679" y="491666"/>
          <a:ext cx="1303104" cy="1303104"/>
        </a:xfrm>
        <a:prstGeom prst="teardrop">
          <a:avLst>
            <a:gd name="adj" fmla="val 100000"/>
          </a:avLst>
        </a:prstGeom>
        <a:solidFill>
          <a:srgbClr val="92D1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0DF9E2-B57E-4700-B762-849CDF193C5D}">
      <dsp:nvSpPr>
        <dsp:cNvPr id="0" name=""/>
        <dsp:cNvSpPr/>
      </dsp:nvSpPr>
      <dsp:spPr>
        <a:xfrm>
          <a:off x="5822471" y="535254"/>
          <a:ext cx="1216347" cy="1216155"/>
        </a:xfrm>
        <a:prstGeom prst="ellipse">
          <a:avLst/>
        </a:prstGeom>
        <a:solidFill>
          <a:srgbClr val="92D1FF"/>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Assign</a:t>
          </a:r>
        </a:p>
      </dsp:txBody>
      <dsp:txXfrm>
        <a:off x="5996354" y="709024"/>
        <a:ext cx="868582" cy="868617"/>
      </dsp:txXfrm>
    </dsp:sp>
    <dsp:sp modelId="{4077246A-E2D0-4968-8136-18C6A7567E09}">
      <dsp:nvSpPr>
        <dsp:cNvPr id="0" name=""/>
        <dsp:cNvSpPr/>
      </dsp:nvSpPr>
      <dsp:spPr>
        <a:xfrm rot="2700000">
          <a:off x="4432334" y="491666"/>
          <a:ext cx="1303104" cy="1303104"/>
        </a:xfrm>
        <a:prstGeom prst="teardrop">
          <a:avLst>
            <a:gd name="adj" fmla="val 100000"/>
          </a:avLst>
        </a:prstGeom>
        <a:solidFill>
          <a:srgbClr val="007CC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9896A6-4398-4993-A7F8-35F0ADA0047F}">
      <dsp:nvSpPr>
        <dsp:cNvPr id="0" name=""/>
        <dsp:cNvSpPr/>
      </dsp:nvSpPr>
      <dsp:spPr>
        <a:xfrm>
          <a:off x="4476127" y="535254"/>
          <a:ext cx="1216347" cy="1216155"/>
        </a:xfrm>
        <a:prstGeom prst="ellipse">
          <a:avLst/>
        </a:prstGeom>
        <a:solidFill>
          <a:srgbClr val="007CC3"/>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Classify</a:t>
          </a:r>
        </a:p>
      </dsp:txBody>
      <dsp:txXfrm>
        <a:off x="4649181" y="709024"/>
        <a:ext cx="868582" cy="868617"/>
      </dsp:txXfrm>
    </dsp:sp>
    <dsp:sp modelId="{CBBFFC51-FE7B-4469-B261-1A82471213CD}">
      <dsp:nvSpPr>
        <dsp:cNvPr id="0" name=""/>
        <dsp:cNvSpPr/>
      </dsp:nvSpPr>
      <dsp:spPr>
        <a:xfrm rot="2700000">
          <a:off x="3085989" y="491666"/>
          <a:ext cx="1303104" cy="1303104"/>
        </a:xfrm>
        <a:prstGeom prst="teardrop">
          <a:avLst>
            <a:gd name="adj" fmla="val 100000"/>
          </a:avLst>
        </a:prstGeom>
        <a:solidFill>
          <a:srgbClr val="92D1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94BDDF-77E4-470B-B5EB-F271954126F8}">
      <dsp:nvSpPr>
        <dsp:cNvPr id="0" name=""/>
        <dsp:cNvSpPr/>
      </dsp:nvSpPr>
      <dsp:spPr>
        <a:xfrm>
          <a:off x="3129782" y="535254"/>
          <a:ext cx="1216347" cy="1216155"/>
        </a:xfrm>
        <a:prstGeom prst="ellipse">
          <a:avLst/>
        </a:prstGeom>
        <a:solidFill>
          <a:srgbClr val="92D1FF"/>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Validate and Enrich</a:t>
          </a:r>
        </a:p>
      </dsp:txBody>
      <dsp:txXfrm>
        <a:off x="3302836" y="709024"/>
        <a:ext cx="868582" cy="868617"/>
      </dsp:txXfrm>
    </dsp:sp>
    <dsp:sp modelId="{B410C074-4BE9-4E87-9F12-94AFE0444223}">
      <dsp:nvSpPr>
        <dsp:cNvPr id="0" name=""/>
        <dsp:cNvSpPr/>
      </dsp:nvSpPr>
      <dsp:spPr>
        <a:xfrm rot="2700000">
          <a:off x="1739645" y="491666"/>
          <a:ext cx="1303104" cy="1303104"/>
        </a:xfrm>
        <a:prstGeom prst="teardrop">
          <a:avLst>
            <a:gd name="adj" fmla="val 100000"/>
          </a:avLst>
        </a:prstGeom>
        <a:solidFill>
          <a:srgbClr val="007CC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A3104D-A875-40F0-9BF0-C077777B2D7D}">
      <dsp:nvSpPr>
        <dsp:cNvPr id="0" name=""/>
        <dsp:cNvSpPr/>
      </dsp:nvSpPr>
      <dsp:spPr>
        <a:xfrm>
          <a:off x="1782609" y="535254"/>
          <a:ext cx="1216347" cy="1216155"/>
        </a:xfrm>
        <a:prstGeom prst="ellipse">
          <a:avLst/>
        </a:prstGeom>
        <a:solidFill>
          <a:srgbClr val="007CC3"/>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Detect</a:t>
          </a:r>
        </a:p>
      </dsp:txBody>
      <dsp:txXfrm>
        <a:off x="1956491" y="709024"/>
        <a:ext cx="868582" cy="868617"/>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8B9839F2-6511-431F-84DF-8E31FF9AEA65}" type="datetimeFigureOut">
              <a:rPr lang="en-US" smtClean="0"/>
              <a:t>6/14/2023</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2000250" y="514350"/>
            <a:ext cx="5143500" cy="2571750"/>
          </a:xfrm>
          <a:prstGeom prst="rect">
            <a:avLst/>
          </a:prstGeom>
        </p:spPr>
        <p:txBody>
          <a:bodyPr/>
          <a:lstStyle/>
          <a:p>
            <a:endParaRPr/>
          </a:p>
        </p:txBody>
      </p:sp>
      <p:sp>
        <p:nvSpPr>
          <p:cNvPr id="368" name="Shape 368"/>
          <p:cNvSpPr>
            <a:spLocks noGrp="1"/>
          </p:cNvSpPr>
          <p:nvPr>
            <p:ph type="body" sz="quarter" idx="1"/>
          </p:nvPr>
        </p:nvSpPr>
        <p:spPr>
          <a:xfrm>
            <a:off x="1219200" y="3257550"/>
            <a:ext cx="6705600" cy="30861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658326" latinLnBrk="0">
      <a:defRPr sz="1728">
        <a:latin typeface="+mn-lt"/>
        <a:ea typeface="+mn-ea"/>
        <a:cs typeface="+mn-cs"/>
        <a:sym typeface="Calibri"/>
      </a:defRPr>
    </a:lvl1pPr>
    <a:lvl2pPr indent="329162" defTabSz="658326" latinLnBrk="0">
      <a:defRPr sz="1728">
        <a:latin typeface="+mn-lt"/>
        <a:ea typeface="+mn-ea"/>
        <a:cs typeface="+mn-cs"/>
        <a:sym typeface="Calibri"/>
      </a:defRPr>
    </a:lvl2pPr>
    <a:lvl3pPr indent="658326" defTabSz="658326" latinLnBrk="0">
      <a:defRPr sz="1728">
        <a:latin typeface="+mn-lt"/>
        <a:ea typeface="+mn-ea"/>
        <a:cs typeface="+mn-cs"/>
        <a:sym typeface="Calibri"/>
      </a:defRPr>
    </a:lvl3pPr>
    <a:lvl4pPr indent="987489" defTabSz="658326" latinLnBrk="0">
      <a:defRPr sz="1728">
        <a:latin typeface="+mn-lt"/>
        <a:ea typeface="+mn-ea"/>
        <a:cs typeface="+mn-cs"/>
        <a:sym typeface="Calibri"/>
      </a:defRPr>
    </a:lvl4pPr>
    <a:lvl5pPr indent="1316651" defTabSz="658326" latinLnBrk="0">
      <a:defRPr sz="1728">
        <a:latin typeface="+mn-lt"/>
        <a:ea typeface="+mn-ea"/>
        <a:cs typeface="+mn-cs"/>
        <a:sym typeface="Calibri"/>
      </a:defRPr>
    </a:lvl5pPr>
    <a:lvl6pPr indent="1645815" defTabSz="658326" latinLnBrk="0">
      <a:defRPr sz="1728">
        <a:latin typeface="+mn-lt"/>
        <a:ea typeface="+mn-ea"/>
        <a:cs typeface="+mn-cs"/>
        <a:sym typeface="Calibri"/>
      </a:defRPr>
    </a:lvl6pPr>
    <a:lvl7pPr indent="1974977" defTabSz="658326" latinLnBrk="0">
      <a:defRPr sz="1728">
        <a:latin typeface="+mn-lt"/>
        <a:ea typeface="+mn-ea"/>
        <a:cs typeface="+mn-cs"/>
        <a:sym typeface="Calibri"/>
      </a:defRPr>
    </a:lvl7pPr>
    <a:lvl8pPr indent="2304141" defTabSz="658326" latinLnBrk="0">
      <a:defRPr sz="1728">
        <a:latin typeface="+mn-lt"/>
        <a:ea typeface="+mn-ea"/>
        <a:cs typeface="+mn-cs"/>
        <a:sym typeface="Calibri"/>
      </a:defRPr>
    </a:lvl8pPr>
    <a:lvl9pPr indent="2633304" defTabSz="658326" latinLnBrk="0">
      <a:defRPr sz="1728">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3716000" cy="6858000"/>
          </a:xfrm>
          <a:prstGeom prst="rect">
            <a:avLst/>
          </a:prstGeom>
        </p:spPr>
        <p:txBody>
          <a:bodyPr/>
          <a:lstStyle>
            <a:lvl1pPr algn="ctr">
              <a:defRPr sz="2400"/>
            </a:lvl1pPr>
          </a:lstStyle>
          <a:p>
            <a:endParaRPr lang="en-US" dirty="0"/>
          </a:p>
        </p:txBody>
      </p:sp>
      <p:sp>
        <p:nvSpPr>
          <p:cNvPr id="40" name="Shape 40"/>
          <p:cNvSpPr>
            <a:spLocks noGrp="1"/>
          </p:cNvSpPr>
          <p:nvPr>
            <p:ph type="title" hasCustomPrompt="1"/>
          </p:nvPr>
        </p:nvSpPr>
        <p:spPr>
          <a:xfrm>
            <a:off x="514750" y="403855"/>
            <a:ext cx="5162153" cy="1154012"/>
          </a:xfrm>
          <a:prstGeom prst="rect">
            <a:avLst/>
          </a:prstGeom>
        </p:spPr>
        <p:txBody>
          <a:bodyPr anchor="t">
            <a:noAutofit/>
          </a:bodyPr>
          <a:lstStyle>
            <a:lvl1pPr>
              <a:defRPr sz="2400">
                <a:solidFill>
                  <a:srgbClr val="007CC3"/>
                </a:solidFill>
              </a:defRPr>
            </a:lvl1pPr>
          </a:lstStyle>
          <a:p>
            <a:r>
              <a:rPr lang="en-US" dirty="0"/>
              <a:t>TITLE TEXT</a:t>
            </a:r>
          </a:p>
        </p:txBody>
      </p:sp>
      <p:pic>
        <p:nvPicPr>
          <p:cNvPr id="4" name="Picture 3"/>
          <p:cNvPicPr>
            <a:picLocks noChangeAspect="1"/>
          </p:cNvPicPr>
          <p:nvPr userDrawn="1"/>
        </p:nvPicPr>
        <p:blipFill>
          <a:blip r:embed="rId2"/>
          <a:stretch>
            <a:fillRect/>
          </a:stretch>
        </p:blipFill>
        <p:spPr>
          <a:xfrm>
            <a:off x="12052253" y="6015482"/>
            <a:ext cx="1364498" cy="620353"/>
          </a:xfrm>
          <a:prstGeom prst="rect">
            <a:avLst/>
          </a:prstGeom>
        </p:spPr>
      </p:pic>
    </p:spTree>
    <p:extLst>
      <p:ext uri="{BB962C8B-B14F-4D97-AF65-F5344CB8AC3E}">
        <p14:creationId xmlns:p14="http://schemas.microsoft.com/office/powerpoint/2010/main" val="124263820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96916" y="200352"/>
            <a:ext cx="13084575" cy="603981"/>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296917" y="979287"/>
            <a:ext cx="12632921" cy="488087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47084" y="6340178"/>
            <a:ext cx="702431" cy="372535"/>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3573063"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592"/>
          </a:p>
        </p:txBody>
      </p:sp>
      <p:sp>
        <p:nvSpPr>
          <p:cNvPr id="20" name="object 9"/>
          <p:cNvSpPr/>
          <p:nvPr userDrawn="1"/>
        </p:nvSpPr>
        <p:spPr>
          <a:xfrm>
            <a:off x="-13380" y="2832016"/>
            <a:ext cx="156302"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592"/>
          </a:p>
        </p:txBody>
      </p:sp>
    </p:spTree>
    <p:extLst>
      <p:ext uri="{BB962C8B-B14F-4D97-AF65-F5344CB8AC3E}">
        <p14:creationId xmlns:p14="http://schemas.microsoft.com/office/powerpoint/2010/main" val="369282970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92152" y="200352"/>
            <a:ext cx="13084575" cy="603981"/>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292152" y="1552925"/>
            <a:ext cx="12764580" cy="4192231"/>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quarter" idx="11"/>
          </p:nvPr>
        </p:nvSpPr>
        <p:spPr>
          <a:xfrm>
            <a:off x="292154" y="815351"/>
            <a:ext cx="13084574" cy="515111"/>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p:txBody>
      </p:sp>
      <p:sp>
        <p:nvSpPr>
          <p:cNvPr id="10" name="Shape 42"/>
          <p:cNvSpPr>
            <a:spLocks noGrp="1"/>
          </p:cNvSpPr>
          <p:nvPr>
            <p:ph type="sldNum" sz="quarter" idx="2"/>
          </p:nvPr>
        </p:nvSpPr>
        <p:spPr>
          <a:xfrm>
            <a:off x="347084" y="6340178"/>
            <a:ext cx="702431" cy="372535"/>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13573063"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592"/>
          </a:p>
        </p:txBody>
      </p:sp>
      <p:sp>
        <p:nvSpPr>
          <p:cNvPr id="16" name="object 9"/>
          <p:cNvSpPr/>
          <p:nvPr userDrawn="1"/>
        </p:nvSpPr>
        <p:spPr>
          <a:xfrm>
            <a:off x="-13380" y="2832016"/>
            <a:ext cx="156302"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592"/>
          </a:p>
        </p:txBody>
      </p:sp>
      <p:pic>
        <p:nvPicPr>
          <p:cNvPr id="11" name="Picture 10"/>
          <p:cNvPicPr>
            <a:picLocks noChangeAspect="1"/>
          </p:cNvPicPr>
          <p:nvPr userDrawn="1"/>
        </p:nvPicPr>
        <p:blipFill>
          <a:blip r:embed="rId2"/>
          <a:stretch>
            <a:fillRect/>
          </a:stretch>
        </p:blipFill>
        <p:spPr>
          <a:xfrm>
            <a:off x="12052253" y="6015482"/>
            <a:ext cx="1364498" cy="620353"/>
          </a:xfrm>
          <a:prstGeom prst="rect">
            <a:avLst/>
          </a:prstGeom>
        </p:spPr>
      </p:pic>
    </p:spTree>
    <p:extLst>
      <p:ext uri="{BB962C8B-B14F-4D97-AF65-F5344CB8AC3E}">
        <p14:creationId xmlns:p14="http://schemas.microsoft.com/office/powerpoint/2010/main" val="64203892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13716000" cy="6858000"/>
          </a:xfrm>
          <a:prstGeom prst="rect">
            <a:avLst/>
          </a:prstGeom>
        </p:spPr>
        <p:txBody>
          <a:bodyPr/>
          <a:lstStyle>
            <a:lvl1pPr algn="ctr">
              <a:defRPr sz="2400"/>
            </a:lvl1pPr>
          </a:lstStyle>
          <a:p>
            <a:endParaRPr lang="en-US" dirty="0"/>
          </a:p>
        </p:txBody>
      </p:sp>
      <p:sp>
        <p:nvSpPr>
          <p:cNvPr id="10" name="Shape 42"/>
          <p:cNvSpPr>
            <a:spLocks noGrp="1"/>
          </p:cNvSpPr>
          <p:nvPr>
            <p:ph type="sldNum" sz="quarter" idx="2"/>
          </p:nvPr>
        </p:nvSpPr>
        <p:spPr>
          <a:xfrm>
            <a:off x="347084" y="6340178"/>
            <a:ext cx="702431" cy="372535"/>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12052253" y="6015482"/>
            <a:ext cx="1364498" cy="620353"/>
          </a:xfrm>
          <a:prstGeom prst="rect">
            <a:avLst/>
          </a:prstGeom>
        </p:spPr>
      </p:pic>
    </p:spTree>
    <p:extLst>
      <p:ext uri="{BB962C8B-B14F-4D97-AF65-F5344CB8AC3E}">
        <p14:creationId xmlns:p14="http://schemas.microsoft.com/office/powerpoint/2010/main" val="307623777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99007" y="200352"/>
            <a:ext cx="13084575" cy="603981"/>
          </a:xfrm>
          <a:prstGeom prst="rect">
            <a:avLst/>
          </a:prstGeom>
        </p:spPr>
        <p:txBody>
          <a:bodyPr anchor="t">
            <a:noAutofit/>
          </a:bodyPr>
          <a:lstStyle>
            <a:lvl1pPr>
              <a:defRPr sz="2000" b="0">
                <a:solidFill>
                  <a:schemeClr val="tx1"/>
                </a:solidFill>
              </a:defRPr>
            </a:lvl1pPr>
          </a:lstStyle>
          <a:p>
            <a:r>
              <a:rPr lang="en-US" dirty="0"/>
              <a:t>Title text</a:t>
            </a:r>
          </a:p>
        </p:txBody>
      </p:sp>
      <p:sp>
        <p:nvSpPr>
          <p:cNvPr id="17" name="Text Placeholder 2"/>
          <p:cNvSpPr>
            <a:spLocks noGrp="1"/>
          </p:cNvSpPr>
          <p:nvPr>
            <p:ph type="body" idx="1"/>
          </p:nvPr>
        </p:nvSpPr>
        <p:spPr>
          <a:xfrm>
            <a:off x="299007" y="823933"/>
            <a:ext cx="13084575" cy="758497"/>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9" name="Shape 42"/>
          <p:cNvSpPr>
            <a:spLocks noGrp="1"/>
          </p:cNvSpPr>
          <p:nvPr>
            <p:ph type="sldNum" sz="quarter" idx="2"/>
          </p:nvPr>
        </p:nvSpPr>
        <p:spPr>
          <a:xfrm>
            <a:off x="347084" y="6340178"/>
            <a:ext cx="702431" cy="372535"/>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13573063"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592"/>
          </a:p>
        </p:txBody>
      </p:sp>
      <p:sp>
        <p:nvSpPr>
          <p:cNvPr id="21" name="object 9"/>
          <p:cNvSpPr/>
          <p:nvPr userDrawn="1"/>
        </p:nvSpPr>
        <p:spPr>
          <a:xfrm>
            <a:off x="-13380" y="2832016"/>
            <a:ext cx="156302"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592"/>
          </a:p>
        </p:txBody>
      </p:sp>
      <p:pic>
        <p:nvPicPr>
          <p:cNvPr id="10" name="Picture 9"/>
          <p:cNvPicPr>
            <a:picLocks noChangeAspect="1"/>
          </p:cNvPicPr>
          <p:nvPr userDrawn="1"/>
        </p:nvPicPr>
        <p:blipFill>
          <a:blip r:embed="rId2"/>
          <a:stretch>
            <a:fillRect/>
          </a:stretch>
        </p:blipFill>
        <p:spPr>
          <a:xfrm>
            <a:off x="12052253" y="6015482"/>
            <a:ext cx="1364498" cy="620353"/>
          </a:xfrm>
          <a:prstGeom prst="rect">
            <a:avLst/>
          </a:prstGeom>
        </p:spPr>
      </p:pic>
    </p:spTree>
    <p:extLst>
      <p:ext uri="{BB962C8B-B14F-4D97-AF65-F5344CB8AC3E}">
        <p14:creationId xmlns:p14="http://schemas.microsoft.com/office/powerpoint/2010/main" val="224747075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94015" y="200352"/>
            <a:ext cx="13084575" cy="603981"/>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347084" y="6340178"/>
            <a:ext cx="702431" cy="372535"/>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13573063"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592"/>
          </a:p>
        </p:txBody>
      </p:sp>
      <p:sp>
        <p:nvSpPr>
          <p:cNvPr id="20" name="object 9"/>
          <p:cNvSpPr/>
          <p:nvPr userDrawn="1"/>
        </p:nvSpPr>
        <p:spPr>
          <a:xfrm>
            <a:off x="-13380" y="2832016"/>
            <a:ext cx="156302"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592"/>
          </a:p>
        </p:txBody>
      </p:sp>
      <p:pic>
        <p:nvPicPr>
          <p:cNvPr id="9" name="Picture 8"/>
          <p:cNvPicPr>
            <a:picLocks noChangeAspect="1"/>
          </p:cNvPicPr>
          <p:nvPr userDrawn="1"/>
        </p:nvPicPr>
        <p:blipFill>
          <a:blip r:embed="rId2"/>
          <a:stretch>
            <a:fillRect/>
          </a:stretch>
        </p:blipFill>
        <p:spPr>
          <a:xfrm>
            <a:off x="12052253" y="6015482"/>
            <a:ext cx="1364498" cy="620353"/>
          </a:xfrm>
          <a:prstGeom prst="rect">
            <a:avLst/>
          </a:prstGeom>
        </p:spPr>
      </p:pic>
    </p:spTree>
    <p:extLst>
      <p:ext uri="{BB962C8B-B14F-4D97-AF65-F5344CB8AC3E}">
        <p14:creationId xmlns:p14="http://schemas.microsoft.com/office/powerpoint/2010/main" val="384499965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98779" y="200352"/>
            <a:ext cx="13084575" cy="603981"/>
          </a:xfrm>
          <a:prstGeom prst="rect">
            <a:avLst/>
          </a:prstGeom>
        </p:spPr>
        <p:txBody>
          <a:bodyPr anchor="t">
            <a:noAutofit/>
          </a:bodyPr>
          <a:lstStyle>
            <a:lvl1pPr>
              <a:defRPr sz="2000" b="0">
                <a:solidFill>
                  <a:schemeClr val="tx1"/>
                </a:solidFill>
              </a:defRPr>
            </a:lvl1pPr>
          </a:lstStyle>
          <a:p>
            <a:r>
              <a:rPr lang="en-US" dirty="0"/>
              <a:t>Title text</a:t>
            </a:r>
          </a:p>
        </p:txBody>
      </p:sp>
      <p:sp>
        <p:nvSpPr>
          <p:cNvPr id="8" name="Shape 42"/>
          <p:cNvSpPr>
            <a:spLocks noGrp="1"/>
          </p:cNvSpPr>
          <p:nvPr>
            <p:ph type="sldNum" sz="quarter" idx="2"/>
          </p:nvPr>
        </p:nvSpPr>
        <p:spPr>
          <a:xfrm>
            <a:off x="347084" y="6340178"/>
            <a:ext cx="702431" cy="372535"/>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6727373" y="979287"/>
            <a:ext cx="6156758" cy="488087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object 20"/>
          <p:cNvSpPr/>
          <p:nvPr userDrawn="1"/>
        </p:nvSpPr>
        <p:spPr>
          <a:xfrm>
            <a:off x="13573063"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592"/>
          </a:p>
        </p:txBody>
      </p:sp>
      <p:sp>
        <p:nvSpPr>
          <p:cNvPr id="21" name="object 9"/>
          <p:cNvSpPr/>
          <p:nvPr userDrawn="1"/>
        </p:nvSpPr>
        <p:spPr>
          <a:xfrm>
            <a:off x="-13380" y="2832016"/>
            <a:ext cx="156302"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592"/>
          </a:p>
        </p:txBody>
      </p:sp>
      <p:pic>
        <p:nvPicPr>
          <p:cNvPr id="11" name="Picture 10"/>
          <p:cNvPicPr>
            <a:picLocks noChangeAspect="1"/>
          </p:cNvPicPr>
          <p:nvPr userDrawn="1"/>
        </p:nvPicPr>
        <p:blipFill>
          <a:blip r:embed="rId2"/>
          <a:stretch>
            <a:fillRect/>
          </a:stretch>
        </p:blipFill>
        <p:spPr>
          <a:xfrm>
            <a:off x="12052253" y="6015482"/>
            <a:ext cx="1364498" cy="620353"/>
          </a:xfrm>
          <a:prstGeom prst="rect">
            <a:avLst/>
          </a:prstGeom>
        </p:spPr>
      </p:pic>
    </p:spTree>
    <p:extLst>
      <p:ext uri="{BB962C8B-B14F-4D97-AF65-F5344CB8AC3E}">
        <p14:creationId xmlns:p14="http://schemas.microsoft.com/office/powerpoint/2010/main" val="3237227261"/>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96916" y="200352"/>
            <a:ext cx="13084575" cy="603981"/>
          </a:xfrm>
          <a:prstGeom prst="rect">
            <a:avLst/>
          </a:prstGeom>
        </p:spPr>
        <p:txBody>
          <a:bodyPr anchor="t">
            <a:noAutofit/>
          </a:bodyPr>
          <a:lstStyle>
            <a:lvl1pPr>
              <a:defRPr sz="2000" b="0">
                <a:solidFill>
                  <a:schemeClr val="tx1"/>
                </a:solidFill>
              </a:defRPr>
            </a:lvl1pPr>
          </a:lstStyle>
          <a:p>
            <a:r>
              <a:rPr lang="en-US" dirty="0"/>
              <a:t>Title text</a:t>
            </a:r>
          </a:p>
        </p:txBody>
      </p:sp>
      <p:sp>
        <p:nvSpPr>
          <p:cNvPr id="3" name="Text Placeholder 2"/>
          <p:cNvSpPr>
            <a:spLocks noGrp="1"/>
          </p:cNvSpPr>
          <p:nvPr>
            <p:ph type="body" sz="quarter" idx="10"/>
          </p:nvPr>
        </p:nvSpPr>
        <p:spPr>
          <a:xfrm>
            <a:off x="296917" y="979287"/>
            <a:ext cx="6156758" cy="488087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2"/>
          <p:cNvSpPr>
            <a:spLocks noGrp="1"/>
          </p:cNvSpPr>
          <p:nvPr>
            <p:ph type="body" sz="quarter" idx="11"/>
          </p:nvPr>
        </p:nvSpPr>
        <p:spPr>
          <a:xfrm>
            <a:off x="7025450" y="979287"/>
            <a:ext cx="6156758" cy="488087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hape 42"/>
          <p:cNvSpPr>
            <a:spLocks noGrp="1"/>
          </p:cNvSpPr>
          <p:nvPr>
            <p:ph type="sldNum" sz="quarter" idx="2"/>
          </p:nvPr>
        </p:nvSpPr>
        <p:spPr>
          <a:xfrm>
            <a:off x="347084" y="6340178"/>
            <a:ext cx="702431" cy="372535"/>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13573063"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592"/>
          </a:p>
        </p:txBody>
      </p:sp>
      <p:sp>
        <p:nvSpPr>
          <p:cNvPr id="22" name="object 9"/>
          <p:cNvSpPr/>
          <p:nvPr userDrawn="1"/>
        </p:nvSpPr>
        <p:spPr>
          <a:xfrm>
            <a:off x="-13380" y="2832016"/>
            <a:ext cx="156302"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592"/>
          </a:p>
        </p:txBody>
      </p:sp>
      <p:pic>
        <p:nvPicPr>
          <p:cNvPr id="12" name="Picture 11"/>
          <p:cNvPicPr>
            <a:picLocks noChangeAspect="1"/>
          </p:cNvPicPr>
          <p:nvPr userDrawn="1"/>
        </p:nvPicPr>
        <p:blipFill>
          <a:blip r:embed="rId2"/>
          <a:stretch>
            <a:fillRect/>
          </a:stretch>
        </p:blipFill>
        <p:spPr>
          <a:xfrm>
            <a:off x="12052253" y="6015482"/>
            <a:ext cx="1364498" cy="620353"/>
          </a:xfrm>
          <a:prstGeom prst="rect">
            <a:avLst/>
          </a:prstGeom>
        </p:spPr>
      </p:pic>
    </p:spTree>
    <p:extLst>
      <p:ext uri="{BB962C8B-B14F-4D97-AF65-F5344CB8AC3E}">
        <p14:creationId xmlns:p14="http://schemas.microsoft.com/office/powerpoint/2010/main" val="369314360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347084" y="6340178"/>
            <a:ext cx="702431" cy="372535"/>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13573063"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592"/>
          </a:p>
        </p:txBody>
      </p:sp>
      <p:sp>
        <p:nvSpPr>
          <p:cNvPr id="16" name="object 9"/>
          <p:cNvSpPr/>
          <p:nvPr userDrawn="1"/>
        </p:nvSpPr>
        <p:spPr>
          <a:xfrm>
            <a:off x="-13380" y="2832016"/>
            <a:ext cx="156302"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592"/>
          </a:p>
        </p:txBody>
      </p:sp>
      <p:pic>
        <p:nvPicPr>
          <p:cNvPr id="7" name="Picture 6"/>
          <p:cNvPicPr>
            <a:picLocks noChangeAspect="1"/>
          </p:cNvPicPr>
          <p:nvPr userDrawn="1"/>
        </p:nvPicPr>
        <p:blipFill>
          <a:blip r:embed="rId2"/>
          <a:stretch>
            <a:fillRect/>
          </a:stretch>
        </p:blipFill>
        <p:spPr>
          <a:xfrm>
            <a:off x="12052253" y="6015482"/>
            <a:ext cx="1364498" cy="620353"/>
          </a:xfrm>
          <a:prstGeom prst="rect">
            <a:avLst/>
          </a:prstGeom>
        </p:spPr>
      </p:pic>
    </p:spTree>
    <p:extLst>
      <p:ext uri="{BB962C8B-B14F-4D97-AF65-F5344CB8AC3E}">
        <p14:creationId xmlns:p14="http://schemas.microsoft.com/office/powerpoint/2010/main" val="332188783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347084" y="6340178"/>
            <a:ext cx="702431" cy="372535"/>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12037220" y="6007119"/>
            <a:ext cx="1371602" cy="623213"/>
          </a:xfrm>
          <a:prstGeom prst="rect">
            <a:avLst/>
          </a:prstGeom>
        </p:spPr>
      </p:pic>
    </p:spTree>
    <p:extLst>
      <p:ext uri="{BB962C8B-B14F-4D97-AF65-F5344CB8AC3E}">
        <p14:creationId xmlns:p14="http://schemas.microsoft.com/office/powerpoint/2010/main" val="251321754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70485" y="512210"/>
            <a:ext cx="1440585" cy="749657"/>
          </a:xfrm>
          <a:prstGeom prst="rect">
            <a:avLst/>
          </a:prstGeom>
        </p:spPr>
      </p:pic>
    </p:spTree>
    <p:extLst>
      <p:ext uri="{BB962C8B-B14F-4D97-AF65-F5344CB8AC3E}">
        <p14:creationId xmlns:p14="http://schemas.microsoft.com/office/powerpoint/2010/main" val="329880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92186" y="2762251"/>
            <a:ext cx="10701494" cy="1346200"/>
          </a:xfrm>
          <a:prstGeom prst="rect">
            <a:avLst/>
          </a:prstGeom>
        </p:spPr>
        <p:txBody>
          <a:bodyPr anchor="ctr">
            <a:noAutofit/>
          </a:bodyPr>
          <a:lstStyle>
            <a:lvl1pPr algn="ctr">
              <a:defRPr sz="2400" b="0">
                <a:solidFill>
                  <a:srgbClr val="007CC3"/>
                </a:solidFill>
              </a:defRPr>
            </a:lvl1pPr>
          </a:lstStyle>
          <a:p>
            <a:r>
              <a:rPr lang="en-US" dirty="0"/>
              <a:t>TITLE TEXT</a:t>
            </a:r>
          </a:p>
        </p:txBody>
      </p:sp>
      <p:sp>
        <p:nvSpPr>
          <p:cNvPr id="13" name="object 8"/>
          <p:cNvSpPr/>
          <p:nvPr userDrawn="1"/>
        </p:nvSpPr>
        <p:spPr>
          <a:xfrm>
            <a:off x="767498"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592"/>
          </a:p>
        </p:txBody>
      </p:sp>
      <p:sp>
        <p:nvSpPr>
          <p:cNvPr id="15" name="object 9"/>
          <p:cNvSpPr/>
          <p:nvPr userDrawn="1"/>
        </p:nvSpPr>
        <p:spPr>
          <a:xfrm>
            <a:off x="-13380" y="2832016"/>
            <a:ext cx="156302"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592"/>
          </a:p>
        </p:txBody>
      </p:sp>
      <p:sp>
        <p:nvSpPr>
          <p:cNvPr id="16" name="object 20"/>
          <p:cNvSpPr/>
          <p:nvPr userDrawn="1"/>
        </p:nvSpPr>
        <p:spPr>
          <a:xfrm>
            <a:off x="13573063"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592"/>
          </a:p>
        </p:txBody>
      </p:sp>
      <p:sp>
        <p:nvSpPr>
          <p:cNvPr id="19" name="object 21"/>
          <p:cNvSpPr/>
          <p:nvPr userDrawn="1"/>
        </p:nvSpPr>
        <p:spPr>
          <a:xfrm>
            <a:off x="12792208"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592"/>
          </a:p>
        </p:txBody>
      </p:sp>
      <p:pic>
        <p:nvPicPr>
          <p:cNvPr id="9" name="Picture 8"/>
          <p:cNvPicPr>
            <a:picLocks noChangeAspect="1"/>
          </p:cNvPicPr>
          <p:nvPr userDrawn="1"/>
        </p:nvPicPr>
        <p:blipFill>
          <a:blip r:embed="rId2"/>
          <a:stretch>
            <a:fillRect/>
          </a:stretch>
        </p:blipFill>
        <p:spPr>
          <a:xfrm>
            <a:off x="12052253" y="6015482"/>
            <a:ext cx="1364498" cy="620353"/>
          </a:xfrm>
          <a:prstGeom prst="rect">
            <a:avLst/>
          </a:prstGeom>
        </p:spPr>
      </p:pic>
    </p:spTree>
    <p:extLst>
      <p:ext uri="{BB962C8B-B14F-4D97-AF65-F5344CB8AC3E}">
        <p14:creationId xmlns:p14="http://schemas.microsoft.com/office/powerpoint/2010/main" val="319884379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hank you">
    <p:bg>
      <p:bgPr>
        <a:solidFill>
          <a:srgbClr val="06569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70485" y="512209"/>
            <a:ext cx="1440585" cy="749657"/>
          </a:xfrm>
          <a:prstGeom prst="rect">
            <a:avLst/>
          </a:prstGeom>
        </p:spPr>
      </p:pic>
      <p:sp>
        <p:nvSpPr>
          <p:cNvPr id="4" name="TextBox 3">
            <a:extLst>
              <a:ext uri="{FF2B5EF4-FFF2-40B4-BE49-F238E27FC236}">
                <a16:creationId xmlns:a16="http://schemas.microsoft.com/office/drawing/2014/main" id="{5E87844A-9C4E-004A-AE73-D672AA48B628}"/>
              </a:ext>
            </a:extLst>
          </p:cNvPr>
          <p:cNvSpPr txBox="1"/>
          <p:nvPr userDrawn="1"/>
        </p:nvSpPr>
        <p:spPr>
          <a:xfrm>
            <a:off x="850752" y="3403488"/>
            <a:ext cx="2412520" cy="577081"/>
          </a:xfrm>
          <a:prstGeom prst="rect">
            <a:avLst/>
          </a:prstGeom>
          <a:noFill/>
        </p:spPr>
        <p:txBody>
          <a:bodyPr wrap="none" lIns="0" tIns="0" rIns="0" bIns="0" rtlCol="0">
            <a:spAutoFit/>
          </a:bodyPr>
          <a:lstStyle/>
          <a:p>
            <a:pPr algn="ctr"/>
            <a:r>
              <a:rPr lang="en-US" sz="3750" b="1" dirty="0">
                <a:solidFill>
                  <a:schemeClr val="bg1"/>
                </a:solidFill>
              </a:rPr>
              <a:t>THANK YOU</a:t>
            </a:r>
          </a:p>
        </p:txBody>
      </p:sp>
      <p:sp>
        <p:nvSpPr>
          <p:cNvPr id="6" name="Text Placeholder 2"/>
          <p:cNvSpPr txBox="1">
            <a:spLocks/>
          </p:cNvSpPr>
          <p:nvPr userDrawn="1"/>
        </p:nvSpPr>
        <p:spPr>
          <a:xfrm>
            <a:off x="738187" y="5578557"/>
            <a:ext cx="6215063" cy="914299"/>
          </a:xfrm>
          <a:prstGeom prst="rect">
            <a:avLst/>
          </a:prstGeom>
        </p:spPr>
        <p:txBody>
          <a:bodyPr lIns="0" tIns="0" rIns="0" bIns="0"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844" b="0" dirty="0">
                <a:solidFill>
                  <a:schemeClr val="bg1">
                    <a:lumMod val="95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cxnSp>
        <p:nvCxnSpPr>
          <p:cNvPr id="7" name="Straight Connector 6"/>
          <p:cNvCxnSpPr/>
          <p:nvPr userDrawn="1"/>
        </p:nvCxnSpPr>
        <p:spPr>
          <a:xfrm>
            <a:off x="738188" y="5408587"/>
            <a:ext cx="110728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0459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26_Custom Layout">
    <p:spTree>
      <p:nvGrpSpPr>
        <p:cNvPr id="1" name=""/>
        <p:cNvGrpSpPr/>
        <p:nvPr/>
      </p:nvGrpSpPr>
      <p:grpSpPr>
        <a:xfrm>
          <a:off x="0" y="0"/>
          <a:ext cx="0" cy="0"/>
          <a:chOff x="0" y="0"/>
          <a:chExt cx="0" cy="0"/>
        </a:xfrm>
      </p:grpSpPr>
      <p:sp>
        <p:nvSpPr>
          <p:cNvPr id="13" name="Shape 40"/>
          <p:cNvSpPr>
            <a:spLocks noGrp="1"/>
          </p:cNvSpPr>
          <p:nvPr userDrawn="1">
            <p:ph type="title" hasCustomPrompt="1"/>
          </p:nvPr>
        </p:nvSpPr>
        <p:spPr>
          <a:xfrm>
            <a:off x="296915" y="200356"/>
            <a:ext cx="13084575" cy="603981"/>
          </a:xfrm>
          <a:prstGeom prst="rect">
            <a:avLst/>
          </a:prstGeom>
        </p:spPr>
        <p:txBody>
          <a:bodyPr anchor="t">
            <a:noAutofit/>
          </a:bodyPr>
          <a:lstStyle>
            <a:lvl1pPr>
              <a:defRPr sz="2667" b="0">
                <a:solidFill>
                  <a:schemeClr val="accent3"/>
                </a:solidFill>
              </a:defRPr>
            </a:lvl1pPr>
          </a:lstStyle>
          <a:p>
            <a:r>
              <a:rPr lang="en-GB" noProof="0"/>
              <a:t>Title text</a:t>
            </a:r>
          </a:p>
        </p:txBody>
      </p:sp>
      <p:sp>
        <p:nvSpPr>
          <p:cNvPr id="7" name="object 20">
            <a:extLst>
              <a:ext uri="{FF2B5EF4-FFF2-40B4-BE49-F238E27FC236}">
                <a16:creationId xmlns:a16="http://schemas.microsoft.com/office/drawing/2014/main" id="{8E1F266F-FFF7-4BA4-99B5-829D63D20010}"/>
              </a:ext>
            </a:extLst>
          </p:cNvPr>
          <p:cNvSpPr/>
          <p:nvPr userDrawn="1"/>
        </p:nvSpPr>
        <p:spPr>
          <a:xfrm>
            <a:off x="13573065" y="2832020"/>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168B5"/>
          </a:solidFill>
        </p:spPr>
        <p:txBody>
          <a:bodyPr wrap="square" lIns="0" tIns="0" rIns="0" bIns="0" rtlCol="0"/>
          <a:lstStyle/>
          <a:p>
            <a:endParaRPr lang="en-GB" sz="2400" noProof="0" dirty="0"/>
          </a:p>
        </p:txBody>
      </p:sp>
      <p:sp>
        <p:nvSpPr>
          <p:cNvPr id="9" name="object 9">
            <a:extLst>
              <a:ext uri="{FF2B5EF4-FFF2-40B4-BE49-F238E27FC236}">
                <a16:creationId xmlns:a16="http://schemas.microsoft.com/office/drawing/2014/main" id="{071D3F77-7672-4634-A13F-1B05C5A26A89}"/>
              </a:ext>
            </a:extLst>
          </p:cNvPr>
          <p:cNvSpPr/>
          <p:nvPr userDrawn="1"/>
        </p:nvSpPr>
        <p:spPr>
          <a:xfrm>
            <a:off x="-13378" y="2832020"/>
            <a:ext cx="156302"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168B5"/>
          </a:solidFill>
        </p:spPr>
        <p:txBody>
          <a:bodyPr wrap="square" lIns="0" tIns="0" rIns="0" bIns="0" rtlCol="0"/>
          <a:lstStyle/>
          <a:p>
            <a:endParaRPr lang="en-GB" sz="2400" noProof="0" dirty="0"/>
          </a:p>
        </p:txBody>
      </p:sp>
      <p:sp>
        <p:nvSpPr>
          <p:cNvPr id="72" name="Shape 42">
            <a:extLst>
              <a:ext uri="{FF2B5EF4-FFF2-40B4-BE49-F238E27FC236}">
                <a16:creationId xmlns:a16="http://schemas.microsoft.com/office/drawing/2014/main" id="{FA6D6DEC-5DC8-4053-89FA-B8EB3C8FF02A}"/>
              </a:ext>
            </a:extLst>
          </p:cNvPr>
          <p:cNvSpPr>
            <a:spLocks noGrp="1"/>
          </p:cNvSpPr>
          <p:nvPr>
            <p:ph type="sldNum" sz="quarter" idx="2"/>
          </p:nvPr>
        </p:nvSpPr>
        <p:spPr>
          <a:xfrm>
            <a:off x="515054" y="6390982"/>
            <a:ext cx="702431" cy="372535"/>
          </a:xfrm>
          <a:prstGeom prst="rect">
            <a:avLst/>
          </a:prstGeom>
        </p:spPr>
        <p:txBody>
          <a:bodyPr/>
          <a:lstStyle>
            <a:lvl1pPr algn="ctr">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GB" noProof="0" smtClean="0"/>
              <a:pPr/>
              <a:t>‹#›</a:t>
            </a:fld>
            <a:endParaRPr lang="en-GB" noProof="0" dirty="0"/>
          </a:p>
        </p:txBody>
      </p:sp>
    </p:spTree>
    <p:extLst>
      <p:ext uri="{BB962C8B-B14F-4D97-AF65-F5344CB8AC3E}">
        <p14:creationId xmlns:p14="http://schemas.microsoft.com/office/powerpoint/2010/main" val="167807376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210868" y="2212572"/>
            <a:ext cx="11291756" cy="976107"/>
          </a:xfrm>
          <a:prstGeom prst="rect">
            <a:avLst/>
          </a:prstGeom>
        </p:spPr>
        <p:txBody>
          <a:bodyPr anchor="ctr">
            <a:noAutofit/>
          </a:bodyPr>
          <a:lstStyle>
            <a:lvl1pPr algn="ctr">
              <a:defRPr sz="2400">
                <a:solidFill>
                  <a:srgbClr val="007CC3"/>
                </a:solidFill>
              </a:defRPr>
            </a:lvl1pPr>
          </a:lstStyle>
          <a:p>
            <a:r>
              <a:rPr lang="en-US" dirty="0"/>
              <a:t>TITLE TEXT</a:t>
            </a:r>
          </a:p>
        </p:txBody>
      </p:sp>
      <p:sp>
        <p:nvSpPr>
          <p:cNvPr id="14" name="Text Placeholder 2"/>
          <p:cNvSpPr>
            <a:spLocks noGrp="1"/>
          </p:cNvSpPr>
          <p:nvPr>
            <p:ph type="body" idx="1" hasCustomPrompt="1"/>
          </p:nvPr>
        </p:nvSpPr>
        <p:spPr>
          <a:xfrm>
            <a:off x="1742731" y="3435352"/>
            <a:ext cx="10298333" cy="420333"/>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5" name="Text Placeholder 2"/>
          <p:cNvSpPr>
            <a:spLocks noGrp="1"/>
          </p:cNvSpPr>
          <p:nvPr>
            <p:ph type="body" idx="10" hasCustomPrompt="1"/>
          </p:nvPr>
        </p:nvSpPr>
        <p:spPr>
          <a:xfrm>
            <a:off x="2981181" y="4283449"/>
            <a:ext cx="7985117" cy="1042403"/>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a:t>CLICK TO EDIT MASTER TEXT STYLES</a:t>
            </a:r>
          </a:p>
        </p:txBody>
      </p:sp>
      <p:sp>
        <p:nvSpPr>
          <p:cNvPr id="16" name="object 8"/>
          <p:cNvSpPr/>
          <p:nvPr userDrawn="1"/>
        </p:nvSpPr>
        <p:spPr>
          <a:xfrm>
            <a:off x="767498"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592"/>
          </a:p>
        </p:txBody>
      </p:sp>
      <p:sp>
        <p:nvSpPr>
          <p:cNvPr id="18" name="object 9"/>
          <p:cNvSpPr/>
          <p:nvPr userDrawn="1"/>
        </p:nvSpPr>
        <p:spPr>
          <a:xfrm>
            <a:off x="-13380" y="2832016"/>
            <a:ext cx="156302"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592"/>
          </a:p>
        </p:txBody>
      </p:sp>
      <p:sp>
        <p:nvSpPr>
          <p:cNvPr id="19" name="object 20"/>
          <p:cNvSpPr/>
          <p:nvPr userDrawn="1"/>
        </p:nvSpPr>
        <p:spPr>
          <a:xfrm>
            <a:off x="13573063"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592"/>
          </a:p>
        </p:txBody>
      </p:sp>
      <p:sp>
        <p:nvSpPr>
          <p:cNvPr id="20" name="object 21"/>
          <p:cNvSpPr/>
          <p:nvPr userDrawn="1"/>
        </p:nvSpPr>
        <p:spPr>
          <a:xfrm>
            <a:off x="12792208"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592"/>
          </a:p>
        </p:txBody>
      </p:sp>
      <p:pic>
        <p:nvPicPr>
          <p:cNvPr id="11" name="Picture 10"/>
          <p:cNvPicPr>
            <a:picLocks noChangeAspect="1"/>
          </p:cNvPicPr>
          <p:nvPr userDrawn="1"/>
        </p:nvPicPr>
        <p:blipFill>
          <a:blip r:embed="rId2"/>
          <a:stretch>
            <a:fillRect/>
          </a:stretch>
        </p:blipFill>
        <p:spPr>
          <a:xfrm>
            <a:off x="12052253" y="6015482"/>
            <a:ext cx="1364498" cy="620353"/>
          </a:xfrm>
          <a:prstGeom prst="rect">
            <a:avLst/>
          </a:prstGeom>
        </p:spPr>
      </p:pic>
    </p:spTree>
    <p:extLst>
      <p:ext uri="{BB962C8B-B14F-4D97-AF65-F5344CB8AC3E}">
        <p14:creationId xmlns:p14="http://schemas.microsoft.com/office/powerpoint/2010/main" val="38777241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671534" y="1533781"/>
            <a:ext cx="10541048" cy="633687"/>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347084" y="6340178"/>
            <a:ext cx="702431" cy="372535"/>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785825"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592"/>
          </a:p>
        </p:txBody>
      </p:sp>
      <p:sp>
        <p:nvSpPr>
          <p:cNvPr id="22" name="object 9"/>
          <p:cNvSpPr/>
          <p:nvPr userDrawn="1"/>
        </p:nvSpPr>
        <p:spPr>
          <a:xfrm>
            <a:off x="-13380" y="2832016"/>
            <a:ext cx="156302"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3" name="object 20"/>
          <p:cNvSpPr/>
          <p:nvPr userDrawn="1"/>
        </p:nvSpPr>
        <p:spPr>
          <a:xfrm>
            <a:off x="13573063"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24" name="object 21"/>
          <p:cNvSpPr/>
          <p:nvPr userDrawn="1"/>
        </p:nvSpPr>
        <p:spPr>
          <a:xfrm>
            <a:off x="12773870"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25" name="object 3"/>
          <p:cNvSpPr/>
          <p:nvPr userDrawn="1"/>
        </p:nvSpPr>
        <p:spPr>
          <a:xfrm>
            <a:off x="4781840"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6" name="object 4"/>
          <p:cNvSpPr/>
          <p:nvPr userDrawn="1"/>
        </p:nvSpPr>
        <p:spPr>
          <a:xfrm>
            <a:off x="3982637"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27" name="object 5"/>
          <p:cNvSpPr/>
          <p:nvPr userDrawn="1"/>
        </p:nvSpPr>
        <p:spPr>
          <a:xfrm>
            <a:off x="3183434"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8" name="object 6"/>
          <p:cNvSpPr/>
          <p:nvPr userDrawn="1"/>
        </p:nvSpPr>
        <p:spPr>
          <a:xfrm>
            <a:off x="2384231"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9" name="object 7"/>
          <p:cNvSpPr/>
          <p:nvPr userDrawn="1"/>
        </p:nvSpPr>
        <p:spPr>
          <a:xfrm>
            <a:off x="1585028"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0" name="object 22"/>
          <p:cNvSpPr/>
          <p:nvPr userDrawn="1"/>
        </p:nvSpPr>
        <p:spPr>
          <a:xfrm>
            <a:off x="11974667"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31" name="object 23"/>
          <p:cNvSpPr/>
          <p:nvPr userDrawn="1"/>
        </p:nvSpPr>
        <p:spPr>
          <a:xfrm>
            <a:off x="11175464"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2" name="object 24"/>
          <p:cNvSpPr/>
          <p:nvPr userDrawn="1"/>
        </p:nvSpPr>
        <p:spPr>
          <a:xfrm>
            <a:off x="10376261"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33" name="object 25"/>
          <p:cNvSpPr/>
          <p:nvPr userDrawn="1"/>
        </p:nvSpPr>
        <p:spPr>
          <a:xfrm>
            <a:off x="9577058"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4" name="object 26"/>
          <p:cNvSpPr/>
          <p:nvPr userDrawn="1"/>
        </p:nvSpPr>
        <p:spPr>
          <a:xfrm>
            <a:off x="8777855"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6" name="object 28"/>
          <p:cNvSpPr/>
          <p:nvPr userDrawn="1"/>
        </p:nvSpPr>
        <p:spPr>
          <a:xfrm>
            <a:off x="5581043"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41" name="object 28"/>
          <p:cNvSpPr/>
          <p:nvPr userDrawn="1"/>
        </p:nvSpPr>
        <p:spPr>
          <a:xfrm>
            <a:off x="7978652"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42" name="object 3"/>
          <p:cNvSpPr/>
          <p:nvPr userDrawn="1"/>
        </p:nvSpPr>
        <p:spPr>
          <a:xfrm>
            <a:off x="6380246"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43" name="object 28"/>
          <p:cNvSpPr/>
          <p:nvPr userDrawn="1"/>
        </p:nvSpPr>
        <p:spPr>
          <a:xfrm>
            <a:off x="7179447"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pic>
        <p:nvPicPr>
          <p:cNvPr id="37" name="Picture 36"/>
          <p:cNvPicPr>
            <a:picLocks noChangeAspect="1"/>
          </p:cNvPicPr>
          <p:nvPr userDrawn="1"/>
        </p:nvPicPr>
        <p:blipFill>
          <a:blip r:embed="rId2"/>
          <a:stretch>
            <a:fillRect/>
          </a:stretch>
        </p:blipFill>
        <p:spPr>
          <a:xfrm>
            <a:off x="12052253" y="6015482"/>
            <a:ext cx="1364498" cy="620353"/>
          </a:xfrm>
          <a:prstGeom prst="rect">
            <a:avLst/>
          </a:prstGeom>
        </p:spPr>
      </p:pic>
    </p:spTree>
    <p:extLst>
      <p:ext uri="{BB962C8B-B14F-4D97-AF65-F5344CB8AC3E}">
        <p14:creationId xmlns:p14="http://schemas.microsoft.com/office/powerpoint/2010/main" val="130932922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36105" y="1533781"/>
            <a:ext cx="10541048" cy="633687"/>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347084" y="6340178"/>
            <a:ext cx="702431" cy="372535"/>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785825"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2" name="object 9"/>
          <p:cNvSpPr/>
          <p:nvPr userDrawn="1"/>
        </p:nvSpPr>
        <p:spPr>
          <a:xfrm>
            <a:off x="-13380" y="2832016"/>
            <a:ext cx="156302"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3" name="object 20"/>
          <p:cNvSpPr/>
          <p:nvPr userDrawn="1"/>
        </p:nvSpPr>
        <p:spPr>
          <a:xfrm>
            <a:off x="13573063"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24" name="object 21"/>
          <p:cNvSpPr/>
          <p:nvPr userDrawn="1"/>
        </p:nvSpPr>
        <p:spPr>
          <a:xfrm>
            <a:off x="12773870"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25" name="object 3"/>
          <p:cNvSpPr/>
          <p:nvPr userDrawn="1"/>
        </p:nvSpPr>
        <p:spPr>
          <a:xfrm>
            <a:off x="4781840"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6" name="object 4"/>
          <p:cNvSpPr/>
          <p:nvPr userDrawn="1"/>
        </p:nvSpPr>
        <p:spPr>
          <a:xfrm>
            <a:off x="3982637"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27" name="object 5"/>
          <p:cNvSpPr/>
          <p:nvPr userDrawn="1"/>
        </p:nvSpPr>
        <p:spPr>
          <a:xfrm>
            <a:off x="3183434"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8" name="object 6"/>
          <p:cNvSpPr/>
          <p:nvPr userDrawn="1"/>
        </p:nvSpPr>
        <p:spPr>
          <a:xfrm>
            <a:off x="2384231"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9" name="object 7"/>
          <p:cNvSpPr/>
          <p:nvPr userDrawn="1"/>
        </p:nvSpPr>
        <p:spPr>
          <a:xfrm>
            <a:off x="1585028"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592"/>
          </a:p>
        </p:txBody>
      </p:sp>
      <p:sp>
        <p:nvSpPr>
          <p:cNvPr id="30" name="object 22"/>
          <p:cNvSpPr/>
          <p:nvPr userDrawn="1"/>
        </p:nvSpPr>
        <p:spPr>
          <a:xfrm>
            <a:off x="11974667"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31" name="object 23"/>
          <p:cNvSpPr/>
          <p:nvPr userDrawn="1"/>
        </p:nvSpPr>
        <p:spPr>
          <a:xfrm>
            <a:off x="11175464"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2" name="object 24"/>
          <p:cNvSpPr/>
          <p:nvPr userDrawn="1"/>
        </p:nvSpPr>
        <p:spPr>
          <a:xfrm>
            <a:off x="10376261"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33" name="object 25"/>
          <p:cNvSpPr/>
          <p:nvPr userDrawn="1"/>
        </p:nvSpPr>
        <p:spPr>
          <a:xfrm>
            <a:off x="9577058"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4" name="object 26"/>
          <p:cNvSpPr/>
          <p:nvPr userDrawn="1"/>
        </p:nvSpPr>
        <p:spPr>
          <a:xfrm>
            <a:off x="8777855"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5" name="object 28"/>
          <p:cNvSpPr/>
          <p:nvPr userDrawn="1"/>
        </p:nvSpPr>
        <p:spPr>
          <a:xfrm>
            <a:off x="5581043"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6" name="object 28"/>
          <p:cNvSpPr/>
          <p:nvPr userDrawn="1"/>
        </p:nvSpPr>
        <p:spPr>
          <a:xfrm>
            <a:off x="7978652"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7" name="object 3"/>
          <p:cNvSpPr/>
          <p:nvPr userDrawn="1"/>
        </p:nvSpPr>
        <p:spPr>
          <a:xfrm>
            <a:off x="6380246"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8" name="object 28"/>
          <p:cNvSpPr/>
          <p:nvPr userDrawn="1"/>
        </p:nvSpPr>
        <p:spPr>
          <a:xfrm>
            <a:off x="7179447"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pic>
        <p:nvPicPr>
          <p:cNvPr id="42" name="Picture 41"/>
          <p:cNvPicPr>
            <a:picLocks noChangeAspect="1"/>
          </p:cNvPicPr>
          <p:nvPr userDrawn="1"/>
        </p:nvPicPr>
        <p:blipFill>
          <a:blip r:embed="rId2"/>
          <a:stretch>
            <a:fillRect/>
          </a:stretch>
        </p:blipFill>
        <p:spPr>
          <a:xfrm>
            <a:off x="12052253" y="6015482"/>
            <a:ext cx="1364498" cy="620353"/>
          </a:xfrm>
          <a:prstGeom prst="rect">
            <a:avLst/>
          </a:prstGeom>
        </p:spPr>
      </p:pic>
    </p:spTree>
    <p:extLst>
      <p:ext uri="{BB962C8B-B14F-4D97-AF65-F5344CB8AC3E}">
        <p14:creationId xmlns:p14="http://schemas.microsoft.com/office/powerpoint/2010/main" val="172237629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171369" y="1533781"/>
            <a:ext cx="9862391" cy="633687"/>
          </a:xfrm>
          <a:prstGeom prst="rect">
            <a:avLst/>
          </a:prstGeom>
        </p:spPr>
        <p:txBody>
          <a:bodyPr anchor="t">
            <a:noAutofit/>
          </a:bodyPr>
          <a:lstStyle>
            <a:lvl1pPr>
              <a:tabLst/>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347084" y="6340178"/>
            <a:ext cx="702431" cy="372535"/>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785825"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2" name="object 9"/>
          <p:cNvSpPr/>
          <p:nvPr userDrawn="1"/>
        </p:nvSpPr>
        <p:spPr>
          <a:xfrm>
            <a:off x="-13380" y="2832016"/>
            <a:ext cx="156302"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3" name="object 20"/>
          <p:cNvSpPr/>
          <p:nvPr userDrawn="1"/>
        </p:nvSpPr>
        <p:spPr>
          <a:xfrm>
            <a:off x="13573063"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24" name="object 21"/>
          <p:cNvSpPr/>
          <p:nvPr userDrawn="1"/>
        </p:nvSpPr>
        <p:spPr>
          <a:xfrm>
            <a:off x="12773870"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25" name="object 3"/>
          <p:cNvSpPr/>
          <p:nvPr userDrawn="1"/>
        </p:nvSpPr>
        <p:spPr>
          <a:xfrm>
            <a:off x="4781840"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6" name="object 4"/>
          <p:cNvSpPr/>
          <p:nvPr userDrawn="1"/>
        </p:nvSpPr>
        <p:spPr>
          <a:xfrm>
            <a:off x="3982637"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27" name="object 5"/>
          <p:cNvSpPr/>
          <p:nvPr userDrawn="1"/>
        </p:nvSpPr>
        <p:spPr>
          <a:xfrm>
            <a:off x="3183434"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8" name="object 6"/>
          <p:cNvSpPr/>
          <p:nvPr userDrawn="1"/>
        </p:nvSpPr>
        <p:spPr>
          <a:xfrm>
            <a:off x="2384231"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592"/>
          </a:p>
        </p:txBody>
      </p:sp>
      <p:sp>
        <p:nvSpPr>
          <p:cNvPr id="29" name="object 7"/>
          <p:cNvSpPr/>
          <p:nvPr userDrawn="1"/>
        </p:nvSpPr>
        <p:spPr>
          <a:xfrm>
            <a:off x="1585028"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0" name="object 22"/>
          <p:cNvSpPr/>
          <p:nvPr userDrawn="1"/>
        </p:nvSpPr>
        <p:spPr>
          <a:xfrm>
            <a:off x="11974667"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31" name="object 23"/>
          <p:cNvSpPr/>
          <p:nvPr userDrawn="1"/>
        </p:nvSpPr>
        <p:spPr>
          <a:xfrm>
            <a:off x="11175464"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2" name="object 24"/>
          <p:cNvSpPr/>
          <p:nvPr userDrawn="1"/>
        </p:nvSpPr>
        <p:spPr>
          <a:xfrm>
            <a:off x="10376261"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33" name="object 25"/>
          <p:cNvSpPr/>
          <p:nvPr userDrawn="1"/>
        </p:nvSpPr>
        <p:spPr>
          <a:xfrm>
            <a:off x="9577058"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4" name="object 26"/>
          <p:cNvSpPr/>
          <p:nvPr userDrawn="1"/>
        </p:nvSpPr>
        <p:spPr>
          <a:xfrm>
            <a:off x="8777855"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5" name="object 28"/>
          <p:cNvSpPr/>
          <p:nvPr userDrawn="1"/>
        </p:nvSpPr>
        <p:spPr>
          <a:xfrm>
            <a:off x="5581043"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6" name="object 28"/>
          <p:cNvSpPr/>
          <p:nvPr userDrawn="1"/>
        </p:nvSpPr>
        <p:spPr>
          <a:xfrm>
            <a:off x="7978652"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7" name="object 3"/>
          <p:cNvSpPr/>
          <p:nvPr userDrawn="1"/>
        </p:nvSpPr>
        <p:spPr>
          <a:xfrm>
            <a:off x="6380246"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8" name="object 28"/>
          <p:cNvSpPr/>
          <p:nvPr userDrawn="1"/>
        </p:nvSpPr>
        <p:spPr>
          <a:xfrm>
            <a:off x="7179447"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pic>
        <p:nvPicPr>
          <p:cNvPr id="42" name="Picture 41"/>
          <p:cNvPicPr>
            <a:picLocks noChangeAspect="1"/>
          </p:cNvPicPr>
          <p:nvPr userDrawn="1"/>
        </p:nvPicPr>
        <p:blipFill>
          <a:blip r:embed="rId2"/>
          <a:stretch>
            <a:fillRect/>
          </a:stretch>
        </p:blipFill>
        <p:spPr>
          <a:xfrm>
            <a:off x="12052253" y="6015482"/>
            <a:ext cx="1364498" cy="620353"/>
          </a:xfrm>
          <a:prstGeom prst="rect">
            <a:avLst/>
          </a:prstGeom>
        </p:spPr>
      </p:pic>
    </p:spTree>
    <p:extLst>
      <p:ext uri="{BB962C8B-B14F-4D97-AF65-F5344CB8AC3E}">
        <p14:creationId xmlns:p14="http://schemas.microsoft.com/office/powerpoint/2010/main" val="207356625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3051551" y="1533781"/>
            <a:ext cx="9336438" cy="633687"/>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347084" y="6340178"/>
            <a:ext cx="702431" cy="372535"/>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785825"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2" name="object 9"/>
          <p:cNvSpPr/>
          <p:nvPr userDrawn="1"/>
        </p:nvSpPr>
        <p:spPr>
          <a:xfrm>
            <a:off x="-13380" y="2832016"/>
            <a:ext cx="156302"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3" name="object 20"/>
          <p:cNvSpPr/>
          <p:nvPr userDrawn="1"/>
        </p:nvSpPr>
        <p:spPr>
          <a:xfrm>
            <a:off x="13573063"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24" name="object 21"/>
          <p:cNvSpPr/>
          <p:nvPr userDrawn="1"/>
        </p:nvSpPr>
        <p:spPr>
          <a:xfrm>
            <a:off x="12773870"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25" name="object 3"/>
          <p:cNvSpPr/>
          <p:nvPr userDrawn="1"/>
        </p:nvSpPr>
        <p:spPr>
          <a:xfrm>
            <a:off x="4781840"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6" name="object 4"/>
          <p:cNvSpPr/>
          <p:nvPr userDrawn="1"/>
        </p:nvSpPr>
        <p:spPr>
          <a:xfrm>
            <a:off x="3982637"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27" name="object 5"/>
          <p:cNvSpPr/>
          <p:nvPr userDrawn="1"/>
        </p:nvSpPr>
        <p:spPr>
          <a:xfrm>
            <a:off x="3183434"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592"/>
          </a:p>
        </p:txBody>
      </p:sp>
      <p:sp>
        <p:nvSpPr>
          <p:cNvPr id="28" name="object 6"/>
          <p:cNvSpPr/>
          <p:nvPr userDrawn="1"/>
        </p:nvSpPr>
        <p:spPr>
          <a:xfrm>
            <a:off x="2384231"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9" name="object 7"/>
          <p:cNvSpPr/>
          <p:nvPr userDrawn="1"/>
        </p:nvSpPr>
        <p:spPr>
          <a:xfrm>
            <a:off x="1585028"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0" name="object 22"/>
          <p:cNvSpPr/>
          <p:nvPr userDrawn="1"/>
        </p:nvSpPr>
        <p:spPr>
          <a:xfrm>
            <a:off x="11974667"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31" name="object 23"/>
          <p:cNvSpPr/>
          <p:nvPr userDrawn="1"/>
        </p:nvSpPr>
        <p:spPr>
          <a:xfrm>
            <a:off x="11175464"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2" name="object 24"/>
          <p:cNvSpPr/>
          <p:nvPr userDrawn="1"/>
        </p:nvSpPr>
        <p:spPr>
          <a:xfrm>
            <a:off x="10376261"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33" name="object 25"/>
          <p:cNvSpPr/>
          <p:nvPr userDrawn="1"/>
        </p:nvSpPr>
        <p:spPr>
          <a:xfrm>
            <a:off x="9577058"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4" name="object 26"/>
          <p:cNvSpPr/>
          <p:nvPr userDrawn="1"/>
        </p:nvSpPr>
        <p:spPr>
          <a:xfrm>
            <a:off x="8777855"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5" name="object 28"/>
          <p:cNvSpPr/>
          <p:nvPr userDrawn="1"/>
        </p:nvSpPr>
        <p:spPr>
          <a:xfrm>
            <a:off x="5581043"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6" name="object 28"/>
          <p:cNvSpPr/>
          <p:nvPr userDrawn="1"/>
        </p:nvSpPr>
        <p:spPr>
          <a:xfrm>
            <a:off x="7978652"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7" name="object 3"/>
          <p:cNvSpPr/>
          <p:nvPr userDrawn="1"/>
        </p:nvSpPr>
        <p:spPr>
          <a:xfrm>
            <a:off x="6380246"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8" name="object 28"/>
          <p:cNvSpPr/>
          <p:nvPr userDrawn="1"/>
        </p:nvSpPr>
        <p:spPr>
          <a:xfrm>
            <a:off x="7179447"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pic>
        <p:nvPicPr>
          <p:cNvPr id="42" name="Picture 41"/>
          <p:cNvPicPr>
            <a:picLocks noChangeAspect="1"/>
          </p:cNvPicPr>
          <p:nvPr userDrawn="1"/>
        </p:nvPicPr>
        <p:blipFill>
          <a:blip r:embed="rId2"/>
          <a:stretch>
            <a:fillRect/>
          </a:stretch>
        </p:blipFill>
        <p:spPr>
          <a:xfrm>
            <a:off x="12052253" y="6015482"/>
            <a:ext cx="1364498" cy="620353"/>
          </a:xfrm>
          <a:prstGeom prst="rect">
            <a:avLst/>
          </a:prstGeom>
        </p:spPr>
      </p:pic>
    </p:spTree>
    <p:extLst>
      <p:ext uri="{BB962C8B-B14F-4D97-AF65-F5344CB8AC3E}">
        <p14:creationId xmlns:p14="http://schemas.microsoft.com/office/powerpoint/2010/main" val="195587728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3732904" y="1533781"/>
            <a:ext cx="8377952" cy="633687"/>
          </a:xfrm>
          <a:prstGeom prst="rect">
            <a:avLst/>
          </a:prstGeom>
        </p:spPr>
        <p:txBody>
          <a:bodyPr anchor="t">
            <a:noAutofit/>
          </a:bodyPr>
          <a:lstStyle>
            <a:lvl1pPr>
              <a:defRPr sz="2000" b="0">
                <a:solidFill>
                  <a:schemeClr val="tx1"/>
                </a:solidFill>
              </a:defRPr>
            </a:lvl1pPr>
          </a:lstStyle>
          <a:p>
            <a:r>
              <a:rPr lang="en-US" dirty="0"/>
              <a:t>Title text</a:t>
            </a:r>
          </a:p>
        </p:txBody>
      </p:sp>
      <p:sp>
        <p:nvSpPr>
          <p:cNvPr id="19" name="Shape 42"/>
          <p:cNvSpPr>
            <a:spLocks noGrp="1"/>
          </p:cNvSpPr>
          <p:nvPr>
            <p:ph type="sldNum" sz="quarter" idx="2"/>
          </p:nvPr>
        </p:nvSpPr>
        <p:spPr>
          <a:xfrm>
            <a:off x="347084" y="6340178"/>
            <a:ext cx="702431" cy="372535"/>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785825"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2" name="object 9"/>
          <p:cNvSpPr/>
          <p:nvPr userDrawn="1"/>
        </p:nvSpPr>
        <p:spPr>
          <a:xfrm>
            <a:off x="-13380" y="2832016"/>
            <a:ext cx="156302"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3" name="object 20"/>
          <p:cNvSpPr/>
          <p:nvPr userDrawn="1"/>
        </p:nvSpPr>
        <p:spPr>
          <a:xfrm>
            <a:off x="13573063"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24" name="object 21"/>
          <p:cNvSpPr/>
          <p:nvPr userDrawn="1"/>
        </p:nvSpPr>
        <p:spPr>
          <a:xfrm>
            <a:off x="12773870"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25" name="object 3"/>
          <p:cNvSpPr/>
          <p:nvPr userDrawn="1"/>
        </p:nvSpPr>
        <p:spPr>
          <a:xfrm>
            <a:off x="4781840"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6" name="object 4"/>
          <p:cNvSpPr/>
          <p:nvPr userDrawn="1"/>
        </p:nvSpPr>
        <p:spPr>
          <a:xfrm>
            <a:off x="3982637"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592"/>
          </a:p>
        </p:txBody>
      </p:sp>
      <p:sp>
        <p:nvSpPr>
          <p:cNvPr id="27" name="object 5"/>
          <p:cNvSpPr/>
          <p:nvPr userDrawn="1"/>
        </p:nvSpPr>
        <p:spPr>
          <a:xfrm>
            <a:off x="3183434"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8" name="object 6"/>
          <p:cNvSpPr/>
          <p:nvPr userDrawn="1"/>
        </p:nvSpPr>
        <p:spPr>
          <a:xfrm>
            <a:off x="2384231"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29" name="object 7"/>
          <p:cNvSpPr/>
          <p:nvPr userDrawn="1"/>
        </p:nvSpPr>
        <p:spPr>
          <a:xfrm>
            <a:off x="1585028"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0" name="object 22"/>
          <p:cNvSpPr/>
          <p:nvPr userDrawn="1"/>
        </p:nvSpPr>
        <p:spPr>
          <a:xfrm>
            <a:off x="11974667"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31" name="object 23"/>
          <p:cNvSpPr/>
          <p:nvPr userDrawn="1"/>
        </p:nvSpPr>
        <p:spPr>
          <a:xfrm>
            <a:off x="11175464"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2" name="object 24"/>
          <p:cNvSpPr/>
          <p:nvPr userDrawn="1"/>
        </p:nvSpPr>
        <p:spPr>
          <a:xfrm>
            <a:off x="10376261" y="2832016"/>
            <a:ext cx="156302"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592"/>
          </a:p>
        </p:txBody>
      </p:sp>
      <p:sp>
        <p:nvSpPr>
          <p:cNvPr id="33" name="object 25"/>
          <p:cNvSpPr/>
          <p:nvPr userDrawn="1"/>
        </p:nvSpPr>
        <p:spPr>
          <a:xfrm>
            <a:off x="9577058"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4" name="object 26"/>
          <p:cNvSpPr/>
          <p:nvPr userDrawn="1"/>
        </p:nvSpPr>
        <p:spPr>
          <a:xfrm>
            <a:off x="8777855"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5" name="object 28"/>
          <p:cNvSpPr/>
          <p:nvPr userDrawn="1"/>
        </p:nvSpPr>
        <p:spPr>
          <a:xfrm>
            <a:off x="5581043"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6" name="object 28"/>
          <p:cNvSpPr/>
          <p:nvPr userDrawn="1"/>
        </p:nvSpPr>
        <p:spPr>
          <a:xfrm>
            <a:off x="7978652"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7" name="object 3"/>
          <p:cNvSpPr/>
          <p:nvPr userDrawn="1"/>
        </p:nvSpPr>
        <p:spPr>
          <a:xfrm>
            <a:off x="6380246"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sp>
        <p:nvSpPr>
          <p:cNvPr id="38" name="object 28"/>
          <p:cNvSpPr/>
          <p:nvPr userDrawn="1"/>
        </p:nvSpPr>
        <p:spPr>
          <a:xfrm>
            <a:off x="7179447" y="2832016"/>
            <a:ext cx="156302"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592"/>
          </a:p>
        </p:txBody>
      </p:sp>
      <p:pic>
        <p:nvPicPr>
          <p:cNvPr id="42" name="Picture 41"/>
          <p:cNvPicPr>
            <a:picLocks noChangeAspect="1"/>
          </p:cNvPicPr>
          <p:nvPr userDrawn="1"/>
        </p:nvPicPr>
        <p:blipFill>
          <a:blip r:embed="rId2"/>
          <a:stretch>
            <a:fillRect/>
          </a:stretch>
        </p:blipFill>
        <p:spPr>
          <a:xfrm>
            <a:off x="12052253" y="6015482"/>
            <a:ext cx="1364498" cy="620353"/>
          </a:xfrm>
          <a:prstGeom prst="rect">
            <a:avLst/>
          </a:prstGeom>
        </p:spPr>
      </p:pic>
    </p:spTree>
    <p:extLst>
      <p:ext uri="{BB962C8B-B14F-4D97-AF65-F5344CB8AC3E}">
        <p14:creationId xmlns:p14="http://schemas.microsoft.com/office/powerpoint/2010/main" val="362631394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24" name="Shape 40"/>
          <p:cNvSpPr>
            <a:spLocks noGrp="1"/>
          </p:cNvSpPr>
          <p:nvPr>
            <p:ph type="title" hasCustomPrompt="1"/>
          </p:nvPr>
        </p:nvSpPr>
        <p:spPr>
          <a:xfrm>
            <a:off x="1581440" y="1716479"/>
            <a:ext cx="4763096" cy="908189"/>
          </a:xfrm>
          <a:prstGeom prst="rect">
            <a:avLst/>
          </a:prstGeom>
        </p:spPr>
        <p:txBody>
          <a:bodyPr anchor="ctr">
            <a:noAutofit/>
          </a:bodyPr>
          <a:lstStyle>
            <a:lvl1pPr algn="l">
              <a:defRPr sz="2000">
                <a:solidFill>
                  <a:srgbClr val="007CC3"/>
                </a:solidFill>
              </a:defRPr>
            </a:lvl1pPr>
          </a:lstStyle>
          <a:p>
            <a:r>
              <a:rPr lang="en-US" dirty="0"/>
              <a:t>TITLE TEXT</a:t>
            </a:r>
          </a:p>
        </p:txBody>
      </p:sp>
      <p:sp>
        <p:nvSpPr>
          <p:cNvPr id="25" name="Text Placeholder 2"/>
          <p:cNvSpPr txBox="1">
            <a:spLocks/>
          </p:cNvSpPr>
          <p:nvPr userDrawn="1"/>
        </p:nvSpPr>
        <p:spPr>
          <a:xfrm>
            <a:off x="584551" y="6147181"/>
            <a:ext cx="903716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pic>
        <p:nvPicPr>
          <p:cNvPr id="26" name="Picture 25"/>
          <p:cNvPicPr>
            <a:picLocks noChangeAspect="1"/>
          </p:cNvPicPr>
          <p:nvPr userDrawn="1"/>
        </p:nvPicPr>
        <p:blipFill>
          <a:blip r:embed="rId2"/>
          <a:stretch>
            <a:fillRect/>
          </a:stretch>
        </p:blipFill>
        <p:spPr>
          <a:xfrm>
            <a:off x="12052253" y="6015482"/>
            <a:ext cx="1364498" cy="620353"/>
          </a:xfrm>
          <a:prstGeom prst="rect">
            <a:avLst/>
          </a:prstGeom>
        </p:spPr>
      </p:pic>
      <p:grpSp>
        <p:nvGrpSpPr>
          <p:cNvPr id="37" name="Group 36"/>
          <p:cNvGrpSpPr/>
          <p:nvPr userDrawn="1"/>
        </p:nvGrpSpPr>
        <p:grpSpPr>
          <a:xfrm>
            <a:off x="-13380" y="2832016"/>
            <a:ext cx="13742742" cy="1153909"/>
            <a:chOff x="-8920" y="2124012"/>
            <a:chExt cx="9161828" cy="865432"/>
          </a:xfrm>
        </p:grpSpPr>
        <p:sp>
          <p:nvSpPr>
            <p:cNvPr id="38"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592"/>
            </a:p>
          </p:txBody>
        </p:sp>
        <p:sp>
          <p:nvSpPr>
            <p:cNvPr id="39"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592"/>
            </a:p>
          </p:txBody>
        </p:sp>
        <p:sp>
          <p:nvSpPr>
            <p:cNvPr id="4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592"/>
            </a:p>
          </p:txBody>
        </p:sp>
        <p:sp>
          <p:nvSpPr>
            <p:cNvPr id="42"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592"/>
            </a:p>
          </p:txBody>
        </p:sp>
        <p:sp>
          <p:nvSpPr>
            <p:cNvPr id="43"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592"/>
            </a:p>
          </p:txBody>
        </p:sp>
        <p:sp>
          <p:nvSpPr>
            <p:cNvPr id="44"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592"/>
            </a:p>
          </p:txBody>
        </p:sp>
        <p:sp>
          <p:nvSpPr>
            <p:cNvPr id="45"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592"/>
            </a:p>
          </p:txBody>
        </p:sp>
        <p:sp>
          <p:nvSpPr>
            <p:cNvPr id="46"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592"/>
            </a:p>
          </p:txBody>
        </p:sp>
        <p:sp>
          <p:nvSpPr>
            <p:cNvPr id="47"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592"/>
            </a:p>
          </p:txBody>
        </p:sp>
        <p:sp>
          <p:nvSpPr>
            <p:cNvPr id="48"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592"/>
            </a:p>
          </p:txBody>
        </p:sp>
        <p:sp>
          <p:nvSpPr>
            <p:cNvPr id="49"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592"/>
            </a:p>
          </p:txBody>
        </p:sp>
        <p:sp>
          <p:nvSpPr>
            <p:cNvPr id="50"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592"/>
            </a:p>
          </p:txBody>
        </p:sp>
        <p:sp>
          <p:nvSpPr>
            <p:cNvPr id="51"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592"/>
            </a:p>
          </p:txBody>
        </p:sp>
        <p:sp>
          <p:nvSpPr>
            <p:cNvPr id="52"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592"/>
            </a:p>
          </p:txBody>
        </p:sp>
        <p:sp>
          <p:nvSpPr>
            <p:cNvPr id="53"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592"/>
            </a:p>
          </p:txBody>
        </p:sp>
        <p:sp>
          <p:nvSpPr>
            <p:cNvPr id="54"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592"/>
            </a:p>
          </p:txBody>
        </p:sp>
        <p:sp>
          <p:nvSpPr>
            <p:cNvPr id="55"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592"/>
            </a:p>
          </p:txBody>
        </p:sp>
        <p:sp>
          <p:nvSpPr>
            <p:cNvPr id="56"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592"/>
            </a:p>
          </p:txBody>
        </p:sp>
      </p:grpSp>
    </p:spTree>
    <p:extLst>
      <p:ext uri="{BB962C8B-B14F-4D97-AF65-F5344CB8AC3E}">
        <p14:creationId xmlns:p14="http://schemas.microsoft.com/office/powerpoint/2010/main" val="234057571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91" r:id="rId2"/>
    <p:sldLayoutId id="2147483684" r:id="rId3"/>
    <p:sldLayoutId id="2147483682" r:id="rId4"/>
    <p:sldLayoutId id="2147483699" r:id="rId5"/>
    <p:sldLayoutId id="2147483700" r:id="rId6"/>
    <p:sldLayoutId id="2147483701" r:id="rId7"/>
    <p:sldLayoutId id="2147483702" r:id="rId8"/>
    <p:sldLayoutId id="2147483680" r:id="rId9"/>
    <p:sldLayoutId id="2147483696" r:id="rId10"/>
    <p:sldLayoutId id="2147483685" r:id="rId11"/>
    <p:sldLayoutId id="2147483704" r:id="rId12"/>
    <p:sldLayoutId id="2147483686" r:id="rId13"/>
    <p:sldLayoutId id="2147483698" r:id="rId14"/>
    <p:sldLayoutId id="2147483695" r:id="rId15"/>
    <p:sldLayoutId id="2147483697" r:id="rId16"/>
    <p:sldLayoutId id="2147483694" r:id="rId17"/>
    <p:sldLayoutId id="2147483676" r:id="rId18"/>
    <p:sldLayoutId id="2147483705" r:id="rId19"/>
    <p:sldLayoutId id="2147483707" r:id="rId20"/>
    <p:sldLayoutId id="2147483742" r:id="rId21"/>
  </p:sldLayoutIdLst>
  <p:transition spd="med"/>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10.svg"/><Relationship Id="rId21" Type="http://schemas.openxmlformats.org/officeDocument/2006/relationships/image" Target="../media/image28.sv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10.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5" Type="http://schemas.openxmlformats.org/officeDocument/2006/relationships/image" Target="../media/image22.svg"/><Relationship Id="rId23" Type="http://schemas.openxmlformats.org/officeDocument/2006/relationships/image" Target="../media/image30.svg"/><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 Id="rId22"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2.xml"/><Relationship Id="rId7" Type="http://schemas.openxmlformats.org/officeDocument/2006/relationships/image" Target="../media/image31.png"/><Relationship Id="rId2" Type="http://schemas.openxmlformats.org/officeDocument/2006/relationships/diagramData" Target="../diagrams/data2.xml"/><Relationship Id="rId1" Type="http://schemas.openxmlformats.org/officeDocument/2006/relationships/slideLayout" Target="../slideLayouts/slideLayout2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CC3"/>
        </a:solidFill>
        <a:effectLst/>
      </p:bgPr>
    </p:bg>
    <p:spTree>
      <p:nvGrpSpPr>
        <p:cNvPr id="1" name=""/>
        <p:cNvGrpSpPr/>
        <p:nvPr/>
      </p:nvGrpSpPr>
      <p:grpSpPr>
        <a:xfrm>
          <a:off x="0" y="0"/>
          <a:ext cx="0" cy="0"/>
          <a:chOff x="0" y="0"/>
          <a:chExt cx="0" cy="0"/>
        </a:xfrm>
      </p:grpSpPr>
      <p:sp>
        <p:nvSpPr>
          <p:cNvPr id="2" name="TextBox 14">
            <a:extLst>
              <a:ext uri="{FF2B5EF4-FFF2-40B4-BE49-F238E27FC236}">
                <a16:creationId xmlns:a16="http://schemas.microsoft.com/office/drawing/2014/main" id="{1784E0B8-C4C9-D46A-D5AA-0F625ED46269}"/>
              </a:ext>
            </a:extLst>
          </p:cNvPr>
          <p:cNvSpPr txBox="1"/>
          <p:nvPr/>
        </p:nvSpPr>
        <p:spPr>
          <a:xfrm>
            <a:off x="4415198" y="2272497"/>
            <a:ext cx="9120919" cy="1100751"/>
          </a:xfrm>
          <a:prstGeom prst="rect">
            <a:avLst/>
          </a:prstGeom>
        </p:spPr>
        <p:txBody>
          <a:bodyPr wrap="square" lIns="0" tIns="0" rIns="0" bIns="0" rtlCol="0" anchor="t">
            <a:spAutoFit/>
          </a:bodyPr>
          <a:lstStyle/>
          <a:p>
            <a:pPr algn="ctr">
              <a:lnSpc>
                <a:spcPts val="10220"/>
              </a:lnSpc>
              <a:spcBef>
                <a:spcPct val="0"/>
              </a:spcBef>
            </a:pPr>
            <a:r>
              <a:rPr lang="en-US" sz="4100" b="1" dirty="0">
                <a:solidFill>
                  <a:srgbClr val="92D1FF"/>
                </a:solidFill>
                <a:latin typeface="Myriad Pro" panose="020B0604020202020204" charset="0"/>
              </a:rPr>
              <a:t>INFOSYS INTELLIGENT ASSISTANT</a:t>
            </a:r>
          </a:p>
        </p:txBody>
      </p:sp>
      <p:sp>
        <p:nvSpPr>
          <p:cNvPr id="3" name="TextBox 15">
            <a:extLst>
              <a:ext uri="{FF2B5EF4-FFF2-40B4-BE49-F238E27FC236}">
                <a16:creationId xmlns:a16="http://schemas.microsoft.com/office/drawing/2014/main" id="{553A7838-9ED9-A7CA-AF86-053176D32B5E}"/>
              </a:ext>
            </a:extLst>
          </p:cNvPr>
          <p:cNvSpPr txBox="1"/>
          <p:nvPr/>
        </p:nvSpPr>
        <p:spPr>
          <a:xfrm>
            <a:off x="4467663" y="3016094"/>
            <a:ext cx="9015987" cy="664349"/>
          </a:xfrm>
          <a:prstGeom prst="rect">
            <a:avLst/>
          </a:prstGeom>
        </p:spPr>
        <p:txBody>
          <a:bodyPr wrap="square" lIns="0" tIns="0" rIns="0" bIns="0" rtlCol="0" anchor="t">
            <a:spAutoFit/>
          </a:bodyPr>
          <a:lstStyle/>
          <a:p>
            <a:pPr algn="ctr">
              <a:lnSpc>
                <a:spcPts val="6299"/>
              </a:lnSpc>
              <a:spcBef>
                <a:spcPct val="0"/>
              </a:spcBef>
            </a:pPr>
            <a:r>
              <a:rPr lang="en-US" sz="2000" i="1" spc="562" dirty="0">
                <a:solidFill>
                  <a:schemeClr val="bg1"/>
                </a:solidFill>
                <a:latin typeface="Myriad Pro"/>
              </a:rPr>
              <a:t>Navigating your Next in Service Desk Automation </a:t>
            </a:r>
          </a:p>
        </p:txBody>
      </p:sp>
      <p:pic>
        <p:nvPicPr>
          <p:cNvPr id="5" name="Picture 4" descr="A picture containing human face, cartoon, screenshot, person&#10;&#10;Description automatically generated">
            <a:extLst>
              <a:ext uri="{FF2B5EF4-FFF2-40B4-BE49-F238E27FC236}">
                <a16:creationId xmlns:a16="http://schemas.microsoft.com/office/drawing/2014/main" id="{9B188840-3A69-B155-6A53-6A6323062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482" y="-29848"/>
            <a:ext cx="4500835" cy="5397393"/>
          </a:xfrm>
          <a:prstGeom prst="rect">
            <a:avLst/>
          </a:prstGeom>
        </p:spPr>
      </p:pic>
    </p:spTree>
    <p:extLst>
      <p:ext uri="{BB962C8B-B14F-4D97-AF65-F5344CB8AC3E}">
        <p14:creationId xmlns:p14="http://schemas.microsoft.com/office/powerpoint/2010/main" val="335225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5" name="Group 834"/>
          <p:cNvGrpSpPr/>
          <p:nvPr/>
        </p:nvGrpSpPr>
        <p:grpSpPr>
          <a:xfrm>
            <a:off x="6544483" y="1761762"/>
            <a:ext cx="1748880" cy="548067"/>
            <a:chOff x="2002235" y="1769214"/>
            <a:chExt cx="1419954" cy="830210"/>
          </a:xfrm>
        </p:grpSpPr>
        <p:grpSp>
          <p:nvGrpSpPr>
            <p:cNvPr id="836" name="Group 835"/>
            <p:cNvGrpSpPr/>
            <p:nvPr/>
          </p:nvGrpSpPr>
          <p:grpSpPr>
            <a:xfrm>
              <a:off x="2002235" y="1769214"/>
              <a:ext cx="1419954" cy="830210"/>
              <a:chOff x="7797722" y="4188232"/>
              <a:chExt cx="3941994" cy="2257160"/>
            </a:xfrm>
          </p:grpSpPr>
          <p:sp>
            <p:nvSpPr>
              <p:cNvPr id="838" name="Oval 359"/>
              <p:cNvSpPr/>
              <p:nvPr/>
            </p:nvSpPr>
            <p:spPr>
              <a:xfrm>
                <a:off x="7797722" y="4580078"/>
                <a:ext cx="3941994" cy="1865314"/>
              </a:xfrm>
              <a:custGeom>
                <a:avLst/>
                <a:gdLst>
                  <a:gd name="connsiteX0" fmla="*/ 0 w 4252954"/>
                  <a:gd name="connsiteY0" fmla="*/ 1007164 h 2014327"/>
                  <a:gd name="connsiteX1" fmla="*/ 2126477 w 4252954"/>
                  <a:gd name="connsiteY1" fmla="*/ 0 h 2014327"/>
                  <a:gd name="connsiteX2" fmla="*/ 4252954 w 4252954"/>
                  <a:gd name="connsiteY2" fmla="*/ 1007164 h 2014327"/>
                  <a:gd name="connsiteX3" fmla="*/ 2126477 w 4252954"/>
                  <a:gd name="connsiteY3" fmla="*/ 2014328 h 2014327"/>
                  <a:gd name="connsiteX4" fmla="*/ 0 w 4252954"/>
                  <a:gd name="connsiteY4" fmla="*/ 1007164 h 2014327"/>
                  <a:gd name="connsiteX0" fmla="*/ 0 w 4252954"/>
                  <a:gd name="connsiteY0" fmla="*/ 1007164 h 2014328"/>
                  <a:gd name="connsiteX1" fmla="*/ 2126477 w 4252954"/>
                  <a:gd name="connsiteY1" fmla="*/ 0 h 2014328"/>
                  <a:gd name="connsiteX2" fmla="*/ 4252954 w 4252954"/>
                  <a:gd name="connsiteY2" fmla="*/ 1007164 h 2014328"/>
                  <a:gd name="connsiteX3" fmla="*/ 2126477 w 4252954"/>
                  <a:gd name="connsiteY3" fmla="*/ 2014328 h 2014328"/>
                  <a:gd name="connsiteX4" fmla="*/ 0 w 4252954"/>
                  <a:gd name="connsiteY4" fmla="*/ 1007164 h 2014328"/>
                  <a:gd name="connsiteX0" fmla="*/ 228527 w 4481481"/>
                  <a:gd name="connsiteY0" fmla="*/ 1030354 h 2037518"/>
                  <a:gd name="connsiteX1" fmla="*/ 281838 w 4481481"/>
                  <a:gd name="connsiteY1" fmla="*/ 380084 h 2037518"/>
                  <a:gd name="connsiteX2" fmla="*/ 2355004 w 4481481"/>
                  <a:gd name="connsiteY2" fmla="*/ 23190 h 2037518"/>
                  <a:gd name="connsiteX3" fmla="*/ 4481481 w 4481481"/>
                  <a:gd name="connsiteY3" fmla="*/ 1030354 h 2037518"/>
                  <a:gd name="connsiteX4" fmla="*/ 2355004 w 4481481"/>
                  <a:gd name="connsiteY4" fmla="*/ 2037518 h 2037518"/>
                  <a:gd name="connsiteX5" fmla="*/ 228527 w 4481481"/>
                  <a:gd name="connsiteY5" fmla="*/ 1030354 h 2037518"/>
                  <a:gd name="connsiteX0" fmla="*/ 139687 w 4392641"/>
                  <a:gd name="connsiteY0" fmla="*/ 1030354 h 2037518"/>
                  <a:gd name="connsiteX1" fmla="*/ 192998 w 4392641"/>
                  <a:gd name="connsiteY1" fmla="*/ 380084 h 2037518"/>
                  <a:gd name="connsiteX2" fmla="*/ 2266164 w 4392641"/>
                  <a:gd name="connsiteY2" fmla="*/ 23190 h 2037518"/>
                  <a:gd name="connsiteX3" fmla="*/ 4392641 w 4392641"/>
                  <a:gd name="connsiteY3" fmla="*/ 1030354 h 2037518"/>
                  <a:gd name="connsiteX4" fmla="*/ 2266164 w 4392641"/>
                  <a:gd name="connsiteY4" fmla="*/ 2037518 h 2037518"/>
                  <a:gd name="connsiteX5" fmla="*/ 139687 w 4392641"/>
                  <a:gd name="connsiteY5" fmla="*/ 1030354 h 2037518"/>
                  <a:gd name="connsiteX0" fmla="*/ 0 w 4252954"/>
                  <a:gd name="connsiteY0" fmla="*/ 1030354 h 2037518"/>
                  <a:gd name="connsiteX1" fmla="*/ 53311 w 4252954"/>
                  <a:gd name="connsiteY1" fmla="*/ 380084 h 2037518"/>
                  <a:gd name="connsiteX2" fmla="*/ 2126477 w 4252954"/>
                  <a:gd name="connsiteY2" fmla="*/ 23190 h 2037518"/>
                  <a:gd name="connsiteX3" fmla="*/ 4252954 w 4252954"/>
                  <a:gd name="connsiteY3" fmla="*/ 1030354 h 2037518"/>
                  <a:gd name="connsiteX4" fmla="*/ 2126477 w 4252954"/>
                  <a:gd name="connsiteY4" fmla="*/ 2037518 h 2037518"/>
                  <a:gd name="connsiteX5" fmla="*/ 0 w 4252954"/>
                  <a:gd name="connsiteY5" fmla="*/ 1030354 h 2037518"/>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9860 w 4262814"/>
                  <a:gd name="connsiteY0" fmla="*/ 1018719 h 2025883"/>
                  <a:gd name="connsiteX1" fmla="*/ 2211 w 4262814"/>
                  <a:gd name="connsiteY1" fmla="*/ 505609 h 2025883"/>
                  <a:gd name="connsiteX2" fmla="*/ 2136337 w 4262814"/>
                  <a:gd name="connsiteY2" fmla="*/ 11555 h 2025883"/>
                  <a:gd name="connsiteX3" fmla="*/ 4262814 w 4262814"/>
                  <a:gd name="connsiteY3" fmla="*/ 1018719 h 2025883"/>
                  <a:gd name="connsiteX4" fmla="*/ 2136337 w 4262814"/>
                  <a:gd name="connsiteY4" fmla="*/ 2025883 h 2025883"/>
                  <a:gd name="connsiteX5" fmla="*/ 9860 w 4262814"/>
                  <a:gd name="connsiteY5" fmla="*/ 1018719 h 2025883"/>
                  <a:gd name="connsiteX0" fmla="*/ 7649 w 4260603"/>
                  <a:gd name="connsiteY0" fmla="*/ 1018719 h 2025883"/>
                  <a:gd name="connsiteX1" fmla="*/ 0 w 4260603"/>
                  <a:gd name="connsiteY1" fmla="*/ 505609 h 2025883"/>
                  <a:gd name="connsiteX2" fmla="*/ 2134126 w 4260603"/>
                  <a:gd name="connsiteY2" fmla="*/ 11555 h 2025883"/>
                  <a:gd name="connsiteX3" fmla="*/ 4260603 w 4260603"/>
                  <a:gd name="connsiteY3" fmla="*/ 1018719 h 2025883"/>
                  <a:gd name="connsiteX4" fmla="*/ 2134126 w 4260603"/>
                  <a:gd name="connsiteY4" fmla="*/ 2025883 h 2025883"/>
                  <a:gd name="connsiteX5" fmla="*/ 7649 w 4260603"/>
                  <a:gd name="connsiteY5" fmla="*/ 1018719 h 202588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8168 h 2025332"/>
                  <a:gd name="connsiteX1" fmla="*/ 6162 w 4252954"/>
                  <a:gd name="connsiteY1" fmla="*/ 514107 h 2025332"/>
                  <a:gd name="connsiteX2" fmla="*/ 2126477 w 4252954"/>
                  <a:gd name="connsiteY2" fmla="*/ 11004 h 2025332"/>
                  <a:gd name="connsiteX3" fmla="*/ 4252954 w 4252954"/>
                  <a:gd name="connsiteY3" fmla="*/ 1018168 h 2025332"/>
                  <a:gd name="connsiteX4" fmla="*/ 2126477 w 4252954"/>
                  <a:gd name="connsiteY4" fmla="*/ 2025332 h 2025332"/>
                  <a:gd name="connsiteX5" fmla="*/ 0 w 4252954"/>
                  <a:gd name="connsiteY5" fmla="*/ 1018168 h 2025332"/>
                  <a:gd name="connsiteX0" fmla="*/ 5 w 4252959"/>
                  <a:gd name="connsiteY0" fmla="*/ 1018168 h 2025332"/>
                  <a:gd name="connsiteX1" fmla="*/ 6167 w 4252959"/>
                  <a:gd name="connsiteY1" fmla="*/ 514107 h 2025332"/>
                  <a:gd name="connsiteX2" fmla="*/ 2126482 w 4252959"/>
                  <a:gd name="connsiteY2" fmla="*/ 11004 h 2025332"/>
                  <a:gd name="connsiteX3" fmla="*/ 4252959 w 4252959"/>
                  <a:gd name="connsiteY3" fmla="*/ 1018168 h 2025332"/>
                  <a:gd name="connsiteX4" fmla="*/ 2126482 w 4252959"/>
                  <a:gd name="connsiteY4" fmla="*/ 2025332 h 2025332"/>
                  <a:gd name="connsiteX5" fmla="*/ 5 w 4252959"/>
                  <a:gd name="connsiteY5" fmla="*/ 1018168 h 2025332"/>
                  <a:gd name="connsiteX0" fmla="*/ 4904 w 4257858"/>
                  <a:gd name="connsiteY0" fmla="*/ 1018168 h 2025332"/>
                  <a:gd name="connsiteX1" fmla="*/ 11066 w 4257858"/>
                  <a:gd name="connsiteY1" fmla="*/ 514107 h 2025332"/>
                  <a:gd name="connsiteX2" fmla="*/ 2131381 w 4257858"/>
                  <a:gd name="connsiteY2" fmla="*/ 11004 h 2025332"/>
                  <a:gd name="connsiteX3" fmla="*/ 4257858 w 4257858"/>
                  <a:gd name="connsiteY3" fmla="*/ 1018168 h 2025332"/>
                  <a:gd name="connsiteX4" fmla="*/ 2131381 w 4257858"/>
                  <a:gd name="connsiteY4" fmla="*/ 2025332 h 2025332"/>
                  <a:gd name="connsiteX5" fmla="*/ 4904 w 4257858"/>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511021"/>
                  <a:gd name="connsiteY0" fmla="*/ 1007367 h 2014531"/>
                  <a:gd name="connsiteX1" fmla="*/ 8401 w 4511021"/>
                  <a:gd name="connsiteY1" fmla="*/ 503306 h 2014531"/>
                  <a:gd name="connsiteX2" fmla="*/ 2128716 w 4511021"/>
                  <a:gd name="connsiteY2" fmla="*/ 203 h 2014531"/>
                  <a:gd name="connsiteX3" fmla="*/ 4247503 w 4511021"/>
                  <a:gd name="connsiteY3" fmla="*/ 449489 h 2014531"/>
                  <a:gd name="connsiteX4" fmla="*/ 4255193 w 4511021"/>
                  <a:gd name="connsiteY4" fmla="*/ 1007367 h 2014531"/>
                  <a:gd name="connsiteX5" fmla="*/ 2128716 w 4511021"/>
                  <a:gd name="connsiteY5" fmla="*/ 2014531 h 2014531"/>
                  <a:gd name="connsiteX6" fmla="*/ 2239 w 4511021"/>
                  <a:gd name="connsiteY6" fmla="*/ 1007367 h 2014531"/>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404633"/>
                  <a:gd name="connsiteY0" fmla="*/ 1007349 h 2014513"/>
                  <a:gd name="connsiteX1" fmla="*/ 8401 w 4404633"/>
                  <a:gd name="connsiteY1" fmla="*/ 503288 h 2014513"/>
                  <a:gd name="connsiteX2" fmla="*/ 2128716 w 4404633"/>
                  <a:gd name="connsiteY2" fmla="*/ 185 h 2014513"/>
                  <a:gd name="connsiteX3" fmla="*/ 4242740 w 4404633"/>
                  <a:gd name="connsiteY3" fmla="*/ 559008 h 2014513"/>
                  <a:gd name="connsiteX4" fmla="*/ 4255193 w 4404633"/>
                  <a:gd name="connsiteY4" fmla="*/ 1007349 h 2014513"/>
                  <a:gd name="connsiteX5" fmla="*/ 2128716 w 4404633"/>
                  <a:gd name="connsiteY5" fmla="*/ 2014513 h 2014513"/>
                  <a:gd name="connsiteX6" fmla="*/ 2239 w 4404633"/>
                  <a:gd name="connsiteY6" fmla="*/ 1007349 h 2014513"/>
                  <a:gd name="connsiteX0" fmla="*/ 2239 w 4258890"/>
                  <a:gd name="connsiteY0" fmla="*/ 1007349 h 2014513"/>
                  <a:gd name="connsiteX1" fmla="*/ 8401 w 4258890"/>
                  <a:gd name="connsiteY1" fmla="*/ 503288 h 2014513"/>
                  <a:gd name="connsiteX2" fmla="*/ 2128716 w 4258890"/>
                  <a:gd name="connsiteY2" fmla="*/ 185 h 2014513"/>
                  <a:gd name="connsiteX3" fmla="*/ 4242740 w 4258890"/>
                  <a:gd name="connsiteY3" fmla="*/ 559008 h 2014513"/>
                  <a:gd name="connsiteX4" fmla="*/ 4255193 w 4258890"/>
                  <a:gd name="connsiteY4" fmla="*/ 1007349 h 2014513"/>
                  <a:gd name="connsiteX5" fmla="*/ 2128716 w 4258890"/>
                  <a:gd name="connsiteY5" fmla="*/ 2014513 h 2014513"/>
                  <a:gd name="connsiteX6" fmla="*/ 2239 w 4258890"/>
                  <a:gd name="connsiteY6" fmla="*/ 1007349 h 201451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57005"/>
                  <a:gd name="connsiteY0" fmla="*/ 1007209 h 2014373"/>
                  <a:gd name="connsiteX1" fmla="*/ 8401 w 4257005"/>
                  <a:gd name="connsiteY1" fmla="*/ 503148 h 2014373"/>
                  <a:gd name="connsiteX2" fmla="*/ 2128716 w 4257005"/>
                  <a:gd name="connsiteY2" fmla="*/ 45 h 2014373"/>
                  <a:gd name="connsiteX3" fmla="*/ 4252265 w 4257005"/>
                  <a:gd name="connsiteY3" fmla="*/ 530293 h 2014373"/>
                  <a:gd name="connsiteX4" fmla="*/ 4255193 w 4257005"/>
                  <a:gd name="connsiteY4" fmla="*/ 1007209 h 2014373"/>
                  <a:gd name="connsiteX5" fmla="*/ 2128716 w 4257005"/>
                  <a:gd name="connsiteY5" fmla="*/ 2014373 h 2014373"/>
                  <a:gd name="connsiteX6" fmla="*/ 2239 w 4257005"/>
                  <a:gd name="connsiteY6" fmla="*/ 1007209 h 201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7005" h="2014373">
                    <a:moveTo>
                      <a:pt x="2239" y="1007209"/>
                    </a:moveTo>
                    <a:cubicBezTo>
                      <a:pt x="-231" y="600160"/>
                      <a:pt x="-3112" y="705775"/>
                      <a:pt x="8401" y="503148"/>
                    </a:cubicBezTo>
                    <a:cubicBezTo>
                      <a:pt x="362814" y="335287"/>
                      <a:pt x="1421405" y="-4479"/>
                      <a:pt x="2128716" y="45"/>
                    </a:cubicBezTo>
                    <a:cubicBezTo>
                      <a:pt x="2836027" y="4569"/>
                      <a:pt x="3897852" y="362432"/>
                      <a:pt x="4252265" y="530293"/>
                    </a:cubicBezTo>
                    <a:cubicBezTo>
                      <a:pt x="4254253" y="674342"/>
                      <a:pt x="4259868" y="735256"/>
                      <a:pt x="4255193" y="1007209"/>
                    </a:cubicBezTo>
                    <a:cubicBezTo>
                      <a:pt x="4221943" y="1526810"/>
                      <a:pt x="3303137" y="2014373"/>
                      <a:pt x="2128716" y="2014373"/>
                    </a:cubicBezTo>
                    <a:cubicBezTo>
                      <a:pt x="954295" y="2014373"/>
                      <a:pt x="2239" y="1563450"/>
                      <a:pt x="2239" y="1007209"/>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839" name="Oval 838"/>
              <p:cNvSpPr/>
              <p:nvPr/>
            </p:nvSpPr>
            <p:spPr>
              <a:xfrm>
                <a:off x="7799798" y="4188232"/>
                <a:ext cx="3938243" cy="186527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sp>
          <p:nvSpPr>
            <p:cNvPr id="837" name="Oval 836"/>
            <p:cNvSpPr/>
            <p:nvPr/>
          </p:nvSpPr>
          <p:spPr>
            <a:xfrm>
              <a:off x="2137949" y="1831645"/>
              <a:ext cx="1148198" cy="5603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239" tIns="45619" rIns="91239" bIns="45619"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grpSp>
        <p:nvGrpSpPr>
          <p:cNvPr id="845" name="Group 844"/>
          <p:cNvGrpSpPr/>
          <p:nvPr/>
        </p:nvGrpSpPr>
        <p:grpSpPr>
          <a:xfrm>
            <a:off x="3085722" y="1536017"/>
            <a:ext cx="2064177" cy="548067"/>
            <a:chOff x="2002235" y="1769214"/>
            <a:chExt cx="1419954" cy="830210"/>
          </a:xfrm>
        </p:grpSpPr>
        <p:grpSp>
          <p:nvGrpSpPr>
            <p:cNvPr id="846" name="Group 845"/>
            <p:cNvGrpSpPr/>
            <p:nvPr/>
          </p:nvGrpSpPr>
          <p:grpSpPr>
            <a:xfrm>
              <a:off x="2002235" y="1769214"/>
              <a:ext cx="1419954" cy="830210"/>
              <a:chOff x="7797722" y="4188232"/>
              <a:chExt cx="3941994" cy="2257160"/>
            </a:xfrm>
          </p:grpSpPr>
          <p:sp>
            <p:nvSpPr>
              <p:cNvPr id="848" name="Oval 359"/>
              <p:cNvSpPr/>
              <p:nvPr/>
            </p:nvSpPr>
            <p:spPr>
              <a:xfrm>
                <a:off x="7797722" y="4580078"/>
                <a:ext cx="3941994" cy="1865314"/>
              </a:xfrm>
              <a:custGeom>
                <a:avLst/>
                <a:gdLst>
                  <a:gd name="connsiteX0" fmla="*/ 0 w 4252954"/>
                  <a:gd name="connsiteY0" fmla="*/ 1007164 h 2014327"/>
                  <a:gd name="connsiteX1" fmla="*/ 2126477 w 4252954"/>
                  <a:gd name="connsiteY1" fmla="*/ 0 h 2014327"/>
                  <a:gd name="connsiteX2" fmla="*/ 4252954 w 4252954"/>
                  <a:gd name="connsiteY2" fmla="*/ 1007164 h 2014327"/>
                  <a:gd name="connsiteX3" fmla="*/ 2126477 w 4252954"/>
                  <a:gd name="connsiteY3" fmla="*/ 2014328 h 2014327"/>
                  <a:gd name="connsiteX4" fmla="*/ 0 w 4252954"/>
                  <a:gd name="connsiteY4" fmla="*/ 1007164 h 2014327"/>
                  <a:gd name="connsiteX0" fmla="*/ 0 w 4252954"/>
                  <a:gd name="connsiteY0" fmla="*/ 1007164 h 2014328"/>
                  <a:gd name="connsiteX1" fmla="*/ 2126477 w 4252954"/>
                  <a:gd name="connsiteY1" fmla="*/ 0 h 2014328"/>
                  <a:gd name="connsiteX2" fmla="*/ 4252954 w 4252954"/>
                  <a:gd name="connsiteY2" fmla="*/ 1007164 h 2014328"/>
                  <a:gd name="connsiteX3" fmla="*/ 2126477 w 4252954"/>
                  <a:gd name="connsiteY3" fmla="*/ 2014328 h 2014328"/>
                  <a:gd name="connsiteX4" fmla="*/ 0 w 4252954"/>
                  <a:gd name="connsiteY4" fmla="*/ 1007164 h 2014328"/>
                  <a:gd name="connsiteX0" fmla="*/ 228527 w 4481481"/>
                  <a:gd name="connsiteY0" fmla="*/ 1030354 h 2037518"/>
                  <a:gd name="connsiteX1" fmla="*/ 281838 w 4481481"/>
                  <a:gd name="connsiteY1" fmla="*/ 380084 h 2037518"/>
                  <a:gd name="connsiteX2" fmla="*/ 2355004 w 4481481"/>
                  <a:gd name="connsiteY2" fmla="*/ 23190 h 2037518"/>
                  <a:gd name="connsiteX3" fmla="*/ 4481481 w 4481481"/>
                  <a:gd name="connsiteY3" fmla="*/ 1030354 h 2037518"/>
                  <a:gd name="connsiteX4" fmla="*/ 2355004 w 4481481"/>
                  <a:gd name="connsiteY4" fmla="*/ 2037518 h 2037518"/>
                  <a:gd name="connsiteX5" fmla="*/ 228527 w 4481481"/>
                  <a:gd name="connsiteY5" fmla="*/ 1030354 h 2037518"/>
                  <a:gd name="connsiteX0" fmla="*/ 139687 w 4392641"/>
                  <a:gd name="connsiteY0" fmla="*/ 1030354 h 2037518"/>
                  <a:gd name="connsiteX1" fmla="*/ 192998 w 4392641"/>
                  <a:gd name="connsiteY1" fmla="*/ 380084 h 2037518"/>
                  <a:gd name="connsiteX2" fmla="*/ 2266164 w 4392641"/>
                  <a:gd name="connsiteY2" fmla="*/ 23190 h 2037518"/>
                  <a:gd name="connsiteX3" fmla="*/ 4392641 w 4392641"/>
                  <a:gd name="connsiteY3" fmla="*/ 1030354 h 2037518"/>
                  <a:gd name="connsiteX4" fmla="*/ 2266164 w 4392641"/>
                  <a:gd name="connsiteY4" fmla="*/ 2037518 h 2037518"/>
                  <a:gd name="connsiteX5" fmla="*/ 139687 w 4392641"/>
                  <a:gd name="connsiteY5" fmla="*/ 1030354 h 2037518"/>
                  <a:gd name="connsiteX0" fmla="*/ 0 w 4252954"/>
                  <a:gd name="connsiteY0" fmla="*/ 1030354 h 2037518"/>
                  <a:gd name="connsiteX1" fmla="*/ 53311 w 4252954"/>
                  <a:gd name="connsiteY1" fmla="*/ 380084 h 2037518"/>
                  <a:gd name="connsiteX2" fmla="*/ 2126477 w 4252954"/>
                  <a:gd name="connsiteY2" fmla="*/ 23190 h 2037518"/>
                  <a:gd name="connsiteX3" fmla="*/ 4252954 w 4252954"/>
                  <a:gd name="connsiteY3" fmla="*/ 1030354 h 2037518"/>
                  <a:gd name="connsiteX4" fmla="*/ 2126477 w 4252954"/>
                  <a:gd name="connsiteY4" fmla="*/ 2037518 h 2037518"/>
                  <a:gd name="connsiteX5" fmla="*/ 0 w 4252954"/>
                  <a:gd name="connsiteY5" fmla="*/ 1030354 h 2037518"/>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9860 w 4262814"/>
                  <a:gd name="connsiteY0" fmla="*/ 1018719 h 2025883"/>
                  <a:gd name="connsiteX1" fmla="*/ 2211 w 4262814"/>
                  <a:gd name="connsiteY1" fmla="*/ 505609 h 2025883"/>
                  <a:gd name="connsiteX2" fmla="*/ 2136337 w 4262814"/>
                  <a:gd name="connsiteY2" fmla="*/ 11555 h 2025883"/>
                  <a:gd name="connsiteX3" fmla="*/ 4262814 w 4262814"/>
                  <a:gd name="connsiteY3" fmla="*/ 1018719 h 2025883"/>
                  <a:gd name="connsiteX4" fmla="*/ 2136337 w 4262814"/>
                  <a:gd name="connsiteY4" fmla="*/ 2025883 h 2025883"/>
                  <a:gd name="connsiteX5" fmla="*/ 9860 w 4262814"/>
                  <a:gd name="connsiteY5" fmla="*/ 1018719 h 2025883"/>
                  <a:gd name="connsiteX0" fmla="*/ 7649 w 4260603"/>
                  <a:gd name="connsiteY0" fmla="*/ 1018719 h 2025883"/>
                  <a:gd name="connsiteX1" fmla="*/ 0 w 4260603"/>
                  <a:gd name="connsiteY1" fmla="*/ 505609 h 2025883"/>
                  <a:gd name="connsiteX2" fmla="*/ 2134126 w 4260603"/>
                  <a:gd name="connsiteY2" fmla="*/ 11555 h 2025883"/>
                  <a:gd name="connsiteX3" fmla="*/ 4260603 w 4260603"/>
                  <a:gd name="connsiteY3" fmla="*/ 1018719 h 2025883"/>
                  <a:gd name="connsiteX4" fmla="*/ 2134126 w 4260603"/>
                  <a:gd name="connsiteY4" fmla="*/ 2025883 h 2025883"/>
                  <a:gd name="connsiteX5" fmla="*/ 7649 w 4260603"/>
                  <a:gd name="connsiteY5" fmla="*/ 1018719 h 202588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8168 h 2025332"/>
                  <a:gd name="connsiteX1" fmla="*/ 6162 w 4252954"/>
                  <a:gd name="connsiteY1" fmla="*/ 514107 h 2025332"/>
                  <a:gd name="connsiteX2" fmla="*/ 2126477 w 4252954"/>
                  <a:gd name="connsiteY2" fmla="*/ 11004 h 2025332"/>
                  <a:gd name="connsiteX3" fmla="*/ 4252954 w 4252954"/>
                  <a:gd name="connsiteY3" fmla="*/ 1018168 h 2025332"/>
                  <a:gd name="connsiteX4" fmla="*/ 2126477 w 4252954"/>
                  <a:gd name="connsiteY4" fmla="*/ 2025332 h 2025332"/>
                  <a:gd name="connsiteX5" fmla="*/ 0 w 4252954"/>
                  <a:gd name="connsiteY5" fmla="*/ 1018168 h 2025332"/>
                  <a:gd name="connsiteX0" fmla="*/ 5 w 4252959"/>
                  <a:gd name="connsiteY0" fmla="*/ 1018168 h 2025332"/>
                  <a:gd name="connsiteX1" fmla="*/ 6167 w 4252959"/>
                  <a:gd name="connsiteY1" fmla="*/ 514107 h 2025332"/>
                  <a:gd name="connsiteX2" fmla="*/ 2126482 w 4252959"/>
                  <a:gd name="connsiteY2" fmla="*/ 11004 h 2025332"/>
                  <a:gd name="connsiteX3" fmla="*/ 4252959 w 4252959"/>
                  <a:gd name="connsiteY3" fmla="*/ 1018168 h 2025332"/>
                  <a:gd name="connsiteX4" fmla="*/ 2126482 w 4252959"/>
                  <a:gd name="connsiteY4" fmla="*/ 2025332 h 2025332"/>
                  <a:gd name="connsiteX5" fmla="*/ 5 w 4252959"/>
                  <a:gd name="connsiteY5" fmla="*/ 1018168 h 2025332"/>
                  <a:gd name="connsiteX0" fmla="*/ 4904 w 4257858"/>
                  <a:gd name="connsiteY0" fmla="*/ 1018168 h 2025332"/>
                  <a:gd name="connsiteX1" fmla="*/ 11066 w 4257858"/>
                  <a:gd name="connsiteY1" fmla="*/ 514107 h 2025332"/>
                  <a:gd name="connsiteX2" fmla="*/ 2131381 w 4257858"/>
                  <a:gd name="connsiteY2" fmla="*/ 11004 h 2025332"/>
                  <a:gd name="connsiteX3" fmla="*/ 4257858 w 4257858"/>
                  <a:gd name="connsiteY3" fmla="*/ 1018168 h 2025332"/>
                  <a:gd name="connsiteX4" fmla="*/ 2131381 w 4257858"/>
                  <a:gd name="connsiteY4" fmla="*/ 2025332 h 2025332"/>
                  <a:gd name="connsiteX5" fmla="*/ 4904 w 4257858"/>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511021"/>
                  <a:gd name="connsiteY0" fmla="*/ 1007367 h 2014531"/>
                  <a:gd name="connsiteX1" fmla="*/ 8401 w 4511021"/>
                  <a:gd name="connsiteY1" fmla="*/ 503306 h 2014531"/>
                  <a:gd name="connsiteX2" fmla="*/ 2128716 w 4511021"/>
                  <a:gd name="connsiteY2" fmla="*/ 203 h 2014531"/>
                  <a:gd name="connsiteX3" fmla="*/ 4247503 w 4511021"/>
                  <a:gd name="connsiteY3" fmla="*/ 449489 h 2014531"/>
                  <a:gd name="connsiteX4" fmla="*/ 4255193 w 4511021"/>
                  <a:gd name="connsiteY4" fmla="*/ 1007367 h 2014531"/>
                  <a:gd name="connsiteX5" fmla="*/ 2128716 w 4511021"/>
                  <a:gd name="connsiteY5" fmla="*/ 2014531 h 2014531"/>
                  <a:gd name="connsiteX6" fmla="*/ 2239 w 4511021"/>
                  <a:gd name="connsiteY6" fmla="*/ 1007367 h 2014531"/>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404633"/>
                  <a:gd name="connsiteY0" fmla="*/ 1007349 h 2014513"/>
                  <a:gd name="connsiteX1" fmla="*/ 8401 w 4404633"/>
                  <a:gd name="connsiteY1" fmla="*/ 503288 h 2014513"/>
                  <a:gd name="connsiteX2" fmla="*/ 2128716 w 4404633"/>
                  <a:gd name="connsiteY2" fmla="*/ 185 h 2014513"/>
                  <a:gd name="connsiteX3" fmla="*/ 4242740 w 4404633"/>
                  <a:gd name="connsiteY3" fmla="*/ 559008 h 2014513"/>
                  <a:gd name="connsiteX4" fmla="*/ 4255193 w 4404633"/>
                  <a:gd name="connsiteY4" fmla="*/ 1007349 h 2014513"/>
                  <a:gd name="connsiteX5" fmla="*/ 2128716 w 4404633"/>
                  <a:gd name="connsiteY5" fmla="*/ 2014513 h 2014513"/>
                  <a:gd name="connsiteX6" fmla="*/ 2239 w 4404633"/>
                  <a:gd name="connsiteY6" fmla="*/ 1007349 h 2014513"/>
                  <a:gd name="connsiteX0" fmla="*/ 2239 w 4258890"/>
                  <a:gd name="connsiteY0" fmla="*/ 1007349 h 2014513"/>
                  <a:gd name="connsiteX1" fmla="*/ 8401 w 4258890"/>
                  <a:gd name="connsiteY1" fmla="*/ 503288 h 2014513"/>
                  <a:gd name="connsiteX2" fmla="*/ 2128716 w 4258890"/>
                  <a:gd name="connsiteY2" fmla="*/ 185 h 2014513"/>
                  <a:gd name="connsiteX3" fmla="*/ 4242740 w 4258890"/>
                  <a:gd name="connsiteY3" fmla="*/ 559008 h 2014513"/>
                  <a:gd name="connsiteX4" fmla="*/ 4255193 w 4258890"/>
                  <a:gd name="connsiteY4" fmla="*/ 1007349 h 2014513"/>
                  <a:gd name="connsiteX5" fmla="*/ 2128716 w 4258890"/>
                  <a:gd name="connsiteY5" fmla="*/ 2014513 h 2014513"/>
                  <a:gd name="connsiteX6" fmla="*/ 2239 w 4258890"/>
                  <a:gd name="connsiteY6" fmla="*/ 1007349 h 201451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57005"/>
                  <a:gd name="connsiteY0" fmla="*/ 1007209 h 2014373"/>
                  <a:gd name="connsiteX1" fmla="*/ 8401 w 4257005"/>
                  <a:gd name="connsiteY1" fmla="*/ 503148 h 2014373"/>
                  <a:gd name="connsiteX2" fmla="*/ 2128716 w 4257005"/>
                  <a:gd name="connsiteY2" fmla="*/ 45 h 2014373"/>
                  <a:gd name="connsiteX3" fmla="*/ 4252265 w 4257005"/>
                  <a:gd name="connsiteY3" fmla="*/ 530293 h 2014373"/>
                  <a:gd name="connsiteX4" fmla="*/ 4255193 w 4257005"/>
                  <a:gd name="connsiteY4" fmla="*/ 1007209 h 2014373"/>
                  <a:gd name="connsiteX5" fmla="*/ 2128716 w 4257005"/>
                  <a:gd name="connsiteY5" fmla="*/ 2014373 h 2014373"/>
                  <a:gd name="connsiteX6" fmla="*/ 2239 w 4257005"/>
                  <a:gd name="connsiteY6" fmla="*/ 1007209 h 201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7005" h="2014373">
                    <a:moveTo>
                      <a:pt x="2239" y="1007209"/>
                    </a:moveTo>
                    <a:cubicBezTo>
                      <a:pt x="-231" y="600160"/>
                      <a:pt x="-3112" y="705775"/>
                      <a:pt x="8401" y="503148"/>
                    </a:cubicBezTo>
                    <a:cubicBezTo>
                      <a:pt x="362814" y="335287"/>
                      <a:pt x="1421405" y="-4479"/>
                      <a:pt x="2128716" y="45"/>
                    </a:cubicBezTo>
                    <a:cubicBezTo>
                      <a:pt x="2836027" y="4569"/>
                      <a:pt x="3897852" y="362432"/>
                      <a:pt x="4252265" y="530293"/>
                    </a:cubicBezTo>
                    <a:cubicBezTo>
                      <a:pt x="4254253" y="674342"/>
                      <a:pt x="4259868" y="735256"/>
                      <a:pt x="4255193" y="1007209"/>
                    </a:cubicBezTo>
                    <a:cubicBezTo>
                      <a:pt x="4221943" y="1526810"/>
                      <a:pt x="3303137" y="2014373"/>
                      <a:pt x="2128716" y="2014373"/>
                    </a:cubicBezTo>
                    <a:cubicBezTo>
                      <a:pt x="954295" y="2014373"/>
                      <a:pt x="2239" y="1563450"/>
                      <a:pt x="2239" y="1007209"/>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849" name="Oval 848"/>
              <p:cNvSpPr/>
              <p:nvPr/>
            </p:nvSpPr>
            <p:spPr>
              <a:xfrm>
                <a:off x="7799798" y="4188232"/>
                <a:ext cx="3938243" cy="186527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sp>
          <p:nvSpPr>
            <p:cNvPr id="847" name="Oval 846"/>
            <p:cNvSpPr/>
            <p:nvPr/>
          </p:nvSpPr>
          <p:spPr>
            <a:xfrm>
              <a:off x="2137949" y="1831645"/>
              <a:ext cx="1148198" cy="5603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239" tIns="45619" rIns="91239" bIns="45619"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grpSp>
        <p:nvGrpSpPr>
          <p:cNvPr id="939" name="Group 938"/>
          <p:cNvGrpSpPr/>
          <p:nvPr/>
        </p:nvGrpSpPr>
        <p:grpSpPr>
          <a:xfrm>
            <a:off x="319547" y="1505738"/>
            <a:ext cx="1748880" cy="548067"/>
            <a:chOff x="2002235" y="1769214"/>
            <a:chExt cx="1419954" cy="830210"/>
          </a:xfrm>
        </p:grpSpPr>
        <p:grpSp>
          <p:nvGrpSpPr>
            <p:cNvPr id="940" name="Group 939"/>
            <p:cNvGrpSpPr/>
            <p:nvPr/>
          </p:nvGrpSpPr>
          <p:grpSpPr>
            <a:xfrm>
              <a:off x="2002235" y="1769214"/>
              <a:ext cx="1419954" cy="830210"/>
              <a:chOff x="7797722" y="4188232"/>
              <a:chExt cx="3941994" cy="2257160"/>
            </a:xfrm>
          </p:grpSpPr>
          <p:sp>
            <p:nvSpPr>
              <p:cNvPr id="942" name="Oval 359"/>
              <p:cNvSpPr/>
              <p:nvPr/>
            </p:nvSpPr>
            <p:spPr>
              <a:xfrm>
                <a:off x="7797722" y="4580078"/>
                <a:ext cx="3941994" cy="1865314"/>
              </a:xfrm>
              <a:custGeom>
                <a:avLst/>
                <a:gdLst>
                  <a:gd name="connsiteX0" fmla="*/ 0 w 4252954"/>
                  <a:gd name="connsiteY0" fmla="*/ 1007164 h 2014327"/>
                  <a:gd name="connsiteX1" fmla="*/ 2126477 w 4252954"/>
                  <a:gd name="connsiteY1" fmla="*/ 0 h 2014327"/>
                  <a:gd name="connsiteX2" fmla="*/ 4252954 w 4252954"/>
                  <a:gd name="connsiteY2" fmla="*/ 1007164 h 2014327"/>
                  <a:gd name="connsiteX3" fmla="*/ 2126477 w 4252954"/>
                  <a:gd name="connsiteY3" fmla="*/ 2014328 h 2014327"/>
                  <a:gd name="connsiteX4" fmla="*/ 0 w 4252954"/>
                  <a:gd name="connsiteY4" fmla="*/ 1007164 h 2014327"/>
                  <a:gd name="connsiteX0" fmla="*/ 0 w 4252954"/>
                  <a:gd name="connsiteY0" fmla="*/ 1007164 h 2014328"/>
                  <a:gd name="connsiteX1" fmla="*/ 2126477 w 4252954"/>
                  <a:gd name="connsiteY1" fmla="*/ 0 h 2014328"/>
                  <a:gd name="connsiteX2" fmla="*/ 4252954 w 4252954"/>
                  <a:gd name="connsiteY2" fmla="*/ 1007164 h 2014328"/>
                  <a:gd name="connsiteX3" fmla="*/ 2126477 w 4252954"/>
                  <a:gd name="connsiteY3" fmla="*/ 2014328 h 2014328"/>
                  <a:gd name="connsiteX4" fmla="*/ 0 w 4252954"/>
                  <a:gd name="connsiteY4" fmla="*/ 1007164 h 2014328"/>
                  <a:gd name="connsiteX0" fmla="*/ 228527 w 4481481"/>
                  <a:gd name="connsiteY0" fmla="*/ 1030354 h 2037518"/>
                  <a:gd name="connsiteX1" fmla="*/ 281838 w 4481481"/>
                  <a:gd name="connsiteY1" fmla="*/ 380084 h 2037518"/>
                  <a:gd name="connsiteX2" fmla="*/ 2355004 w 4481481"/>
                  <a:gd name="connsiteY2" fmla="*/ 23190 h 2037518"/>
                  <a:gd name="connsiteX3" fmla="*/ 4481481 w 4481481"/>
                  <a:gd name="connsiteY3" fmla="*/ 1030354 h 2037518"/>
                  <a:gd name="connsiteX4" fmla="*/ 2355004 w 4481481"/>
                  <a:gd name="connsiteY4" fmla="*/ 2037518 h 2037518"/>
                  <a:gd name="connsiteX5" fmla="*/ 228527 w 4481481"/>
                  <a:gd name="connsiteY5" fmla="*/ 1030354 h 2037518"/>
                  <a:gd name="connsiteX0" fmla="*/ 139687 w 4392641"/>
                  <a:gd name="connsiteY0" fmla="*/ 1030354 h 2037518"/>
                  <a:gd name="connsiteX1" fmla="*/ 192998 w 4392641"/>
                  <a:gd name="connsiteY1" fmla="*/ 380084 h 2037518"/>
                  <a:gd name="connsiteX2" fmla="*/ 2266164 w 4392641"/>
                  <a:gd name="connsiteY2" fmla="*/ 23190 h 2037518"/>
                  <a:gd name="connsiteX3" fmla="*/ 4392641 w 4392641"/>
                  <a:gd name="connsiteY3" fmla="*/ 1030354 h 2037518"/>
                  <a:gd name="connsiteX4" fmla="*/ 2266164 w 4392641"/>
                  <a:gd name="connsiteY4" fmla="*/ 2037518 h 2037518"/>
                  <a:gd name="connsiteX5" fmla="*/ 139687 w 4392641"/>
                  <a:gd name="connsiteY5" fmla="*/ 1030354 h 2037518"/>
                  <a:gd name="connsiteX0" fmla="*/ 0 w 4252954"/>
                  <a:gd name="connsiteY0" fmla="*/ 1030354 h 2037518"/>
                  <a:gd name="connsiteX1" fmla="*/ 53311 w 4252954"/>
                  <a:gd name="connsiteY1" fmla="*/ 380084 h 2037518"/>
                  <a:gd name="connsiteX2" fmla="*/ 2126477 w 4252954"/>
                  <a:gd name="connsiteY2" fmla="*/ 23190 h 2037518"/>
                  <a:gd name="connsiteX3" fmla="*/ 4252954 w 4252954"/>
                  <a:gd name="connsiteY3" fmla="*/ 1030354 h 2037518"/>
                  <a:gd name="connsiteX4" fmla="*/ 2126477 w 4252954"/>
                  <a:gd name="connsiteY4" fmla="*/ 2037518 h 2037518"/>
                  <a:gd name="connsiteX5" fmla="*/ 0 w 4252954"/>
                  <a:gd name="connsiteY5" fmla="*/ 1030354 h 2037518"/>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9860 w 4262814"/>
                  <a:gd name="connsiteY0" fmla="*/ 1018719 h 2025883"/>
                  <a:gd name="connsiteX1" fmla="*/ 2211 w 4262814"/>
                  <a:gd name="connsiteY1" fmla="*/ 505609 h 2025883"/>
                  <a:gd name="connsiteX2" fmla="*/ 2136337 w 4262814"/>
                  <a:gd name="connsiteY2" fmla="*/ 11555 h 2025883"/>
                  <a:gd name="connsiteX3" fmla="*/ 4262814 w 4262814"/>
                  <a:gd name="connsiteY3" fmla="*/ 1018719 h 2025883"/>
                  <a:gd name="connsiteX4" fmla="*/ 2136337 w 4262814"/>
                  <a:gd name="connsiteY4" fmla="*/ 2025883 h 2025883"/>
                  <a:gd name="connsiteX5" fmla="*/ 9860 w 4262814"/>
                  <a:gd name="connsiteY5" fmla="*/ 1018719 h 2025883"/>
                  <a:gd name="connsiteX0" fmla="*/ 7649 w 4260603"/>
                  <a:gd name="connsiteY0" fmla="*/ 1018719 h 2025883"/>
                  <a:gd name="connsiteX1" fmla="*/ 0 w 4260603"/>
                  <a:gd name="connsiteY1" fmla="*/ 505609 h 2025883"/>
                  <a:gd name="connsiteX2" fmla="*/ 2134126 w 4260603"/>
                  <a:gd name="connsiteY2" fmla="*/ 11555 h 2025883"/>
                  <a:gd name="connsiteX3" fmla="*/ 4260603 w 4260603"/>
                  <a:gd name="connsiteY3" fmla="*/ 1018719 h 2025883"/>
                  <a:gd name="connsiteX4" fmla="*/ 2134126 w 4260603"/>
                  <a:gd name="connsiteY4" fmla="*/ 2025883 h 2025883"/>
                  <a:gd name="connsiteX5" fmla="*/ 7649 w 4260603"/>
                  <a:gd name="connsiteY5" fmla="*/ 1018719 h 202588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8168 h 2025332"/>
                  <a:gd name="connsiteX1" fmla="*/ 6162 w 4252954"/>
                  <a:gd name="connsiteY1" fmla="*/ 514107 h 2025332"/>
                  <a:gd name="connsiteX2" fmla="*/ 2126477 w 4252954"/>
                  <a:gd name="connsiteY2" fmla="*/ 11004 h 2025332"/>
                  <a:gd name="connsiteX3" fmla="*/ 4252954 w 4252954"/>
                  <a:gd name="connsiteY3" fmla="*/ 1018168 h 2025332"/>
                  <a:gd name="connsiteX4" fmla="*/ 2126477 w 4252954"/>
                  <a:gd name="connsiteY4" fmla="*/ 2025332 h 2025332"/>
                  <a:gd name="connsiteX5" fmla="*/ 0 w 4252954"/>
                  <a:gd name="connsiteY5" fmla="*/ 1018168 h 2025332"/>
                  <a:gd name="connsiteX0" fmla="*/ 5 w 4252959"/>
                  <a:gd name="connsiteY0" fmla="*/ 1018168 h 2025332"/>
                  <a:gd name="connsiteX1" fmla="*/ 6167 w 4252959"/>
                  <a:gd name="connsiteY1" fmla="*/ 514107 h 2025332"/>
                  <a:gd name="connsiteX2" fmla="*/ 2126482 w 4252959"/>
                  <a:gd name="connsiteY2" fmla="*/ 11004 h 2025332"/>
                  <a:gd name="connsiteX3" fmla="*/ 4252959 w 4252959"/>
                  <a:gd name="connsiteY3" fmla="*/ 1018168 h 2025332"/>
                  <a:gd name="connsiteX4" fmla="*/ 2126482 w 4252959"/>
                  <a:gd name="connsiteY4" fmla="*/ 2025332 h 2025332"/>
                  <a:gd name="connsiteX5" fmla="*/ 5 w 4252959"/>
                  <a:gd name="connsiteY5" fmla="*/ 1018168 h 2025332"/>
                  <a:gd name="connsiteX0" fmla="*/ 4904 w 4257858"/>
                  <a:gd name="connsiteY0" fmla="*/ 1018168 h 2025332"/>
                  <a:gd name="connsiteX1" fmla="*/ 11066 w 4257858"/>
                  <a:gd name="connsiteY1" fmla="*/ 514107 h 2025332"/>
                  <a:gd name="connsiteX2" fmla="*/ 2131381 w 4257858"/>
                  <a:gd name="connsiteY2" fmla="*/ 11004 h 2025332"/>
                  <a:gd name="connsiteX3" fmla="*/ 4257858 w 4257858"/>
                  <a:gd name="connsiteY3" fmla="*/ 1018168 h 2025332"/>
                  <a:gd name="connsiteX4" fmla="*/ 2131381 w 4257858"/>
                  <a:gd name="connsiteY4" fmla="*/ 2025332 h 2025332"/>
                  <a:gd name="connsiteX5" fmla="*/ 4904 w 4257858"/>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511021"/>
                  <a:gd name="connsiteY0" fmla="*/ 1007367 h 2014531"/>
                  <a:gd name="connsiteX1" fmla="*/ 8401 w 4511021"/>
                  <a:gd name="connsiteY1" fmla="*/ 503306 h 2014531"/>
                  <a:gd name="connsiteX2" fmla="*/ 2128716 w 4511021"/>
                  <a:gd name="connsiteY2" fmla="*/ 203 h 2014531"/>
                  <a:gd name="connsiteX3" fmla="*/ 4247503 w 4511021"/>
                  <a:gd name="connsiteY3" fmla="*/ 449489 h 2014531"/>
                  <a:gd name="connsiteX4" fmla="*/ 4255193 w 4511021"/>
                  <a:gd name="connsiteY4" fmla="*/ 1007367 h 2014531"/>
                  <a:gd name="connsiteX5" fmla="*/ 2128716 w 4511021"/>
                  <a:gd name="connsiteY5" fmla="*/ 2014531 h 2014531"/>
                  <a:gd name="connsiteX6" fmla="*/ 2239 w 4511021"/>
                  <a:gd name="connsiteY6" fmla="*/ 1007367 h 2014531"/>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404633"/>
                  <a:gd name="connsiteY0" fmla="*/ 1007349 h 2014513"/>
                  <a:gd name="connsiteX1" fmla="*/ 8401 w 4404633"/>
                  <a:gd name="connsiteY1" fmla="*/ 503288 h 2014513"/>
                  <a:gd name="connsiteX2" fmla="*/ 2128716 w 4404633"/>
                  <a:gd name="connsiteY2" fmla="*/ 185 h 2014513"/>
                  <a:gd name="connsiteX3" fmla="*/ 4242740 w 4404633"/>
                  <a:gd name="connsiteY3" fmla="*/ 559008 h 2014513"/>
                  <a:gd name="connsiteX4" fmla="*/ 4255193 w 4404633"/>
                  <a:gd name="connsiteY4" fmla="*/ 1007349 h 2014513"/>
                  <a:gd name="connsiteX5" fmla="*/ 2128716 w 4404633"/>
                  <a:gd name="connsiteY5" fmla="*/ 2014513 h 2014513"/>
                  <a:gd name="connsiteX6" fmla="*/ 2239 w 4404633"/>
                  <a:gd name="connsiteY6" fmla="*/ 1007349 h 2014513"/>
                  <a:gd name="connsiteX0" fmla="*/ 2239 w 4258890"/>
                  <a:gd name="connsiteY0" fmla="*/ 1007349 h 2014513"/>
                  <a:gd name="connsiteX1" fmla="*/ 8401 w 4258890"/>
                  <a:gd name="connsiteY1" fmla="*/ 503288 h 2014513"/>
                  <a:gd name="connsiteX2" fmla="*/ 2128716 w 4258890"/>
                  <a:gd name="connsiteY2" fmla="*/ 185 h 2014513"/>
                  <a:gd name="connsiteX3" fmla="*/ 4242740 w 4258890"/>
                  <a:gd name="connsiteY3" fmla="*/ 559008 h 2014513"/>
                  <a:gd name="connsiteX4" fmla="*/ 4255193 w 4258890"/>
                  <a:gd name="connsiteY4" fmla="*/ 1007349 h 2014513"/>
                  <a:gd name="connsiteX5" fmla="*/ 2128716 w 4258890"/>
                  <a:gd name="connsiteY5" fmla="*/ 2014513 h 2014513"/>
                  <a:gd name="connsiteX6" fmla="*/ 2239 w 4258890"/>
                  <a:gd name="connsiteY6" fmla="*/ 1007349 h 201451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57005"/>
                  <a:gd name="connsiteY0" fmla="*/ 1007209 h 2014373"/>
                  <a:gd name="connsiteX1" fmla="*/ 8401 w 4257005"/>
                  <a:gd name="connsiteY1" fmla="*/ 503148 h 2014373"/>
                  <a:gd name="connsiteX2" fmla="*/ 2128716 w 4257005"/>
                  <a:gd name="connsiteY2" fmla="*/ 45 h 2014373"/>
                  <a:gd name="connsiteX3" fmla="*/ 4252265 w 4257005"/>
                  <a:gd name="connsiteY3" fmla="*/ 530293 h 2014373"/>
                  <a:gd name="connsiteX4" fmla="*/ 4255193 w 4257005"/>
                  <a:gd name="connsiteY4" fmla="*/ 1007209 h 2014373"/>
                  <a:gd name="connsiteX5" fmla="*/ 2128716 w 4257005"/>
                  <a:gd name="connsiteY5" fmla="*/ 2014373 h 2014373"/>
                  <a:gd name="connsiteX6" fmla="*/ 2239 w 4257005"/>
                  <a:gd name="connsiteY6" fmla="*/ 1007209 h 201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7005" h="2014373">
                    <a:moveTo>
                      <a:pt x="2239" y="1007209"/>
                    </a:moveTo>
                    <a:cubicBezTo>
                      <a:pt x="-231" y="600160"/>
                      <a:pt x="-3112" y="705775"/>
                      <a:pt x="8401" y="503148"/>
                    </a:cubicBezTo>
                    <a:cubicBezTo>
                      <a:pt x="362814" y="335287"/>
                      <a:pt x="1421405" y="-4479"/>
                      <a:pt x="2128716" y="45"/>
                    </a:cubicBezTo>
                    <a:cubicBezTo>
                      <a:pt x="2836027" y="4569"/>
                      <a:pt x="3897852" y="362432"/>
                      <a:pt x="4252265" y="530293"/>
                    </a:cubicBezTo>
                    <a:cubicBezTo>
                      <a:pt x="4254253" y="674342"/>
                      <a:pt x="4259868" y="735256"/>
                      <a:pt x="4255193" y="1007209"/>
                    </a:cubicBezTo>
                    <a:cubicBezTo>
                      <a:pt x="4221943" y="1526810"/>
                      <a:pt x="3303137" y="2014373"/>
                      <a:pt x="2128716" y="2014373"/>
                    </a:cubicBezTo>
                    <a:cubicBezTo>
                      <a:pt x="954295" y="2014373"/>
                      <a:pt x="2239" y="1563450"/>
                      <a:pt x="2239" y="1007209"/>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43" name="Oval 942"/>
              <p:cNvSpPr/>
              <p:nvPr/>
            </p:nvSpPr>
            <p:spPr>
              <a:xfrm>
                <a:off x="7799798" y="4188232"/>
                <a:ext cx="3938243" cy="186527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sp>
          <p:nvSpPr>
            <p:cNvPr id="941" name="Oval 940"/>
            <p:cNvSpPr/>
            <p:nvPr/>
          </p:nvSpPr>
          <p:spPr>
            <a:xfrm>
              <a:off x="2137949" y="1831645"/>
              <a:ext cx="1148198" cy="5603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239" tIns="45619" rIns="91239" bIns="45619"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grpSp>
        <p:nvGrpSpPr>
          <p:cNvPr id="944" name="Group 943"/>
          <p:cNvGrpSpPr/>
          <p:nvPr/>
        </p:nvGrpSpPr>
        <p:grpSpPr>
          <a:xfrm>
            <a:off x="8453582" y="1037599"/>
            <a:ext cx="1748880" cy="548067"/>
            <a:chOff x="2002235" y="1769214"/>
            <a:chExt cx="1419954" cy="830210"/>
          </a:xfrm>
        </p:grpSpPr>
        <p:grpSp>
          <p:nvGrpSpPr>
            <p:cNvPr id="945" name="Group 944"/>
            <p:cNvGrpSpPr/>
            <p:nvPr/>
          </p:nvGrpSpPr>
          <p:grpSpPr>
            <a:xfrm>
              <a:off x="2002235" y="1769214"/>
              <a:ext cx="1419954" cy="830210"/>
              <a:chOff x="7797722" y="4188232"/>
              <a:chExt cx="3941994" cy="2257160"/>
            </a:xfrm>
          </p:grpSpPr>
          <p:sp>
            <p:nvSpPr>
              <p:cNvPr id="947" name="Oval 359"/>
              <p:cNvSpPr/>
              <p:nvPr/>
            </p:nvSpPr>
            <p:spPr>
              <a:xfrm>
                <a:off x="7797722" y="4580078"/>
                <a:ext cx="3941994" cy="1865314"/>
              </a:xfrm>
              <a:custGeom>
                <a:avLst/>
                <a:gdLst>
                  <a:gd name="connsiteX0" fmla="*/ 0 w 4252954"/>
                  <a:gd name="connsiteY0" fmla="*/ 1007164 h 2014327"/>
                  <a:gd name="connsiteX1" fmla="*/ 2126477 w 4252954"/>
                  <a:gd name="connsiteY1" fmla="*/ 0 h 2014327"/>
                  <a:gd name="connsiteX2" fmla="*/ 4252954 w 4252954"/>
                  <a:gd name="connsiteY2" fmla="*/ 1007164 h 2014327"/>
                  <a:gd name="connsiteX3" fmla="*/ 2126477 w 4252954"/>
                  <a:gd name="connsiteY3" fmla="*/ 2014328 h 2014327"/>
                  <a:gd name="connsiteX4" fmla="*/ 0 w 4252954"/>
                  <a:gd name="connsiteY4" fmla="*/ 1007164 h 2014327"/>
                  <a:gd name="connsiteX0" fmla="*/ 0 w 4252954"/>
                  <a:gd name="connsiteY0" fmla="*/ 1007164 h 2014328"/>
                  <a:gd name="connsiteX1" fmla="*/ 2126477 w 4252954"/>
                  <a:gd name="connsiteY1" fmla="*/ 0 h 2014328"/>
                  <a:gd name="connsiteX2" fmla="*/ 4252954 w 4252954"/>
                  <a:gd name="connsiteY2" fmla="*/ 1007164 h 2014328"/>
                  <a:gd name="connsiteX3" fmla="*/ 2126477 w 4252954"/>
                  <a:gd name="connsiteY3" fmla="*/ 2014328 h 2014328"/>
                  <a:gd name="connsiteX4" fmla="*/ 0 w 4252954"/>
                  <a:gd name="connsiteY4" fmla="*/ 1007164 h 2014328"/>
                  <a:gd name="connsiteX0" fmla="*/ 228527 w 4481481"/>
                  <a:gd name="connsiteY0" fmla="*/ 1030354 h 2037518"/>
                  <a:gd name="connsiteX1" fmla="*/ 281838 w 4481481"/>
                  <a:gd name="connsiteY1" fmla="*/ 380084 h 2037518"/>
                  <a:gd name="connsiteX2" fmla="*/ 2355004 w 4481481"/>
                  <a:gd name="connsiteY2" fmla="*/ 23190 h 2037518"/>
                  <a:gd name="connsiteX3" fmla="*/ 4481481 w 4481481"/>
                  <a:gd name="connsiteY3" fmla="*/ 1030354 h 2037518"/>
                  <a:gd name="connsiteX4" fmla="*/ 2355004 w 4481481"/>
                  <a:gd name="connsiteY4" fmla="*/ 2037518 h 2037518"/>
                  <a:gd name="connsiteX5" fmla="*/ 228527 w 4481481"/>
                  <a:gd name="connsiteY5" fmla="*/ 1030354 h 2037518"/>
                  <a:gd name="connsiteX0" fmla="*/ 139687 w 4392641"/>
                  <a:gd name="connsiteY0" fmla="*/ 1030354 h 2037518"/>
                  <a:gd name="connsiteX1" fmla="*/ 192998 w 4392641"/>
                  <a:gd name="connsiteY1" fmla="*/ 380084 h 2037518"/>
                  <a:gd name="connsiteX2" fmla="*/ 2266164 w 4392641"/>
                  <a:gd name="connsiteY2" fmla="*/ 23190 h 2037518"/>
                  <a:gd name="connsiteX3" fmla="*/ 4392641 w 4392641"/>
                  <a:gd name="connsiteY3" fmla="*/ 1030354 h 2037518"/>
                  <a:gd name="connsiteX4" fmla="*/ 2266164 w 4392641"/>
                  <a:gd name="connsiteY4" fmla="*/ 2037518 h 2037518"/>
                  <a:gd name="connsiteX5" fmla="*/ 139687 w 4392641"/>
                  <a:gd name="connsiteY5" fmla="*/ 1030354 h 2037518"/>
                  <a:gd name="connsiteX0" fmla="*/ 0 w 4252954"/>
                  <a:gd name="connsiteY0" fmla="*/ 1030354 h 2037518"/>
                  <a:gd name="connsiteX1" fmla="*/ 53311 w 4252954"/>
                  <a:gd name="connsiteY1" fmla="*/ 380084 h 2037518"/>
                  <a:gd name="connsiteX2" fmla="*/ 2126477 w 4252954"/>
                  <a:gd name="connsiteY2" fmla="*/ 23190 h 2037518"/>
                  <a:gd name="connsiteX3" fmla="*/ 4252954 w 4252954"/>
                  <a:gd name="connsiteY3" fmla="*/ 1030354 h 2037518"/>
                  <a:gd name="connsiteX4" fmla="*/ 2126477 w 4252954"/>
                  <a:gd name="connsiteY4" fmla="*/ 2037518 h 2037518"/>
                  <a:gd name="connsiteX5" fmla="*/ 0 w 4252954"/>
                  <a:gd name="connsiteY5" fmla="*/ 1030354 h 2037518"/>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9860 w 4262814"/>
                  <a:gd name="connsiteY0" fmla="*/ 1018719 h 2025883"/>
                  <a:gd name="connsiteX1" fmla="*/ 2211 w 4262814"/>
                  <a:gd name="connsiteY1" fmla="*/ 505609 h 2025883"/>
                  <a:gd name="connsiteX2" fmla="*/ 2136337 w 4262814"/>
                  <a:gd name="connsiteY2" fmla="*/ 11555 h 2025883"/>
                  <a:gd name="connsiteX3" fmla="*/ 4262814 w 4262814"/>
                  <a:gd name="connsiteY3" fmla="*/ 1018719 h 2025883"/>
                  <a:gd name="connsiteX4" fmla="*/ 2136337 w 4262814"/>
                  <a:gd name="connsiteY4" fmla="*/ 2025883 h 2025883"/>
                  <a:gd name="connsiteX5" fmla="*/ 9860 w 4262814"/>
                  <a:gd name="connsiteY5" fmla="*/ 1018719 h 2025883"/>
                  <a:gd name="connsiteX0" fmla="*/ 7649 w 4260603"/>
                  <a:gd name="connsiteY0" fmla="*/ 1018719 h 2025883"/>
                  <a:gd name="connsiteX1" fmla="*/ 0 w 4260603"/>
                  <a:gd name="connsiteY1" fmla="*/ 505609 h 2025883"/>
                  <a:gd name="connsiteX2" fmla="*/ 2134126 w 4260603"/>
                  <a:gd name="connsiteY2" fmla="*/ 11555 h 2025883"/>
                  <a:gd name="connsiteX3" fmla="*/ 4260603 w 4260603"/>
                  <a:gd name="connsiteY3" fmla="*/ 1018719 h 2025883"/>
                  <a:gd name="connsiteX4" fmla="*/ 2134126 w 4260603"/>
                  <a:gd name="connsiteY4" fmla="*/ 2025883 h 2025883"/>
                  <a:gd name="connsiteX5" fmla="*/ 7649 w 4260603"/>
                  <a:gd name="connsiteY5" fmla="*/ 1018719 h 202588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8168 h 2025332"/>
                  <a:gd name="connsiteX1" fmla="*/ 6162 w 4252954"/>
                  <a:gd name="connsiteY1" fmla="*/ 514107 h 2025332"/>
                  <a:gd name="connsiteX2" fmla="*/ 2126477 w 4252954"/>
                  <a:gd name="connsiteY2" fmla="*/ 11004 h 2025332"/>
                  <a:gd name="connsiteX3" fmla="*/ 4252954 w 4252954"/>
                  <a:gd name="connsiteY3" fmla="*/ 1018168 h 2025332"/>
                  <a:gd name="connsiteX4" fmla="*/ 2126477 w 4252954"/>
                  <a:gd name="connsiteY4" fmla="*/ 2025332 h 2025332"/>
                  <a:gd name="connsiteX5" fmla="*/ 0 w 4252954"/>
                  <a:gd name="connsiteY5" fmla="*/ 1018168 h 2025332"/>
                  <a:gd name="connsiteX0" fmla="*/ 5 w 4252959"/>
                  <a:gd name="connsiteY0" fmla="*/ 1018168 h 2025332"/>
                  <a:gd name="connsiteX1" fmla="*/ 6167 w 4252959"/>
                  <a:gd name="connsiteY1" fmla="*/ 514107 h 2025332"/>
                  <a:gd name="connsiteX2" fmla="*/ 2126482 w 4252959"/>
                  <a:gd name="connsiteY2" fmla="*/ 11004 h 2025332"/>
                  <a:gd name="connsiteX3" fmla="*/ 4252959 w 4252959"/>
                  <a:gd name="connsiteY3" fmla="*/ 1018168 h 2025332"/>
                  <a:gd name="connsiteX4" fmla="*/ 2126482 w 4252959"/>
                  <a:gd name="connsiteY4" fmla="*/ 2025332 h 2025332"/>
                  <a:gd name="connsiteX5" fmla="*/ 5 w 4252959"/>
                  <a:gd name="connsiteY5" fmla="*/ 1018168 h 2025332"/>
                  <a:gd name="connsiteX0" fmla="*/ 4904 w 4257858"/>
                  <a:gd name="connsiteY0" fmla="*/ 1018168 h 2025332"/>
                  <a:gd name="connsiteX1" fmla="*/ 11066 w 4257858"/>
                  <a:gd name="connsiteY1" fmla="*/ 514107 h 2025332"/>
                  <a:gd name="connsiteX2" fmla="*/ 2131381 w 4257858"/>
                  <a:gd name="connsiteY2" fmla="*/ 11004 h 2025332"/>
                  <a:gd name="connsiteX3" fmla="*/ 4257858 w 4257858"/>
                  <a:gd name="connsiteY3" fmla="*/ 1018168 h 2025332"/>
                  <a:gd name="connsiteX4" fmla="*/ 2131381 w 4257858"/>
                  <a:gd name="connsiteY4" fmla="*/ 2025332 h 2025332"/>
                  <a:gd name="connsiteX5" fmla="*/ 4904 w 4257858"/>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511021"/>
                  <a:gd name="connsiteY0" fmla="*/ 1007367 h 2014531"/>
                  <a:gd name="connsiteX1" fmla="*/ 8401 w 4511021"/>
                  <a:gd name="connsiteY1" fmla="*/ 503306 h 2014531"/>
                  <a:gd name="connsiteX2" fmla="*/ 2128716 w 4511021"/>
                  <a:gd name="connsiteY2" fmla="*/ 203 h 2014531"/>
                  <a:gd name="connsiteX3" fmla="*/ 4247503 w 4511021"/>
                  <a:gd name="connsiteY3" fmla="*/ 449489 h 2014531"/>
                  <a:gd name="connsiteX4" fmla="*/ 4255193 w 4511021"/>
                  <a:gd name="connsiteY4" fmla="*/ 1007367 h 2014531"/>
                  <a:gd name="connsiteX5" fmla="*/ 2128716 w 4511021"/>
                  <a:gd name="connsiteY5" fmla="*/ 2014531 h 2014531"/>
                  <a:gd name="connsiteX6" fmla="*/ 2239 w 4511021"/>
                  <a:gd name="connsiteY6" fmla="*/ 1007367 h 2014531"/>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404633"/>
                  <a:gd name="connsiteY0" fmla="*/ 1007349 h 2014513"/>
                  <a:gd name="connsiteX1" fmla="*/ 8401 w 4404633"/>
                  <a:gd name="connsiteY1" fmla="*/ 503288 h 2014513"/>
                  <a:gd name="connsiteX2" fmla="*/ 2128716 w 4404633"/>
                  <a:gd name="connsiteY2" fmla="*/ 185 h 2014513"/>
                  <a:gd name="connsiteX3" fmla="*/ 4242740 w 4404633"/>
                  <a:gd name="connsiteY3" fmla="*/ 559008 h 2014513"/>
                  <a:gd name="connsiteX4" fmla="*/ 4255193 w 4404633"/>
                  <a:gd name="connsiteY4" fmla="*/ 1007349 h 2014513"/>
                  <a:gd name="connsiteX5" fmla="*/ 2128716 w 4404633"/>
                  <a:gd name="connsiteY5" fmla="*/ 2014513 h 2014513"/>
                  <a:gd name="connsiteX6" fmla="*/ 2239 w 4404633"/>
                  <a:gd name="connsiteY6" fmla="*/ 1007349 h 2014513"/>
                  <a:gd name="connsiteX0" fmla="*/ 2239 w 4258890"/>
                  <a:gd name="connsiteY0" fmla="*/ 1007349 h 2014513"/>
                  <a:gd name="connsiteX1" fmla="*/ 8401 w 4258890"/>
                  <a:gd name="connsiteY1" fmla="*/ 503288 h 2014513"/>
                  <a:gd name="connsiteX2" fmla="*/ 2128716 w 4258890"/>
                  <a:gd name="connsiteY2" fmla="*/ 185 h 2014513"/>
                  <a:gd name="connsiteX3" fmla="*/ 4242740 w 4258890"/>
                  <a:gd name="connsiteY3" fmla="*/ 559008 h 2014513"/>
                  <a:gd name="connsiteX4" fmla="*/ 4255193 w 4258890"/>
                  <a:gd name="connsiteY4" fmla="*/ 1007349 h 2014513"/>
                  <a:gd name="connsiteX5" fmla="*/ 2128716 w 4258890"/>
                  <a:gd name="connsiteY5" fmla="*/ 2014513 h 2014513"/>
                  <a:gd name="connsiteX6" fmla="*/ 2239 w 4258890"/>
                  <a:gd name="connsiteY6" fmla="*/ 1007349 h 201451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57005"/>
                  <a:gd name="connsiteY0" fmla="*/ 1007209 h 2014373"/>
                  <a:gd name="connsiteX1" fmla="*/ 8401 w 4257005"/>
                  <a:gd name="connsiteY1" fmla="*/ 503148 h 2014373"/>
                  <a:gd name="connsiteX2" fmla="*/ 2128716 w 4257005"/>
                  <a:gd name="connsiteY2" fmla="*/ 45 h 2014373"/>
                  <a:gd name="connsiteX3" fmla="*/ 4252265 w 4257005"/>
                  <a:gd name="connsiteY3" fmla="*/ 530293 h 2014373"/>
                  <a:gd name="connsiteX4" fmla="*/ 4255193 w 4257005"/>
                  <a:gd name="connsiteY4" fmla="*/ 1007209 h 2014373"/>
                  <a:gd name="connsiteX5" fmla="*/ 2128716 w 4257005"/>
                  <a:gd name="connsiteY5" fmla="*/ 2014373 h 2014373"/>
                  <a:gd name="connsiteX6" fmla="*/ 2239 w 4257005"/>
                  <a:gd name="connsiteY6" fmla="*/ 1007209 h 201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7005" h="2014373">
                    <a:moveTo>
                      <a:pt x="2239" y="1007209"/>
                    </a:moveTo>
                    <a:cubicBezTo>
                      <a:pt x="-231" y="600160"/>
                      <a:pt x="-3112" y="705775"/>
                      <a:pt x="8401" y="503148"/>
                    </a:cubicBezTo>
                    <a:cubicBezTo>
                      <a:pt x="362814" y="335287"/>
                      <a:pt x="1421405" y="-4479"/>
                      <a:pt x="2128716" y="45"/>
                    </a:cubicBezTo>
                    <a:cubicBezTo>
                      <a:pt x="2836027" y="4569"/>
                      <a:pt x="3897852" y="362432"/>
                      <a:pt x="4252265" y="530293"/>
                    </a:cubicBezTo>
                    <a:cubicBezTo>
                      <a:pt x="4254253" y="674342"/>
                      <a:pt x="4259868" y="735256"/>
                      <a:pt x="4255193" y="1007209"/>
                    </a:cubicBezTo>
                    <a:cubicBezTo>
                      <a:pt x="4221943" y="1526810"/>
                      <a:pt x="3303137" y="2014373"/>
                      <a:pt x="2128716" y="2014373"/>
                    </a:cubicBezTo>
                    <a:cubicBezTo>
                      <a:pt x="954295" y="2014373"/>
                      <a:pt x="2239" y="1563450"/>
                      <a:pt x="2239" y="1007209"/>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48" name="Oval 947"/>
              <p:cNvSpPr/>
              <p:nvPr/>
            </p:nvSpPr>
            <p:spPr>
              <a:xfrm>
                <a:off x="7799798" y="4188232"/>
                <a:ext cx="3938243" cy="186527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sp>
          <p:nvSpPr>
            <p:cNvPr id="946" name="Oval 945"/>
            <p:cNvSpPr/>
            <p:nvPr/>
          </p:nvSpPr>
          <p:spPr>
            <a:xfrm>
              <a:off x="2137949" y="1831645"/>
              <a:ext cx="1148198" cy="5603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239" tIns="45619" rIns="91239" bIns="45619"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grpSp>
        <p:nvGrpSpPr>
          <p:cNvPr id="949" name="Group 948"/>
          <p:cNvGrpSpPr/>
          <p:nvPr/>
        </p:nvGrpSpPr>
        <p:grpSpPr>
          <a:xfrm flipH="1">
            <a:off x="7016664" y="1310461"/>
            <a:ext cx="710996" cy="677925"/>
            <a:chOff x="4505517" y="1311355"/>
            <a:chExt cx="1850393" cy="2060809"/>
          </a:xfrm>
        </p:grpSpPr>
        <p:sp>
          <p:nvSpPr>
            <p:cNvPr id="950" name="Can 949"/>
            <p:cNvSpPr/>
            <p:nvPr/>
          </p:nvSpPr>
          <p:spPr>
            <a:xfrm>
              <a:off x="5791220" y="2429302"/>
              <a:ext cx="50942" cy="709826"/>
            </a:xfrm>
            <a:prstGeom prst="can">
              <a:avLst>
                <a:gd name="adj" fmla="val 47358"/>
              </a:avLst>
            </a:prstGeom>
            <a:solidFill>
              <a:srgbClr val="766E5F"/>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51" name="Can 950"/>
            <p:cNvSpPr/>
            <p:nvPr/>
          </p:nvSpPr>
          <p:spPr>
            <a:xfrm>
              <a:off x="6300835" y="2118629"/>
              <a:ext cx="50942" cy="709826"/>
            </a:xfrm>
            <a:prstGeom prst="can">
              <a:avLst>
                <a:gd name="adj" fmla="val 47358"/>
              </a:avLst>
            </a:prstGeom>
            <a:solidFill>
              <a:srgbClr val="766E5F"/>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52" name="Can 951"/>
            <p:cNvSpPr/>
            <p:nvPr/>
          </p:nvSpPr>
          <p:spPr>
            <a:xfrm>
              <a:off x="4716913" y="1796465"/>
              <a:ext cx="50942" cy="709826"/>
            </a:xfrm>
            <a:prstGeom prst="can">
              <a:avLst>
                <a:gd name="adj" fmla="val 47358"/>
              </a:avLst>
            </a:prstGeom>
            <a:solidFill>
              <a:srgbClr val="766E5F"/>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53" name="Can 952"/>
            <p:cNvSpPr/>
            <p:nvPr/>
          </p:nvSpPr>
          <p:spPr>
            <a:xfrm>
              <a:off x="5229283" y="1493139"/>
              <a:ext cx="50942" cy="709826"/>
            </a:xfrm>
            <a:prstGeom prst="can">
              <a:avLst>
                <a:gd name="adj" fmla="val 47358"/>
              </a:avLst>
            </a:prstGeom>
            <a:solidFill>
              <a:srgbClr val="766E5F"/>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54" name="Freeform 953"/>
            <p:cNvSpPr/>
            <p:nvPr/>
          </p:nvSpPr>
          <p:spPr>
            <a:xfrm>
              <a:off x="4697598" y="1517062"/>
              <a:ext cx="1658312" cy="958620"/>
            </a:xfrm>
            <a:custGeom>
              <a:avLst/>
              <a:gdLst>
                <a:gd name="connsiteX0" fmla="*/ 957262 w 2867025"/>
                <a:gd name="connsiteY0" fmla="*/ 0 h 1657350"/>
                <a:gd name="connsiteX1" fmla="*/ 0 w 2867025"/>
                <a:gd name="connsiteY1" fmla="*/ 552450 h 1657350"/>
                <a:gd name="connsiteX2" fmla="*/ 1933575 w 2867025"/>
                <a:gd name="connsiteY2" fmla="*/ 1657350 h 1657350"/>
                <a:gd name="connsiteX3" fmla="*/ 2867025 w 2867025"/>
                <a:gd name="connsiteY3" fmla="*/ 1114425 h 1657350"/>
                <a:gd name="connsiteX4" fmla="*/ 957262 w 2867025"/>
                <a:gd name="connsiteY4" fmla="*/ 0 h 1657350"/>
                <a:gd name="connsiteX0" fmla="*/ 957262 w 2867025"/>
                <a:gd name="connsiteY0" fmla="*/ 0 h 1657350"/>
                <a:gd name="connsiteX1" fmla="*/ 0 w 2867025"/>
                <a:gd name="connsiteY1" fmla="*/ 552450 h 1657350"/>
                <a:gd name="connsiteX2" fmla="*/ 1933575 w 2867025"/>
                <a:gd name="connsiteY2" fmla="*/ 1657350 h 1657350"/>
                <a:gd name="connsiteX3" fmla="*/ 2867025 w 2867025"/>
                <a:gd name="connsiteY3" fmla="*/ 1114425 h 1657350"/>
                <a:gd name="connsiteX4" fmla="*/ 2862262 w 2867025"/>
                <a:gd name="connsiteY4" fmla="*/ 1057808 h 1657350"/>
                <a:gd name="connsiteX5" fmla="*/ 957262 w 2867025"/>
                <a:gd name="connsiteY5" fmla="*/ 0 h 1657350"/>
                <a:gd name="connsiteX0" fmla="*/ 957262 w 2867025"/>
                <a:gd name="connsiteY0" fmla="*/ 0 h 1657350"/>
                <a:gd name="connsiteX1" fmla="*/ 0 w 2867025"/>
                <a:gd name="connsiteY1" fmla="*/ 552450 h 1657350"/>
                <a:gd name="connsiteX2" fmla="*/ 1933575 w 2867025"/>
                <a:gd name="connsiteY2" fmla="*/ 1657350 h 1657350"/>
                <a:gd name="connsiteX3" fmla="*/ 2867025 w 2867025"/>
                <a:gd name="connsiteY3" fmla="*/ 1114425 h 1657350"/>
                <a:gd name="connsiteX4" fmla="*/ 2862262 w 2867025"/>
                <a:gd name="connsiteY4" fmla="*/ 1057808 h 1657350"/>
                <a:gd name="connsiteX5" fmla="*/ 957262 w 2867025"/>
                <a:gd name="connsiteY5" fmla="*/ 0 h 1657350"/>
                <a:gd name="connsiteX0" fmla="*/ 957262 w 2867025"/>
                <a:gd name="connsiteY0" fmla="*/ 0 h 1657350"/>
                <a:gd name="connsiteX1" fmla="*/ 0 w 2867025"/>
                <a:gd name="connsiteY1" fmla="*/ 552450 h 1657350"/>
                <a:gd name="connsiteX2" fmla="*/ 1933575 w 2867025"/>
                <a:gd name="connsiteY2" fmla="*/ 1657350 h 1657350"/>
                <a:gd name="connsiteX3" fmla="*/ 2867025 w 2867025"/>
                <a:gd name="connsiteY3" fmla="*/ 1114425 h 1657350"/>
                <a:gd name="connsiteX4" fmla="*/ 2862262 w 2867025"/>
                <a:gd name="connsiteY4" fmla="*/ 1057808 h 1657350"/>
                <a:gd name="connsiteX5" fmla="*/ 957262 w 2867025"/>
                <a:gd name="connsiteY5" fmla="*/ 0 h 1657350"/>
                <a:gd name="connsiteX0" fmla="*/ 957262 w 2867025"/>
                <a:gd name="connsiteY0" fmla="*/ 0 h 1657350"/>
                <a:gd name="connsiteX1" fmla="*/ 2381 w 2867025"/>
                <a:gd name="connsiteY1" fmla="*/ 495833 h 1657350"/>
                <a:gd name="connsiteX2" fmla="*/ 0 w 2867025"/>
                <a:gd name="connsiteY2" fmla="*/ 552450 h 1657350"/>
                <a:gd name="connsiteX3" fmla="*/ 1933575 w 2867025"/>
                <a:gd name="connsiteY3" fmla="*/ 1657350 h 1657350"/>
                <a:gd name="connsiteX4" fmla="*/ 2867025 w 2867025"/>
                <a:gd name="connsiteY4" fmla="*/ 1114425 h 1657350"/>
                <a:gd name="connsiteX5" fmla="*/ 2862262 w 2867025"/>
                <a:gd name="connsiteY5" fmla="*/ 1057808 h 1657350"/>
                <a:gd name="connsiteX6" fmla="*/ 957262 w 2867025"/>
                <a:gd name="connsiteY6" fmla="*/ 0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7025" h="1657350">
                  <a:moveTo>
                    <a:pt x="957262" y="0"/>
                  </a:moveTo>
                  <a:cubicBezTo>
                    <a:pt x="650081" y="177184"/>
                    <a:pt x="309562" y="318649"/>
                    <a:pt x="2381" y="495833"/>
                  </a:cubicBezTo>
                  <a:cubicBezTo>
                    <a:pt x="1587" y="514705"/>
                    <a:pt x="794" y="533578"/>
                    <a:pt x="0" y="552450"/>
                  </a:cubicBezTo>
                  <a:lnTo>
                    <a:pt x="1933575" y="1657350"/>
                  </a:lnTo>
                  <a:lnTo>
                    <a:pt x="2867025" y="1114425"/>
                  </a:lnTo>
                  <a:cubicBezTo>
                    <a:pt x="2866231" y="1097934"/>
                    <a:pt x="2863056" y="1069536"/>
                    <a:pt x="2862262" y="1057808"/>
                  </a:cubicBezTo>
                  <a:lnTo>
                    <a:pt x="957262" y="0"/>
                  </a:lnTo>
                  <a:close/>
                </a:path>
              </a:pathLst>
            </a:custGeom>
            <a:solidFill>
              <a:srgbClr val="4C350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55" name="Freeform 954"/>
            <p:cNvSpPr/>
            <p:nvPr/>
          </p:nvSpPr>
          <p:spPr>
            <a:xfrm>
              <a:off x="4697598" y="1484316"/>
              <a:ext cx="1658312" cy="958620"/>
            </a:xfrm>
            <a:custGeom>
              <a:avLst/>
              <a:gdLst>
                <a:gd name="connsiteX0" fmla="*/ 957262 w 2867025"/>
                <a:gd name="connsiteY0" fmla="*/ 0 h 1657350"/>
                <a:gd name="connsiteX1" fmla="*/ 0 w 2867025"/>
                <a:gd name="connsiteY1" fmla="*/ 552450 h 1657350"/>
                <a:gd name="connsiteX2" fmla="*/ 1933575 w 2867025"/>
                <a:gd name="connsiteY2" fmla="*/ 1657350 h 1657350"/>
                <a:gd name="connsiteX3" fmla="*/ 2867025 w 2867025"/>
                <a:gd name="connsiteY3" fmla="*/ 1114425 h 1657350"/>
                <a:gd name="connsiteX4" fmla="*/ 957262 w 2867025"/>
                <a:gd name="connsiteY4" fmla="*/ 0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7025" h="1657350">
                  <a:moveTo>
                    <a:pt x="957262" y="0"/>
                  </a:moveTo>
                  <a:lnTo>
                    <a:pt x="0" y="552450"/>
                  </a:lnTo>
                  <a:lnTo>
                    <a:pt x="1933575" y="1657350"/>
                  </a:lnTo>
                  <a:lnTo>
                    <a:pt x="2867025" y="1114425"/>
                  </a:lnTo>
                  <a:lnTo>
                    <a:pt x="957262" y="0"/>
                  </a:lnTo>
                  <a:close/>
                </a:path>
              </a:pathLst>
            </a:custGeom>
            <a:solidFill>
              <a:srgbClr val="9F6E2B"/>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56" name="Oval 955"/>
            <p:cNvSpPr/>
            <p:nvPr/>
          </p:nvSpPr>
          <p:spPr>
            <a:xfrm>
              <a:off x="4687414" y="2942125"/>
              <a:ext cx="76931" cy="69519"/>
            </a:xfrm>
            <a:prstGeom prst="ellipse">
              <a:avLst/>
            </a:prstGeom>
            <a:solidFill>
              <a:schemeClr val="tx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57" name="Oval 956"/>
            <p:cNvSpPr/>
            <p:nvPr/>
          </p:nvSpPr>
          <p:spPr>
            <a:xfrm>
              <a:off x="4653630" y="3142114"/>
              <a:ext cx="76931" cy="69519"/>
            </a:xfrm>
            <a:prstGeom prst="ellipse">
              <a:avLst/>
            </a:prstGeom>
            <a:solidFill>
              <a:schemeClr val="tx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58" name="Oval 957"/>
            <p:cNvSpPr/>
            <p:nvPr/>
          </p:nvSpPr>
          <p:spPr>
            <a:xfrm>
              <a:off x="5209111" y="3131211"/>
              <a:ext cx="76931" cy="69519"/>
            </a:xfrm>
            <a:prstGeom prst="ellipse">
              <a:avLst/>
            </a:prstGeom>
            <a:solidFill>
              <a:schemeClr val="tx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59" name="Oval 958"/>
            <p:cNvSpPr/>
            <p:nvPr/>
          </p:nvSpPr>
          <p:spPr>
            <a:xfrm>
              <a:off x="5188240" y="2997237"/>
              <a:ext cx="66701" cy="57455"/>
            </a:xfrm>
            <a:prstGeom prst="ellipse">
              <a:avLst/>
            </a:prstGeom>
            <a:solidFill>
              <a:schemeClr val="tx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60" name="Oval 959"/>
            <p:cNvSpPr/>
            <p:nvPr/>
          </p:nvSpPr>
          <p:spPr>
            <a:xfrm>
              <a:off x="4950332" y="3276293"/>
              <a:ext cx="52442" cy="95871"/>
            </a:xfrm>
            <a:prstGeom prst="ellipse">
              <a:avLst/>
            </a:prstGeom>
            <a:solidFill>
              <a:schemeClr val="tx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61" name="Freeform 960"/>
            <p:cNvSpPr/>
            <p:nvPr/>
          </p:nvSpPr>
          <p:spPr>
            <a:xfrm>
              <a:off x="4648095" y="2912793"/>
              <a:ext cx="639383" cy="384656"/>
            </a:xfrm>
            <a:custGeom>
              <a:avLst/>
              <a:gdLst>
                <a:gd name="connsiteX0" fmla="*/ 385762 w 890587"/>
                <a:gd name="connsiteY0" fmla="*/ 78582 h 535782"/>
                <a:gd name="connsiteX1" fmla="*/ 111919 w 890587"/>
                <a:gd name="connsiteY1" fmla="*/ 0 h 535782"/>
                <a:gd name="connsiteX2" fmla="*/ 59531 w 890587"/>
                <a:gd name="connsiteY2" fmla="*/ 59532 h 535782"/>
                <a:gd name="connsiteX3" fmla="*/ 283369 w 890587"/>
                <a:gd name="connsiteY3" fmla="*/ 116682 h 535782"/>
                <a:gd name="connsiteX4" fmla="*/ 316706 w 890587"/>
                <a:gd name="connsiteY4" fmla="*/ 157163 h 535782"/>
                <a:gd name="connsiteX5" fmla="*/ 14287 w 890587"/>
                <a:gd name="connsiteY5" fmla="*/ 252413 h 535782"/>
                <a:gd name="connsiteX6" fmla="*/ 0 w 890587"/>
                <a:gd name="connsiteY6" fmla="*/ 352425 h 535782"/>
                <a:gd name="connsiteX7" fmla="*/ 102394 w 890587"/>
                <a:gd name="connsiteY7" fmla="*/ 335757 h 535782"/>
                <a:gd name="connsiteX8" fmla="*/ 126206 w 890587"/>
                <a:gd name="connsiteY8" fmla="*/ 290513 h 535782"/>
                <a:gd name="connsiteX9" fmla="*/ 409575 w 890587"/>
                <a:gd name="connsiteY9" fmla="*/ 283369 h 535782"/>
                <a:gd name="connsiteX10" fmla="*/ 404812 w 890587"/>
                <a:gd name="connsiteY10" fmla="*/ 535782 h 535782"/>
                <a:gd name="connsiteX11" fmla="*/ 511969 w 890587"/>
                <a:gd name="connsiteY11" fmla="*/ 533400 h 535782"/>
                <a:gd name="connsiteX12" fmla="*/ 519112 w 890587"/>
                <a:gd name="connsiteY12" fmla="*/ 285750 h 535782"/>
                <a:gd name="connsiteX13" fmla="*/ 752475 w 890587"/>
                <a:gd name="connsiteY13" fmla="*/ 288132 h 535782"/>
                <a:gd name="connsiteX14" fmla="*/ 797719 w 890587"/>
                <a:gd name="connsiteY14" fmla="*/ 330994 h 535782"/>
                <a:gd name="connsiteX15" fmla="*/ 890587 w 890587"/>
                <a:gd name="connsiteY15" fmla="*/ 330994 h 535782"/>
                <a:gd name="connsiteX16" fmla="*/ 890587 w 890587"/>
                <a:gd name="connsiteY16" fmla="*/ 247650 h 535782"/>
                <a:gd name="connsiteX17" fmla="*/ 785812 w 890587"/>
                <a:gd name="connsiteY17" fmla="*/ 202407 h 535782"/>
                <a:gd name="connsiteX18" fmla="*/ 535781 w 890587"/>
                <a:gd name="connsiteY18" fmla="*/ 188119 h 535782"/>
                <a:gd name="connsiteX19" fmla="*/ 762000 w 890587"/>
                <a:gd name="connsiteY19" fmla="*/ 135732 h 535782"/>
                <a:gd name="connsiteX20" fmla="*/ 769144 w 890587"/>
                <a:gd name="connsiteY20" fmla="*/ 180975 h 535782"/>
                <a:gd name="connsiteX21" fmla="*/ 840581 w 890587"/>
                <a:gd name="connsiteY21" fmla="*/ 185738 h 535782"/>
                <a:gd name="connsiteX22" fmla="*/ 845344 w 890587"/>
                <a:gd name="connsiteY22" fmla="*/ 100013 h 535782"/>
                <a:gd name="connsiteX23" fmla="*/ 750094 w 890587"/>
                <a:gd name="connsiteY23" fmla="*/ 66675 h 535782"/>
                <a:gd name="connsiteX24" fmla="*/ 523875 w 890587"/>
                <a:gd name="connsiteY24" fmla="*/ 104775 h 535782"/>
                <a:gd name="connsiteX25" fmla="*/ 385762 w 890587"/>
                <a:gd name="connsiteY25" fmla="*/ 78582 h 535782"/>
                <a:gd name="connsiteX0" fmla="*/ 385762 w 890587"/>
                <a:gd name="connsiteY0" fmla="*/ 78582 h 535782"/>
                <a:gd name="connsiteX1" fmla="*/ 111919 w 890587"/>
                <a:gd name="connsiteY1" fmla="*/ 0 h 535782"/>
                <a:gd name="connsiteX2" fmla="*/ 59531 w 890587"/>
                <a:gd name="connsiteY2" fmla="*/ 59532 h 535782"/>
                <a:gd name="connsiteX3" fmla="*/ 283369 w 890587"/>
                <a:gd name="connsiteY3" fmla="*/ 116682 h 535782"/>
                <a:gd name="connsiteX4" fmla="*/ 316706 w 890587"/>
                <a:gd name="connsiteY4" fmla="*/ 157163 h 535782"/>
                <a:gd name="connsiteX5" fmla="*/ 14287 w 890587"/>
                <a:gd name="connsiteY5" fmla="*/ 252413 h 535782"/>
                <a:gd name="connsiteX6" fmla="*/ 0 w 890587"/>
                <a:gd name="connsiteY6" fmla="*/ 352425 h 535782"/>
                <a:gd name="connsiteX7" fmla="*/ 102394 w 890587"/>
                <a:gd name="connsiteY7" fmla="*/ 335757 h 535782"/>
                <a:gd name="connsiteX8" fmla="*/ 126206 w 890587"/>
                <a:gd name="connsiteY8" fmla="*/ 290513 h 535782"/>
                <a:gd name="connsiteX9" fmla="*/ 409575 w 890587"/>
                <a:gd name="connsiteY9" fmla="*/ 283369 h 535782"/>
                <a:gd name="connsiteX10" fmla="*/ 404812 w 890587"/>
                <a:gd name="connsiteY10" fmla="*/ 535782 h 535782"/>
                <a:gd name="connsiteX11" fmla="*/ 511969 w 890587"/>
                <a:gd name="connsiteY11" fmla="*/ 533400 h 535782"/>
                <a:gd name="connsiteX12" fmla="*/ 519112 w 890587"/>
                <a:gd name="connsiteY12" fmla="*/ 285750 h 535782"/>
                <a:gd name="connsiteX13" fmla="*/ 752475 w 890587"/>
                <a:gd name="connsiteY13" fmla="*/ 288132 h 535782"/>
                <a:gd name="connsiteX14" fmla="*/ 797719 w 890587"/>
                <a:gd name="connsiteY14" fmla="*/ 330994 h 535782"/>
                <a:gd name="connsiteX15" fmla="*/ 890587 w 890587"/>
                <a:gd name="connsiteY15" fmla="*/ 330994 h 535782"/>
                <a:gd name="connsiteX16" fmla="*/ 890587 w 890587"/>
                <a:gd name="connsiteY16" fmla="*/ 247650 h 535782"/>
                <a:gd name="connsiteX17" fmla="*/ 785812 w 890587"/>
                <a:gd name="connsiteY17" fmla="*/ 202407 h 535782"/>
                <a:gd name="connsiteX18" fmla="*/ 535781 w 890587"/>
                <a:gd name="connsiteY18" fmla="*/ 188119 h 535782"/>
                <a:gd name="connsiteX19" fmla="*/ 762000 w 890587"/>
                <a:gd name="connsiteY19" fmla="*/ 135732 h 535782"/>
                <a:gd name="connsiteX20" fmla="*/ 769144 w 890587"/>
                <a:gd name="connsiteY20" fmla="*/ 180975 h 535782"/>
                <a:gd name="connsiteX21" fmla="*/ 823913 w 890587"/>
                <a:gd name="connsiteY21" fmla="*/ 171451 h 535782"/>
                <a:gd name="connsiteX22" fmla="*/ 845344 w 890587"/>
                <a:gd name="connsiteY22" fmla="*/ 100013 h 535782"/>
                <a:gd name="connsiteX23" fmla="*/ 750094 w 890587"/>
                <a:gd name="connsiteY23" fmla="*/ 66675 h 535782"/>
                <a:gd name="connsiteX24" fmla="*/ 523875 w 890587"/>
                <a:gd name="connsiteY24" fmla="*/ 104775 h 535782"/>
                <a:gd name="connsiteX25" fmla="*/ 385762 w 890587"/>
                <a:gd name="connsiteY25" fmla="*/ 78582 h 535782"/>
                <a:gd name="connsiteX0" fmla="*/ 385762 w 890587"/>
                <a:gd name="connsiteY0" fmla="*/ 78582 h 535782"/>
                <a:gd name="connsiteX1" fmla="*/ 111919 w 890587"/>
                <a:gd name="connsiteY1" fmla="*/ 0 h 535782"/>
                <a:gd name="connsiteX2" fmla="*/ 59531 w 890587"/>
                <a:gd name="connsiteY2" fmla="*/ 59532 h 535782"/>
                <a:gd name="connsiteX3" fmla="*/ 283369 w 890587"/>
                <a:gd name="connsiteY3" fmla="*/ 116682 h 535782"/>
                <a:gd name="connsiteX4" fmla="*/ 316706 w 890587"/>
                <a:gd name="connsiteY4" fmla="*/ 157163 h 535782"/>
                <a:gd name="connsiteX5" fmla="*/ 14287 w 890587"/>
                <a:gd name="connsiteY5" fmla="*/ 252413 h 535782"/>
                <a:gd name="connsiteX6" fmla="*/ 0 w 890587"/>
                <a:gd name="connsiteY6" fmla="*/ 352425 h 535782"/>
                <a:gd name="connsiteX7" fmla="*/ 102394 w 890587"/>
                <a:gd name="connsiteY7" fmla="*/ 335757 h 535782"/>
                <a:gd name="connsiteX8" fmla="*/ 126206 w 890587"/>
                <a:gd name="connsiteY8" fmla="*/ 290513 h 535782"/>
                <a:gd name="connsiteX9" fmla="*/ 409575 w 890587"/>
                <a:gd name="connsiteY9" fmla="*/ 283369 h 535782"/>
                <a:gd name="connsiteX10" fmla="*/ 404812 w 890587"/>
                <a:gd name="connsiteY10" fmla="*/ 535782 h 535782"/>
                <a:gd name="connsiteX11" fmla="*/ 511969 w 890587"/>
                <a:gd name="connsiteY11" fmla="*/ 533400 h 535782"/>
                <a:gd name="connsiteX12" fmla="*/ 519112 w 890587"/>
                <a:gd name="connsiteY12" fmla="*/ 285750 h 535782"/>
                <a:gd name="connsiteX13" fmla="*/ 752475 w 890587"/>
                <a:gd name="connsiteY13" fmla="*/ 288132 h 535782"/>
                <a:gd name="connsiteX14" fmla="*/ 797719 w 890587"/>
                <a:gd name="connsiteY14" fmla="*/ 330994 h 535782"/>
                <a:gd name="connsiteX15" fmla="*/ 890587 w 890587"/>
                <a:gd name="connsiteY15" fmla="*/ 330994 h 535782"/>
                <a:gd name="connsiteX16" fmla="*/ 890587 w 890587"/>
                <a:gd name="connsiteY16" fmla="*/ 247650 h 535782"/>
                <a:gd name="connsiteX17" fmla="*/ 785812 w 890587"/>
                <a:gd name="connsiteY17" fmla="*/ 202407 h 535782"/>
                <a:gd name="connsiteX18" fmla="*/ 535781 w 890587"/>
                <a:gd name="connsiteY18" fmla="*/ 188119 h 535782"/>
                <a:gd name="connsiteX19" fmla="*/ 762000 w 890587"/>
                <a:gd name="connsiteY19" fmla="*/ 135732 h 535782"/>
                <a:gd name="connsiteX20" fmla="*/ 769144 w 890587"/>
                <a:gd name="connsiteY20" fmla="*/ 180975 h 535782"/>
                <a:gd name="connsiteX21" fmla="*/ 840581 w 890587"/>
                <a:gd name="connsiteY21" fmla="*/ 169069 h 535782"/>
                <a:gd name="connsiteX22" fmla="*/ 845344 w 890587"/>
                <a:gd name="connsiteY22" fmla="*/ 100013 h 535782"/>
                <a:gd name="connsiteX23" fmla="*/ 750094 w 890587"/>
                <a:gd name="connsiteY23" fmla="*/ 66675 h 535782"/>
                <a:gd name="connsiteX24" fmla="*/ 523875 w 890587"/>
                <a:gd name="connsiteY24" fmla="*/ 104775 h 535782"/>
                <a:gd name="connsiteX25" fmla="*/ 385762 w 890587"/>
                <a:gd name="connsiteY25" fmla="*/ 78582 h 535782"/>
                <a:gd name="connsiteX0" fmla="*/ 385762 w 890587"/>
                <a:gd name="connsiteY0" fmla="*/ 78582 h 535782"/>
                <a:gd name="connsiteX1" fmla="*/ 111919 w 890587"/>
                <a:gd name="connsiteY1" fmla="*/ 0 h 535782"/>
                <a:gd name="connsiteX2" fmla="*/ 59531 w 890587"/>
                <a:gd name="connsiteY2" fmla="*/ 59532 h 535782"/>
                <a:gd name="connsiteX3" fmla="*/ 283369 w 890587"/>
                <a:gd name="connsiteY3" fmla="*/ 116682 h 535782"/>
                <a:gd name="connsiteX4" fmla="*/ 316706 w 890587"/>
                <a:gd name="connsiteY4" fmla="*/ 157163 h 535782"/>
                <a:gd name="connsiteX5" fmla="*/ 14287 w 890587"/>
                <a:gd name="connsiteY5" fmla="*/ 252413 h 535782"/>
                <a:gd name="connsiteX6" fmla="*/ 0 w 890587"/>
                <a:gd name="connsiteY6" fmla="*/ 352425 h 535782"/>
                <a:gd name="connsiteX7" fmla="*/ 102394 w 890587"/>
                <a:gd name="connsiteY7" fmla="*/ 335757 h 535782"/>
                <a:gd name="connsiteX8" fmla="*/ 126206 w 890587"/>
                <a:gd name="connsiteY8" fmla="*/ 290513 h 535782"/>
                <a:gd name="connsiteX9" fmla="*/ 409575 w 890587"/>
                <a:gd name="connsiteY9" fmla="*/ 283369 h 535782"/>
                <a:gd name="connsiteX10" fmla="*/ 404812 w 890587"/>
                <a:gd name="connsiteY10" fmla="*/ 535782 h 535782"/>
                <a:gd name="connsiteX11" fmla="*/ 511969 w 890587"/>
                <a:gd name="connsiteY11" fmla="*/ 533400 h 535782"/>
                <a:gd name="connsiteX12" fmla="*/ 519112 w 890587"/>
                <a:gd name="connsiteY12" fmla="*/ 285750 h 535782"/>
                <a:gd name="connsiteX13" fmla="*/ 752475 w 890587"/>
                <a:gd name="connsiteY13" fmla="*/ 288132 h 535782"/>
                <a:gd name="connsiteX14" fmla="*/ 797719 w 890587"/>
                <a:gd name="connsiteY14" fmla="*/ 330994 h 535782"/>
                <a:gd name="connsiteX15" fmla="*/ 890587 w 890587"/>
                <a:gd name="connsiteY15" fmla="*/ 330994 h 535782"/>
                <a:gd name="connsiteX16" fmla="*/ 890587 w 890587"/>
                <a:gd name="connsiteY16" fmla="*/ 247650 h 535782"/>
                <a:gd name="connsiteX17" fmla="*/ 785812 w 890587"/>
                <a:gd name="connsiteY17" fmla="*/ 202407 h 535782"/>
                <a:gd name="connsiteX18" fmla="*/ 535781 w 890587"/>
                <a:gd name="connsiteY18" fmla="*/ 188119 h 535782"/>
                <a:gd name="connsiteX19" fmla="*/ 762000 w 890587"/>
                <a:gd name="connsiteY19" fmla="*/ 135732 h 535782"/>
                <a:gd name="connsiteX20" fmla="*/ 771525 w 890587"/>
                <a:gd name="connsiteY20" fmla="*/ 159544 h 535782"/>
                <a:gd name="connsiteX21" fmla="*/ 840581 w 890587"/>
                <a:gd name="connsiteY21" fmla="*/ 169069 h 535782"/>
                <a:gd name="connsiteX22" fmla="*/ 845344 w 890587"/>
                <a:gd name="connsiteY22" fmla="*/ 100013 h 535782"/>
                <a:gd name="connsiteX23" fmla="*/ 750094 w 890587"/>
                <a:gd name="connsiteY23" fmla="*/ 66675 h 535782"/>
                <a:gd name="connsiteX24" fmla="*/ 523875 w 890587"/>
                <a:gd name="connsiteY24" fmla="*/ 104775 h 535782"/>
                <a:gd name="connsiteX25" fmla="*/ 385762 w 890587"/>
                <a:gd name="connsiteY25" fmla="*/ 78582 h 5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90587" h="535782">
                  <a:moveTo>
                    <a:pt x="385762" y="78582"/>
                  </a:moveTo>
                  <a:lnTo>
                    <a:pt x="111919" y="0"/>
                  </a:lnTo>
                  <a:lnTo>
                    <a:pt x="59531" y="59532"/>
                  </a:lnTo>
                  <a:lnTo>
                    <a:pt x="283369" y="116682"/>
                  </a:lnTo>
                  <a:lnTo>
                    <a:pt x="316706" y="157163"/>
                  </a:lnTo>
                  <a:lnTo>
                    <a:pt x="14287" y="252413"/>
                  </a:lnTo>
                  <a:lnTo>
                    <a:pt x="0" y="352425"/>
                  </a:lnTo>
                  <a:lnTo>
                    <a:pt x="102394" y="335757"/>
                  </a:lnTo>
                  <a:lnTo>
                    <a:pt x="126206" y="290513"/>
                  </a:lnTo>
                  <a:lnTo>
                    <a:pt x="409575" y="283369"/>
                  </a:lnTo>
                  <a:cubicBezTo>
                    <a:pt x="407987" y="367507"/>
                    <a:pt x="406400" y="451644"/>
                    <a:pt x="404812" y="535782"/>
                  </a:cubicBezTo>
                  <a:lnTo>
                    <a:pt x="511969" y="533400"/>
                  </a:lnTo>
                  <a:lnTo>
                    <a:pt x="519112" y="285750"/>
                  </a:lnTo>
                  <a:lnTo>
                    <a:pt x="752475" y="288132"/>
                  </a:lnTo>
                  <a:lnTo>
                    <a:pt x="797719" y="330994"/>
                  </a:lnTo>
                  <a:lnTo>
                    <a:pt x="890587" y="330994"/>
                  </a:lnTo>
                  <a:lnTo>
                    <a:pt x="890587" y="247650"/>
                  </a:lnTo>
                  <a:lnTo>
                    <a:pt x="785812" y="202407"/>
                  </a:lnTo>
                  <a:lnTo>
                    <a:pt x="535781" y="188119"/>
                  </a:lnTo>
                  <a:lnTo>
                    <a:pt x="762000" y="135732"/>
                  </a:lnTo>
                  <a:lnTo>
                    <a:pt x="771525" y="159544"/>
                  </a:lnTo>
                  <a:lnTo>
                    <a:pt x="840581" y="169069"/>
                  </a:lnTo>
                  <a:lnTo>
                    <a:pt x="845344" y="100013"/>
                  </a:lnTo>
                  <a:lnTo>
                    <a:pt x="750094" y="66675"/>
                  </a:lnTo>
                  <a:lnTo>
                    <a:pt x="523875" y="104775"/>
                  </a:lnTo>
                  <a:lnTo>
                    <a:pt x="385762" y="78582"/>
                  </a:lnTo>
                  <a:close/>
                </a:path>
              </a:pathLst>
            </a:custGeom>
            <a:solidFill>
              <a:srgbClr val="32313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nvGrpSpPr>
            <p:cNvPr id="962" name="Group 961"/>
            <p:cNvGrpSpPr/>
            <p:nvPr/>
          </p:nvGrpSpPr>
          <p:grpSpPr>
            <a:xfrm>
              <a:off x="5136983" y="1897941"/>
              <a:ext cx="490383" cy="304473"/>
              <a:chOff x="4411877" y="1180110"/>
              <a:chExt cx="716523" cy="444884"/>
            </a:xfrm>
          </p:grpSpPr>
          <p:sp>
            <p:nvSpPr>
              <p:cNvPr id="1033" name="Freeform 1032"/>
              <p:cNvSpPr/>
              <p:nvPr/>
            </p:nvSpPr>
            <p:spPr>
              <a:xfrm>
                <a:off x="4411877" y="1205241"/>
                <a:ext cx="715911" cy="419753"/>
              </a:xfrm>
              <a:custGeom>
                <a:avLst/>
                <a:gdLst>
                  <a:gd name="connsiteX0" fmla="*/ 933805 w 2783293"/>
                  <a:gd name="connsiteY0" fmla="*/ 0 h 1631901"/>
                  <a:gd name="connsiteX1" fmla="*/ 2702004 w 2783293"/>
                  <a:gd name="connsiteY1" fmla="*/ 996774 h 1631901"/>
                  <a:gd name="connsiteX2" fmla="*/ 2782102 w 2783293"/>
                  <a:gd name="connsiteY2" fmla="*/ 945116 h 1631901"/>
                  <a:gd name="connsiteX3" fmla="*/ 2782102 w 2783293"/>
                  <a:gd name="connsiteY3" fmla="*/ 1039879 h 1631901"/>
                  <a:gd name="connsiteX4" fmla="*/ 2778470 w 2783293"/>
                  <a:gd name="connsiteY4" fmla="*/ 1039879 h 1631901"/>
                  <a:gd name="connsiteX5" fmla="*/ 2783293 w 2783293"/>
                  <a:gd name="connsiteY5" fmla="*/ 1042598 h 1631901"/>
                  <a:gd name="connsiteX6" fmla="*/ 1858549 w 2783293"/>
                  <a:gd name="connsiteY6" fmla="*/ 1631901 h 1631901"/>
                  <a:gd name="connsiteX7" fmla="*/ 0 w 2783293"/>
                  <a:gd name="connsiteY7" fmla="*/ 471441 h 1631901"/>
                  <a:gd name="connsiteX8" fmla="*/ 3969 w 2783293"/>
                  <a:gd name="connsiteY8" fmla="*/ 469437 h 1631901"/>
                  <a:gd name="connsiteX9" fmla="*/ 1272 w 2783293"/>
                  <a:gd name="connsiteY9" fmla="*/ 469437 h 1631901"/>
                  <a:gd name="connsiteX10" fmla="*/ 1272 w 2783293"/>
                  <a:gd name="connsiteY10" fmla="*/ 374674 h 1631901"/>
                  <a:gd name="connsiteX11" fmla="*/ 84874 w 2783293"/>
                  <a:gd name="connsiteY11" fmla="*/ 428591 h 163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3293" h="1631901">
                    <a:moveTo>
                      <a:pt x="933805" y="0"/>
                    </a:moveTo>
                    <a:lnTo>
                      <a:pt x="2702004" y="996774"/>
                    </a:lnTo>
                    <a:lnTo>
                      <a:pt x="2782102" y="945116"/>
                    </a:lnTo>
                    <a:lnTo>
                      <a:pt x="2782102" y="1039879"/>
                    </a:lnTo>
                    <a:lnTo>
                      <a:pt x="2778470" y="1039879"/>
                    </a:lnTo>
                    <a:lnTo>
                      <a:pt x="2783293" y="1042598"/>
                    </a:lnTo>
                    <a:lnTo>
                      <a:pt x="1858549" y="1631901"/>
                    </a:lnTo>
                    <a:lnTo>
                      <a:pt x="0" y="471441"/>
                    </a:lnTo>
                    <a:lnTo>
                      <a:pt x="3969" y="469437"/>
                    </a:lnTo>
                    <a:lnTo>
                      <a:pt x="1272" y="469437"/>
                    </a:lnTo>
                    <a:lnTo>
                      <a:pt x="1272" y="374674"/>
                    </a:lnTo>
                    <a:lnTo>
                      <a:pt x="84874" y="428591"/>
                    </a:lnTo>
                    <a:close/>
                  </a:path>
                </a:pathLst>
              </a:custGeom>
              <a:solidFill>
                <a:srgbClr val="A6A6A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34" name="Freeform 1033"/>
              <p:cNvSpPr/>
              <p:nvPr/>
            </p:nvSpPr>
            <p:spPr>
              <a:xfrm>
                <a:off x="4412489" y="1180110"/>
                <a:ext cx="715911" cy="419753"/>
              </a:xfrm>
              <a:custGeom>
                <a:avLst/>
                <a:gdLst>
                  <a:gd name="connsiteX0" fmla="*/ 0 w 666750"/>
                  <a:gd name="connsiteY0" fmla="*/ 107157 h 433388"/>
                  <a:gd name="connsiteX1" fmla="*/ 216693 w 666750"/>
                  <a:gd name="connsiteY1" fmla="*/ 0 h 433388"/>
                  <a:gd name="connsiteX2" fmla="*/ 666750 w 666750"/>
                  <a:gd name="connsiteY2" fmla="*/ 254794 h 433388"/>
                  <a:gd name="connsiteX3" fmla="*/ 650081 w 666750"/>
                  <a:gd name="connsiteY3" fmla="*/ 307182 h 433388"/>
                  <a:gd name="connsiteX4" fmla="*/ 452437 w 666750"/>
                  <a:gd name="connsiteY4" fmla="*/ 433388 h 433388"/>
                  <a:gd name="connsiteX5" fmla="*/ 0 w 666750"/>
                  <a:gd name="connsiteY5" fmla="*/ 107157 h 433388"/>
                  <a:gd name="connsiteX0" fmla="*/ 0 w 695325"/>
                  <a:gd name="connsiteY0" fmla="*/ 128588 h 433388"/>
                  <a:gd name="connsiteX1" fmla="*/ 245268 w 695325"/>
                  <a:gd name="connsiteY1" fmla="*/ 0 h 433388"/>
                  <a:gd name="connsiteX2" fmla="*/ 695325 w 695325"/>
                  <a:gd name="connsiteY2" fmla="*/ 254794 h 433388"/>
                  <a:gd name="connsiteX3" fmla="*/ 678656 w 695325"/>
                  <a:gd name="connsiteY3" fmla="*/ 307182 h 433388"/>
                  <a:gd name="connsiteX4" fmla="*/ 481012 w 695325"/>
                  <a:gd name="connsiteY4" fmla="*/ 433388 h 433388"/>
                  <a:gd name="connsiteX5" fmla="*/ 0 w 695325"/>
                  <a:gd name="connsiteY5" fmla="*/ 128588 h 433388"/>
                  <a:gd name="connsiteX0" fmla="*/ 0 w 702469"/>
                  <a:gd name="connsiteY0" fmla="*/ 123826 h 433388"/>
                  <a:gd name="connsiteX1" fmla="*/ 252412 w 702469"/>
                  <a:gd name="connsiteY1" fmla="*/ 0 h 433388"/>
                  <a:gd name="connsiteX2" fmla="*/ 702469 w 702469"/>
                  <a:gd name="connsiteY2" fmla="*/ 254794 h 433388"/>
                  <a:gd name="connsiteX3" fmla="*/ 685800 w 702469"/>
                  <a:gd name="connsiteY3" fmla="*/ 307182 h 433388"/>
                  <a:gd name="connsiteX4" fmla="*/ 488156 w 702469"/>
                  <a:gd name="connsiteY4" fmla="*/ 433388 h 433388"/>
                  <a:gd name="connsiteX5" fmla="*/ 0 w 702469"/>
                  <a:gd name="connsiteY5" fmla="*/ 123826 h 433388"/>
                  <a:gd name="connsiteX0" fmla="*/ 0 w 702469"/>
                  <a:gd name="connsiteY0" fmla="*/ 123826 h 433388"/>
                  <a:gd name="connsiteX1" fmla="*/ 245268 w 702469"/>
                  <a:gd name="connsiteY1" fmla="*/ 0 h 433388"/>
                  <a:gd name="connsiteX2" fmla="*/ 702469 w 702469"/>
                  <a:gd name="connsiteY2" fmla="*/ 254794 h 433388"/>
                  <a:gd name="connsiteX3" fmla="*/ 685800 w 702469"/>
                  <a:gd name="connsiteY3" fmla="*/ 307182 h 433388"/>
                  <a:gd name="connsiteX4" fmla="*/ 488156 w 702469"/>
                  <a:gd name="connsiteY4" fmla="*/ 433388 h 433388"/>
                  <a:gd name="connsiteX5" fmla="*/ 0 w 702469"/>
                  <a:gd name="connsiteY5" fmla="*/ 123826 h 433388"/>
                  <a:gd name="connsiteX0" fmla="*/ 0 w 731044"/>
                  <a:gd name="connsiteY0" fmla="*/ 123826 h 433388"/>
                  <a:gd name="connsiteX1" fmla="*/ 245268 w 731044"/>
                  <a:gd name="connsiteY1" fmla="*/ 0 h 433388"/>
                  <a:gd name="connsiteX2" fmla="*/ 731044 w 731044"/>
                  <a:gd name="connsiteY2" fmla="*/ 271462 h 433388"/>
                  <a:gd name="connsiteX3" fmla="*/ 685800 w 731044"/>
                  <a:gd name="connsiteY3" fmla="*/ 307182 h 433388"/>
                  <a:gd name="connsiteX4" fmla="*/ 488156 w 731044"/>
                  <a:gd name="connsiteY4" fmla="*/ 433388 h 433388"/>
                  <a:gd name="connsiteX5" fmla="*/ 0 w 731044"/>
                  <a:gd name="connsiteY5" fmla="*/ 123826 h 433388"/>
                  <a:gd name="connsiteX0" fmla="*/ 0 w 731044"/>
                  <a:gd name="connsiteY0" fmla="*/ 123826 h 433388"/>
                  <a:gd name="connsiteX1" fmla="*/ 245268 w 731044"/>
                  <a:gd name="connsiteY1" fmla="*/ 0 h 433388"/>
                  <a:gd name="connsiteX2" fmla="*/ 731044 w 731044"/>
                  <a:gd name="connsiteY2" fmla="*/ 271462 h 433388"/>
                  <a:gd name="connsiteX3" fmla="*/ 488156 w 731044"/>
                  <a:gd name="connsiteY3" fmla="*/ 433388 h 433388"/>
                  <a:gd name="connsiteX4" fmla="*/ 0 w 731044"/>
                  <a:gd name="connsiteY4" fmla="*/ 123826 h 433388"/>
                  <a:gd name="connsiteX0" fmla="*/ 0 w 731044"/>
                  <a:gd name="connsiteY0" fmla="*/ 123826 h 433388"/>
                  <a:gd name="connsiteX1" fmla="*/ 245268 w 731044"/>
                  <a:gd name="connsiteY1" fmla="*/ 0 h 433388"/>
                  <a:gd name="connsiteX2" fmla="*/ 731044 w 731044"/>
                  <a:gd name="connsiteY2" fmla="*/ 273843 h 433388"/>
                  <a:gd name="connsiteX3" fmla="*/ 488156 w 731044"/>
                  <a:gd name="connsiteY3" fmla="*/ 433388 h 433388"/>
                  <a:gd name="connsiteX4" fmla="*/ 0 w 731044"/>
                  <a:gd name="connsiteY4" fmla="*/ 123826 h 433388"/>
                  <a:gd name="connsiteX0" fmla="*/ 0 w 731044"/>
                  <a:gd name="connsiteY0" fmla="*/ 123826 h 428626"/>
                  <a:gd name="connsiteX1" fmla="*/ 245268 w 731044"/>
                  <a:gd name="connsiteY1" fmla="*/ 0 h 428626"/>
                  <a:gd name="connsiteX2" fmla="*/ 731044 w 731044"/>
                  <a:gd name="connsiteY2" fmla="*/ 273843 h 428626"/>
                  <a:gd name="connsiteX3" fmla="*/ 488156 w 731044"/>
                  <a:gd name="connsiteY3" fmla="*/ 428626 h 428626"/>
                  <a:gd name="connsiteX4" fmla="*/ 0 w 731044"/>
                  <a:gd name="connsiteY4" fmla="*/ 123826 h 428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044" h="428626">
                    <a:moveTo>
                      <a:pt x="0" y="123826"/>
                    </a:moveTo>
                    <a:lnTo>
                      <a:pt x="245268" y="0"/>
                    </a:lnTo>
                    <a:lnTo>
                      <a:pt x="731044" y="273843"/>
                    </a:lnTo>
                    <a:lnTo>
                      <a:pt x="488156" y="428626"/>
                    </a:lnTo>
                    <a:lnTo>
                      <a:pt x="0" y="123826"/>
                    </a:lnTo>
                    <a:close/>
                  </a:path>
                </a:pathLst>
              </a:custGeom>
              <a:solidFill>
                <a:srgbClr val="DAE8EB"/>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35" name="Freeform 1034"/>
              <p:cNvSpPr/>
              <p:nvPr/>
            </p:nvSpPr>
            <p:spPr>
              <a:xfrm>
                <a:off x="4474846" y="1199988"/>
                <a:ext cx="506829" cy="291230"/>
              </a:xfrm>
              <a:custGeom>
                <a:avLst/>
                <a:gdLst>
                  <a:gd name="connsiteX0" fmla="*/ 0 w 666750"/>
                  <a:gd name="connsiteY0" fmla="*/ 107157 h 433388"/>
                  <a:gd name="connsiteX1" fmla="*/ 216693 w 666750"/>
                  <a:gd name="connsiteY1" fmla="*/ 0 h 433388"/>
                  <a:gd name="connsiteX2" fmla="*/ 666750 w 666750"/>
                  <a:gd name="connsiteY2" fmla="*/ 254794 h 433388"/>
                  <a:gd name="connsiteX3" fmla="*/ 650081 w 666750"/>
                  <a:gd name="connsiteY3" fmla="*/ 307182 h 433388"/>
                  <a:gd name="connsiteX4" fmla="*/ 452437 w 666750"/>
                  <a:gd name="connsiteY4" fmla="*/ 433388 h 433388"/>
                  <a:gd name="connsiteX5" fmla="*/ 0 w 666750"/>
                  <a:gd name="connsiteY5" fmla="*/ 107157 h 433388"/>
                  <a:gd name="connsiteX0" fmla="*/ 0 w 695325"/>
                  <a:gd name="connsiteY0" fmla="*/ 128588 h 433388"/>
                  <a:gd name="connsiteX1" fmla="*/ 245268 w 695325"/>
                  <a:gd name="connsiteY1" fmla="*/ 0 h 433388"/>
                  <a:gd name="connsiteX2" fmla="*/ 695325 w 695325"/>
                  <a:gd name="connsiteY2" fmla="*/ 254794 h 433388"/>
                  <a:gd name="connsiteX3" fmla="*/ 678656 w 695325"/>
                  <a:gd name="connsiteY3" fmla="*/ 307182 h 433388"/>
                  <a:gd name="connsiteX4" fmla="*/ 481012 w 695325"/>
                  <a:gd name="connsiteY4" fmla="*/ 433388 h 433388"/>
                  <a:gd name="connsiteX5" fmla="*/ 0 w 695325"/>
                  <a:gd name="connsiteY5" fmla="*/ 128588 h 433388"/>
                  <a:gd name="connsiteX0" fmla="*/ 0 w 702469"/>
                  <a:gd name="connsiteY0" fmla="*/ 123826 h 433388"/>
                  <a:gd name="connsiteX1" fmla="*/ 252412 w 702469"/>
                  <a:gd name="connsiteY1" fmla="*/ 0 h 433388"/>
                  <a:gd name="connsiteX2" fmla="*/ 702469 w 702469"/>
                  <a:gd name="connsiteY2" fmla="*/ 254794 h 433388"/>
                  <a:gd name="connsiteX3" fmla="*/ 685800 w 702469"/>
                  <a:gd name="connsiteY3" fmla="*/ 307182 h 433388"/>
                  <a:gd name="connsiteX4" fmla="*/ 488156 w 702469"/>
                  <a:gd name="connsiteY4" fmla="*/ 433388 h 433388"/>
                  <a:gd name="connsiteX5" fmla="*/ 0 w 702469"/>
                  <a:gd name="connsiteY5" fmla="*/ 123826 h 433388"/>
                  <a:gd name="connsiteX0" fmla="*/ 0 w 702469"/>
                  <a:gd name="connsiteY0" fmla="*/ 123826 h 433388"/>
                  <a:gd name="connsiteX1" fmla="*/ 245268 w 702469"/>
                  <a:gd name="connsiteY1" fmla="*/ 0 h 433388"/>
                  <a:gd name="connsiteX2" fmla="*/ 702469 w 702469"/>
                  <a:gd name="connsiteY2" fmla="*/ 254794 h 433388"/>
                  <a:gd name="connsiteX3" fmla="*/ 685800 w 702469"/>
                  <a:gd name="connsiteY3" fmla="*/ 307182 h 433388"/>
                  <a:gd name="connsiteX4" fmla="*/ 488156 w 702469"/>
                  <a:gd name="connsiteY4" fmla="*/ 433388 h 433388"/>
                  <a:gd name="connsiteX5" fmla="*/ 0 w 702469"/>
                  <a:gd name="connsiteY5" fmla="*/ 123826 h 433388"/>
                  <a:gd name="connsiteX0" fmla="*/ 0 w 731044"/>
                  <a:gd name="connsiteY0" fmla="*/ 123826 h 433388"/>
                  <a:gd name="connsiteX1" fmla="*/ 245268 w 731044"/>
                  <a:gd name="connsiteY1" fmla="*/ 0 h 433388"/>
                  <a:gd name="connsiteX2" fmla="*/ 731044 w 731044"/>
                  <a:gd name="connsiteY2" fmla="*/ 271462 h 433388"/>
                  <a:gd name="connsiteX3" fmla="*/ 685800 w 731044"/>
                  <a:gd name="connsiteY3" fmla="*/ 307182 h 433388"/>
                  <a:gd name="connsiteX4" fmla="*/ 488156 w 731044"/>
                  <a:gd name="connsiteY4" fmla="*/ 433388 h 433388"/>
                  <a:gd name="connsiteX5" fmla="*/ 0 w 731044"/>
                  <a:gd name="connsiteY5" fmla="*/ 123826 h 433388"/>
                  <a:gd name="connsiteX0" fmla="*/ 0 w 731044"/>
                  <a:gd name="connsiteY0" fmla="*/ 123826 h 433388"/>
                  <a:gd name="connsiteX1" fmla="*/ 245268 w 731044"/>
                  <a:gd name="connsiteY1" fmla="*/ 0 h 433388"/>
                  <a:gd name="connsiteX2" fmla="*/ 731044 w 731044"/>
                  <a:gd name="connsiteY2" fmla="*/ 271462 h 433388"/>
                  <a:gd name="connsiteX3" fmla="*/ 488156 w 731044"/>
                  <a:gd name="connsiteY3" fmla="*/ 433388 h 433388"/>
                  <a:gd name="connsiteX4" fmla="*/ 0 w 731044"/>
                  <a:gd name="connsiteY4" fmla="*/ 123826 h 433388"/>
                  <a:gd name="connsiteX0" fmla="*/ 0 w 731044"/>
                  <a:gd name="connsiteY0" fmla="*/ 123826 h 433388"/>
                  <a:gd name="connsiteX1" fmla="*/ 245268 w 731044"/>
                  <a:gd name="connsiteY1" fmla="*/ 0 h 433388"/>
                  <a:gd name="connsiteX2" fmla="*/ 731044 w 731044"/>
                  <a:gd name="connsiteY2" fmla="*/ 273843 h 433388"/>
                  <a:gd name="connsiteX3" fmla="*/ 488156 w 731044"/>
                  <a:gd name="connsiteY3" fmla="*/ 433388 h 433388"/>
                  <a:gd name="connsiteX4" fmla="*/ 0 w 731044"/>
                  <a:gd name="connsiteY4" fmla="*/ 123826 h 433388"/>
                  <a:gd name="connsiteX0" fmla="*/ 0 w 731044"/>
                  <a:gd name="connsiteY0" fmla="*/ 123826 h 428626"/>
                  <a:gd name="connsiteX1" fmla="*/ 245268 w 731044"/>
                  <a:gd name="connsiteY1" fmla="*/ 0 h 428626"/>
                  <a:gd name="connsiteX2" fmla="*/ 731044 w 731044"/>
                  <a:gd name="connsiteY2" fmla="*/ 273843 h 428626"/>
                  <a:gd name="connsiteX3" fmla="*/ 488156 w 731044"/>
                  <a:gd name="connsiteY3" fmla="*/ 428626 h 428626"/>
                  <a:gd name="connsiteX4" fmla="*/ 0 w 731044"/>
                  <a:gd name="connsiteY4" fmla="*/ 123826 h 428626"/>
                  <a:gd name="connsiteX0" fmla="*/ 0 w 902936"/>
                  <a:gd name="connsiteY0" fmla="*/ 207000 h 428626"/>
                  <a:gd name="connsiteX1" fmla="*/ 417160 w 902936"/>
                  <a:gd name="connsiteY1" fmla="*/ 0 h 428626"/>
                  <a:gd name="connsiteX2" fmla="*/ 902936 w 902936"/>
                  <a:gd name="connsiteY2" fmla="*/ 273843 h 428626"/>
                  <a:gd name="connsiteX3" fmla="*/ 660048 w 902936"/>
                  <a:gd name="connsiteY3" fmla="*/ 428626 h 428626"/>
                  <a:gd name="connsiteX4" fmla="*/ 0 w 902936"/>
                  <a:gd name="connsiteY4" fmla="*/ 207000 h 428626"/>
                  <a:gd name="connsiteX0" fmla="*/ 0 w 902936"/>
                  <a:gd name="connsiteY0" fmla="*/ 207000 h 678148"/>
                  <a:gd name="connsiteX1" fmla="*/ 417160 w 902936"/>
                  <a:gd name="connsiteY1" fmla="*/ 0 h 678148"/>
                  <a:gd name="connsiteX2" fmla="*/ 902936 w 902936"/>
                  <a:gd name="connsiteY2" fmla="*/ 273843 h 678148"/>
                  <a:gd name="connsiteX3" fmla="*/ 776491 w 902936"/>
                  <a:gd name="connsiteY3" fmla="*/ 678148 h 678148"/>
                  <a:gd name="connsiteX4" fmla="*/ 0 w 902936"/>
                  <a:gd name="connsiteY4" fmla="*/ 207000 h 678148"/>
                  <a:gd name="connsiteX0" fmla="*/ 0 w 1180181"/>
                  <a:gd name="connsiteY0" fmla="*/ 207000 h 678148"/>
                  <a:gd name="connsiteX1" fmla="*/ 417160 w 1180181"/>
                  <a:gd name="connsiteY1" fmla="*/ 0 h 678148"/>
                  <a:gd name="connsiteX2" fmla="*/ 1180181 w 1180181"/>
                  <a:gd name="connsiteY2" fmla="*/ 440192 h 678148"/>
                  <a:gd name="connsiteX3" fmla="*/ 776491 w 1180181"/>
                  <a:gd name="connsiteY3" fmla="*/ 678148 h 678148"/>
                  <a:gd name="connsiteX4" fmla="*/ 0 w 1180181"/>
                  <a:gd name="connsiteY4" fmla="*/ 207000 h 678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181" h="678148">
                    <a:moveTo>
                      <a:pt x="0" y="207000"/>
                    </a:moveTo>
                    <a:lnTo>
                      <a:pt x="417160" y="0"/>
                    </a:lnTo>
                    <a:lnTo>
                      <a:pt x="1180181" y="440192"/>
                    </a:lnTo>
                    <a:lnTo>
                      <a:pt x="776491" y="678148"/>
                    </a:lnTo>
                    <a:lnTo>
                      <a:pt x="0" y="207000"/>
                    </a:lnTo>
                    <a:close/>
                  </a:path>
                </a:pathLst>
              </a:cu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36" name="Freeform 1035"/>
              <p:cNvSpPr/>
              <p:nvPr/>
            </p:nvSpPr>
            <p:spPr>
              <a:xfrm>
                <a:off x="4835918" y="1403850"/>
                <a:ext cx="252621" cy="150606"/>
              </a:xfrm>
              <a:custGeom>
                <a:avLst/>
                <a:gdLst>
                  <a:gd name="connsiteX0" fmla="*/ 168698 w 252621"/>
                  <a:gd name="connsiteY0" fmla="*/ 0 h 150606"/>
                  <a:gd name="connsiteX1" fmla="*/ 252621 w 252621"/>
                  <a:gd name="connsiteY1" fmla="*/ 48416 h 150606"/>
                  <a:gd name="connsiteX2" fmla="*/ 79256 w 252621"/>
                  <a:gd name="connsiteY2" fmla="*/ 150606 h 150606"/>
                  <a:gd name="connsiteX3" fmla="*/ 0 w 252621"/>
                  <a:gd name="connsiteY3" fmla="*/ 102516 h 150606"/>
                </a:gdLst>
                <a:ahLst/>
                <a:cxnLst>
                  <a:cxn ang="0">
                    <a:pos x="connsiteX0" y="connsiteY0"/>
                  </a:cxn>
                  <a:cxn ang="0">
                    <a:pos x="connsiteX1" y="connsiteY1"/>
                  </a:cxn>
                  <a:cxn ang="0">
                    <a:pos x="connsiteX2" y="connsiteY2"/>
                  </a:cxn>
                  <a:cxn ang="0">
                    <a:pos x="connsiteX3" y="connsiteY3"/>
                  </a:cxn>
                </a:cxnLst>
                <a:rect l="l" t="t" r="r" b="b"/>
                <a:pathLst>
                  <a:path w="252621" h="150606">
                    <a:moveTo>
                      <a:pt x="168698" y="0"/>
                    </a:moveTo>
                    <a:lnTo>
                      <a:pt x="252621" y="48416"/>
                    </a:lnTo>
                    <a:lnTo>
                      <a:pt x="79256" y="150606"/>
                    </a:lnTo>
                    <a:lnTo>
                      <a:pt x="0" y="102516"/>
                    </a:lnTo>
                    <a:close/>
                  </a:path>
                </a:pathLst>
              </a:cu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37" name="Freeform 1036"/>
              <p:cNvSpPr/>
              <p:nvPr/>
            </p:nvSpPr>
            <p:spPr>
              <a:xfrm>
                <a:off x="4440601" y="1292777"/>
                <a:ext cx="358709" cy="215916"/>
              </a:xfrm>
              <a:custGeom>
                <a:avLst/>
                <a:gdLst>
                  <a:gd name="connsiteX0" fmla="*/ 27372 w 358709"/>
                  <a:gd name="connsiteY0" fmla="*/ 0 h 215916"/>
                  <a:gd name="connsiteX1" fmla="*/ 358709 w 358709"/>
                  <a:gd name="connsiteY1" fmla="*/ 201035 h 215916"/>
                  <a:gd name="connsiteX2" fmla="*/ 333464 w 358709"/>
                  <a:gd name="connsiteY2" fmla="*/ 215916 h 215916"/>
                  <a:gd name="connsiteX3" fmla="*/ 0 w 358709"/>
                  <a:gd name="connsiteY3" fmla="*/ 13582 h 215916"/>
                </a:gdLst>
                <a:ahLst/>
                <a:cxnLst>
                  <a:cxn ang="0">
                    <a:pos x="connsiteX0" y="connsiteY0"/>
                  </a:cxn>
                  <a:cxn ang="0">
                    <a:pos x="connsiteX1" y="connsiteY1"/>
                  </a:cxn>
                  <a:cxn ang="0">
                    <a:pos x="connsiteX2" y="connsiteY2"/>
                  </a:cxn>
                  <a:cxn ang="0">
                    <a:pos x="connsiteX3" y="connsiteY3"/>
                  </a:cxn>
                </a:cxnLst>
                <a:rect l="l" t="t" r="r" b="b"/>
                <a:pathLst>
                  <a:path w="358709" h="215916">
                    <a:moveTo>
                      <a:pt x="27372" y="0"/>
                    </a:moveTo>
                    <a:lnTo>
                      <a:pt x="358709" y="201035"/>
                    </a:lnTo>
                    <a:lnTo>
                      <a:pt x="333464" y="215916"/>
                    </a:lnTo>
                    <a:lnTo>
                      <a:pt x="0" y="13582"/>
                    </a:lnTo>
                    <a:close/>
                  </a:path>
                </a:pathLst>
              </a:cu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sp>
          <p:nvSpPr>
            <p:cNvPr id="963" name="Rectangle 11"/>
            <p:cNvSpPr/>
            <p:nvPr/>
          </p:nvSpPr>
          <p:spPr>
            <a:xfrm>
              <a:off x="4925047" y="2779448"/>
              <a:ext cx="107289" cy="289568"/>
            </a:xfrm>
            <a:custGeom>
              <a:avLst/>
              <a:gdLst>
                <a:gd name="connsiteX0" fmla="*/ 0 w 149441"/>
                <a:gd name="connsiteY0" fmla="*/ 0 h 388144"/>
                <a:gd name="connsiteX1" fmla="*/ 149441 w 149441"/>
                <a:gd name="connsiteY1" fmla="*/ 0 h 388144"/>
                <a:gd name="connsiteX2" fmla="*/ 149441 w 149441"/>
                <a:gd name="connsiteY2" fmla="*/ 388144 h 388144"/>
                <a:gd name="connsiteX3" fmla="*/ 0 w 149441"/>
                <a:gd name="connsiteY3" fmla="*/ 388144 h 388144"/>
                <a:gd name="connsiteX4" fmla="*/ 0 w 149441"/>
                <a:gd name="connsiteY4" fmla="*/ 0 h 388144"/>
                <a:gd name="connsiteX0" fmla="*/ 0 w 149441"/>
                <a:gd name="connsiteY0" fmla="*/ 0 h 395552"/>
                <a:gd name="connsiteX1" fmla="*/ 149441 w 149441"/>
                <a:gd name="connsiteY1" fmla="*/ 0 h 395552"/>
                <a:gd name="connsiteX2" fmla="*/ 149441 w 149441"/>
                <a:gd name="connsiteY2" fmla="*/ 388144 h 395552"/>
                <a:gd name="connsiteX3" fmla="*/ 0 w 149441"/>
                <a:gd name="connsiteY3" fmla="*/ 388144 h 395552"/>
                <a:gd name="connsiteX4" fmla="*/ 0 w 149441"/>
                <a:gd name="connsiteY4" fmla="*/ 0 h 395552"/>
                <a:gd name="connsiteX0" fmla="*/ 0 w 149441"/>
                <a:gd name="connsiteY0" fmla="*/ 0 h 402487"/>
                <a:gd name="connsiteX1" fmla="*/ 149441 w 149441"/>
                <a:gd name="connsiteY1" fmla="*/ 0 h 402487"/>
                <a:gd name="connsiteX2" fmla="*/ 149441 w 149441"/>
                <a:gd name="connsiteY2" fmla="*/ 388144 h 402487"/>
                <a:gd name="connsiteX3" fmla="*/ 0 w 149441"/>
                <a:gd name="connsiteY3" fmla="*/ 388144 h 402487"/>
                <a:gd name="connsiteX4" fmla="*/ 0 w 149441"/>
                <a:gd name="connsiteY4" fmla="*/ 0 h 402487"/>
                <a:gd name="connsiteX0" fmla="*/ 0 w 149441"/>
                <a:gd name="connsiteY0" fmla="*/ 0 h 403337"/>
                <a:gd name="connsiteX1" fmla="*/ 149441 w 149441"/>
                <a:gd name="connsiteY1" fmla="*/ 0 h 403337"/>
                <a:gd name="connsiteX2" fmla="*/ 149441 w 149441"/>
                <a:gd name="connsiteY2" fmla="*/ 388144 h 403337"/>
                <a:gd name="connsiteX3" fmla="*/ 0 w 149441"/>
                <a:gd name="connsiteY3" fmla="*/ 388144 h 403337"/>
                <a:gd name="connsiteX4" fmla="*/ 0 w 149441"/>
                <a:gd name="connsiteY4" fmla="*/ 0 h 403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41" h="403337">
                  <a:moveTo>
                    <a:pt x="0" y="0"/>
                  </a:moveTo>
                  <a:lnTo>
                    <a:pt x="149441" y="0"/>
                  </a:lnTo>
                  <a:lnTo>
                    <a:pt x="149441" y="388144"/>
                  </a:lnTo>
                  <a:cubicBezTo>
                    <a:pt x="123439" y="407194"/>
                    <a:pt x="30764" y="409576"/>
                    <a:pt x="0" y="388144"/>
                  </a:cubicBezTo>
                  <a:lnTo>
                    <a:pt x="0" y="0"/>
                  </a:lnTo>
                  <a:close/>
                </a:path>
              </a:pathLst>
            </a:custGeom>
            <a:solidFill>
              <a:srgbClr val="766E5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64" name="Rectangle 11"/>
            <p:cNvSpPr/>
            <p:nvPr/>
          </p:nvSpPr>
          <p:spPr>
            <a:xfrm>
              <a:off x="4927429" y="2617255"/>
              <a:ext cx="107289" cy="289568"/>
            </a:xfrm>
            <a:custGeom>
              <a:avLst/>
              <a:gdLst>
                <a:gd name="connsiteX0" fmla="*/ 0 w 149441"/>
                <a:gd name="connsiteY0" fmla="*/ 0 h 388144"/>
                <a:gd name="connsiteX1" fmla="*/ 149441 w 149441"/>
                <a:gd name="connsiteY1" fmla="*/ 0 h 388144"/>
                <a:gd name="connsiteX2" fmla="*/ 149441 w 149441"/>
                <a:gd name="connsiteY2" fmla="*/ 388144 h 388144"/>
                <a:gd name="connsiteX3" fmla="*/ 0 w 149441"/>
                <a:gd name="connsiteY3" fmla="*/ 388144 h 388144"/>
                <a:gd name="connsiteX4" fmla="*/ 0 w 149441"/>
                <a:gd name="connsiteY4" fmla="*/ 0 h 388144"/>
                <a:gd name="connsiteX0" fmla="*/ 0 w 149441"/>
                <a:gd name="connsiteY0" fmla="*/ 0 h 395552"/>
                <a:gd name="connsiteX1" fmla="*/ 149441 w 149441"/>
                <a:gd name="connsiteY1" fmla="*/ 0 h 395552"/>
                <a:gd name="connsiteX2" fmla="*/ 149441 w 149441"/>
                <a:gd name="connsiteY2" fmla="*/ 388144 h 395552"/>
                <a:gd name="connsiteX3" fmla="*/ 0 w 149441"/>
                <a:gd name="connsiteY3" fmla="*/ 388144 h 395552"/>
                <a:gd name="connsiteX4" fmla="*/ 0 w 149441"/>
                <a:gd name="connsiteY4" fmla="*/ 0 h 395552"/>
                <a:gd name="connsiteX0" fmla="*/ 0 w 149441"/>
                <a:gd name="connsiteY0" fmla="*/ 0 h 402487"/>
                <a:gd name="connsiteX1" fmla="*/ 149441 w 149441"/>
                <a:gd name="connsiteY1" fmla="*/ 0 h 402487"/>
                <a:gd name="connsiteX2" fmla="*/ 149441 w 149441"/>
                <a:gd name="connsiteY2" fmla="*/ 388144 h 402487"/>
                <a:gd name="connsiteX3" fmla="*/ 0 w 149441"/>
                <a:gd name="connsiteY3" fmla="*/ 388144 h 402487"/>
                <a:gd name="connsiteX4" fmla="*/ 0 w 149441"/>
                <a:gd name="connsiteY4" fmla="*/ 0 h 402487"/>
                <a:gd name="connsiteX0" fmla="*/ 0 w 149441"/>
                <a:gd name="connsiteY0" fmla="*/ 0 h 403337"/>
                <a:gd name="connsiteX1" fmla="*/ 149441 w 149441"/>
                <a:gd name="connsiteY1" fmla="*/ 0 h 403337"/>
                <a:gd name="connsiteX2" fmla="*/ 149441 w 149441"/>
                <a:gd name="connsiteY2" fmla="*/ 388144 h 403337"/>
                <a:gd name="connsiteX3" fmla="*/ 0 w 149441"/>
                <a:gd name="connsiteY3" fmla="*/ 388144 h 403337"/>
                <a:gd name="connsiteX4" fmla="*/ 0 w 149441"/>
                <a:gd name="connsiteY4" fmla="*/ 0 h 403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41" h="403337">
                  <a:moveTo>
                    <a:pt x="0" y="0"/>
                  </a:moveTo>
                  <a:lnTo>
                    <a:pt x="149441" y="0"/>
                  </a:lnTo>
                  <a:lnTo>
                    <a:pt x="149441" y="388144"/>
                  </a:lnTo>
                  <a:cubicBezTo>
                    <a:pt x="123439" y="407194"/>
                    <a:pt x="30764" y="409576"/>
                    <a:pt x="0" y="388144"/>
                  </a:cubicBezTo>
                  <a:lnTo>
                    <a:pt x="0" y="0"/>
                  </a:lnTo>
                  <a:close/>
                </a:path>
              </a:pathLst>
            </a:custGeom>
            <a:solidFill>
              <a:srgbClr val="32313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nvGrpSpPr>
            <p:cNvPr id="965" name="Group 964"/>
            <p:cNvGrpSpPr/>
            <p:nvPr/>
          </p:nvGrpSpPr>
          <p:grpSpPr>
            <a:xfrm flipH="1">
              <a:off x="5808641" y="2009568"/>
              <a:ext cx="491778" cy="234671"/>
              <a:chOff x="2035505" y="3303980"/>
              <a:chExt cx="1842228" cy="879100"/>
            </a:xfrm>
          </p:grpSpPr>
          <p:sp>
            <p:nvSpPr>
              <p:cNvPr id="1009" name="Rounded Rectangle 1008"/>
              <p:cNvSpPr/>
              <p:nvPr/>
            </p:nvSpPr>
            <p:spPr>
              <a:xfrm>
                <a:off x="2707888" y="3507327"/>
                <a:ext cx="1169845" cy="218576"/>
              </a:xfrm>
              <a:prstGeom prst="roundRect">
                <a:avLst>
                  <a:gd name="adj" fmla="val 50000"/>
                </a:avLst>
              </a:prstGeom>
              <a:solidFill>
                <a:schemeClr val="tx1">
                  <a:lumMod val="60000"/>
                  <a:lumOff val="40000"/>
                </a:schemeClr>
              </a:solidFill>
              <a:ln>
                <a:noFill/>
              </a:ln>
              <a:scene3d>
                <a:camera prst="isometricRightUp"/>
                <a:lightRig rig="soft" dir="t"/>
              </a:scene3d>
              <a:sp3d prstMaterial="matte">
                <a:bevelT w="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10" name="Freeform 1009"/>
              <p:cNvSpPr/>
              <p:nvPr/>
            </p:nvSpPr>
            <p:spPr>
              <a:xfrm>
                <a:off x="2365433" y="3303980"/>
                <a:ext cx="1367137" cy="879100"/>
              </a:xfrm>
              <a:custGeom>
                <a:avLst/>
                <a:gdLst>
                  <a:gd name="connsiteX0" fmla="*/ 0 w 3048000"/>
                  <a:gd name="connsiteY0" fmla="*/ 723900 h 1973580"/>
                  <a:gd name="connsiteX1" fmla="*/ 1287780 w 3048000"/>
                  <a:gd name="connsiteY1" fmla="*/ 0 h 1973580"/>
                  <a:gd name="connsiteX2" fmla="*/ 3017520 w 3048000"/>
                  <a:gd name="connsiteY2" fmla="*/ 929640 h 1973580"/>
                  <a:gd name="connsiteX3" fmla="*/ 3048000 w 3048000"/>
                  <a:gd name="connsiteY3" fmla="*/ 1287780 h 1973580"/>
                  <a:gd name="connsiteX4" fmla="*/ 1859280 w 3048000"/>
                  <a:gd name="connsiteY4" fmla="*/ 1973580 h 1973580"/>
                  <a:gd name="connsiteX5" fmla="*/ 0 w 3048000"/>
                  <a:gd name="connsiteY5" fmla="*/ 723900 h 1973580"/>
                  <a:gd name="connsiteX0" fmla="*/ 0 w 3055620"/>
                  <a:gd name="connsiteY0" fmla="*/ 746760 h 1973580"/>
                  <a:gd name="connsiteX1" fmla="*/ 1295400 w 3055620"/>
                  <a:gd name="connsiteY1" fmla="*/ 0 h 1973580"/>
                  <a:gd name="connsiteX2" fmla="*/ 3025140 w 3055620"/>
                  <a:gd name="connsiteY2" fmla="*/ 929640 h 1973580"/>
                  <a:gd name="connsiteX3" fmla="*/ 3055620 w 3055620"/>
                  <a:gd name="connsiteY3" fmla="*/ 1287780 h 1973580"/>
                  <a:gd name="connsiteX4" fmla="*/ 1866900 w 3055620"/>
                  <a:gd name="connsiteY4" fmla="*/ 1973580 h 1973580"/>
                  <a:gd name="connsiteX5" fmla="*/ 0 w 3055620"/>
                  <a:gd name="connsiteY5" fmla="*/ 746760 h 1973580"/>
                  <a:gd name="connsiteX0" fmla="*/ 0 w 3067010"/>
                  <a:gd name="connsiteY0" fmla="*/ 746760 h 1973580"/>
                  <a:gd name="connsiteX1" fmla="*/ 1295400 w 3067010"/>
                  <a:gd name="connsiteY1" fmla="*/ 0 h 1973580"/>
                  <a:gd name="connsiteX2" fmla="*/ 3025140 w 3067010"/>
                  <a:gd name="connsiteY2" fmla="*/ 929640 h 1973580"/>
                  <a:gd name="connsiteX3" fmla="*/ 3055620 w 3067010"/>
                  <a:gd name="connsiteY3" fmla="*/ 1287780 h 1973580"/>
                  <a:gd name="connsiteX4" fmla="*/ 1866900 w 3067010"/>
                  <a:gd name="connsiteY4" fmla="*/ 1973580 h 1973580"/>
                  <a:gd name="connsiteX5" fmla="*/ 0 w 3067010"/>
                  <a:gd name="connsiteY5" fmla="*/ 746760 h 1973580"/>
                  <a:gd name="connsiteX0" fmla="*/ 0 w 3102686"/>
                  <a:gd name="connsiteY0" fmla="*/ 746760 h 1973580"/>
                  <a:gd name="connsiteX1" fmla="*/ 1295400 w 3102686"/>
                  <a:gd name="connsiteY1" fmla="*/ 0 h 1973580"/>
                  <a:gd name="connsiteX2" fmla="*/ 3025140 w 3102686"/>
                  <a:gd name="connsiteY2" fmla="*/ 929640 h 1973580"/>
                  <a:gd name="connsiteX3" fmla="*/ 3055620 w 3102686"/>
                  <a:gd name="connsiteY3" fmla="*/ 1287780 h 1973580"/>
                  <a:gd name="connsiteX4" fmla="*/ 1866900 w 3102686"/>
                  <a:gd name="connsiteY4" fmla="*/ 1973580 h 1973580"/>
                  <a:gd name="connsiteX5" fmla="*/ 0 w 3102686"/>
                  <a:gd name="connsiteY5" fmla="*/ 746760 h 1973580"/>
                  <a:gd name="connsiteX0" fmla="*/ 0 w 3102686"/>
                  <a:gd name="connsiteY0" fmla="*/ 746760 h 1973580"/>
                  <a:gd name="connsiteX1" fmla="*/ 1295400 w 3102686"/>
                  <a:gd name="connsiteY1" fmla="*/ 0 h 1973580"/>
                  <a:gd name="connsiteX2" fmla="*/ 3025140 w 3102686"/>
                  <a:gd name="connsiteY2" fmla="*/ 929640 h 1973580"/>
                  <a:gd name="connsiteX3" fmla="*/ 3055620 w 3102686"/>
                  <a:gd name="connsiteY3" fmla="*/ 1287780 h 1973580"/>
                  <a:gd name="connsiteX4" fmla="*/ 1866900 w 3102686"/>
                  <a:gd name="connsiteY4" fmla="*/ 1973580 h 1973580"/>
                  <a:gd name="connsiteX5" fmla="*/ 0 w 3102686"/>
                  <a:gd name="connsiteY5" fmla="*/ 746760 h 1973580"/>
                  <a:gd name="connsiteX0" fmla="*/ 0 w 3102686"/>
                  <a:gd name="connsiteY0" fmla="*/ 746760 h 1973580"/>
                  <a:gd name="connsiteX1" fmla="*/ 1295400 w 3102686"/>
                  <a:gd name="connsiteY1" fmla="*/ 0 h 1973580"/>
                  <a:gd name="connsiteX2" fmla="*/ 3025140 w 3102686"/>
                  <a:gd name="connsiteY2" fmla="*/ 929640 h 1973580"/>
                  <a:gd name="connsiteX3" fmla="*/ 3055620 w 3102686"/>
                  <a:gd name="connsiteY3" fmla="*/ 1287780 h 1973580"/>
                  <a:gd name="connsiteX4" fmla="*/ 1866900 w 3102686"/>
                  <a:gd name="connsiteY4" fmla="*/ 1973580 h 1973580"/>
                  <a:gd name="connsiteX5" fmla="*/ 0 w 3102686"/>
                  <a:gd name="connsiteY5" fmla="*/ 746760 h 1973580"/>
                  <a:gd name="connsiteX0" fmla="*/ 0 w 3110120"/>
                  <a:gd name="connsiteY0" fmla="*/ 746760 h 1973580"/>
                  <a:gd name="connsiteX1" fmla="*/ 1295400 w 3110120"/>
                  <a:gd name="connsiteY1" fmla="*/ 0 h 1973580"/>
                  <a:gd name="connsiteX2" fmla="*/ 3025140 w 3110120"/>
                  <a:gd name="connsiteY2" fmla="*/ 929640 h 1973580"/>
                  <a:gd name="connsiteX3" fmla="*/ 3055620 w 3110120"/>
                  <a:gd name="connsiteY3" fmla="*/ 1287780 h 1973580"/>
                  <a:gd name="connsiteX4" fmla="*/ 1866900 w 3110120"/>
                  <a:gd name="connsiteY4" fmla="*/ 1973580 h 1973580"/>
                  <a:gd name="connsiteX5" fmla="*/ 0 w 3110120"/>
                  <a:gd name="connsiteY5" fmla="*/ 746760 h 1973580"/>
                  <a:gd name="connsiteX0" fmla="*/ 0 w 3125038"/>
                  <a:gd name="connsiteY0" fmla="*/ 746760 h 1973580"/>
                  <a:gd name="connsiteX1" fmla="*/ 1295400 w 3125038"/>
                  <a:gd name="connsiteY1" fmla="*/ 0 h 1973580"/>
                  <a:gd name="connsiteX2" fmla="*/ 3025140 w 3125038"/>
                  <a:gd name="connsiteY2" fmla="*/ 929640 h 1973580"/>
                  <a:gd name="connsiteX3" fmla="*/ 3079432 w 3125038"/>
                  <a:gd name="connsiteY3" fmla="*/ 1275874 h 1973580"/>
                  <a:gd name="connsiteX4" fmla="*/ 1866900 w 3125038"/>
                  <a:gd name="connsiteY4" fmla="*/ 1973580 h 1973580"/>
                  <a:gd name="connsiteX5" fmla="*/ 0 w 3125038"/>
                  <a:gd name="connsiteY5" fmla="*/ 746760 h 1973580"/>
                  <a:gd name="connsiteX0" fmla="*/ 0 w 3087102"/>
                  <a:gd name="connsiteY0" fmla="*/ 746760 h 1973580"/>
                  <a:gd name="connsiteX1" fmla="*/ 1295400 w 3087102"/>
                  <a:gd name="connsiteY1" fmla="*/ 0 h 1973580"/>
                  <a:gd name="connsiteX2" fmla="*/ 3025140 w 3087102"/>
                  <a:gd name="connsiteY2" fmla="*/ 929640 h 1973580"/>
                  <a:gd name="connsiteX3" fmla="*/ 3008154 w 3087102"/>
                  <a:gd name="connsiteY3" fmla="*/ 1332897 h 1973580"/>
                  <a:gd name="connsiteX4" fmla="*/ 1866900 w 3087102"/>
                  <a:gd name="connsiteY4" fmla="*/ 1973580 h 1973580"/>
                  <a:gd name="connsiteX5" fmla="*/ 0 w 3087102"/>
                  <a:gd name="connsiteY5" fmla="*/ 746760 h 1973580"/>
                  <a:gd name="connsiteX0" fmla="*/ 0 w 3053759"/>
                  <a:gd name="connsiteY0" fmla="*/ 746760 h 1973580"/>
                  <a:gd name="connsiteX1" fmla="*/ 1295400 w 3053759"/>
                  <a:gd name="connsiteY1" fmla="*/ 0 h 1973580"/>
                  <a:gd name="connsiteX2" fmla="*/ 2953861 w 3053759"/>
                  <a:gd name="connsiteY2" fmla="*/ 965278 h 1973580"/>
                  <a:gd name="connsiteX3" fmla="*/ 3008154 w 3053759"/>
                  <a:gd name="connsiteY3" fmla="*/ 1332897 h 1973580"/>
                  <a:gd name="connsiteX4" fmla="*/ 1866900 w 3053759"/>
                  <a:gd name="connsiteY4" fmla="*/ 1973580 h 1973580"/>
                  <a:gd name="connsiteX5" fmla="*/ 0 w 3053759"/>
                  <a:gd name="connsiteY5" fmla="*/ 746760 h 1973580"/>
                  <a:gd name="connsiteX0" fmla="*/ 0 w 3069223"/>
                  <a:gd name="connsiteY0" fmla="*/ 746760 h 1973580"/>
                  <a:gd name="connsiteX1" fmla="*/ 1295400 w 3069223"/>
                  <a:gd name="connsiteY1" fmla="*/ 0 h 1973580"/>
                  <a:gd name="connsiteX2" fmla="*/ 2953861 w 3069223"/>
                  <a:gd name="connsiteY2" fmla="*/ 965278 h 1973580"/>
                  <a:gd name="connsiteX3" fmla="*/ 3008154 w 3069223"/>
                  <a:gd name="connsiteY3" fmla="*/ 1332897 h 1973580"/>
                  <a:gd name="connsiteX4" fmla="*/ 1866900 w 3069223"/>
                  <a:gd name="connsiteY4" fmla="*/ 1973580 h 1973580"/>
                  <a:gd name="connsiteX5" fmla="*/ 0 w 3069223"/>
                  <a:gd name="connsiteY5" fmla="*/ 746760 h 19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9223" h="1973580">
                    <a:moveTo>
                      <a:pt x="0" y="746760"/>
                    </a:moveTo>
                    <a:lnTo>
                      <a:pt x="1295400" y="0"/>
                    </a:lnTo>
                    <a:lnTo>
                      <a:pt x="2953861" y="965278"/>
                    </a:lnTo>
                    <a:cubicBezTo>
                      <a:pt x="3106308" y="1060783"/>
                      <a:pt x="3089434" y="1236377"/>
                      <a:pt x="3008154" y="1332897"/>
                    </a:cubicBezTo>
                    <a:cubicBezTo>
                      <a:pt x="2603977" y="1565466"/>
                      <a:pt x="2271077" y="1741011"/>
                      <a:pt x="1866900" y="1973580"/>
                    </a:cubicBezTo>
                    <a:cubicBezTo>
                      <a:pt x="1336040" y="1488440"/>
                      <a:pt x="622300" y="1155700"/>
                      <a:pt x="0" y="746760"/>
                    </a:cubicBez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11" name="Rounded Rectangle 1010"/>
              <p:cNvSpPr/>
              <p:nvPr/>
            </p:nvSpPr>
            <p:spPr>
              <a:xfrm>
                <a:off x="2036283" y="3890555"/>
                <a:ext cx="1169845" cy="218576"/>
              </a:xfrm>
              <a:prstGeom prst="roundRect">
                <a:avLst>
                  <a:gd name="adj" fmla="val 50000"/>
                </a:avLst>
              </a:prstGeom>
              <a:solidFill>
                <a:schemeClr val="tx1">
                  <a:lumMod val="60000"/>
                  <a:lumOff val="40000"/>
                </a:schemeClr>
              </a:solidFill>
              <a:ln>
                <a:noFill/>
              </a:ln>
              <a:scene3d>
                <a:camera prst="isometricRightUp"/>
                <a:lightRig rig="soft" dir="t"/>
              </a:scene3d>
              <a:sp3d prstMaterial="matte">
                <a:bevelT w="0" h="1079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12" name="Rounded Rectangle 1011"/>
              <p:cNvSpPr/>
              <p:nvPr/>
            </p:nvSpPr>
            <p:spPr>
              <a:xfrm>
                <a:off x="2035505" y="3894019"/>
                <a:ext cx="1169845" cy="218576"/>
              </a:xfrm>
              <a:prstGeom prst="roundRect">
                <a:avLst>
                  <a:gd name="adj" fmla="val 50000"/>
                </a:avLst>
              </a:prstGeom>
              <a:solidFill>
                <a:schemeClr val="bg1">
                  <a:lumMod val="50000"/>
                </a:schemeClr>
              </a:solidFill>
              <a:ln>
                <a:noFill/>
              </a:ln>
              <a:scene3d>
                <a:camera prst="isometricRightUp"/>
                <a:lightRig rig="soft" dir="t"/>
              </a:scene3d>
              <a:sp3d prstMaterial="matte">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13" name="Freeform 1012"/>
              <p:cNvSpPr/>
              <p:nvPr/>
            </p:nvSpPr>
            <p:spPr>
              <a:xfrm>
                <a:off x="2567695" y="3333368"/>
                <a:ext cx="539184" cy="337300"/>
              </a:xfrm>
              <a:custGeom>
                <a:avLst/>
                <a:gdLst>
                  <a:gd name="connsiteX0" fmla="*/ 0 w 1147762"/>
                  <a:gd name="connsiteY0" fmla="*/ 528638 h 804863"/>
                  <a:gd name="connsiteX1" fmla="*/ 938212 w 1147762"/>
                  <a:gd name="connsiteY1" fmla="*/ 0 h 804863"/>
                  <a:gd name="connsiteX2" fmla="*/ 1147762 w 1147762"/>
                  <a:gd name="connsiteY2" fmla="*/ 304800 h 804863"/>
                  <a:gd name="connsiteX3" fmla="*/ 252412 w 1147762"/>
                  <a:gd name="connsiteY3" fmla="*/ 804863 h 804863"/>
                  <a:gd name="connsiteX4" fmla="*/ 0 w 1147762"/>
                  <a:gd name="connsiteY4" fmla="*/ 528638 h 804863"/>
                  <a:gd name="connsiteX0" fmla="*/ 0 w 1147762"/>
                  <a:gd name="connsiteY0" fmla="*/ 528638 h 823913"/>
                  <a:gd name="connsiteX1" fmla="*/ 938212 w 1147762"/>
                  <a:gd name="connsiteY1" fmla="*/ 0 h 823913"/>
                  <a:gd name="connsiteX2" fmla="*/ 1147762 w 1147762"/>
                  <a:gd name="connsiteY2" fmla="*/ 304800 h 823913"/>
                  <a:gd name="connsiteX3" fmla="*/ 238124 w 1147762"/>
                  <a:gd name="connsiteY3" fmla="*/ 823913 h 823913"/>
                  <a:gd name="connsiteX4" fmla="*/ 0 w 1147762"/>
                  <a:gd name="connsiteY4" fmla="*/ 528638 h 823913"/>
                  <a:gd name="connsiteX0" fmla="*/ 0 w 1162050"/>
                  <a:gd name="connsiteY0" fmla="*/ 528638 h 823913"/>
                  <a:gd name="connsiteX1" fmla="*/ 938212 w 1162050"/>
                  <a:gd name="connsiteY1" fmla="*/ 0 h 823913"/>
                  <a:gd name="connsiteX2" fmla="*/ 1162050 w 1162050"/>
                  <a:gd name="connsiteY2" fmla="*/ 295275 h 823913"/>
                  <a:gd name="connsiteX3" fmla="*/ 238124 w 1162050"/>
                  <a:gd name="connsiteY3" fmla="*/ 823913 h 823913"/>
                  <a:gd name="connsiteX4" fmla="*/ 0 w 1162050"/>
                  <a:gd name="connsiteY4" fmla="*/ 528638 h 823913"/>
                  <a:gd name="connsiteX0" fmla="*/ 0 w 1181100"/>
                  <a:gd name="connsiteY0" fmla="*/ 542926 h 823913"/>
                  <a:gd name="connsiteX1" fmla="*/ 957262 w 1181100"/>
                  <a:gd name="connsiteY1" fmla="*/ 0 h 823913"/>
                  <a:gd name="connsiteX2" fmla="*/ 1181100 w 1181100"/>
                  <a:gd name="connsiteY2" fmla="*/ 295275 h 823913"/>
                  <a:gd name="connsiteX3" fmla="*/ 257174 w 1181100"/>
                  <a:gd name="connsiteY3" fmla="*/ 823913 h 823913"/>
                  <a:gd name="connsiteX4" fmla="*/ 0 w 1181100"/>
                  <a:gd name="connsiteY4" fmla="*/ 542926 h 823913"/>
                  <a:gd name="connsiteX0" fmla="*/ 0 w 1181100"/>
                  <a:gd name="connsiteY0" fmla="*/ 542926 h 809626"/>
                  <a:gd name="connsiteX1" fmla="*/ 957262 w 1181100"/>
                  <a:gd name="connsiteY1" fmla="*/ 0 h 809626"/>
                  <a:gd name="connsiteX2" fmla="*/ 1181100 w 1181100"/>
                  <a:gd name="connsiteY2" fmla="*/ 295275 h 809626"/>
                  <a:gd name="connsiteX3" fmla="*/ 271461 w 1181100"/>
                  <a:gd name="connsiteY3" fmla="*/ 809626 h 809626"/>
                  <a:gd name="connsiteX4" fmla="*/ 0 w 1181100"/>
                  <a:gd name="connsiteY4" fmla="*/ 542926 h 809626"/>
                  <a:gd name="connsiteX0" fmla="*/ 0 w 1195388"/>
                  <a:gd name="connsiteY0" fmla="*/ 542926 h 809626"/>
                  <a:gd name="connsiteX1" fmla="*/ 957262 w 1195388"/>
                  <a:gd name="connsiteY1" fmla="*/ 0 h 809626"/>
                  <a:gd name="connsiteX2" fmla="*/ 1195388 w 1195388"/>
                  <a:gd name="connsiteY2" fmla="*/ 290513 h 809626"/>
                  <a:gd name="connsiteX3" fmla="*/ 271461 w 1195388"/>
                  <a:gd name="connsiteY3" fmla="*/ 809626 h 809626"/>
                  <a:gd name="connsiteX4" fmla="*/ 0 w 1195388"/>
                  <a:gd name="connsiteY4" fmla="*/ 542926 h 809626"/>
                  <a:gd name="connsiteX0" fmla="*/ 0 w 1171576"/>
                  <a:gd name="connsiteY0" fmla="*/ 542926 h 809626"/>
                  <a:gd name="connsiteX1" fmla="*/ 957262 w 1171576"/>
                  <a:gd name="connsiteY1" fmla="*/ 0 h 809626"/>
                  <a:gd name="connsiteX2" fmla="*/ 1171576 w 1171576"/>
                  <a:gd name="connsiteY2" fmla="*/ 290513 h 809626"/>
                  <a:gd name="connsiteX3" fmla="*/ 271461 w 1171576"/>
                  <a:gd name="connsiteY3" fmla="*/ 809626 h 809626"/>
                  <a:gd name="connsiteX4" fmla="*/ 0 w 1171576"/>
                  <a:gd name="connsiteY4" fmla="*/ 542926 h 809626"/>
                  <a:gd name="connsiteX0" fmla="*/ 0 w 1140619"/>
                  <a:gd name="connsiteY0" fmla="*/ 523876 h 809626"/>
                  <a:gd name="connsiteX1" fmla="*/ 926305 w 1140619"/>
                  <a:gd name="connsiteY1" fmla="*/ 0 h 809626"/>
                  <a:gd name="connsiteX2" fmla="*/ 1140619 w 1140619"/>
                  <a:gd name="connsiteY2" fmla="*/ 290513 h 809626"/>
                  <a:gd name="connsiteX3" fmla="*/ 240504 w 1140619"/>
                  <a:gd name="connsiteY3" fmla="*/ 809626 h 809626"/>
                  <a:gd name="connsiteX4" fmla="*/ 0 w 1140619"/>
                  <a:gd name="connsiteY4" fmla="*/ 523876 h 809626"/>
                  <a:gd name="connsiteX0" fmla="*/ 0 w 1140619"/>
                  <a:gd name="connsiteY0" fmla="*/ 523876 h 814389"/>
                  <a:gd name="connsiteX1" fmla="*/ 926305 w 1140619"/>
                  <a:gd name="connsiteY1" fmla="*/ 0 h 814389"/>
                  <a:gd name="connsiteX2" fmla="*/ 1140619 w 1140619"/>
                  <a:gd name="connsiteY2" fmla="*/ 290513 h 814389"/>
                  <a:gd name="connsiteX3" fmla="*/ 233360 w 1140619"/>
                  <a:gd name="connsiteY3" fmla="*/ 814389 h 814389"/>
                  <a:gd name="connsiteX4" fmla="*/ 0 w 1140619"/>
                  <a:gd name="connsiteY4" fmla="*/ 523876 h 814389"/>
                  <a:gd name="connsiteX0" fmla="*/ 0 w 1181894"/>
                  <a:gd name="connsiteY0" fmla="*/ 596901 h 814389"/>
                  <a:gd name="connsiteX1" fmla="*/ 967580 w 1181894"/>
                  <a:gd name="connsiteY1" fmla="*/ 0 h 814389"/>
                  <a:gd name="connsiteX2" fmla="*/ 1181894 w 1181894"/>
                  <a:gd name="connsiteY2" fmla="*/ 290513 h 814389"/>
                  <a:gd name="connsiteX3" fmla="*/ 274635 w 1181894"/>
                  <a:gd name="connsiteY3" fmla="*/ 814389 h 814389"/>
                  <a:gd name="connsiteX4" fmla="*/ 0 w 1181894"/>
                  <a:gd name="connsiteY4" fmla="*/ 596901 h 814389"/>
                  <a:gd name="connsiteX0" fmla="*/ 0 w 1181894"/>
                  <a:gd name="connsiteY0" fmla="*/ 539751 h 757239"/>
                  <a:gd name="connsiteX1" fmla="*/ 951705 w 1181894"/>
                  <a:gd name="connsiteY1" fmla="*/ 0 h 757239"/>
                  <a:gd name="connsiteX2" fmla="*/ 1181894 w 1181894"/>
                  <a:gd name="connsiteY2" fmla="*/ 233363 h 757239"/>
                  <a:gd name="connsiteX3" fmla="*/ 274635 w 1181894"/>
                  <a:gd name="connsiteY3" fmla="*/ 757239 h 757239"/>
                  <a:gd name="connsiteX4" fmla="*/ 0 w 1181894"/>
                  <a:gd name="connsiteY4" fmla="*/ 539751 h 757239"/>
                  <a:gd name="connsiteX0" fmla="*/ 0 w 1210469"/>
                  <a:gd name="connsiteY0" fmla="*/ 539751 h 757239"/>
                  <a:gd name="connsiteX1" fmla="*/ 980280 w 1210469"/>
                  <a:gd name="connsiteY1" fmla="*/ 0 h 757239"/>
                  <a:gd name="connsiteX2" fmla="*/ 1210469 w 1210469"/>
                  <a:gd name="connsiteY2" fmla="*/ 233363 h 757239"/>
                  <a:gd name="connsiteX3" fmla="*/ 303210 w 1210469"/>
                  <a:gd name="connsiteY3" fmla="*/ 757239 h 757239"/>
                  <a:gd name="connsiteX4" fmla="*/ 0 w 1210469"/>
                  <a:gd name="connsiteY4" fmla="*/ 539751 h 75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0469" h="757239">
                    <a:moveTo>
                      <a:pt x="0" y="539751"/>
                    </a:moveTo>
                    <a:lnTo>
                      <a:pt x="980280" y="0"/>
                    </a:lnTo>
                    <a:lnTo>
                      <a:pt x="1210469" y="233363"/>
                    </a:lnTo>
                    <a:lnTo>
                      <a:pt x="303210" y="757239"/>
                    </a:lnTo>
                    <a:lnTo>
                      <a:pt x="0" y="539751"/>
                    </a:lnTo>
                    <a:close/>
                  </a:path>
                </a:pathLst>
              </a:custGeom>
              <a:solidFill>
                <a:srgbClr val="52545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14" name="Freeform 1013"/>
              <p:cNvSpPr/>
              <p:nvPr/>
            </p:nvSpPr>
            <p:spPr>
              <a:xfrm rot="18077764">
                <a:off x="2650394" y="3398118"/>
                <a:ext cx="208552" cy="892252"/>
              </a:xfrm>
              <a:custGeom>
                <a:avLst/>
                <a:gdLst>
                  <a:gd name="connsiteX0" fmla="*/ 399934 w 399934"/>
                  <a:gd name="connsiteY0" fmla="*/ 224856 h 1893566"/>
                  <a:gd name="connsiteX1" fmla="*/ 399934 w 399934"/>
                  <a:gd name="connsiteY1" fmla="*/ 1893566 h 1893566"/>
                  <a:gd name="connsiteX2" fmla="*/ 0 w 399934"/>
                  <a:gd name="connsiteY2" fmla="*/ 1668997 h 1893566"/>
                  <a:gd name="connsiteX3" fmla="*/ 0 w 399934"/>
                  <a:gd name="connsiteY3" fmla="*/ 0 h 1893566"/>
                  <a:gd name="connsiteX0" fmla="*/ 399934 w 418320"/>
                  <a:gd name="connsiteY0" fmla="*/ 224856 h 1909140"/>
                  <a:gd name="connsiteX1" fmla="*/ 418320 w 418320"/>
                  <a:gd name="connsiteY1" fmla="*/ 1909140 h 1909140"/>
                  <a:gd name="connsiteX2" fmla="*/ 0 w 418320"/>
                  <a:gd name="connsiteY2" fmla="*/ 1668997 h 1909140"/>
                  <a:gd name="connsiteX3" fmla="*/ 0 w 418320"/>
                  <a:gd name="connsiteY3" fmla="*/ 0 h 1909140"/>
                  <a:gd name="connsiteX4" fmla="*/ 399934 w 418320"/>
                  <a:gd name="connsiteY4" fmla="*/ 224856 h 1909140"/>
                  <a:gd name="connsiteX0" fmla="*/ 399934 w 443218"/>
                  <a:gd name="connsiteY0" fmla="*/ 224856 h 1920757"/>
                  <a:gd name="connsiteX1" fmla="*/ 443218 w 443218"/>
                  <a:gd name="connsiteY1" fmla="*/ 1920757 h 1920757"/>
                  <a:gd name="connsiteX2" fmla="*/ 0 w 443218"/>
                  <a:gd name="connsiteY2" fmla="*/ 1668997 h 1920757"/>
                  <a:gd name="connsiteX3" fmla="*/ 0 w 443218"/>
                  <a:gd name="connsiteY3" fmla="*/ 0 h 1920757"/>
                  <a:gd name="connsiteX4" fmla="*/ 399934 w 443218"/>
                  <a:gd name="connsiteY4" fmla="*/ 224856 h 1920757"/>
                  <a:gd name="connsiteX0" fmla="*/ 384101 w 443218"/>
                  <a:gd name="connsiteY0" fmla="*/ 198811 h 1920757"/>
                  <a:gd name="connsiteX1" fmla="*/ 443218 w 443218"/>
                  <a:gd name="connsiteY1" fmla="*/ 1920757 h 1920757"/>
                  <a:gd name="connsiteX2" fmla="*/ 0 w 443218"/>
                  <a:gd name="connsiteY2" fmla="*/ 1668997 h 1920757"/>
                  <a:gd name="connsiteX3" fmla="*/ 0 w 443218"/>
                  <a:gd name="connsiteY3" fmla="*/ 0 h 1920757"/>
                  <a:gd name="connsiteX4" fmla="*/ 384101 w 443218"/>
                  <a:gd name="connsiteY4" fmla="*/ 198811 h 1920757"/>
                  <a:gd name="connsiteX0" fmla="*/ 403893 w 463010"/>
                  <a:gd name="connsiteY0" fmla="*/ 231367 h 1953313"/>
                  <a:gd name="connsiteX1" fmla="*/ 463010 w 463010"/>
                  <a:gd name="connsiteY1" fmla="*/ 1953313 h 1953313"/>
                  <a:gd name="connsiteX2" fmla="*/ 19792 w 463010"/>
                  <a:gd name="connsiteY2" fmla="*/ 1701553 h 1953313"/>
                  <a:gd name="connsiteX3" fmla="*/ 0 w 463010"/>
                  <a:gd name="connsiteY3" fmla="*/ 0 h 1953313"/>
                  <a:gd name="connsiteX4" fmla="*/ 403893 w 463010"/>
                  <a:gd name="connsiteY4" fmla="*/ 231367 h 1953313"/>
                  <a:gd name="connsiteX0" fmla="*/ 403893 w 463010"/>
                  <a:gd name="connsiteY0" fmla="*/ 231367 h 1953313"/>
                  <a:gd name="connsiteX1" fmla="*/ 463010 w 463010"/>
                  <a:gd name="connsiteY1" fmla="*/ 1953313 h 1953313"/>
                  <a:gd name="connsiteX2" fmla="*/ 44690 w 463010"/>
                  <a:gd name="connsiteY2" fmla="*/ 1713171 h 1953313"/>
                  <a:gd name="connsiteX3" fmla="*/ 0 w 463010"/>
                  <a:gd name="connsiteY3" fmla="*/ 0 h 1953313"/>
                  <a:gd name="connsiteX4" fmla="*/ 403893 w 463010"/>
                  <a:gd name="connsiteY4" fmla="*/ 231367 h 1953313"/>
                  <a:gd name="connsiteX0" fmla="*/ 403893 w 463010"/>
                  <a:gd name="connsiteY0" fmla="*/ 231367 h 1953313"/>
                  <a:gd name="connsiteX1" fmla="*/ 463010 w 463010"/>
                  <a:gd name="connsiteY1" fmla="*/ 1953313 h 1953313"/>
                  <a:gd name="connsiteX2" fmla="*/ 43335 w 463010"/>
                  <a:gd name="connsiteY2" fmla="*/ 1761368 h 1953313"/>
                  <a:gd name="connsiteX3" fmla="*/ 0 w 463010"/>
                  <a:gd name="connsiteY3" fmla="*/ 0 h 1953313"/>
                  <a:gd name="connsiteX4" fmla="*/ 403893 w 463010"/>
                  <a:gd name="connsiteY4" fmla="*/ 231367 h 1953313"/>
                  <a:gd name="connsiteX0" fmla="*/ 403893 w 468199"/>
                  <a:gd name="connsiteY0" fmla="*/ 231367 h 2003106"/>
                  <a:gd name="connsiteX1" fmla="*/ 468199 w 468199"/>
                  <a:gd name="connsiteY1" fmla="*/ 2003106 h 2003106"/>
                  <a:gd name="connsiteX2" fmla="*/ 43335 w 468199"/>
                  <a:gd name="connsiteY2" fmla="*/ 1761368 h 2003106"/>
                  <a:gd name="connsiteX3" fmla="*/ 0 w 468199"/>
                  <a:gd name="connsiteY3" fmla="*/ 0 h 2003106"/>
                  <a:gd name="connsiteX4" fmla="*/ 403893 w 468199"/>
                  <a:gd name="connsiteY4" fmla="*/ 231367 h 2003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199" h="2003106">
                    <a:moveTo>
                      <a:pt x="403893" y="231367"/>
                    </a:moveTo>
                    <a:lnTo>
                      <a:pt x="468199" y="2003106"/>
                    </a:lnTo>
                    <a:lnTo>
                      <a:pt x="43335" y="1761368"/>
                    </a:lnTo>
                    <a:lnTo>
                      <a:pt x="0" y="0"/>
                    </a:lnTo>
                    <a:lnTo>
                      <a:pt x="403893" y="231367"/>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15" name="Freeform 1014"/>
              <p:cNvSpPr/>
              <p:nvPr/>
            </p:nvSpPr>
            <p:spPr>
              <a:xfrm>
                <a:off x="2597522" y="3306605"/>
                <a:ext cx="508071" cy="362757"/>
              </a:xfrm>
              <a:custGeom>
                <a:avLst/>
                <a:gdLst>
                  <a:gd name="connsiteX0" fmla="*/ 0 w 1147762"/>
                  <a:gd name="connsiteY0" fmla="*/ 528638 h 804863"/>
                  <a:gd name="connsiteX1" fmla="*/ 938212 w 1147762"/>
                  <a:gd name="connsiteY1" fmla="*/ 0 h 804863"/>
                  <a:gd name="connsiteX2" fmla="*/ 1147762 w 1147762"/>
                  <a:gd name="connsiteY2" fmla="*/ 304800 h 804863"/>
                  <a:gd name="connsiteX3" fmla="*/ 252412 w 1147762"/>
                  <a:gd name="connsiteY3" fmla="*/ 804863 h 804863"/>
                  <a:gd name="connsiteX4" fmla="*/ 0 w 1147762"/>
                  <a:gd name="connsiteY4" fmla="*/ 528638 h 804863"/>
                  <a:gd name="connsiteX0" fmla="*/ 0 w 1147762"/>
                  <a:gd name="connsiteY0" fmla="*/ 528638 h 823913"/>
                  <a:gd name="connsiteX1" fmla="*/ 938212 w 1147762"/>
                  <a:gd name="connsiteY1" fmla="*/ 0 h 823913"/>
                  <a:gd name="connsiteX2" fmla="*/ 1147762 w 1147762"/>
                  <a:gd name="connsiteY2" fmla="*/ 304800 h 823913"/>
                  <a:gd name="connsiteX3" fmla="*/ 238124 w 1147762"/>
                  <a:gd name="connsiteY3" fmla="*/ 823913 h 823913"/>
                  <a:gd name="connsiteX4" fmla="*/ 0 w 1147762"/>
                  <a:gd name="connsiteY4" fmla="*/ 528638 h 823913"/>
                  <a:gd name="connsiteX0" fmla="*/ 0 w 1162050"/>
                  <a:gd name="connsiteY0" fmla="*/ 528638 h 823913"/>
                  <a:gd name="connsiteX1" fmla="*/ 938212 w 1162050"/>
                  <a:gd name="connsiteY1" fmla="*/ 0 h 823913"/>
                  <a:gd name="connsiteX2" fmla="*/ 1162050 w 1162050"/>
                  <a:gd name="connsiteY2" fmla="*/ 295275 h 823913"/>
                  <a:gd name="connsiteX3" fmla="*/ 238124 w 1162050"/>
                  <a:gd name="connsiteY3" fmla="*/ 823913 h 823913"/>
                  <a:gd name="connsiteX4" fmla="*/ 0 w 1162050"/>
                  <a:gd name="connsiteY4" fmla="*/ 528638 h 823913"/>
                  <a:gd name="connsiteX0" fmla="*/ 0 w 1181100"/>
                  <a:gd name="connsiteY0" fmla="*/ 542926 h 823913"/>
                  <a:gd name="connsiteX1" fmla="*/ 957262 w 1181100"/>
                  <a:gd name="connsiteY1" fmla="*/ 0 h 823913"/>
                  <a:gd name="connsiteX2" fmla="*/ 1181100 w 1181100"/>
                  <a:gd name="connsiteY2" fmla="*/ 295275 h 823913"/>
                  <a:gd name="connsiteX3" fmla="*/ 257174 w 1181100"/>
                  <a:gd name="connsiteY3" fmla="*/ 823913 h 823913"/>
                  <a:gd name="connsiteX4" fmla="*/ 0 w 1181100"/>
                  <a:gd name="connsiteY4" fmla="*/ 542926 h 823913"/>
                  <a:gd name="connsiteX0" fmla="*/ 0 w 1181100"/>
                  <a:gd name="connsiteY0" fmla="*/ 542926 h 809626"/>
                  <a:gd name="connsiteX1" fmla="*/ 957262 w 1181100"/>
                  <a:gd name="connsiteY1" fmla="*/ 0 h 809626"/>
                  <a:gd name="connsiteX2" fmla="*/ 1181100 w 1181100"/>
                  <a:gd name="connsiteY2" fmla="*/ 295275 h 809626"/>
                  <a:gd name="connsiteX3" fmla="*/ 271461 w 1181100"/>
                  <a:gd name="connsiteY3" fmla="*/ 809626 h 809626"/>
                  <a:gd name="connsiteX4" fmla="*/ 0 w 1181100"/>
                  <a:gd name="connsiteY4" fmla="*/ 542926 h 809626"/>
                  <a:gd name="connsiteX0" fmla="*/ 0 w 1195388"/>
                  <a:gd name="connsiteY0" fmla="*/ 542926 h 809626"/>
                  <a:gd name="connsiteX1" fmla="*/ 957262 w 1195388"/>
                  <a:gd name="connsiteY1" fmla="*/ 0 h 809626"/>
                  <a:gd name="connsiteX2" fmla="*/ 1195388 w 1195388"/>
                  <a:gd name="connsiteY2" fmla="*/ 290513 h 809626"/>
                  <a:gd name="connsiteX3" fmla="*/ 271461 w 1195388"/>
                  <a:gd name="connsiteY3" fmla="*/ 809626 h 809626"/>
                  <a:gd name="connsiteX4" fmla="*/ 0 w 1195388"/>
                  <a:gd name="connsiteY4" fmla="*/ 542926 h 809626"/>
                  <a:gd name="connsiteX0" fmla="*/ 0 w 1171576"/>
                  <a:gd name="connsiteY0" fmla="*/ 542926 h 809626"/>
                  <a:gd name="connsiteX1" fmla="*/ 957262 w 1171576"/>
                  <a:gd name="connsiteY1" fmla="*/ 0 h 809626"/>
                  <a:gd name="connsiteX2" fmla="*/ 1171576 w 1171576"/>
                  <a:gd name="connsiteY2" fmla="*/ 290513 h 809626"/>
                  <a:gd name="connsiteX3" fmla="*/ 271461 w 1171576"/>
                  <a:gd name="connsiteY3" fmla="*/ 809626 h 809626"/>
                  <a:gd name="connsiteX4" fmla="*/ 0 w 1171576"/>
                  <a:gd name="connsiteY4" fmla="*/ 542926 h 809626"/>
                  <a:gd name="connsiteX0" fmla="*/ 0 w 1140619"/>
                  <a:gd name="connsiteY0" fmla="*/ 523876 h 809626"/>
                  <a:gd name="connsiteX1" fmla="*/ 926305 w 1140619"/>
                  <a:gd name="connsiteY1" fmla="*/ 0 h 809626"/>
                  <a:gd name="connsiteX2" fmla="*/ 1140619 w 1140619"/>
                  <a:gd name="connsiteY2" fmla="*/ 290513 h 809626"/>
                  <a:gd name="connsiteX3" fmla="*/ 240504 w 1140619"/>
                  <a:gd name="connsiteY3" fmla="*/ 809626 h 809626"/>
                  <a:gd name="connsiteX4" fmla="*/ 0 w 1140619"/>
                  <a:gd name="connsiteY4" fmla="*/ 523876 h 809626"/>
                  <a:gd name="connsiteX0" fmla="*/ 0 w 1140619"/>
                  <a:gd name="connsiteY0" fmla="*/ 523876 h 814389"/>
                  <a:gd name="connsiteX1" fmla="*/ 926305 w 1140619"/>
                  <a:gd name="connsiteY1" fmla="*/ 0 h 814389"/>
                  <a:gd name="connsiteX2" fmla="*/ 1140619 w 1140619"/>
                  <a:gd name="connsiteY2" fmla="*/ 290513 h 814389"/>
                  <a:gd name="connsiteX3" fmla="*/ 233360 w 1140619"/>
                  <a:gd name="connsiteY3" fmla="*/ 814389 h 814389"/>
                  <a:gd name="connsiteX4" fmla="*/ 0 w 1140619"/>
                  <a:gd name="connsiteY4" fmla="*/ 523876 h 814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619" h="814389">
                    <a:moveTo>
                      <a:pt x="0" y="523876"/>
                    </a:moveTo>
                    <a:lnTo>
                      <a:pt x="926305" y="0"/>
                    </a:lnTo>
                    <a:lnTo>
                      <a:pt x="1140619" y="290513"/>
                    </a:lnTo>
                    <a:lnTo>
                      <a:pt x="233360" y="814389"/>
                    </a:lnTo>
                    <a:lnTo>
                      <a:pt x="0" y="523876"/>
                    </a:lnTo>
                    <a:close/>
                  </a:path>
                </a:pathLst>
              </a:cu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16" name="Freeform 1015"/>
              <p:cNvSpPr/>
              <p:nvPr/>
            </p:nvSpPr>
            <p:spPr>
              <a:xfrm>
                <a:off x="2610511" y="3319445"/>
                <a:ext cx="480703" cy="338675"/>
              </a:xfrm>
              <a:custGeom>
                <a:avLst/>
                <a:gdLst>
                  <a:gd name="connsiteX0" fmla="*/ 0 w 1147762"/>
                  <a:gd name="connsiteY0" fmla="*/ 528638 h 804863"/>
                  <a:gd name="connsiteX1" fmla="*/ 938212 w 1147762"/>
                  <a:gd name="connsiteY1" fmla="*/ 0 h 804863"/>
                  <a:gd name="connsiteX2" fmla="*/ 1147762 w 1147762"/>
                  <a:gd name="connsiteY2" fmla="*/ 304800 h 804863"/>
                  <a:gd name="connsiteX3" fmla="*/ 252412 w 1147762"/>
                  <a:gd name="connsiteY3" fmla="*/ 804863 h 804863"/>
                  <a:gd name="connsiteX4" fmla="*/ 0 w 1147762"/>
                  <a:gd name="connsiteY4" fmla="*/ 528638 h 804863"/>
                  <a:gd name="connsiteX0" fmla="*/ 0 w 1147762"/>
                  <a:gd name="connsiteY0" fmla="*/ 528638 h 823913"/>
                  <a:gd name="connsiteX1" fmla="*/ 938212 w 1147762"/>
                  <a:gd name="connsiteY1" fmla="*/ 0 h 823913"/>
                  <a:gd name="connsiteX2" fmla="*/ 1147762 w 1147762"/>
                  <a:gd name="connsiteY2" fmla="*/ 304800 h 823913"/>
                  <a:gd name="connsiteX3" fmla="*/ 238124 w 1147762"/>
                  <a:gd name="connsiteY3" fmla="*/ 823913 h 823913"/>
                  <a:gd name="connsiteX4" fmla="*/ 0 w 1147762"/>
                  <a:gd name="connsiteY4" fmla="*/ 528638 h 823913"/>
                  <a:gd name="connsiteX0" fmla="*/ 0 w 1162050"/>
                  <a:gd name="connsiteY0" fmla="*/ 528638 h 823913"/>
                  <a:gd name="connsiteX1" fmla="*/ 938212 w 1162050"/>
                  <a:gd name="connsiteY1" fmla="*/ 0 h 823913"/>
                  <a:gd name="connsiteX2" fmla="*/ 1162050 w 1162050"/>
                  <a:gd name="connsiteY2" fmla="*/ 295275 h 823913"/>
                  <a:gd name="connsiteX3" fmla="*/ 238124 w 1162050"/>
                  <a:gd name="connsiteY3" fmla="*/ 823913 h 823913"/>
                  <a:gd name="connsiteX4" fmla="*/ 0 w 1162050"/>
                  <a:gd name="connsiteY4" fmla="*/ 528638 h 823913"/>
                  <a:gd name="connsiteX0" fmla="*/ 0 w 1181100"/>
                  <a:gd name="connsiteY0" fmla="*/ 542926 h 823913"/>
                  <a:gd name="connsiteX1" fmla="*/ 957262 w 1181100"/>
                  <a:gd name="connsiteY1" fmla="*/ 0 h 823913"/>
                  <a:gd name="connsiteX2" fmla="*/ 1181100 w 1181100"/>
                  <a:gd name="connsiteY2" fmla="*/ 295275 h 823913"/>
                  <a:gd name="connsiteX3" fmla="*/ 257174 w 1181100"/>
                  <a:gd name="connsiteY3" fmla="*/ 823913 h 823913"/>
                  <a:gd name="connsiteX4" fmla="*/ 0 w 1181100"/>
                  <a:gd name="connsiteY4" fmla="*/ 542926 h 823913"/>
                  <a:gd name="connsiteX0" fmla="*/ 0 w 1181100"/>
                  <a:gd name="connsiteY0" fmla="*/ 542926 h 809626"/>
                  <a:gd name="connsiteX1" fmla="*/ 957262 w 1181100"/>
                  <a:gd name="connsiteY1" fmla="*/ 0 h 809626"/>
                  <a:gd name="connsiteX2" fmla="*/ 1181100 w 1181100"/>
                  <a:gd name="connsiteY2" fmla="*/ 295275 h 809626"/>
                  <a:gd name="connsiteX3" fmla="*/ 271461 w 1181100"/>
                  <a:gd name="connsiteY3" fmla="*/ 809626 h 809626"/>
                  <a:gd name="connsiteX4" fmla="*/ 0 w 1181100"/>
                  <a:gd name="connsiteY4" fmla="*/ 542926 h 809626"/>
                  <a:gd name="connsiteX0" fmla="*/ 0 w 1195388"/>
                  <a:gd name="connsiteY0" fmla="*/ 542926 h 809626"/>
                  <a:gd name="connsiteX1" fmla="*/ 957262 w 1195388"/>
                  <a:gd name="connsiteY1" fmla="*/ 0 h 809626"/>
                  <a:gd name="connsiteX2" fmla="*/ 1195388 w 1195388"/>
                  <a:gd name="connsiteY2" fmla="*/ 290513 h 809626"/>
                  <a:gd name="connsiteX3" fmla="*/ 271461 w 1195388"/>
                  <a:gd name="connsiteY3" fmla="*/ 809626 h 809626"/>
                  <a:gd name="connsiteX4" fmla="*/ 0 w 1195388"/>
                  <a:gd name="connsiteY4" fmla="*/ 542926 h 809626"/>
                  <a:gd name="connsiteX0" fmla="*/ 0 w 1171576"/>
                  <a:gd name="connsiteY0" fmla="*/ 542926 h 809626"/>
                  <a:gd name="connsiteX1" fmla="*/ 957262 w 1171576"/>
                  <a:gd name="connsiteY1" fmla="*/ 0 h 809626"/>
                  <a:gd name="connsiteX2" fmla="*/ 1171576 w 1171576"/>
                  <a:gd name="connsiteY2" fmla="*/ 290513 h 809626"/>
                  <a:gd name="connsiteX3" fmla="*/ 271461 w 1171576"/>
                  <a:gd name="connsiteY3" fmla="*/ 809626 h 809626"/>
                  <a:gd name="connsiteX4" fmla="*/ 0 w 1171576"/>
                  <a:gd name="connsiteY4" fmla="*/ 542926 h 809626"/>
                  <a:gd name="connsiteX0" fmla="*/ 0 w 1140619"/>
                  <a:gd name="connsiteY0" fmla="*/ 523876 h 809626"/>
                  <a:gd name="connsiteX1" fmla="*/ 926305 w 1140619"/>
                  <a:gd name="connsiteY1" fmla="*/ 0 h 809626"/>
                  <a:gd name="connsiteX2" fmla="*/ 1140619 w 1140619"/>
                  <a:gd name="connsiteY2" fmla="*/ 290513 h 809626"/>
                  <a:gd name="connsiteX3" fmla="*/ 240504 w 1140619"/>
                  <a:gd name="connsiteY3" fmla="*/ 809626 h 809626"/>
                  <a:gd name="connsiteX4" fmla="*/ 0 w 1140619"/>
                  <a:gd name="connsiteY4" fmla="*/ 523876 h 809626"/>
                  <a:gd name="connsiteX0" fmla="*/ 0 w 1140619"/>
                  <a:gd name="connsiteY0" fmla="*/ 523876 h 814389"/>
                  <a:gd name="connsiteX1" fmla="*/ 926305 w 1140619"/>
                  <a:gd name="connsiteY1" fmla="*/ 0 h 814389"/>
                  <a:gd name="connsiteX2" fmla="*/ 1140619 w 1140619"/>
                  <a:gd name="connsiteY2" fmla="*/ 290513 h 814389"/>
                  <a:gd name="connsiteX3" fmla="*/ 233360 w 1140619"/>
                  <a:gd name="connsiteY3" fmla="*/ 814389 h 814389"/>
                  <a:gd name="connsiteX4" fmla="*/ 0 w 1140619"/>
                  <a:gd name="connsiteY4" fmla="*/ 523876 h 814389"/>
                  <a:gd name="connsiteX0" fmla="*/ 0 w 1140619"/>
                  <a:gd name="connsiteY0" fmla="*/ 523876 h 791069"/>
                  <a:gd name="connsiteX1" fmla="*/ 926305 w 1140619"/>
                  <a:gd name="connsiteY1" fmla="*/ 0 h 791069"/>
                  <a:gd name="connsiteX2" fmla="*/ 1140619 w 1140619"/>
                  <a:gd name="connsiteY2" fmla="*/ 290513 h 791069"/>
                  <a:gd name="connsiteX3" fmla="*/ 199676 w 1140619"/>
                  <a:gd name="connsiteY3" fmla="*/ 791069 h 791069"/>
                  <a:gd name="connsiteX4" fmla="*/ 0 w 1140619"/>
                  <a:gd name="connsiteY4" fmla="*/ 523876 h 791069"/>
                  <a:gd name="connsiteX0" fmla="*/ 0 w 1148393"/>
                  <a:gd name="connsiteY0" fmla="*/ 523876 h 791069"/>
                  <a:gd name="connsiteX1" fmla="*/ 926305 w 1148393"/>
                  <a:gd name="connsiteY1" fmla="*/ 0 h 791069"/>
                  <a:gd name="connsiteX2" fmla="*/ 1148393 w 1148393"/>
                  <a:gd name="connsiteY2" fmla="*/ 259419 h 791069"/>
                  <a:gd name="connsiteX3" fmla="*/ 199676 w 1148393"/>
                  <a:gd name="connsiteY3" fmla="*/ 791069 h 791069"/>
                  <a:gd name="connsiteX4" fmla="*/ 0 w 1148393"/>
                  <a:gd name="connsiteY4" fmla="*/ 523876 h 791069"/>
                  <a:gd name="connsiteX0" fmla="*/ 0 w 1148393"/>
                  <a:gd name="connsiteY0" fmla="*/ 536831 h 804024"/>
                  <a:gd name="connsiteX1" fmla="*/ 939261 w 1148393"/>
                  <a:gd name="connsiteY1" fmla="*/ 0 h 804024"/>
                  <a:gd name="connsiteX2" fmla="*/ 1148393 w 1148393"/>
                  <a:gd name="connsiteY2" fmla="*/ 272374 h 804024"/>
                  <a:gd name="connsiteX3" fmla="*/ 199676 w 1148393"/>
                  <a:gd name="connsiteY3" fmla="*/ 804024 h 804024"/>
                  <a:gd name="connsiteX4" fmla="*/ 0 w 1148393"/>
                  <a:gd name="connsiteY4" fmla="*/ 536831 h 804024"/>
                  <a:gd name="connsiteX0" fmla="*/ 0 w 1169122"/>
                  <a:gd name="connsiteY0" fmla="*/ 544605 h 804024"/>
                  <a:gd name="connsiteX1" fmla="*/ 959990 w 1169122"/>
                  <a:gd name="connsiteY1" fmla="*/ 0 h 804024"/>
                  <a:gd name="connsiteX2" fmla="*/ 1169122 w 1169122"/>
                  <a:gd name="connsiteY2" fmla="*/ 272374 h 804024"/>
                  <a:gd name="connsiteX3" fmla="*/ 220405 w 1169122"/>
                  <a:gd name="connsiteY3" fmla="*/ 804024 h 804024"/>
                  <a:gd name="connsiteX4" fmla="*/ 0 w 1169122"/>
                  <a:gd name="connsiteY4" fmla="*/ 544605 h 804024"/>
                  <a:gd name="connsiteX0" fmla="*/ 0 w 1169122"/>
                  <a:gd name="connsiteY0" fmla="*/ 544605 h 824753"/>
                  <a:gd name="connsiteX1" fmla="*/ 959990 w 1169122"/>
                  <a:gd name="connsiteY1" fmla="*/ 0 h 824753"/>
                  <a:gd name="connsiteX2" fmla="*/ 1169122 w 1169122"/>
                  <a:gd name="connsiteY2" fmla="*/ 272374 h 824753"/>
                  <a:gd name="connsiteX3" fmla="*/ 207449 w 1169122"/>
                  <a:gd name="connsiteY3" fmla="*/ 824753 h 824753"/>
                  <a:gd name="connsiteX4" fmla="*/ 0 w 1169122"/>
                  <a:gd name="connsiteY4" fmla="*/ 544605 h 824753"/>
                  <a:gd name="connsiteX0" fmla="*/ 0 w 1169122"/>
                  <a:gd name="connsiteY0" fmla="*/ 544605 h 811798"/>
                  <a:gd name="connsiteX1" fmla="*/ 959990 w 1169122"/>
                  <a:gd name="connsiteY1" fmla="*/ 0 h 811798"/>
                  <a:gd name="connsiteX2" fmla="*/ 1169122 w 1169122"/>
                  <a:gd name="connsiteY2" fmla="*/ 272374 h 811798"/>
                  <a:gd name="connsiteX3" fmla="*/ 225588 w 1169122"/>
                  <a:gd name="connsiteY3" fmla="*/ 811798 h 811798"/>
                  <a:gd name="connsiteX4" fmla="*/ 0 w 1169122"/>
                  <a:gd name="connsiteY4" fmla="*/ 544605 h 811798"/>
                  <a:gd name="connsiteX0" fmla="*/ 0 w 1169122"/>
                  <a:gd name="connsiteY0" fmla="*/ 544605 h 819572"/>
                  <a:gd name="connsiteX1" fmla="*/ 959990 w 1169122"/>
                  <a:gd name="connsiteY1" fmla="*/ 0 h 819572"/>
                  <a:gd name="connsiteX2" fmla="*/ 1169122 w 1169122"/>
                  <a:gd name="connsiteY2" fmla="*/ 272374 h 819572"/>
                  <a:gd name="connsiteX3" fmla="*/ 217814 w 1169122"/>
                  <a:gd name="connsiteY3" fmla="*/ 819572 h 819572"/>
                  <a:gd name="connsiteX4" fmla="*/ 0 w 1169122"/>
                  <a:gd name="connsiteY4" fmla="*/ 544605 h 819572"/>
                  <a:gd name="connsiteX0" fmla="*/ 0 w 1169122"/>
                  <a:gd name="connsiteY0" fmla="*/ 552379 h 827346"/>
                  <a:gd name="connsiteX1" fmla="*/ 959990 w 1169122"/>
                  <a:gd name="connsiteY1" fmla="*/ 0 h 827346"/>
                  <a:gd name="connsiteX2" fmla="*/ 1169122 w 1169122"/>
                  <a:gd name="connsiteY2" fmla="*/ 280148 h 827346"/>
                  <a:gd name="connsiteX3" fmla="*/ 217814 w 1169122"/>
                  <a:gd name="connsiteY3" fmla="*/ 827346 h 827346"/>
                  <a:gd name="connsiteX4" fmla="*/ 0 w 1169122"/>
                  <a:gd name="connsiteY4" fmla="*/ 552379 h 827346"/>
                  <a:gd name="connsiteX0" fmla="*/ 0 w 1174304"/>
                  <a:gd name="connsiteY0" fmla="*/ 547197 h 827346"/>
                  <a:gd name="connsiteX1" fmla="*/ 965172 w 1174304"/>
                  <a:gd name="connsiteY1" fmla="*/ 0 h 827346"/>
                  <a:gd name="connsiteX2" fmla="*/ 1174304 w 1174304"/>
                  <a:gd name="connsiteY2" fmla="*/ 280148 h 827346"/>
                  <a:gd name="connsiteX3" fmla="*/ 222996 w 1174304"/>
                  <a:gd name="connsiteY3" fmla="*/ 827346 h 827346"/>
                  <a:gd name="connsiteX4" fmla="*/ 0 w 1174304"/>
                  <a:gd name="connsiteY4" fmla="*/ 547197 h 827346"/>
                  <a:gd name="connsiteX0" fmla="*/ 0 w 1174304"/>
                  <a:gd name="connsiteY0" fmla="*/ 547197 h 827346"/>
                  <a:gd name="connsiteX1" fmla="*/ 965172 w 1174304"/>
                  <a:gd name="connsiteY1" fmla="*/ 0 h 827346"/>
                  <a:gd name="connsiteX2" fmla="*/ 1174304 w 1174304"/>
                  <a:gd name="connsiteY2" fmla="*/ 280148 h 827346"/>
                  <a:gd name="connsiteX3" fmla="*/ 230770 w 1174304"/>
                  <a:gd name="connsiteY3" fmla="*/ 827346 h 827346"/>
                  <a:gd name="connsiteX4" fmla="*/ 0 w 1174304"/>
                  <a:gd name="connsiteY4" fmla="*/ 547197 h 827346"/>
                  <a:gd name="connsiteX0" fmla="*/ 0 w 1174304"/>
                  <a:gd name="connsiteY0" fmla="*/ 547197 h 827346"/>
                  <a:gd name="connsiteX1" fmla="*/ 965172 w 1174304"/>
                  <a:gd name="connsiteY1" fmla="*/ 0 h 827346"/>
                  <a:gd name="connsiteX2" fmla="*/ 1174304 w 1174304"/>
                  <a:gd name="connsiteY2" fmla="*/ 280148 h 827346"/>
                  <a:gd name="connsiteX3" fmla="*/ 228179 w 1174304"/>
                  <a:gd name="connsiteY3" fmla="*/ 827346 h 827346"/>
                  <a:gd name="connsiteX4" fmla="*/ 0 w 1174304"/>
                  <a:gd name="connsiteY4" fmla="*/ 547197 h 827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304" h="827346">
                    <a:moveTo>
                      <a:pt x="0" y="547197"/>
                    </a:moveTo>
                    <a:lnTo>
                      <a:pt x="965172" y="0"/>
                    </a:lnTo>
                    <a:lnTo>
                      <a:pt x="1174304" y="280148"/>
                    </a:lnTo>
                    <a:lnTo>
                      <a:pt x="228179" y="827346"/>
                    </a:lnTo>
                    <a:lnTo>
                      <a:pt x="0" y="547197"/>
                    </a:lnTo>
                    <a:close/>
                  </a:path>
                </a:pathLst>
              </a:cu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17" name="Freeform 1016"/>
              <p:cNvSpPr/>
              <p:nvPr/>
            </p:nvSpPr>
            <p:spPr>
              <a:xfrm>
                <a:off x="2642631" y="3348258"/>
                <a:ext cx="417911" cy="282183"/>
              </a:xfrm>
              <a:custGeom>
                <a:avLst/>
                <a:gdLst>
                  <a:gd name="connsiteX0" fmla="*/ 0 w 1147762"/>
                  <a:gd name="connsiteY0" fmla="*/ 528638 h 804863"/>
                  <a:gd name="connsiteX1" fmla="*/ 938212 w 1147762"/>
                  <a:gd name="connsiteY1" fmla="*/ 0 h 804863"/>
                  <a:gd name="connsiteX2" fmla="*/ 1147762 w 1147762"/>
                  <a:gd name="connsiteY2" fmla="*/ 304800 h 804863"/>
                  <a:gd name="connsiteX3" fmla="*/ 252412 w 1147762"/>
                  <a:gd name="connsiteY3" fmla="*/ 804863 h 804863"/>
                  <a:gd name="connsiteX4" fmla="*/ 0 w 1147762"/>
                  <a:gd name="connsiteY4" fmla="*/ 528638 h 804863"/>
                  <a:gd name="connsiteX0" fmla="*/ 0 w 1147762"/>
                  <a:gd name="connsiteY0" fmla="*/ 528638 h 823913"/>
                  <a:gd name="connsiteX1" fmla="*/ 938212 w 1147762"/>
                  <a:gd name="connsiteY1" fmla="*/ 0 h 823913"/>
                  <a:gd name="connsiteX2" fmla="*/ 1147762 w 1147762"/>
                  <a:gd name="connsiteY2" fmla="*/ 304800 h 823913"/>
                  <a:gd name="connsiteX3" fmla="*/ 238124 w 1147762"/>
                  <a:gd name="connsiteY3" fmla="*/ 823913 h 823913"/>
                  <a:gd name="connsiteX4" fmla="*/ 0 w 1147762"/>
                  <a:gd name="connsiteY4" fmla="*/ 528638 h 823913"/>
                  <a:gd name="connsiteX0" fmla="*/ 0 w 1162050"/>
                  <a:gd name="connsiteY0" fmla="*/ 528638 h 823913"/>
                  <a:gd name="connsiteX1" fmla="*/ 938212 w 1162050"/>
                  <a:gd name="connsiteY1" fmla="*/ 0 h 823913"/>
                  <a:gd name="connsiteX2" fmla="*/ 1162050 w 1162050"/>
                  <a:gd name="connsiteY2" fmla="*/ 295275 h 823913"/>
                  <a:gd name="connsiteX3" fmla="*/ 238124 w 1162050"/>
                  <a:gd name="connsiteY3" fmla="*/ 823913 h 823913"/>
                  <a:gd name="connsiteX4" fmla="*/ 0 w 1162050"/>
                  <a:gd name="connsiteY4" fmla="*/ 528638 h 823913"/>
                  <a:gd name="connsiteX0" fmla="*/ 0 w 1181100"/>
                  <a:gd name="connsiteY0" fmla="*/ 542926 h 823913"/>
                  <a:gd name="connsiteX1" fmla="*/ 957262 w 1181100"/>
                  <a:gd name="connsiteY1" fmla="*/ 0 h 823913"/>
                  <a:gd name="connsiteX2" fmla="*/ 1181100 w 1181100"/>
                  <a:gd name="connsiteY2" fmla="*/ 295275 h 823913"/>
                  <a:gd name="connsiteX3" fmla="*/ 257174 w 1181100"/>
                  <a:gd name="connsiteY3" fmla="*/ 823913 h 823913"/>
                  <a:gd name="connsiteX4" fmla="*/ 0 w 1181100"/>
                  <a:gd name="connsiteY4" fmla="*/ 542926 h 823913"/>
                  <a:gd name="connsiteX0" fmla="*/ 0 w 1181100"/>
                  <a:gd name="connsiteY0" fmla="*/ 542926 h 809626"/>
                  <a:gd name="connsiteX1" fmla="*/ 957262 w 1181100"/>
                  <a:gd name="connsiteY1" fmla="*/ 0 h 809626"/>
                  <a:gd name="connsiteX2" fmla="*/ 1181100 w 1181100"/>
                  <a:gd name="connsiteY2" fmla="*/ 295275 h 809626"/>
                  <a:gd name="connsiteX3" fmla="*/ 271461 w 1181100"/>
                  <a:gd name="connsiteY3" fmla="*/ 809626 h 809626"/>
                  <a:gd name="connsiteX4" fmla="*/ 0 w 1181100"/>
                  <a:gd name="connsiteY4" fmla="*/ 542926 h 809626"/>
                  <a:gd name="connsiteX0" fmla="*/ 0 w 1195388"/>
                  <a:gd name="connsiteY0" fmla="*/ 542926 h 809626"/>
                  <a:gd name="connsiteX1" fmla="*/ 957262 w 1195388"/>
                  <a:gd name="connsiteY1" fmla="*/ 0 h 809626"/>
                  <a:gd name="connsiteX2" fmla="*/ 1195388 w 1195388"/>
                  <a:gd name="connsiteY2" fmla="*/ 290513 h 809626"/>
                  <a:gd name="connsiteX3" fmla="*/ 271461 w 1195388"/>
                  <a:gd name="connsiteY3" fmla="*/ 809626 h 809626"/>
                  <a:gd name="connsiteX4" fmla="*/ 0 w 1195388"/>
                  <a:gd name="connsiteY4" fmla="*/ 542926 h 809626"/>
                  <a:gd name="connsiteX0" fmla="*/ 0 w 1171576"/>
                  <a:gd name="connsiteY0" fmla="*/ 542926 h 809626"/>
                  <a:gd name="connsiteX1" fmla="*/ 957262 w 1171576"/>
                  <a:gd name="connsiteY1" fmla="*/ 0 h 809626"/>
                  <a:gd name="connsiteX2" fmla="*/ 1171576 w 1171576"/>
                  <a:gd name="connsiteY2" fmla="*/ 290513 h 809626"/>
                  <a:gd name="connsiteX3" fmla="*/ 271461 w 1171576"/>
                  <a:gd name="connsiteY3" fmla="*/ 809626 h 809626"/>
                  <a:gd name="connsiteX4" fmla="*/ 0 w 1171576"/>
                  <a:gd name="connsiteY4" fmla="*/ 542926 h 809626"/>
                  <a:gd name="connsiteX0" fmla="*/ 0 w 1140619"/>
                  <a:gd name="connsiteY0" fmla="*/ 523876 h 809626"/>
                  <a:gd name="connsiteX1" fmla="*/ 926305 w 1140619"/>
                  <a:gd name="connsiteY1" fmla="*/ 0 h 809626"/>
                  <a:gd name="connsiteX2" fmla="*/ 1140619 w 1140619"/>
                  <a:gd name="connsiteY2" fmla="*/ 290513 h 809626"/>
                  <a:gd name="connsiteX3" fmla="*/ 240504 w 1140619"/>
                  <a:gd name="connsiteY3" fmla="*/ 809626 h 809626"/>
                  <a:gd name="connsiteX4" fmla="*/ 0 w 1140619"/>
                  <a:gd name="connsiteY4" fmla="*/ 523876 h 809626"/>
                  <a:gd name="connsiteX0" fmla="*/ 0 w 1140619"/>
                  <a:gd name="connsiteY0" fmla="*/ 523876 h 814389"/>
                  <a:gd name="connsiteX1" fmla="*/ 926305 w 1140619"/>
                  <a:gd name="connsiteY1" fmla="*/ 0 h 814389"/>
                  <a:gd name="connsiteX2" fmla="*/ 1140619 w 1140619"/>
                  <a:gd name="connsiteY2" fmla="*/ 290513 h 814389"/>
                  <a:gd name="connsiteX3" fmla="*/ 233360 w 1140619"/>
                  <a:gd name="connsiteY3" fmla="*/ 814389 h 814389"/>
                  <a:gd name="connsiteX4" fmla="*/ 0 w 1140619"/>
                  <a:gd name="connsiteY4" fmla="*/ 523876 h 814389"/>
                  <a:gd name="connsiteX0" fmla="*/ 0 w 1244018"/>
                  <a:gd name="connsiteY0" fmla="*/ 582037 h 814389"/>
                  <a:gd name="connsiteX1" fmla="*/ 1029704 w 1244018"/>
                  <a:gd name="connsiteY1" fmla="*/ 0 h 814389"/>
                  <a:gd name="connsiteX2" fmla="*/ 1244018 w 1244018"/>
                  <a:gd name="connsiteY2" fmla="*/ 290513 h 814389"/>
                  <a:gd name="connsiteX3" fmla="*/ 336759 w 1244018"/>
                  <a:gd name="connsiteY3" fmla="*/ 814389 h 814389"/>
                  <a:gd name="connsiteX4" fmla="*/ 0 w 1244018"/>
                  <a:gd name="connsiteY4" fmla="*/ 582037 h 814389"/>
                  <a:gd name="connsiteX0" fmla="*/ 0 w 1244018"/>
                  <a:gd name="connsiteY0" fmla="*/ 582037 h 833777"/>
                  <a:gd name="connsiteX1" fmla="*/ 1029704 w 1244018"/>
                  <a:gd name="connsiteY1" fmla="*/ 0 h 833777"/>
                  <a:gd name="connsiteX2" fmla="*/ 1244018 w 1244018"/>
                  <a:gd name="connsiteY2" fmla="*/ 290513 h 833777"/>
                  <a:gd name="connsiteX3" fmla="*/ 178428 w 1244018"/>
                  <a:gd name="connsiteY3" fmla="*/ 833777 h 833777"/>
                  <a:gd name="connsiteX4" fmla="*/ 0 w 1244018"/>
                  <a:gd name="connsiteY4" fmla="*/ 582037 h 833777"/>
                  <a:gd name="connsiteX0" fmla="*/ 0 w 1266635"/>
                  <a:gd name="connsiteY0" fmla="*/ 582037 h 833777"/>
                  <a:gd name="connsiteX1" fmla="*/ 1029704 w 1266635"/>
                  <a:gd name="connsiteY1" fmla="*/ 0 h 833777"/>
                  <a:gd name="connsiteX2" fmla="*/ 1266635 w 1266635"/>
                  <a:gd name="connsiteY2" fmla="*/ 203271 h 833777"/>
                  <a:gd name="connsiteX3" fmla="*/ 178428 w 1266635"/>
                  <a:gd name="connsiteY3" fmla="*/ 833777 h 833777"/>
                  <a:gd name="connsiteX4" fmla="*/ 0 w 1266635"/>
                  <a:gd name="connsiteY4" fmla="*/ 582037 h 833777"/>
                  <a:gd name="connsiteX0" fmla="*/ 0 w 1266635"/>
                  <a:gd name="connsiteY0" fmla="*/ 620812 h 872552"/>
                  <a:gd name="connsiteX1" fmla="*/ 1094328 w 1266635"/>
                  <a:gd name="connsiteY1" fmla="*/ 0 h 872552"/>
                  <a:gd name="connsiteX2" fmla="*/ 1266635 w 1266635"/>
                  <a:gd name="connsiteY2" fmla="*/ 242046 h 872552"/>
                  <a:gd name="connsiteX3" fmla="*/ 178428 w 1266635"/>
                  <a:gd name="connsiteY3" fmla="*/ 872552 h 872552"/>
                  <a:gd name="connsiteX4" fmla="*/ 0 w 1266635"/>
                  <a:gd name="connsiteY4" fmla="*/ 620812 h 872552"/>
                  <a:gd name="connsiteX0" fmla="*/ 0 w 1266635"/>
                  <a:gd name="connsiteY0" fmla="*/ 614349 h 866089"/>
                  <a:gd name="connsiteX1" fmla="*/ 1081403 w 1266635"/>
                  <a:gd name="connsiteY1" fmla="*/ 0 h 866089"/>
                  <a:gd name="connsiteX2" fmla="*/ 1266635 w 1266635"/>
                  <a:gd name="connsiteY2" fmla="*/ 235583 h 866089"/>
                  <a:gd name="connsiteX3" fmla="*/ 178428 w 1266635"/>
                  <a:gd name="connsiteY3" fmla="*/ 866089 h 866089"/>
                  <a:gd name="connsiteX4" fmla="*/ 0 w 1266635"/>
                  <a:gd name="connsiteY4" fmla="*/ 614349 h 866089"/>
                  <a:gd name="connsiteX0" fmla="*/ 0 w 1256941"/>
                  <a:gd name="connsiteY0" fmla="*/ 614349 h 866089"/>
                  <a:gd name="connsiteX1" fmla="*/ 1081403 w 1256941"/>
                  <a:gd name="connsiteY1" fmla="*/ 0 h 866089"/>
                  <a:gd name="connsiteX2" fmla="*/ 1256941 w 1256941"/>
                  <a:gd name="connsiteY2" fmla="*/ 245277 h 866089"/>
                  <a:gd name="connsiteX3" fmla="*/ 178428 w 1256941"/>
                  <a:gd name="connsiteY3" fmla="*/ 866089 h 866089"/>
                  <a:gd name="connsiteX4" fmla="*/ 0 w 1256941"/>
                  <a:gd name="connsiteY4" fmla="*/ 614349 h 866089"/>
                  <a:gd name="connsiteX0" fmla="*/ 0 w 1256941"/>
                  <a:gd name="connsiteY0" fmla="*/ 614349 h 859626"/>
                  <a:gd name="connsiteX1" fmla="*/ 1081403 w 1256941"/>
                  <a:gd name="connsiteY1" fmla="*/ 0 h 859626"/>
                  <a:gd name="connsiteX2" fmla="*/ 1256941 w 1256941"/>
                  <a:gd name="connsiteY2" fmla="*/ 245277 h 859626"/>
                  <a:gd name="connsiteX3" fmla="*/ 184890 w 1256941"/>
                  <a:gd name="connsiteY3" fmla="*/ 859626 h 859626"/>
                  <a:gd name="connsiteX4" fmla="*/ 0 w 1256941"/>
                  <a:gd name="connsiteY4" fmla="*/ 614349 h 859626"/>
                  <a:gd name="connsiteX0" fmla="*/ 0 w 1273097"/>
                  <a:gd name="connsiteY0" fmla="*/ 614349 h 859626"/>
                  <a:gd name="connsiteX1" fmla="*/ 1081403 w 1273097"/>
                  <a:gd name="connsiteY1" fmla="*/ 0 h 859626"/>
                  <a:gd name="connsiteX2" fmla="*/ 1273097 w 1273097"/>
                  <a:gd name="connsiteY2" fmla="*/ 232352 h 859626"/>
                  <a:gd name="connsiteX3" fmla="*/ 184890 w 1273097"/>
                  <a:gd name="connsiteY3" fmla="*/ 859626 h 859626"/>
                  <a:gd name="connsiteX4" fmla="*/ 0 w 1273097"/>
                  <a:gd name="connsiteY4" fmla="*/ 614349 h 859626"/>
                  <a:gd name="connsiteX0" fmla="*/ 0 w 1273097"/>
                  <a:gd name="connsiteY0" fmla="*/ 614349 h 859626"/>
                  <a:gd name="connsiteX1" fmla="*/ 1084636 w 1273097"/>
                  <a:gd name="connsiteY1" fmla="*/ 0 h 859626"/>
                  <a:gd name="connsiteX2" fmla="*/ 1273097 w 1273097"/>
                  <a:gd name="connsiteY2" fmla="*/ 232352 h 859626"/>
                  <a:gd name="connsiteX3" fmla="*/ 184890 w 1273097"/>
                  <a:gd name="connsiteY3" fmla="*/ 859626 h 859626"/>
                  <a:gd name="connsiteX4" fmla="*/ 0 w 1273097"/>
                  <a:gd name="connsiteY4" fmla="*/ 614349 h 859626"/>
                  <a:gd name="connsiteX0" fmla="*/ 0 w 1273097"/>
                  <a:gd name="connsiteY0" fmla="*/ 614349 h 859626"/>
                  <a:gd name="connsiteX1" fmla="*/ 1084636 w 1273097"/>
                  <a:gd name="connsiteY1" fmla="*/ 0 h 859626"/>
                  <a:gd name="connsiteX2" fmla="*/ 1273097 w 1273097"/>
                  <a:gd name="connsiteY2" fmla="*/ 232352 h 859626"/>
                  <a:gd name="connsiteX3" fmla="*/ 184890 w 1273097"/>
                  <a:gd name="connsiteY3" fmla="*/ 859626 h 859626"/>
                  <a:gd name="connsiteX4" fmla="*/ 0 w 1273097"/>
                  <a:gd name="connsiteY4" fmla="*/ 614349 h 85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3097" h="859626">
                    <a:moveTo>
                      <a:pt x="0" y="614349"/>
                    </a:moveTo>
                    <a:lnTo>
                      <a:pt x="1084636" y="0"/>
                    </a:lnTo>
                    <a:lnTo>
                      <a:pt x="1273097" y="232352"/>
                    </a:lnTo>
                    <a:lnTo>
                      <a:pt x="184890" y="859626"/>
                    </a:lnTo>
                    <a:lnTo>
                      <a:pt x="0" y="614349"/>
                    </a:lnTo>
                    <a:close/>
                  </a:path>
                </a:pathLst>
              </a:cu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nvGrpSpPr>
              <p:cNvPr id="1018" name="Group 1017"/>
              <p:cNvGrpSpPr/>
              <p:nvPr/>
            </p:nvGrpSpPr>
            <p:grpSpPr>
              <a:xfrm>
                <a:off x="2342950" y="3532003"/>
                <a:ext cx="798291" cy="535510"/>
                <a:chOff x="4754370" y="1076266"/>
                <a:chExt cx="1792163" cy="1202221"/>
              </a:xfrm>
            </p:grpSpPr>
            <p:sp>
              <p:nvSpPr>
                <p:cNvPr id="1031" name="Freeform 1030"/>
                <p:cNvSpPr/>
                <p:nvPr/>
              </p:nvSpPr>
              <p:spPr>
                <a:xfrm>
                  <a:off x="4754370" y="1276351"/>
                  <a:ext cx="1792163" cy="1002136"/>
                </a:xfrm>
                <a:custGeom>
                  <a:avLst/>
                  <a:gdLst>
                    <a:gd name="connsiteX0" fmla="*/ 0 w 1793875"/>
                    <a:gd name="connsiteY0" fmla="*/ 0 h 949325"/>
                    <a:gd name="connsiteX1" fmla="*/ 0 w 1793875"/>
                    <a:gd name="connsiteY1" fmla="*/ 161925 h 949325"/>
                    <a:gd name="connsiteX2" fmla="*/ 88900 w 1793875"/>
                    <a:gd name="connsiteY2" fmla="*/ 215900 h 949325"/>
                    <a:gd name="connsiteX3" fmla="*/ 381000 w 1793875"/>
                    <a:gd name="connsiteY3" fmla="*/ 314325 h 949325"/>
                    <a:gd name="connsiteX4" fmla="*/ 514350 w 1793875"/>
                    <a:gd name="connsiteY4" fmla="*/ 304800 h 949325"/>
                    <a:gd name="connsiteX5" fmla="*/ 1047750 w 1793875"/>
                    <a:gd name="connsiteY5" fmla="*/ 625475 h 949325"/>
                    <a:gd name="connsiteX6" fmla="*/ 1057275 w 1793875"/>
                    <a:gd name="connsiteY6" fmla="*/ 714375 h 949325"/>
                    <a:gd name="connsiteX7" fmla="*/ 1333500 w 1793875"/>
                    <a:gd name="connsiteY7" fmla="*/ 946150 h 949325"/>
                    <a:gd name="connsiteX8" fmla="*/ 1520825 w 1793875"/>
                    <a:gd name="connsiteY8" fmla="*/ 949325 h 949325"/>
                    <a:gd name="connsiteX9" fmla="*/ 1768475 w 1793875"/>
                    <a:gd name="connsiteY9" fmla="*/ 815975 h 949325"/>
                    <a:gd name="connsiteX10" fmla="*/ 1793875 w 1793875"/>
                    <a:gd name="connsiteY10" fmla="*/ 739775 h 949325"/>
                    <a:gd name="connsiteX11" fmla="*/ 1793875 w 1793875"/>
                    <a:gd name="connsiteY11" fmla="*/ 596900 h 949325"/>
                    <a:gd name="connsiteX12" fmla="*/ 517525 w 1793875"/>
                    <a:gd name="connsiteY12" fmla="*/ 47625 h 949325"/>
                    <a:gd name="connsiteX13" fmla="*/ 0 w 1793875"/>
                    <a:gd name="connsiteY13" fmla="*/ 0 h 949325"/>
                    <a:gd name="connsiteX0" fmla="*/ 0 w 1798108"/>
                    <a:gd name="connsiteY0" fmla="*/ 0 h 949325"/>
                    <a:gd name="connsiteX1" fmla="*/ 0 w 1798108"/>
                    <a:gd name="connsiteY1" fmla="*/ 161925 h 949325"/>
                    <a:gd name="connsiteX2" fmla="*/ 88900 w 1798108"/>
                    <a:gd name="connsiteY2" fmla="*/ 215900 h 949325"/>
                    <a:gd name="connsiteX3" fmla="*/ 381000 w 1798108"/>
                    <a:gd name="connsiteY3" fmla="*/ 314325 h 949325"/>
                    <a:gd name="connsiteX4" fmla="*/ 514350 w 1798108"/>
                    <a:gd name="connsiteY4" fmla="*/ 304800 h 949325"/>
                    <a:gd name="connsiteX5" fmla="*/ 1047750 w 1798108"/>
                    <a:gd name="connsiteY5" fmla="*/ 625475 h 949325"/>
                    <a:gd name="connsiteX6" fmla="*/ 1057275 w 1798108"/>
                    <a:gd name="connsiteY6" fmla="*/ 714375 h 949325"/>
                    <a:gd name="connsiteX7" fmla="*/ 1333500 w 1798108"/>
                    <a:gd name="connsiteY7" fmla="*/ 946150 h 949325"/>
                    <a:gd name="connsiteX8" fmla="*/ 1520825 w 1798108"/>
                    <a:gd name="connsiteY8" fmla="*/ 949325 h 949325"/>
                    <a:gd name="connsiteX9" fmla="*/ 1736725 w 1798108"/>
                    <a:gd name="connsiteY9" fmla="*/ 831850 h 949325"/>
                    <a:gd name="connsiteX10" fmla="*/ 1793875 w 1798108"/>
                    <a:gd name="connsiteY10" fmla="*/ 739775 h 949325"/>
                    <a:gd name="connsiteX11" fmla="*/ 1793875 w 1798108"/>
                    <a:gd name="connsiteY11" fmla="*/ 596900 h 949325"/>
                    <a:gd name="connsiteX12" fmla="*/ 517525 w 1798108"/>
                    <a:gd name="connsiteY12" fmla="*/ 47625 h 949325"/>
                    <a:gd name="connsiteX13" fmla="*/ 0 w 1798108"/>
                    <a:gd name="connsiteY13" fmla="*/ 0 h 949325"/>
                    <a:gd name="connsiteX0" fmla="*/ 0 w 1798108"/>
                    <a:gd name="connsiteY0" fmla="*/ 0 h 949325"/>
                    <a:gd name="connsiteX1" fmla="*/ 0 w 1798108"/>
                    <a:gd name="connsiteY1" fmla="*/ 161925 h 949325"/>
                    <a:gd name="connsiteX2" fmla="*/ 88900 w 1798108"/>
                    <a:gd name="connsiteY2" fmla="*/ 215900 h 949325"/>
                    <a:gd name="connsiteX3" fmla="*/ 381000 w 1798108"/>
                    <a:gd name="connsiteY3" fmla="*/ 314325 h 949325"/>
                    <a:gd name="connsiteX4" fmla="*/ 514350 w 1798108"/>
                    <a:gd name="connsiteY4" fmla="*/ 304800 h 949325"/>
                    <a:gd name="connsiteX5" fmla="*/ 1047750 w 1798108"/>
                    <a:gd name="connsiteY5" fmla="*/ 625475 h 949325"/>
                    <a:gd name="connsiteX6" fmla="*/ 1057275 w 1798108"/>
                    <a:gd name="connsiteY6" fmla="*/ 714375 h 949325"/>
                    <a:gd name="connsiteX7" fmla="*/ 1333500 w 1798108"/>
                    <a:gd name="connsiteY7" fmla="*/ 946150 h 949325"/>
                    <a:gd name="connsiteX8" fmla="*/ 1520825 w 1798108"/>
                    <a:gd name="connsiteY8" fmla="*/ 949325 h 949325"/>
                    <a:gd name="connsiteX9" fmla="*/ 1736725 w 1798108"/>
                    <a:gd name="connsiteY9" fmla="*/ 831850 h 949325"/>
                    <a:gd name="connsiteX10" fmla="*/ 1793875 w 1798108"/>
                    <a:gd name="connsiteY10" fmla="*/ 739775 h 949325"/>
                    <a:gd name="connsiteX11" fmla="*/ 1793875 w 1798108"/>
                    <a:gd name="connsiteY11" fmla="*/ 596900 h 949325"/>
                    <a:gd name="connsiteX12" fmla="*/ 517525 w 1798108"/>
                    <a:gd name="connsiteY12" fmla="*/ 47625 h 949325"/>
                    <a:gd name="connsiteX13" fmla="*/ 0 w 1798108"/>
                    <a:gd name="connsiteY13" fmla="*/ 0 h 949325"/>
                    <a:gd name="connsiteX0" fmla="*/ 0 w 1795943"/>
                    <a:gd name="connsiteY0" fmla="*/ 0 h 949325"/>
                    <a:gd name="connsiteX1" fmla="*/ 0 w 1795943"/>
                    <a:gd name="connsiteY1" fmla="*/ 161925 h 949325"/>
                    <a:gd name="connsiteX2" fmla="*/ 88900 w 1795943"/>
                    <a:gd name="connsiteY2" fmla="*/ 215900 h 949325"/>
                    <a:gd name="connsiteX3" fmla="*/ 381000 w 1795943"/>
                    <a:gd name="connsiteY3" fmla="*/ 314325 h 949325"/>
                    <a:gd name="connsiteX4" fmla="*/ 514350 w 1795943"/>
                    <a:gd name="connsiteY4" fmla="*/ 304800 h 949325"/>
                    <a:gd name="connsiteX5" fmla="*/ 1047750 w 1795943"/>
                    <a:gd name="connsiteY5" fmla="*/ 625475 h 949325"/>
                    <a:gd name="connsiteX6" fmla="*/ 1057275 w 1795943"/>
                    <a:gd name="connsiteY6" fmla="*/ 714375 h 949325"/>
                    <a:gd name="connsiteX7" fmla="*/ 1333500 w 1795943"/>
                    <a:gd name="connsiteY7" fmla="*/ 946150 h 949325"/>
                    <a:gd name="connsiteX8" fmla="*/ 1520825 w 1795943"/>
                    <a:gd name="connsiteY8" fmla="*/ 949325 h 949325"/>
                    <a:gd name="connsiteX9" fmla="*/ 1736725 w 1795943"/>
                    <a:gd name="connsiteY9" fmla="*/ 831850 h 949325"/>
                    <a:gd name="connsiteX10" fmla="*/ 1793875 w 1795943"/>
                    <a:gd name="connsiteY10" fmla="*/ 739775 h 949325"/>
                    <a:gd name="connsiteX11" fmla="*/ 1784350 w 1795943"/>
                    <a:gd name="connsiteY11" fmla="*/ 587375 h 949325"/>
                    <a:gd name="connsiteX12" fmla="*/ 517525 w 1795943"/>
                    <a:gd name="connsiteY12" fmla="*/ 47625 h 949325"/>
                    <a:gd name="connsiteX13" fmla="*/ 0 w 1795943"/>
                    <a:gd name="connsiteY13" fmla="*/ 0 h 949325"/>
                    <a:gd name="connsiteX0" fmla="*/ 0 w 1787877"/>
                    <a:gd name="connsiteY0" fmla="*/ 0 h 949325"/>
                    <a:gd name="connsiteX1" fmla="*/ 0 w 1787877"/>
                    <a:gd name="connsiteY1" fmla="*/ 161925 h 949325"/>
                    <a:gd name="connsiteX2" fmla="*/ 88900 w 1787877"/>
                    <a:gd name="connsiteY2" fmla="*/ 215900 h 949325"/>
                    <a:gd name="connsiteX3" fmla="*/ 381000 w 1787877"/>
                    <a:gd name="connsiteY3" fmla="*/ 314325 h 949325"/>
                    <a:gd name="connsiteX4" fmla="*/ 514350 w 1787877"/>
                    <a:gd name="connsiteY4" fmla="*/ 304800 h 949325"/>
                    <a:gd name="connsiteX5" fmla="*/ 1047750 w 1787877"/>
                    <a:gd name="connsiteY5" fmla="*/ 625475 h 949325"/>
                    <a:gd name="connsiteX6" fmla="*/ 1057275 w 1787877"/>
                    <a:gd name="connsiteY6" fmla="*/ 714375 h 949325"/>
                    <a:gd name="connsiteX7" fmla="*/ 1333500 w 1787877"/>
                    <a:gd name="connsiteY7" fmla="*/ 946150 h 949325"/>
                    <a:gd name="connsiteX8" fmla="*/ 1520825 w 1787877"/>
                    <a:gd name="connsiteY8" fmla="*/ 949325 h 949325"/>
                    <a:gd name="connsiteX9" fmla="*/ 1736725 w 1787877"/>
                    <a:gd name="connsiteY9" fmla="*/ 831850 h 949325"/>
                    <a:gd name="connsiteX10" fmla="*/ 1784350 w 1787877"/>
                    <a:gd name="connsiteY10" fmla="*/ 736600 h 949325"/>
                    <a:gd name="connsiteX11" fmla="*/ 1784350 w 1787877"/>
                    <a:gd name="connsiteY11" fmla="*/ 587375 h 949325"/>
                    <a:gd name="connsiteX12" fmla="*/ 517525 w 1787877"/>
                    <a:gd name="connsiteY12" fmla="*/ 47625 h 949325"/>
                    <a:gd name="connsiteX13" fmla="*/ 0 w 1787877"/>
                    <a:gd name="connsiteY13" fmla="*/ 0 h 949325"/>
                    <a:gd name="connsiteX0" fmla="*/ 0 w 1787877"/>
                    <a:gd name="connsiteY0" fmla="*/ 0 h 949325"/>
                    <a:gd name="connsiteX1" fmla="*/ 0 w 1787877"/>
                    <a:gd name="connsiteY1" fmla="*/ 161925 h 949325"/>
                    <a:gd name="connsiteX2" fmla="*/ 88900 w 1787877"/>
                    <a:gd name="connsiteY2" fmla="*/ 215900 h 949325"/>
                    <a:gd name="connsiteX3" fmla="*/ 381000 w 1787877"/>
                    <a:gd name="connsiteY3" fmla="*/ 314325 h 949325"/>
                    <a:gd name="connsiteX4" fmla="*/ 514350 w 1787877"/>
                    <a:gd name="connsiteY4" fmla="*/ 304800 h 949325"/>
                    <a:gd name="connsiteX5" fmla="*/ 1047750 w 1787877"/>
                    <a:gd name="connsiteY5" fmla="*/ 625475 h 949325"/>
                    <a:gd name="connsiteX6" fmla="*/ 1057275 w 1787877"/>
                    <a:gd name="connsiteY6" fmla="*/ 714375 h 949325"/>
                    <a:gd name="connsiteX7" fmla="*/ 1333500 w 1787877"/>
                    <a:gd name="connsiteY7" fmla="*/ 946150 h 949325"/>
                    <a:gd name="connsiteX8" fmla="*/ 1520825 w 1787877"/>
                    <a:gd name="connsiteY8" fmla="*/ 949325 h 949325"/>
                    <a:gd name="connsiteX9" fmla="*/ 1736725 w 1787877"/>
                    <a:gd name="connsiteY9" fmla="*/ 831850 h 949325"/>
                    <a:gd name="connsiteX10" fmla="*/ 1784350 w 1787877"/>
                    <a:gd name="connsiteY10" fmla="*/ 736600 h 949325"/>
                    <a:gd name="connsiteX11" fmla="*/ 1784350 w 1787877"/>
                    <a:gd name="connsiteY11" fmla="*/ 587375 h 949325"/>
                    <a:gd name="connsiteX12" fmla="*/ 517525 w 1787877"/>
                    <a:gd name="connsiteY12" fmla="*/ 47625 h 949325"/>
                    <a:gd name="connsiteX13" fmla="*/ 0 w 1787877"/>
                    <a:gd name="connsiteY13" fmla="*/ 0 h 949325"/>
                    <a:gd name="connsiteX0" fmla="*/ 0 w 1787877"/>
                    <a:gd name="connsiteY0" fmla="*/ 0 h 949325"/>
                    <a:gd name="connsiteX1" fmla="*/ 0 w 1787877"/>
                    <a:gd name="connsiteY1" fmla="*/ 161925 h 949325"/>
                    <a:gd name="connsiteX2" fmla="*/ 88900 w 1787877"/>
                    <a:gd name="connsiteY2" fmla="*/ 215900 h 949325"/>
                    <a:gd name="connsiteX3" fmla="*/ 381000 w 1787877"/>
                    <a:gd name="connsiteY3" fmla="*/ 314325 h 949325"/>
                    <a:gd name="connsiteX4" fmla="*/ 514350 w 1787877"/>
                    <a:gd name="connsiteY4" fmla="*/ 304800 h 949325"/>
                    <a:gd name="connsiteX5" fmla="*/ 1047750 w 1787877"/>
                    <a:gd name="connsiteY5" fmla="*/ 625475 h 949325"/>
                    <a:gd name="connsiteX6" fmla="*/ 1057275 w 1787877"/>
                    <a:gd name="connsiteY6" fmla="*/ 714375 h 949325"/>
                    <a:gd name="connsiteX7" fmla="*/ 1333500 w 1787877"/>
                    <a:gd name="connsiteY7" fmla="*/ 946150 h 949325"/>
                    <a:gd name="connsiteX8" fmla="*/ 1520825 w 1787877"/>
                    <a:gd name="connsiteY8" fmla="*/ 949325 h 949325"/>
                    <a:gd name="connsiteX9" fmla="*/ 1736725 w 1787877"/>
                    <a:gd name="connsiteY9" fmla="*/ 831850 h 949325"/>
                    <a:gd name="connsiteX10" fmla="*/ 1784350 w 1787877"/>
                    <a:gd name="connsiteY10" fmla="*/ 736600 h 949325"/>
                    <a:gd name="connsiteX11" fmla="*/ 1784350 w 1787877"/>
                    <a:gd name="connsiteY11" fmla="*/ 587375 h 949325"/>
                    <a:gd name="connsiteX12" fmla="*/ 517525 w 1787877"/>
                    <a:gd name="connsiteY12" fmla="*/ 47625 h 949325"/>
                    <a:gd name="connsiteX13" fmla="*/ 0 w 1787877"/>
                    <a:gd name="connsiteY13" fmla="*/ 0 h 949325"/>
                    <a:gd name="connsiteX0" fmla="*/ 0 w 1787877"/>
                    <a:gd name="connsiteY0" fmla="*/ 0 h 949325"/>
                    <a:gd name="connsiteX1" fmla="*/ 0 w 1787877"/>
                    <a:gd name="connsiteY1" fmla="*/ 161925 h 949325"/>
                    <a:gd name="connsiteX2" fmla="*/ 88900 w 1787877"/>
                    <a:gd name="connsiteY2" fmla="*/ 215900 h 949325"/>
                    <a:gd name="connsiteX3" fmla="*/ 381000 w 1787877"/>
                    <a:gd name="connsiteY3" fmla="*/ 314325 h 949325"/>
                    <a:gd name="connsiteX4" fmla="*/ 514350 w 1787877"/>
                    <a:gd name="connsiteY4" fmla="*/ 304800 h 949325"/>
                    <a:gd name="connsiteX5" fmla="*/ 1047750 w 1787877"/>
                    <a:gd name="connsiteY5" fmla="*/ 625475 h 949325"/>
                    <a:gd name="connsiteX6" fmla="*/ 1057275 w 1787877"/>
                    <a:gd name="connsiteY6" fmla="*/ 714375 h 949325"/>
                    <a:gd name="connsiteX7" fmla="*/ 1333500 w 1787877"/>
                    <a:gd name="connsiteY7" fmla="*/ 946150 h 949325"/>
                    <a:gd name="connsiteX8" fmla="*/ 1520825 w 1787877"/>
                    <a:gd name="connsiteY8" fmla="*/ 949325 h 949325"/>
                    <a:gd name="connsiteX9" fmla="*/ 1736725 w 1787877"/>
                    <a:gd name="connsiteY9" fmla="*/ 831850 h 949325"/>
                    <a:gd name="connsiteX10" fmla="*/ 1784350 w 1787877"/>
                    <a:gd name="connsiteY10" fmla="*/ 736600 h 949325"/>
                    <a:gd name="connsiteX11" fmla="*/ 1784350 w 1787877"/>
                    <a:gd name="connsiteY11" fmla="*/ 587375 h 949325"/>
                    <a:gd name="connsiteX12" fmla="*/ 517525 w 1787877"/>
                    <a:gd name="connsiteY12" fmla="*/ 47625 h 949325"/>
                    <a:gd name="connsiteX13" fmla="*/ 0 w 1787877"/>
                    <a:gd name="connsiteY13" fmla="*/ 0 h 949325"/>
                    <a:gd name="connsiteX0" fmla="*/ 0 w 1790383"/>
                    <a:gd name="connsiteY0" fmla="*/ 0 h 949325"/>
                    <a:gd name="connsiteX1" fmla="*/ 0 w 1790383"/>
                    <a:gd name="connsiteY1" fmla="*/ 161925 h 949325"/>
                    <a:gd name="connsiteX2" fmla="*/ 88900 w 1790383"/>
                    <a:gd name="connsiteY2" fmla="*/ 215900 h 949325"/>
                    <a:gd name="connsiteX3" fmla="*/ 381000 w 1790383"/>
                    <a:gd name="connsiteY3" fmla="*/ 314325 h 949325"/>
                    <a:gd name="connsiteX4" fmla="*/ 514350 w 1790383"/>
                    <a:gd name="connsiteY4" fmla="*/ 304800 h 949325"/>
                    <a:gd name="connsiteX5" fmla="*/ 1047750 w 1790383"/>
                    <a:gd name="connsiteY5" fmla="*/ 625475 h 949325"/>
                    <a:gd name="connsiteX6" fmla="*/ 1057275 w 1790383"/>
                    <a:gd name="connsiteY6" fmla="*/ 714375 h 949325"/>
                    <a:gd name="connsiteX7" fmla="*/ 1333500 w 1790383"/>
                    <a:gd name="connsiteY7" fmla="*/ 946150 h 949325"/>
                    <a:gd name="connsiteX8" fmla="*/ 1520825 w 1790383"/>
                    <a:gd name="connsiteY8" fmla="*/ 949325 h 949325"/>
                    <a:gd name="connsiteX9" fmla="*/ 1736725 w 1790383"/>
                    <a:gd name="connsiteY9" fmla="*/ 831850 h 949325"/>
                    <a:gd name="connsiteX10" fmla="*/ 1787525 w 1790383"/>
                    <a:gd name="connsiteY10" fmla="*/ 730250 h 949325"/>
                    <a:gd name="connsiteX11" fmla="*/ 1784350 w 1790383"/>
                    <a:gd name="connsiteY11" fmla="*/ 587375 h 949325"/>
                    <a:gd name="connsiteX12" fmla="*/ 517525 w 1790383"/>
                    <a:gd name="connsiteY12" fmla="*/ 47625 h 949325"/>
                    <a:gd name="connsiteX13" fmla="*/ 0 w 1790383"/>
                    <a:gd name="connsiteY13" fmla="*/ 0 h 949325"/>
                    <a:gd name="connsiteX0" fmla="*/ 0 w 1790383"/>
                    <a:gd name="connsiteY0" fmla="*/ 0 h 949325"/>
                    <a:gd name="connsiteX1" fmla="*/ 0 w 1790383"/>
                    <a:gd name="connsiteY1" fmla="*/ 161925 h 949325"/>
                    <a:gd name="connsiteX2" fmla="*/ 88900 w 1790383"/>
                    <a:gd name="connsiteY2" fmla="*/ 215900 h 949325"/>
                    <a:gd name="connsiteX3" fmla="*/ 381000 w 1790383"/>
                    <a:gd name="connsiteY3" fmla="*/ 314325 h 949325"/>
                    <a:gd name="connsiteX4" fmla="*/ 514350 w 1790383"/>
                    <a:gd name="connsiteY4" fmla="*/ 304800 h 949325"/>
                    <a:gd name="connsiteX5" fmla="*/ 1047750 w 1790383"/>
                    <a:gd name="connsiteY5" fmla="*/ 625475 h 949325"/>
                    <a:gd name="connsiteX6" fmla="*/ 1057275 w 1790383"/>
                    <a:gd name="connsiteY6" fmla="*/ 714375 h 949325"/>
                    <a:gd name="connsiteX7" fmla="*/ 1333500 w 1790383"/>
                    <a:gd name="connsiteY7" fmla="*/ 946150 h 949325"/>
                    <a:gd name="connsiteX8" fmla="*/ 1520825 w 1790383"/>
                    <a:gd name="connsiteY8" fmla="*/ 949325 h 949325"/>
                    <a:gd name="connsiteX9" fmla="*/ 1736725 w 1790383"/>
                    <a:gd name="connsiteY9" fmla="*/ 831850 h 949325"/>
                    <a:gd name="connsiteX10" fmla="*/ 1787525 w 1790383"/>
                    <a:gd name="connsiteY10" fmla="*/ 730250 h 949325"/>
                    <a:gd name="connsiteX11" fmla="*/ 1784350 w 1790383"/>
                    <a:gd name="connsiteY11" fmla="*/ 587375 h 949325"/>
                    <a:gd name="connsiteX12" fmla="*/ 517525 w 1790383"/>
                    <a:gd name="connsiteY12" fmla="*/ 47625 h 949325"/>
                    <a:gd name="connsiteX13" fmla="*/ 0 w 1790383"/>
                    <a:gd name="connsiteY13" fmla="*/ 0 h 949325"/>
                    <a:gd name="connsiteX0" fmla="*/ 0 w 1790383"/>
                    <a:gd name="connsiteY0" fmla="*/ 0 h 952500"/>
                    <a:gd name="connsiteX1" fmla="*/ 0 w 1790383"/>
                    <a:gd name="connsiteY1" fmla="*/ 161925 h 952500"/>
                    <a:gd name="connsiteX2" fmla="*/ 88900 w 1790383"/>
                    <a:gd name="connsiteY2" fmla="*/ 215900 h 952500"/>
                    <a:gd name="connsiteX3" fmla="*/ 381000 w 1790383"/>
                    <a:gd name="connsiteY3" fmla="*/ 314325 h 952500"/>
                    <a:gd name="connsiteX4" fmla="*/ 514350 w 1790383"/>
                    <a:gd name="connsiteY4" fmla="*/ 304800 h 952500"/>
                    <a:gd name="connsiteX5" fmla="*/ 1047750 w 1790383"/>
                    <a:gd name="connsiteY5" fmla="*/ 625475 h 952500"/>
                    <a:gd name="connsiteX6" fmla="*/ 1057275 w 1790383"/>
                    <a:gd name="connsiteY6" fmla="*/ 714375 h 952500"/>
                    <a:gd name="connsiteX7" fmla="*/ 1333500 w 1790383"/>
                    <a:gd name="connsiteY7" fmla="*/ 946150 h 952500"/>
                    <a:gd name="connsiteX8" fmla="*/ 1530350 w 1790383"/>
                    <a:gd name="connsiteY8" fmla="*/ 952500 h 952500"/>
                    <a:gd name="connsiteX9" fmla="*/ 1736725 w 1790383"/>
                    <a:gd name="connsiteY9" fmla="*/ 831850 h 952500"/>
                    <a:gd name="connsiteX10" fmla="*/ 1787525 w 1790383"/>
                    <a:gd name="connsiteY10" fmla="*/ 730250 h 952500"/>
                    <a:gd name="connsiteX11" fmla="*/ 1784350 w 1790383"/>
                    <a:gd name="connsiteY11" fmla="*/ 587375 h 952500"/>
                    <a:gd name="connsiteX12" fmla="*/ 517525 w 1790383"/>
                    <a:gd name="connsiteY12" fmla="*/ 47625 h 952500"/>
                    <a:gd name="connsiteX13" fmla="*/ 0 w 1790383"/>
                    <a:gd name="connsiteY13" fmla="*/ 0 h 952500"/>
                    <a:gd name="connsiteX0" fmla="*/ 0 w 1790383"/>
                    <a:gd name="connsiteY0" fmla="*/ 0 h 971618"/>
                    <a:gd name="connsiteX1" fmla="*/ 0 w 1790383"/>
                    <a:gd name="connsiteY1" fmla="*/ 161925 h 971618"/>
                    <a:gd name="connsiteX2" fmla="*/ 88900 w 1790383"/>
                    <a:gd name="connsiteY2" fmla="*/ 215900 h 971618"/>
                    <a:gd name="connsiteX3" fmla="*/ 381000 w 1790383"/>
                    <a:gd name="connsiteY3" fmla="*/ 314325 h 971618"/>
                    <a:gd name="connsiteX4" fmla="*/ 514350 w 1790383"/>
                    <a:gd name="connsiteY4" fmla="*/ 304800 h 971618"/>
                    <a:gd name="connsiteX5" fmla="*/ 1047750 w 1790383"/>
                    <a:gd name="connsiteY5" fmla="*/ 625475 h 971618"/>
                    <a:gd name="connsiteX6" fmla="*/ 1057275 w 1790383"/>
                    <a:gd name="connsiteY6" fmla="*/ 714375 h 971618"/>
                    <a:gd name="connsiteX7" fmla="*/ 1333500 w 1790383"/>
                    <a:gd name="connsiteY7" fmla="*/ 946150 h 971618"/>
                    <a:gd name="connsiteX8" fmla="*/ 1530350 w 1790383"/>
                    <a:gd name="connsiteY8" fmla="*/ 952500 h 971618"/>
                    <a:gd name="connsiteX9" fmla="*/ 1736725 w 1790383"/>
                    <a:gd name="connsiteY9" fmla="*/ 831850 h 971618"/>
                    <a:gd name="connsiteX10" fmla="*/ 1787525 w 1790383"/>
                    <a:gd name="connsiteY10" fmla="*/ 730250 h 971618"/>
                    <a:gd name="connsiteX11" fmla="*/ 1784350 w 1790383"/>
                    <a:gd name="connsiteY11" fmla="*/ 587375 h 971618"/>
                    <a:gd name="connsiteX12" fmla="*/ 517525 w 1790383"/>
                    <a:gd name="connsiteY12" fmla="*/ 47625 h 971618"/>
                    <a:gd name="connsiteX13" fmla="*/ 0 w 1790383"/>
                    <a:gd name="connsiteY13" fmla="*/ 0 h 971618"/>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3017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3017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3017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3017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3017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3175 w 1790383"/>
                    <a:gd name="connsiteY0" fmla="*/ 0 h 1002136"/>
                    <a:gd name="connsiteX1" fmla="*/ 0 w 1790383"/>
                    <a:gd name="connsiteY1" fmla="*/ 146050 h 1002136"/>
                    <a:gd name="connsiteX2" fmla="*/ 88900 w 1790383"/>
                    <a:gd name="connsiteY2" fmla="*/ 231775 h 1002136"/>
                    <a:gd name="connsiteX3" fmla="*/ 390525 w 1790383"/>
                    <a:gd name="connsiteY3" fmla="*/ 330200 h 1002136"/>
                    <a:gd name="connsiteX4" fmla="*/ 514350 w 1790383"/>
                    <a:gd name="connsiteY4" fmla="*/ 320675 h 1002136"/>
                    <a:gd name="connsiteX5" fmla="*/ 1047750 w 1790383"/>
                    <a:gd name="connsiteY5" fmla="*/ 641350 h 1002136"/>
                    <a:gd name="connsiteX6" fmla="*/ 1057275 w 1790383"/>
                    <a:gd name="connsiteY6" fmla="*/ 730250 h 1002136"/>
                    <a:gd name="connsiteX7" fmla="*/ 1333500 w 1790383"/>
                    <a:gd name="connsiteY7" fmla="*/ 962025 h 1002136"/>
                    <a:gd name="connsiteX8" fmla="*/ 1530350 w 1790383"/>
                    <a:gd name="connsiteY8" fmla="*/ 968375 h 1002136"/>
                    <a:gd name="connsiteX9" fmla="*/ 1736725 w 1790383"/>
                    <a:gd name="connsiteY9" fmla="*/ 847725 h 1002136"/>
                    <a:gd name="connsiteX10" fmla="*/ 1787525 w 1790383"/>
                    <a:gd name="connsiteY10" fmla="*/ 746125 h 1002136"/>
                    <a:gd name="connsiteX11" fmla="*/ 1784350 w 1790383"/>
                    <a:gd name="connsiteY11" fmla="*/ 603250 h 1002136"/>
                    <a:gd name="connsiteX12" fmla="*/ 517525 w 1790383"/>
                    <a:gd name="connsiteY12" fmla="*/ 63500 h 1002136"/>
                    <a:gd name="connsiteX13" fmla="*/ 3175 w 179038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92163" h="1002136">
                      <a:moveTo>
                        <a:pt x="192" y="0"/>
                      </a:moveTo>
                      <a:cubicBezTo>
                        <a:pt x="-866" y="48683"/>
                        <a:pt x="2838" y="97367"/>
                        <a:pt x="1780" y="146050"/>
                      </a:cubicBezTo>
                      <a:cubicBezTo>
                        <a:pt x="6013" y="198967"/>
                        <a:pt x="7072" y="209814"/>
                        <a:pt x="90680" y="231775"/>
                      </a:cubicBezTo>
                      <a:cubicBezTo>
                        <a:pt x="205509" y="266965"/>
                        <a:pt x="297320" y="297392"/>
                        <a:pt x="392305" y="330200"/>
                      </a:cubicBezTo>
                      <a:cubicBezTo>
                        <a:pt x="443105" y="350044"/>
                        <a:pt x="493905" y="371475"/>
                        <a:pt x="516130" y="320675"/>
                      </a:cubicBezTo>
                      <a:cubicBezTo>
                        <a:pt x="697105" y="411692"/>
                        <a:pt x="874905" y="515408"/>
                        <a:pt x="1049530" y="641350"/>
                      </a:cubicBezTo>
                      <a:cubicBezTo>
                        <a:pt x="1027305" y="677333"/>
                        <a:pt x="1008255" y="697442"/>
                        <a:pt x="1059055" y="730250"/>
                      </a:cubicBezTo>
                      <a:lnTo>
                        <a:pt x="1335280" y="962025"/>
                      </a:lnTo>
                      <a:cubicBezTo>
                        <a:pt x="1397722" y="1014942"/>
                        <a:pt x="1463338" y="1013883"/>
                        <a:pt x="1532130" y="968375"/>
                      </a:cubicBezTo>
                      <a:lnTo>
                        <a:pt x="1738505" y="847725"/>
                      </a:lnTo>
                      <a:cubicBezTo>
                        <a:pt x="1773430" y="839258"/>
                        <a:pt x="1794067" y="800100"/>
                        <a:pt x="1789305" y="746125"/>
                      </a:cubicBezTo>
                      <a:cubicBezTo>
                        <a:pt x="1797242" y="705379"/>
                        <a:pt x="1786130" y="650875"/>
                        <a:pt x="1786130" y="603250"/>
                      </a:cubicBezTo>
                      <a:lnTo>
                        <a:pt x="519305" y="63500"/>
                      </a:lnTo>
                      <a:lnTo>
                        <a:pt x="192" y="0"/>
                      </a:lnTo>
                      <a:close/>
                    </a:path>
                  </a:pathLst>
                </a:custGeom>
                <a:solidFill>
                  <a:srgbClr val="A1A3A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32" name="Freeform 1031"/>
                <p:cNvSpPr/>
                <p:nvPr/>
              </p:nvSpPr>
              <p:spPr>
                <a:xfrm>
                  <a:off x="4755768" y="1076266"/>
                  <a:ext cx="1788176" cy="1028687"/>
                </a:xfrm>
                <a:custGeom>
                  <a:avLst/>
                  <a:gdLst>
                    <a:gd name="connsiteX0" fmla="*/ 1295400 w 1668780"/>
                    <a:gd name="connsiteY0" fmla="*/ 982980 h 982980"/>
                    <a:gd name="connsiteX1" fmla="*/ 0 w 1668780"/>
                    <a:gd name="connsiteY1" fmla="*/ 236220 h 982980"/>
                    <a:gd name="connsiteX2" fmla="*/ 0 w 1668780"/>
                    <a:gd name="connsiteY2" fmla="*/ 129540 h 982980"/>
                    <a:gd name="connsiteX3" fmla="*/ 190500 w 1668780"/>
                    <a:gd name="connsiteY3" fmla="*/ 15240 h 982980"/>
                    <a:gd name="connsiteX4" fmla="*/ 426720 w 1668780"/>
                    <a:gd name="connsiteY4" fmla="*/ 0 h 982980"/>
                    <a:gd name="connsiteX5" fmla="*/ 1630680 w 1668780"/>
                    <a:gd name="connsiteY5" fmla="*/ 685800 h 982980"/>
                    <a:gd name="connsiteX6" fmla="*/ 1668780 w 1668780"/>
                    <a:gd name="connsiteY6" fmla="*/ 845820 h 982980"/>
                    <a:gd name="connsiteX7" fmla="*/ 1524000 w 1668780"/>
                    <a:gd name="connsiteY7" fmla="*/ 960120 h 982980"/>
                    <a:gd name="connsiteX8" fmla="*/ 1295400 w 1668780"/>
                    <a:gd name="connsiteY8" fmla="*/ 982980 h 982980"/>
                    <a:gd name="connsiteX0" fmla="*/ 1295400 w 1668780"/>
                    <a:gd name="connsiteY0" fmla="*/ 1002232 h 1002232"/>
                    <a:gd name="connsiteX1" fmla="*/ 0 w 1668780"/>
                    <a:gd name="connsiteY1" fmla="*/ 255472 h 1002232"/>
                    <a:gd name="connsiteX2" fmla="*/ 0 w 1668780"/>
                    <a:gd name="connsiteY2" fmla="*/ 148792 h 1002232"/>
                    <a:gd name="connsiteX3" fmla="*/ 190500 w 1668780"/>
                    <a:gd name="connsiteY3" fmla="*/ 34492 h 1002232"/>
                    <a:gd name="connsiteX4" fmla="*/ 426720 w 1668780"/>
                    <a:gd name="connsiteY4" fmla="*/ 19252 h 1002232"/>
                    <a:gd name="connsiteX5" fmla="*/ 1630680 w 1668780"/>
                    <a:gd name="connsiteY5" fmla="*/ 705052 h 1002232"/>
                    <a:gd name="connsiteX6" fmla="*/ 1668780 w 1668780"/>
                    <a:gd name="connsiteY6" fmla="*/ 865072 h 1002232"/>
                    <a:gd name="connsiteX7" fmla="*/ 1524000 w 1668780"/>
                    <a:gd name="connsiteY7" fmla="*/ 979372 h 1002232"/>
                    <a:gd name="connsiteX8" fmla="*/ 1295400 w 1668780"/>
                    <a:gd name="connsiteY8" fmla="*/ 1002232 h 1002232"/>
                    <a:gd name="connsiteX0" fmla="*/ 1295400 w 1668780"/>
                    <a:gd name="connsiteY0" fmla="*/ 1009374 h 1009374"/>
                    <a:gd name="connsiteX1" fmla="*/ 0 w 1668780"/>
                    <a:gd name="connsiteY1" fmla="*/ 262614 h 1009374"/>
                    <a:gd name="connsiteX2" fmla="*/ 0 w 1668780"/>
                    <a:gd name="connsiteY2" fmla="*/ 155934 h 1009374"/>
                    <a:gd name="connsiteX3" fmla="*/ 190500 w 1668780"/>
                    <a:gd name="connsiteY3" fmla="*/ 41634 h 1009374"/>
                    <a:gd name="connsiteX4" fmla="*/ 426720 w 1668780"/>
                    <a:gd name="connsiteY4" fmla="*/ 26394 h 1009374"/>
                    <a:gd name="connsiteX5" fmla="*/ 1630680 w 1668780"/>
                    <a:gd name="connsiteY5" fmla="*/ 712194 h 1009374"/>
                    <a:gd name="connsiteX6" fmla="*/ 1668780 w 1668780"/>
                    <a:gd name="connsiteY6" fmla="*/ 872214 h 1009374"/>
                    <a:gd name="connsiteX7" fmla="*/ 1524000 w 1668780"/>
                    <a:gd name="connsiteY7" fmla="*/ 986514 h 1009374"/>
                    <a:gd name="connsiteX8" fmla="*/ 1295400 w 1668780"/>
                    <a:gd name="connsiteY8" fmla="*/ 1009374 h 1009374"/>
                    <a:gd name="connsiteX0" fmla="*/ 1319388 w 1692768"/>
                    <a:gd name="connsiteY0" fmla="*/ 1009374 h 1009374"/>
                    <a:gd name="connsiteX1" fmla="*/ 23988 w 1692768"/>
                    <a:gd name="connsiteY1" fmla="*/ 262614 h 1009374"/>
                    <a:gd name="connsiteX2" fmla="*/ 23988 w 1692768"/>
                    <a:gd name="connsiteY2" fmla="*/ 155934 h 1009374"/>
                    <a:gd name="connsiteX3" fmla="*/ 214488 w 1692768"/>
                    <a:gd name="connsiteY3" fmla="*/ 41634 h 1009374"/>
                    <a:gd name="connsiteX4" fmla="*/ 450708 w 1692768"/>
                    <a:gd name="connsiteY4" fmla="*/ 26394 h 1009374"/>
                    <a:gd name="connsiteX5" fmla="*/ 1654668 w 1692768"/>
                    <a:gd name="connsiteY5" fmla="*/ 712194 h 1009374"/>
                    <a:gd name="connsiteX6" fmla="*/ 1692768 w 1692768"/>
                    <a:gd name="connsiteY6" fmla="*/ 872214 h 1009374"/>
                    <a:gd name="connsiteX7" fmla="*/ 1547988 w 1692768"/>
                    <a:gd name="connsiteY7" fmla="*/ 986514 h 1009374"/>
                    <a:gd name="connsiteX8" fmla="*/ 1319388 w 1692768"/>
                    <a:gd name="connsiteY8" fmla="*/ 1009374 h 1009374"/>
                    <a:gd name="connsiteX0" fmla="*/ 1313710 w 1687090"/>
                    <a:gd name="connsiteY0" fmla="*/ 1009374 h 1009374"/>
                    <a:gd name="connsiteX1" fmla="*/ 46885 w 1687090"/>
                    <a:gd name="connsiteY1" fmla="*/ 259439 h 1009374"/>
                    <a:gd name="connsiteX2" fmla="*/ 18310 w 1687090"/>
                    <a:gd name="connsiteY2" fmla="*/ 155934 h 1009374"/>
                    <a:gd name="connsiteX3" fmla="*/ 208810 w 1687090"/>
                    <a:gd name="connsiteY3" fmla="*/ 41634 h 1009374"/>
                    <a:gd name="connsiteX4" fmla="*/ 445030 w 1687090"/>
                    <a:gd name="connsiteY4" fmla="*/ 26394 h 1009374"/>
                    <a:gd name="connsiteX5" fmla="*/ 1648990 w 1687090"/>
                    <a:gd name="connsiteY5" fmla="*/ 712194 h 1009374"/>
                    <a:gd name="connsiteX6" fmla="*/ 1687090 w 1687090"/>
                    <a:gd name="connsiteY6" fmla="*/ 872214 h 1009374"/>
                    <a:gd name="connsiteX7" fmla="*/ 1542310 w 1687090"/>
                    <a:gd name="connsiteY7" fmla="*/ 986514 h 1009374"/>
                    <a:gd name="connsiteX8" fmla="*/ 1313710 w 1687090"/>
                    <a:gd name="connsiteY8" fmla="*/ 1009374 h 1009374"/>
                    <a:gd name="connsiteX0" fmla="*/ 1333936 w 1707316"/>
                    <a:gd name="connsiteY0" fmla="*/ 1009374 h 1009374"/>
                    <a:gd name="connsiteX1" fmla="*/ 67111 w 1707316"/>
                    <a:gd name="connsiteY1" fmla="*/ 259439 h 1009374"/>
                    <a:gd name="connsiteX2" fmla="*/ 38536 w 1707316"/>
                    <a:gd name="connsiteY2" fmla="*/ 155934 h 1009374"/>
                    <a:gd name="connsiteX3" fmla="*/ 229036 w 1707316"/>
                    <a:gd name="connsiteY3" fmla="*/ 41634 h 1009374"/>
                    <a:gd name="connsiteX4" fmla="*/ 465256 w 1707316"/>
                    <a:gd name="connsiteY4" fmla="*/ 26394 h 1009374"/>
                    <a:gd name="connsiteX5" fmla="*/ 1669216 w 1707316"/>
                    <a:gd name="connsiteY5" fmla="*/ 712194 h 1009374"/>
                    <a:gd name="connsiteX6" fmla="*/ 1707316 w 1707316"/>
                    <a:gd name="connsiteY6" fmla="*/ 872214 h 1009374"/>
                    <a:gd name="connsiteX7" fmla="*/ 1562536 w 1707316"/>
                    <a:gd name="connsiteY7" fmla="*/ 986514 h 1009374"/>
                    <a:gd name="connsiteX8" fmla="*/ 1333936 w 1707316"/>
                    <a:gd name="connsiteY8" fmla="*/ 1009374 h 1009374"/>
                    <a:gd name="connsiteX0" fmla="*/ 1350064 w 1723444"/>
                    <a:gd name="connsiteY0" fmla="*/ 1009374 h 1009374"/>
                    <a:gd name="connsiteX1" fmla="*/ 83239 w 1723444"/>
                    <a:gd name="connsiteY1" fmla="*/ 259439 h 1009374"/>
                    <a:gd name="connsiteX2" fmla="*/ 29264 w 1723444"/>
                    <a:gd name="connsiteY2" fmla="*/ 159109 h 1009374"/>
                    <a:gd name="connsiteX3" fmla="*/ 245164 w 1723444"/>
                    <a:gd name="connsiteY3" fmla="*/ 41634 h 1009374"/>
                    <a:gd name="connsiteX4" fmla="*/ 481384 w 1723444"/>
                    <a:gd name="connsiteY4" fmla="*/ 26394 h 1009374"/>
                    <a:gd name="connsiteX5" fmla="*/ 1685344 w 1723444"/>
                    <a:gd name="connsiteY5" fmla="*/ 712194 h 1009374"/>
                    <a:gd name="connsiteX6" fmla="*/ 1723444 w 1723444"/>
                    <a:gd name="connsiteY6" fmla="*/ 872214 h 1009374"/>
                    <a:gd name="connsiteX7" fmla="*/ 1578664 w 1723444"/>
                    <a:gd name="connsiteY7" fmla="*/ 986514 h 1009374"/>
                    <a:gd name="connsiteX8" fmla="*/ 1350064 w 1723444"/>
                    <a:gd name="connsiteY8" fmla="*/ 1009374 h 1009374"/>
                    <a:gd name="connsiteX0" fmla="*/ 1355473 w 1728853"/>
                    <a:gd name="connsiteY0" fmla="*/ 1009374 h 1009374"/>
                    <a:gd name="connsiteX1" fmla="*/ 72773 w 1728853"/>
                    <a:gd name="connsiteY1" fmla="*/ 259439 h 1009374"/>
                    <a:gd name="connsiteX2" fmla="*/ 34673 w 1728853"/>
                    <a:gd name="connsiteY2" fmla="*/ 159109 h 1009374"/>
                    <a:gd name="connsiteX3" fmla="*/ 250573 w 1728853"/>
                    <a:gd name="connsiteY3" fmla="*/ 41634 h 1009374"/>
                    <a:gd name="connsiteX4" fmla="*/ 486793 w 1728853"/>
                    <a:gd name="connsiteY4" fmla="*/ 26394 h 1009374"/>
                    <a:gd name="connsiteX5" fmla="*/ 1690753 w 1728853"/>
                    <a:gd name="connsiteY5" fmla="*/ 712194 h 1009374"/>
                    <a:gd name="connsiteX6" fmla="*/ 1728853 w 1728853"/>
                    <a:gd name="connsiteY6" fmla="*/ 872214 h 1009374"/>
                    <a:gd name="connsiteX7" fmla="*/ 1584073 w 1728853"/>
                    <a:gd name="connsiteY7" fmla="*/ 986514 h 1009374"/>
                    <a:gd name="connsiteX8" fmla="*/ 1355473 w 1728853"/>
                    <a:gd name="connsiteY8" fmla="*/ 1009374 h 1009374"/>
                    <a:gd name="connsiteX0" fmla="*/ 1355473 w 1728853"/>
                    <a:gd name="connsiteY0" fmla="*/ 1014173 h 1014173"/>
                    <a:gd name="connsiteX1" fmla="*/ 72773 w 1728853"/>
                    <a:gd name="connsiteY1" fmla="*/ 264238 h 1014173"/>
                    <a:gd name="connsiteX2" fmla="*/ 34673 w 1728853"/>
                    <a:gd name="connsiteY2" fmla="*/ 163908 h 1014173"/>
                    <a:gd name="connsiteX3" fmla="*/ 256923 w 1728853"/>
                    <a:gd name="connsiteY3" fmla="*/ 33733 h 1014173"/>
                    <a:gd name="connsiteX4" fmla="*/ 486793 w 1728853"/>
                    <a:gd name="connsiteY4" fmla="*/ 31193 h 1014173"/>
                    <a:gd name="connsiteX5" fmla="*/ 1690753 w 1728853"/>
                    <a:gd name="connsiteY5" fmla="*/ 716993 h 1014173"/>
                    <a:gd name="connsiteX6" fmla="*/ 1728853 w 1728853"/>
                    <a:gd name="connsiteY6" fmla="*/ 877013 h 1014173"/>
                    <a:gd name="connsiteX7" fmla="*/ 1584073 w 1728853"/>
                    <a:gd name="connsiteY7" fmla="*/ 991313 h 1014173"/>
                    <a:gd name="connsiteX8" fmla="*/ 1355473 w 1728853"/>
                    <a:gd name="connsiteY8" fmla="*/ 1014173 h 1014173"/>
                    <a:gd name="connsiteX0" fmla="*/ 1355473 w 1728853"/>
                    <a:gd name="connsiteY0" fmla="*/ 1014173 h 1014173"/>
                    <a:gd name="connsiteX1" fmla="*/ 72773 w 1728853"/>
                    <a:gd name="connsiteY1" fmla="*/ 264238 h 1014173"/>
                    <a:gd name="connsiteX2" fmla="*/ 34673 w 1728853"/>
                    <a:gd name="connsiteY2" fmla="*/ 163908 h 1014173"/>
                    <a:gd name="connsiteX3" fmla="*/ 256923 w 1728853"/>
                    <a:gd name="connsiteY3" fmla="*/ 33733 h 1014173"/>
                    <a:gd name="connsiteX4" fmla="*/ 477268 w 1728853"/>
                    <a:gd name="connsiteY4" fmla="*/ 31193 h 1014173"/>
                    <a:gd name="connsiteX5" fmla="*/ 1690753 w 1728853"/>
                    <a:gd name="connsiteY5" fmla="*/ 716993 h 1014173"/>
                    <a:gd name="connsiteX6" fmla="*/ 1728853 w 1728853"/>
                    <a:gd name="connsiteY6" fmla="*/ 877013 h 1014173"/>
                    <a:gd name="connsiteX7" fmla="*/ 1584073 w 1728853"/>
                    <a:gd name="connsiteY7" fmla="*/ 991313 h 1014173"/>
                    <a:gd name="connsiteX8" fmla="*/ 1355473 w 1728853"/>
                    <a:gd name="connsiteY8" fmla="*/ 1014173 h 1014173"/>
                    <a:gd name="connsiteX0" fmla="*/ 1355473 w 1770730"/>
                    <a:gd name="connsiteY0" fmla="*/ 1014173 h 1014173"/>
                    <a:gd name="connsiteX1" fmla="*/ 72773 w 1770730"/>
                    <a:gd name="connsiteY1" fmla="*/ 264238 h 1014173"/>
                    <a:gd name="connsiteX2" fmla="*/ 34673 w 1770730"/>
                    <a:gd name="connsiteY2" fmla="*/ 163908 h 1014173"/>
                    <a:gd name="connsiteX3" fmla="*/ 256923 w 1770730"/>
                    <a:gd name="connsiteY3" fmla="*/ 33733 h 1014173"/>
                    <a:gd name="connsiteX4" fmla="*/ 477268 w 1770730"/>
                    <a:gd name="connsiteY4" fmla="*/ 31193 h 1014173"/>
                    <a:gd name="connsiteX5" fmla="*/ 1690753 w 1770730"/>
                    <a:gd name="connsiteY5" fmla="*/ 716993 h 1014173"/>
                    <a:gd name="connsiteX6" fmla="*/ 1728853 w 1770730"/>
                    <a:gd name="connsiteY6" fmla="*/ 877013 h 1014173"/>
                    <a:gd name="connsiteX7" fmla="*/ 1584073 w 1770730"/>
                    <a:gd name="connsiteY7" fmla="*/ 991313 h 1014173"/>
                    <a:gd name="connsiteX8" fmla="*/ 1355473 w 1770730"/>
                    <a:gd name="connsiteY8" fmla="*/ 1014173 h 1014173"/>
                    <a:gd name="connsiteX0" fmla="*/ 1355473 w 1784339"/>
                    <a:gd name="connsiteY0" fmla="*/ 1014173 h 1014173"/>
                    <a:gd name="connsiteX1" fmla="*/ 72773 w 1784339"/>
                    <a:gd name="connsiteY1" fmla="*/ 264238 h 1014173"/>
                    <a:gd name="connsiteX2" fmla="*/ 34673 w 1784339"/>
                    <a:gd name="connsiteY2" fmla="*/ 163908 h 1014173"/>
                    <a:gd name="connsiteX3" fmla="*/ 256923 w 1784339"/>
                    <a:gd name="connsiteY3" fmla="*/ 33733 h 1014173"/>
                    <a:gd name="connsiteX4" fmla="*/ 477268 w 1784339"/>
                    <a:gd name="connsiteY4" fmla="*/ 31193 h 1014173"/>
                    <a:gd name="connsiteX5" fmla="*/ 1690753 w 1784339"/>
                    <a:gd name="connsiteY5" fmla="*/ 716993 h 1014173"/>
                    <a:gd name="connsiteX6" fmla="*/ 1728853 w 1784339"/>
                    <a:gd name="connsiteY6" fmla="*/ 877013 h 1014173"/>
                    <a:gd name="connsiteX7" fmla="*/ 1584073 w 1784339"/>
                    <a:gd name="connsiteY7" fmla="*/ 991313 h 1014173"/>
                    <a:gd name="connsiteX8" fmla="*/ 1355473 w 1784339"/>
                    <a:gd name="connsiteY8" fmla="*/ 1014173 h 1014173"/>
                    <a:gd name="connsiteX0" fmla="*/ 1355473 w 1782158"/>
                    <a:gd name="connsiteY0" fmla="*/ 1014173 h 1014173"/>
                    <a:gd name="connsiteX1" fmla="*/ 72773 w 1782158"/>
                    <a:gd name="connsiteY1" fmla="*/ 264238 h 1014173"/>
                    <a:gd name="connsiteX2" fmla="*/ 34673 w 1782158"/>
                    <a:gd name="connsiteY2" fmla="*/ 163908 h 1014173"/>
                    <a:gd name="connsiteX3" fmla="*/ 256923 w 1782158"/>
                    <a:gd name="connsiteY3" fmla="*/ 33733 h 1014173"/>
                    <a:gd name="connsiteX4" fmla="*/ 477268 w 1782158"/>
                    <a:gd name="connsiteY4" fmla="*/ 31193 h 1014173"/>
                    <a:gd name="connsiteX5" fmla="*/ 1690753 w 1782158"/>
                    <a:gd name="connsiteY5" fmla="*/ 716993 h 1014173"/>
                    <a:gd name="connsiteX6" fmla="*/ 1725678 w 1782158"/>
                    <a:gd name="connsiteY6" fmla="*/ 880188 h 1014173"/>
                    <a:gd name="connsiteX7" fmla="*/ 1584073 w 1782158"/>
                    <a:gd name="connsiteY7" fmla="*/ 991313 h 1014173"/>
                    <a:gd name="connsiteX8" fmla="*/ 1355473 w 1782158"/>
                    <a:gd name="connsiteY8" fmla="*/ 1014173 h 1014173"/>
                    <a:gd name="connsiteX0" fmla="*/ 1355473 w 1782158"/>
                    <a:gd name="connsiteY0" fmla="*/ 1014173 h 1014173"/>
                    <a:gd name="connsiteX1" fmla="*/ 72773 w 1782158"/>
                    <a:gd name="connsiteY1" fmla="*/ 264238 h 1014173"/>
                    <a:gd name="connsiteX2" fmla="*/ 34673 w 1782158"/>
                    <a:gd name="connsiteY2" fmla="*/ 163908 h 1014173"/>
                    <a:gd name="connsiteX3" fmla="*/ 256923 w 1782158"/>
                    <a:gd name="connsiteY3" fmla="*/ 33733 h 1014173"/>
                    <a:gd name="connsiteX4" fmla="*/ 477268 w 1782158"/>
                    <a:gd name="connsiteY4" fmla="*/ 31193 h 1014173"/>
                    <a:gd name="connsiteX5" fmla="*/ 1690753 w 1782158"/>
                    <a:gd name="connsiteY5" fmla="*/ 716993 h 1014173"/>
                    <a:gd name="connsiteX6" fmla="*/ 1725678 w 1782158"/>
                    <a:gd name="connsiteY6" fmla="*/ 880188 h 1014173"/>
                    <a:gd name="connsiteX7" fmla="*/ 1584073 w 1782158"/>
                    <a:gd name="connsiteY7" fmla="*/ 991313 h 1014173"/>
                    <a:gd name="connsiteX8" fmla="*/ 1355473 w 1782158"/>
                    <a:gd name="connsiteY8" fmla="*/ 1014173 h 1014173"/>
                    <a:gd name="connsiteX0" fmla="*/ 1355473 w 1783867"/>
                    <a:gd name="connsiteY0" fmla="*/ 1014173 h 1014173"/>
                    <a:gd name="connsiteX1" fmla="*/ 72773 w 1783867"/>
                    <a:gd name="connsiteY1" fmla="*/ 264238 h 1014173"/>
                    <a:gd name="connsiteX2" fmla="*/ 34673 w 1783867"/>
                    <a:gd name="connsiteY2" fmla="*/ 163908 h 1014173"/>
                    <a:gd name="connsiteX3" fmla="*/ 256923 w 1783867"/>
                    <a:gd name="connsiteY3" fmla="*/ 33733 h 1014173"/>
                    <a:gd name="connsiteX4" fmla="*/ 477268 w 1783867"/>
                    <a:gd name="connsiteY4" fmla="*/ 31193 h 1014173"/>
                    <a:gd name="connsiteX5" fmla="*/ 1690753 w 1783867"/>
                    <a:gd name="connsiteY5" fmla="*/ 716993 h 1014173"/>
                    <a:gd name="connsiteX6" fmla="*/ 1725678 w 1783867"/>
                    <a:gd name="connsiteY6" fmla="*/ 880188 h 1014173"/>
                    <a:gd name="connsiteX7" fmla="*/ 1584073 w 1783867"/>
                    <a:gd name="connsiteY7" fmla="*/ 991313 h 1014173"/>
                    <a:gd name="connsiteX8" fmla="*/ 1355473 w 1783867"/>
                    <a:gd name="connsiteY8" fmla="*/ 1014173 h 1014173"/>
                    <a:gd name="connsiteX0" fmla="*/ 1355473 w 1783867"/>
                    <a:gd name="connsiteY0" fmla="*/ 1014173 h 1014173"/>
                    <a:gd name="connsiteX1" fmla="*/ 72773 w 1783867"/>
                    <a:gd name="connsiteY1" fmla="*/ 264238 h 1014173"/>
                    <a:gd name="connsiteX2" fmla="*/ 34673 w 1783867"/>
                    <a:gd name="connsiteY2" fmla="*/ 163908 h 1014173"/>
                    <a:gd name="connsiteX3" fmla="*/ 256923 w 1783867"/>
                    <a:gd name="connsiteY3" fmla="*/ 33733 h 1014173"/>
                    <a:gd name="connsiteX4" fmla="*/ 477268 w 1783867"/>
                    <a:gd name="connsiteY4" fmla="*/ 31193 h 1014173"/>
                    <a:gd name="connsiteX5" fmla="*/ 1690753 w 1783867"/>
                    <a:gd name="connsiteY5" fmla="*/ 716993 h 1014173"/>
                    <a:gd name="connsiteX6" fmla="*/ 1725678 w 1783867"/>
                    <a:gd name="connsiteY6" fmla="*/ 880188 h 1014173"/>
                    <a:gd name="connsiteX7" fmla="*/ 1584073 w 1783867"/>
                    <a:gd name="connsiteY7" fmla="*/ 991313 h 1014173"/>
                    <a:gd name="connsiteX8" fmla="*/ 1355473 w 1783867"/>
                    <a:gd name="connsiteY8" fmla="*/ 1014173 h 1014173"/>
                    <a:gd name="connsiteX0" fmla="*/ 1355473 w 1783867"/>
                    <a:gd name="connsiteY0" fmla="*/ 1011613 h 1011613"/>
                    <a:gd name="connsiteX1" fmla="*/ 72773 w 1783867"/>
                    <a:gd name="connsiteY1" fmla="*/ 261678 h 1011613"/>
                    <a:gd name="connsiteX2" fmla="*/ 34673 w 1783867"/>
                    <a:gd name="connsiteY2" fmla="*/ 161348 h 1011613"/>
                    <a:gd name="connsiteX3" fmla="*/ 256923 w 1783867"/>
                    <a:gd name="connsiteY3" fmla="*/ 31173 h 1011613"/>
                    <a:gd name="connsiteX4" fmla="*/ 477268 w 1783867"/>
                    <a:gd name="connsiteY4" fmla="*/ 28633 h 1011613"/>
                    <a:gd name="connsiteX5" fmla="*/ 1690753 w 1783867"/>
                    <a:gd name="connsiteY5" fmla="*/ 714433 h 1011613"/>
                    <a:gd name="connsiteX6" fmla="*/ 1725678 w 1783867"/>
                    <a:gd name="connsiteY6" fmla="*/ 877628 h 1011613"/>
                    <a:gd name="connsiteX7" fmla="*/ 1584073 w 1783867"/>
                    <a:gd name="connsiteY7" fmla="*/ 988753 h 1011613"/>
                    <a:gd name="connsiteX8" fmla="*/ 1355473 w 1783867"/>
                    <a:gd name="connsiteY8" fmla="*/ 1011613 h 1011613"/>
                    <a:gd name="connsiteX0" fmla="*/ 1355473 w 1783867"/>
                    <a:gd name="connsiteY0" fmla="*/ 1011613 h 1011613"/>
                    <a:gd name="connsiteX1" fmla="*/ 72773 w 1783867"/>
                    <a:gd name="connsiteY1" fmla="*/ 261678 h 1011613"/>
                    <a:gd name="connsiteX2" fmla="*/ 34673 w 1783867"/>
                    <a:gd name="connsiteY2" fmla="*/ 161348 h 1011613"/>
                    <a:gd name="connsiteX3" fmla="*/ 256923 w 1783867"/>
                    <a:gd name="connsiteY3" fmla="*/ 31173 h 1011613"/>
                    <a:gd name="connsiteX4" fmla="*/ 477268 w 1783867"/>
                    <a:gd name="connsiteY4" fmla="*/ 28633 h 1011613"/>
                    <a:gd name="connsiteX5" fmla="*/ 1690753 w 1783867"/>
                    <a:gd name="connsiteY5" fmla="*/ 714433 h 1011613"/>
                    <a:gd name="connsiteX6" fmla="*/ 1725678 w 1783867"/>
                    <a:gd name="connsiteY6" fmla="*/ 877628 h 1011613"/>
                    <a:gd name="connsiteX7" fmla="*/ 1555498 w 1783867"/>
                    <a:gd name="connsiteY7" fmla="*/ 982403 h 1011613"/>
                    <a:gd name="connsiteX8" fmla="*/ 1355473 w 1783867"/>
                    <a:gd name="connsiteY8" fmla="*/ 1011613 h 1011613"/>
                    <a:gd name="connsiteX0" fmla="*/ 1355473 w 1788176"/>
                    <a:gd name="connsiteY0" fmla="*/ 1011613 h 1011613"/>
                    <a:gd name="connsiteX1" fmla="*/ 72773 w 1788176"/>
                    <a:gd name="connsiteY1" fmla="*/ 261678 h 1011613"/>
                    <a:gd name="connsiteX2" fmla="*/ 34673 w 1788176"/>
                    <a:gd name="connsiteY2" fmla="*/ 161348 h 1011613"/>
                    <a:gd name="connsiteX3" fmla="*/ 256923 w 1788176"/>
                    <a:gd name="connsiteY3" fmla="*/ 31173 h 1011613"/>
                    <a:gd name="connsiteX4" fmla="*/ 477268 w 1788176"/>
                    <a:gd name="connsiteY4" fmla="*/ 28633 h 1011613"/>
                    <a:gd name="connsiteX5" fmla="*/ 1690753 w 1788176"/>
                    <a:gd name="connsiteY5" fmla="*/ 714433 h 1011613"/>
                    <a:gd name="connsiteX6" fmla="*/ 1732028 w 1788176"/>
                    <a:gd name="connsiteY6" fmla="*/ 880803 h 1011613"/>
                    <a:gd name="connsiteX7" fmla="*/ 1555498 w 1788176"/>
                    <a:gd name="connsiteY7" fmla="*/ 982403 h 1011613"/>
                    <a:gd name="connsiteX8" fmla="*/ 1355473 w 1788176"/>
                    <a:gd name="connsiteY8" fmla="*/ 1011613 h 1011613"/>
                    <a:gd name="connsiteX0" fmla="*/ 1355473 w 1788176"/>
                    <a:gd name="connsiteY0" fmla="*/ 1011613 h 1020247"/>
                    <a:gd name="connsiteX1" fmla="*/ 72773 w 1788176"/>
                    <a:gd name="connsiteY1" fmla="*/ 261678 h 1020247"/>
                    <a:gd name="connsiteX2" fmla="*/ 34673 w 1788176"/>
                    <a:gd name="connsiteY2" fmla="*/ 161348 h 1020247"/>
                    <a:gd name="connsiteX3" fmla="*/ 256923 w 1788176"/>
                    <a:gd name="connsiteY3" fmla="*/ 31173 h 1020247"/>
                    <a:gd name="connsiteX4" fmla="*/ 477268 w 1788176"/>
                    <a:gd name="connsiteY4" fmla="*/ 28633 h 1020247"/>
                    <a:gd name="connsiteX5" fmla="*/ 1690753 w 1788176"/>
                    <a:gd name="connsiteY5" fmla="*/ 714433 h 1020247"/>
                    <a:gd name="connsiteX6" fmla="*/ 1732028 w 1788176"/>
                    <a:gd name="connsiteY6" fmla="*/ 880803 h 1020247"/>
                    <a:gd name="connsiteX7" fmla="*/ 1555498 w 1788176"/>
                    <a:gd name="connsiteY7" fmla="*/ 982403 h 1020247"/>
                    <a:gd name="connsiteX8" fmla="*/ 1355473 w 1788176"/>
                    <a:gd name="connsiteY8" fmla="*/ 1011613 h 1020247"/>
                    <a:gd name="connsiteX0" fmla="*/ 1307848 w 1788176"/>
                    <a:gd name="connsiteY0" fmla="*/ 976688 h 1010230"/>
                    <a:gd name="connsiteX1" fmla="*/ 72773 w 1788176"/>
                    <a:gd name="connsiteY1" fmla="*/ 261678 h 1010230"/>
                    <a:gd name="connsiteX2" fmla="*/ 34673 w 1788176"/>
                    <a:gd name="connsiteY2" fmla="*/ 161348 h 1010230"/>
                    <a:gd name="connsiteX3" fmla="*/ 256923 w 1788176"/>
                    <a:gd name="connsiteY3" fmla="*/ 31173 h 1010230"/>
                    <a:gd name="connsiteX4" fmla="*/ 477268 w 1788176"/>
                    <a:gd name="connsiteY4" fmla="*/ 28633 h 1010230"/>
                    <a:gd name="connsiteX5" fmla="*/ 1690753 w 1788176"/>
                    <a:gd name="connsiteY5" fmla="*/ 714433 h 1010230"/>
                    <a:gd name="connsiteX6" fmla="*/ 1732028 w 1788176"/>
                    <a:gd name="connsiteY6" fmla="*/ 880803 h 1010230"/>
                    <a:gd name="connsiteX7" fmla="*/ 1555498 w 1788176"/>
                    <a:gd name="connsiteY7" fmla="*/ 982403 h 1010230"/>
                    <a:gd name="connsiteX8" fmla="*/ 1307848 w 1788176"/>
                    <a:gd name="connsiteY8" fmla="*/ 976688 h 1010230"/>
                    <a:gd name="connsiteX0" fmla="*/ 1307848 w 1788176"/>
                    <a:gd name="connsiteY0" fmla="*/ 976688 h 1028687"/>
                    <a:gd name="connsiteX1" fmla="*/ 72773 w 1788176"/>
                    <a:gd name="connsiteY1" fmla="*/ 261678 h 1028687"/>
                    <a:gd name="connsiteX2" fmla="*/ 34673 w 1788176"/>
                    <a:gd name="connsiteY2" fmla="*/ 161348 h 1028687"/>
                    <a:gd name="connsiteX3" fmla="*/ 256923 w 1788176"/>
                    <a:gd name="connsiteY3" fmla="*/ 31173 h 1028687"/>
                    <a:gd name="connsiteX4" fmla="*/ 477268 w 1788176"/>
                    <a:gd name="connsiteY4" fmla="*/ 28633 h 1028687"/>
                    <a:gd name="connsiteX5" fmla="*/ 1690753 w 1788176"/>
                    <a:gd name="connsiteY5" fmla="*/ 714433 h 1028687"/>
                    <a:gd name="connsiteX6" fmla="*/ 1732028 w 1788176"/>
                    <a:gd name="connsiteY6" fmla="*/ 880803 h 1028687"/>
                    <a:gd name="connsiteX7" fmla="*/ 1555498 w 1788176"/>
                    <a:gd name="connsiteY7" fmla="*/ 982403 h 1028687"/>
                    <a:gd name="connsiteX8" fmla="*/ 1307848 w 1788176"/>
                    <a:gd name="connsiteY8" fmla="*/ 976688 h 1028687"/>
                    <a:gd name="connsiteX0" fmla="*/ 1307848 w 1788176"/>
                    <a:gd name="connsiteY0" fmla="*/ 976688 h 1028687"/>
                    <a:gd name="connsiteX1" fmla="*/ 72773 w 1788176"/>
                    <a:gd name="connsiteY1" fmla="*/ 261678 h 1028687"/>
                    <a:gd name="connsiteX2" fmla="*/ 34673 w 1788176"/>
                    <a:gd name="connsiteY2" fmla="*/ 161348 h 1028687"/>
                    <a:gd name="connsiteX3" fmla="*/ 256923 w 1788176"/>
                    <a:gd name="connsiteY3" fmla="*/ 31173 h 1028687"/>
                    <a:gd name="connsiteX4" fmla="*/ 477268 w 1788176"/>
                    <a:gd name="connsiteY4" fmla="*/ 28633 h 1028687"/>
                    <a:gd name="connsiteX5" fmla="*/ 1690753 w 1788176"/>
                    <a:gd name="connsiteY5" fmla="*/ 714433 h 1028687"/>
                    <a:gd name="connsiteX6" fmla="*/ 1732028 w 1788176"/>
                    <a:gd name="connsiteY6" fmla="*/ 880803 h 1028687"/>
                    <a:gd name="connsiteX7" fmla="*/ 1555498 w 1788176"/>
                    <a:gd name="connsiteY7" fmla="*/ 982403 h 1028687"/>
                    <a:gd name="connsiteX8" fmla="*/ 1307848 w 1788176"/>
                    <a:gd name="connsiteY8" fmla="*/ 976688 h 1028687"/>
                    <a:gd name="connsiteX0" fmla="*/ 1307848 w 1788176"/>
                    <a:gd name="connsiteY0" fmla="*/ 976688 h 1028687"/>
                    <a:gd name="connsiteX1" fmla="*/ 72773 w 1788176"/>
                    <a:gd name="connsiteY1" fmla="*/ 261678 h 1028687"/>
                    <a:gd name="connsiteX2" fmla="*/ 34673 w 1788176"/>
                    <a:gd name="connsiteY2" fmla="*/ 161348 h 1028687"/>
                    <a:gd name="connsiteX3" fmla="*/ 256923 w 1788176"/>
                    <a:gd name="connsiteY3" fmla="*/ 31173 h 1028687"/>
                    <a:gd name="connsiteX4" fmla="*/ 477268 w 1788176"/>
                    <a:gd name="connsiteY4" fmla="*/ 28633 h 1028687"/>
                    <a:gd name="connsiteX5" fmla="*/ 1690753 w 1788176"/>
                    <a:gd name="connsiteY5" fmla="*/ 714433 h 1028687"/>
                    <a:gd name="connsiteX6" fmla="*/ 1732028 w 1788176"/>
                    <a:gd name="connsiteY6" fmla="*/ 880803 h 1028687"/>
                    <a:gd name="connsiteX7" fmla="*/ 1555498 w 1788176"/>
                    <a:gd name="connsiteY7" fmla="*/ 982403 h 1028687"/>
                    <a:gd name="connsiteX8" fmla="*/ 1307848 w 1788176"/>
                    <a:gd name="connsiteY8" fmla="*/ 976688 h 102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8176" h="1028687">
                      <a:moveTo>
                        <a:pt x="1307848" y="976688"/>
                      </a:moveTo>
                      <a:cubicBezTo>
                        <a:pt x="921556" y="655801"/>
                        <a:pt x="570190" y="455565"/>
                        <a:pt x="72773" y="261678"/>
                      </a:cubicBezTo>
                      <a:cubicBezTo>
                        <a:pt x="-12952" y="219768"/>
                        <a:pt x="-19302" y="196908"/>
                        <a:pt x="34673" y="161348"/>
                      </a:cubicBezTo>
                      <a:lnTo>
                        <a:pt x="256923" y="31173"/>
                      </a:lnTo>
                      <a:cubicBezTo>
                        <a:pt x="326138" y="-5657"/>
                        <a:pt x="354078" y="-13912"/>
                        <a:pt x="477268" y="28633"/>
                      </a:cubicBezTo>
                      <a:cubicBezTo>
                        <a:pt x="954788" y="231833"/>
                        <a:pt x="1298958" y="396933"/>
                        <a:pt x="1690753" y="714433"/>
                      </a:cubicBezTo>
                      <a:cubicBezTo>
                        <a:pt x="1773303" y="789998"/>
                        <a:pt x="1839978" y="811588"/>
                        <a:pt x="1732028" y="880803"/>
                      </a:cubicBezTo>
                      <a:lnTo>
                        <a:pt x="1555498" y="982403"/>
                      </a:lnTo>
                      <a:cubicBezTo>
                        <a:pt x="1463423" y="1052465"/>
                        <a:pt x="1406273" y="1036801"/>
                        <a:pt x="1307848" y="976688"/>
                      </a:cubicBezTo>
                      <a:close/>
                    </a:path>
                  </a:pathLst>
                </a:cu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sp>
            <p:nvSpPr>
              <p:cNvPr id="1019" name="Freeform 1018"/>
              <p:cNvSpPr/>
              <p:nvPr/>
            </p:nvSpPr>
            <p:spPr>
              <a:xfrm>
                <a:off x="3162815" y="3775369"/>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20" name="Freeform 1019"/>
              <p:cNvSpPr/>
              <p:nvPr/>
            </p:nvSpPr>
            <p:spPr>
              <a:xfrm>
                <a:off x="3267324" y="3713505"/>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21" name="Freeform 1020"/>
              <p:cNvSpPr/>
              <p:nvPr/>
            </p:nvSpPr>
            <p:spPr>
              <a:xfrm>
                <a:off x="3371299" y="3654469"/>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22" name="Freeform 1021"/>
              <p:cNvSpPr/>
              <p:nvPr/>
            </p:nvSpPr>
            <p:spPr>
              <a:xfrm>
                <a:off x="3094888" y="3733085"/>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23" name="Freeform 1022"/>
              <p:cNvSpPr/>
              <p:nvPr/>
            </p:nvSpPr>
            <p:spPr>
              <a:xfrm>
                <a:off x="3199398" y="3671221"/>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24" name="Freeform 1023"/>
              <p:cNvSpPr/>
              <p:nvPr/>
            </p:nvSpPr>
            <p:spPr>
              <a:xfrm>
                <a:off x="3303373" y="3612185"/>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25" name="Freeform 1024"/>
              <p:cNvSpPr/>
              <p:nvPr/>
            </p:nvSpPr>
            <p:spPr>
              <a:xfrm>
                <a:off x="3027387" y="3693141"/>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26" name="Freeform 1025"/>
              <p:cNvSpPr/>
              <p:nvPr/>
            </p:nvSpPr>
            <p:spPr>
              <a:xfrm>
                <a:off x="3131897" y="3631277"/>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27" name="Freeform 1026"/>
              <p:cNvSpPr/>
              <p:nvPr/>
            </p:nvSpPr>
            <p:spPr>
              <a:xfrm>
                <a:off x="3235872" y="3572241"/>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28" name="Freeform 1027"/>
              <p:cNvSpPr/>
              <p:nvPr/>
            </p:nvSpPr>
            <p:spPr>
              <a:xfrm>
                <a:off x="2959163" y="3656452"/>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29" name="Freeform 1028"/>
              <p:cNvSpPr/>
              <p:nvPr/>
            </p:nvSpPr>
            <p:spPr>
              <a:xfrm>
                <a:off x="3063672" y="3594587"/>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30" name="Freeform 1029"/>
              <p:cNvSpPr/>
              <p:nvPr/>
            </p:nvSpPr>
            <p:spPr>
              <a:xfrm>
                <a:off x="3167647" y="3535551"/>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sp>
          <p:nvSpPr>
            <p:cNvPr id="966" name="Freeform 965"/>
            <p:cNvSpPr/>
            <p:nvPr/>
          </p:nvSpPr>
          <p:spPr>
            <a:xfrm>
              <a:off x="5287154" y="2072727"/>
              <a:ext cx="134003" cy="131970"/>
            </a:xfrm>
            <a:custGeom>
              <a:avLst/>
              <a:gdLst>
                <a:gd name="connsiteX0" fmla="*/ 0 w 314325"/>
                <a:gd name="connsiteY0" fmla="*/ 214313 h 309563"/>
                <a:gd name="connsiteX1" fmla="*/ 126206 w 314325"/>
                <a:gd name="connsiteY1" fmla="*/ 2382 h 309563"/>
                <a:gd name="connsiteX2" fmla="*/ 295275 w 314325"/>
                <a:gd name="connsiteY2" fmla="*/ 0 h 309563"/>
                <a:gd name="connsiteX3" fmla="*/ 314325 w 314325"/>
                <a:gd name="connsiteY3" fmla="*/ 107157 h 309563"/>
                <a:gd name="connsiteX4" fmla="*/ 273844 w 314325"/>
                <a:gd name="connsiteY4" fmla="*/ 142875 h 309563"/>
                <a:gd name="connsiteX5" fmla="*/ 254794 w 314325"/>
                <a:gd name="connsiteY5" fmla="*/ 192882 h 309563"/>
                <a:gd name="connsiteX6" fmla="*/ 69056 w 314325"/>
                <a:gd name="connsiteY6" fmla="*/ 309563 h 309563"/>
                <a:gd name="connsiteX7" fmla="*/ 0 w 314325"/>
                <a:gd name="connsiteY7" fmla="*/ 214313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325" h="309563">
                  <a:moveTo>
                    <a:pt x="0" y="214313"/>
                  </a:moveTo>
                  <a:lnTo>
                    <a:pt x="126206" y="2382"/>
                  </a:lnTo>
                  <a:lnTo>
                    <a:pt x="295275" y="0"/>
                  </a:lnTo>
                  <a:lnTo>
                    <a:pt x="314325" y="107157"/>
                  </a:lnTo>
                  <a:lnTo>
                    <a:pt x="273844" y="142875"/>
                  </a:lnTo>
                  <a:lnTo>
                    <a:pt x="254794" y="192882"/>
                  </a:lnTo>
                  <a:lnTo>
                    <a:pt x="69056" y="309563"/>
                  </a:lnTo>
                  <a:lnTo>
                    <a:pt x="0" y="214313"/>
                  </a:lnTo>
                  <a:close/>
                </a:path>
              </a:pathLst>
            </a:custGeom>
            <a:solidFill>
              <a:srgbClr val="F5D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67" name="Freeform 966"/>
            <p:cNvSpPr/>
            <p:nvPr/>
          </p:nvSpPr>
          <p:spPr>
            <a:xfrm>
              <a:off x="5196279" y="1963223"/>
              <a:ext cx="138062" cy="86291"/>
            </a:xfrm>
            <a:custGeom>
              <a:avLst/>
              <a:gdLst>
                <a:gd name="connsiteX0" fmla="*/ 0 w 323850"/>
                <a:gd name="connsiteY0" fmla="*/ 97631 h 202407"/>
                <a:gd name="connsiteX1" fmla="*/ 161925 w 323850"/>
                <a:gd name="connsiteY1" fmla="*/ 0 h 202407"/>
                <a:gd name="connsiteX2" fmla="*/ 307181 w 323850"/>
                <a:gd name="connsiteY2" fmla="*/ 26194 h 202407"/>
                <a:gd name="connsiteX3" fmla="*/ 323850 w 323850"/>
                <a:gd name="connsiteY3" fmla="*/ 123825 h 202407"/>
                <a:gd name="connsiteX4" fmla="*/ 292893 w 323850"/>
                <a:gd name="connsiteY4" fmla="*/ 150019 h 202407"/>
                <a:gd name="connsiteX5" fmla="*/ 240506 w 323850"/>
                <a:gd name="connsiteY5" fmla="*/ 107156 h 202407"/>
                <a:gd name="connsiteX6" fmla="*/ 200025 w 323850"/>
                <a:gd name="connsiteY6" fmla="*/ 130969 h 202407"/>
                <a:gd name="connsiteX7" fmla="*/ 304800 w 323850"/>
                <a:gd name="connsiteY7" fmla="*/ 173832 h 202407"/>
                <a:gd name="connsiteX8" fmla="*/ 297656 w 323850"/>
                <a:gd name="connsiteY8" fmla="*/ 202407 h 202407"/>
                <a:gd name="connsiteX9" fmla="*/ 164306 w 323850"/>
                <a:gd name="connsiteY9" fmla="*/ 171450 h 202407"/>
                <a:gd name="connsiteX10" fmla="*/ 4762 w 323850"/>
                <a:gd name="connsiteY10" fmla="*/ 197644 h 202407"/>
                <a:gd name="connsiteX11" fmla="*/ 0 w 323850"/>
                <a:gd name="connsiteY11" fmla="*/ 97631 h 20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850" h="202407">
                  <a:moveTo>
                    <a:pt x="0" y="97631"/>
                  </a:moveTo>
                  <a:lnTo>
                    <a:pt x="161925" y="0"/>
                  </a:lnTo>
                  <a:lnTo>
                    <a:pt x="307181" y="26194"/>
                  </a:lnTo>
                  <a:lnTo>
                    <a:pt x="323850" y="123825"/>
                  </a:lnTo>
                  <a:lnTo>
                    <a:pt x="292893" y="150019"/>
                  </a:lnTo>
                  <a:lnTo>
                    <a:pt x="240506" y="107156"/>
                  </a:lnTo>
                  <a:lnTo>
                    <a:pt x="200025" y="130969"/>
                  </a:lnTo>
                  <a:lnTo>
                    <a:pt x="304800" y="173832"/>
                  </a:lnTo>
                  <a:lnTo>
                    <a:pt x="297656" y="202407"/>
                  </a:lnTo>
                  <a:lnTo>
                    <a:pt x="164306" y="171450"/>
                  </a:lnTo>
                  <a:lnTo>
                    <a:pt x="4762" y="197644"/>
                  </a:lnTo>
                  <a:lnTo>
                    <a:pt x="0" y="97631"/>
                  </a:lnTo>
                  <a:close/>
                </a:path>
              </a:pathLst>
            </a:custGeom>
            <a:solidFill>
              <a:srgbClr val="F5D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68" name="Freeform 967"/>
            <p:cNvSpPr/>
            <p:nvPr/>
          </p:nvSpPr>
          <p:spPr>
            <a:xfrm>
              <a:off x="4858163" y="1654714"/>
              <a:ext cx="254111" cy="285599"/>
            </a:xfrm>
            <a:custGeom>
              <a:avLst/>
              <a:gdLst>
                <a:gd name="connsiteX0" fmla="*/ 574675 w 574675"/>
                <a:gd name="connsiteY0" fmla="*/ 28575 h 669925"/>
                <a:gd name="connsiteX1" fmla="*/ 552450 w 574675"/>
                <a:gd name="connsiteY1" fmla="*/ 196850 h 669925"/>
                <a:gd name="connsiteX2" fmla="*/ 542925 w 574675"/>
                <a:gd name="connsiteY2" fmla="*/ 419100 h 669925"/>
                <a:gd name="connsiteX3" fmla="*/ 352425 w 574675"/>
                <a:gd name="connsiteY3" fmla="*/ 434975 h 669925"/>
                <a:gd name="connsiteX4" fmla="*/ 250825 w 574675"/>
                <a:gd name="connsiteY4" fmla="*/ 669925 h 669925"/>
                <a:gd name="connsiteX5" fmla="*/ 0 w 574675"/>
                <a:gd name="connsiteY5" fmla="*/ 517525 h 669925"/>
                <a:gd name="connsiteX6" fmla="*/ 133350 w 574675"/>
                <a:gd name="connsiteY6" fmla="*/ 174625 h 669925"/>
                <a:gd name="connsiteX7" fmla="*/ 511175 w 574675"/>
                <a:gd name="connsiteY7" fmla="*/ 0 h 669925"/>
                <a:gd name="connsiteX8" fmla="*/ 574675 w 574675"/>
                <a:gd name="connsiteY8" fmla="*/ 28575 h 669925"/>
                <a:gd name="connsiteX0" fmla="*/ 574675 w 574675"/>
                <a:gd name="connsiteY0" fmla="*/ 28575 h 669925"/>
                <a:gd name="connsiteX1" fmla="*/ 552450 w 574675"/>
                <a:gd name="connsiteY1" fmla="*/ 196850 h 669925"/>
                <a:gd name="connsiteX2" fmla="*/ 542925 w 574675"/>
                <a:gd name="connsiteY2" fmla="*/ 419100 h 669925"/>
                <a:gd name="connsiteX3" fmla="*/ 352425 w 574675"/>
                <a:gd name="connsiteY3" fmla="*/ 434975 h 669925"/>
                <a:gd name="connsiteX4" fmla="*/ 250825 w 574675"/>
                <a:gd name="connsiteY4" fmla="*/ 669925 h 669925"/>
                <a:gd name="connsiteX5" fmla="*/ 0 w 574675"/>
                <a:gd name="connsiteY5" fmla="*/ 517525 h 669925"/>
                <a:gd name="connsiteX6" fmla="*/ 133350 w 574675"/>
                <a:gd name="connsiteY6" fmla="*/ 174625 h 669925"/>
                <a:gd name="connsiteX7" fmla="*/ 511175 w 574675"/>
                <a:gd name="connsiteY7" fmla="*/ 0 h 669925"/>
                <a:gd name="connsiteX8" fmla="*/ 574675 w 574675"/>
                <a:gd name="connsiteY8" fmla="*/ 28575 h 669925"/>
                <a:gd name="connsiteX0" fmla="*/ 574675 w 574675"/>
                <a:gd name="connsiteY0" fmla="*/ 28575 h 669925"/>
                <a:gd name="connsiteX1" fmla="*/ 552450 w 574675"/>
                <a:gd name="connsiteY1" fmla="*/ 196850 h 669925"/>
                <a:gd name="connsiteX2" fmla="*/ 542925 w 574675"/>
                <a:gd name="connsiteY2" fmla="*/ 419100 h 669925"/>
                <a:gd name="connsiteX3" fmla="*/ 352425 w 574675"/>
                <a:gd name="connsiteY3" fmla="*/ 434975 h 669925"/>
                <a:gd name="connsiteX4" fmla="*/ 250825 w 574675"/>
                <a:gd name="connsiteY4" fmla="*/ 669925 h 669925"/>
                <a:gd name="connsiteX5" fmla="*/ 0 w 574675"/>
                <a:gd name="connsiteY5" fmla="*/ 517525 h 669925"/>
                <a:gd name="connsiteX6" fmla="*/ 133350 w 574675"/>
                <a:gd name="connsiteY6" fmla="*/ 174625 h 669925"/>
                <a:gd name="connsiteX7" fmla="*/ 511175 w 574675"/>
                <a:gd name="connsiteY7" fmla="*/ 0 h 669925"/>
                <a:gd name="connsiteX8" fmla="*/ 574675 w 574675"/>
                <a:gd name="connsiteY8" fmla="*/ 28575 h 669925"/>
                <a:gd name="connsiteX0" fmla="*/ 574675 w 574675"/>
                <a:gd name="connsiteY0" fmla="*/ 28575 h 669925"/>
                <a:gd name="connsiteX1" fmla="*/ 552450 w 574675"/>
                <a:gd name="connsiteY1" fmla="*/ 196850 h 669925"/>
                <a:gd name="connsiteX2" fmla="*/ 542925 w 574675"/>
                <a:gd name="connsiteY2" fmla="*/ 419100 h 669925"/>
                <a:gd name="connsiteX3" fmla="*/ 352425 w 574675"/>
                <a:gd name="connsiteY3" fmla="*/ 434975 h 669925"/>
                <a:gd name="connsiteX4" fmla="*/ 250825 w 574675"/>
                <a:gd name="connsiteY4" fmla="*/ 669925 h 669925"/>
                <a:gd name="connsiteX5" fmla="*/ 0 w 574675"/>
                <a:gd name="connsiteY5" fmla="*/ 517525 h 669925"/>
                <a:gd name="connsiteX6" fmla="*/ 133350 w 574675"/>
                <a:gd name="connsiteY6" fmla="*/ 174625 h 669925"/>
                <a:gd name="connsiteX7" fmla="*/ 511175 w 574675"/>
                <a:gd name="connsiteY7" fmla="*/ 0 h 669925"/>
                <a:gd name="connsiteX8" fmla="*/ 574675 w 574675"/>
                <a:gd name="connsiteY8" fmla="*/ 28575 h 669925"/>
                <a:gd name="connsiteX0" fmla="*/ 574675 w 574675"/>
                <a:gd name="connsiteY0" fmla="*/ 28575 h 669925"/>
                <a:gd name="connsiteX1" fmla="*/ 552450 w 574675"/>
                <a:gd name="connsiteY1" fmla="*/ 196850 h 669925"/>
                <a:gd name="connsiteX2" fmla="*/ 542925 w 574675"/>
                <a:gd name="connsiteY2" fmla="*/ 419100 h 669925"/>
                <a:gd name="connsiteX3" fmla="*/ 352425 w 574675"/>
                <a:gd name="connsiteY3" fmla="*/ 434975 h 669925"/>
                <a:gd name="connsiteX4" fmla="*/ 250825 w 574675"/>
                <a:gd name="connsiteY4" fmla="*/ 669925 h 669925"/>
                <a:gd name="connsiteX5" fmla="*/ 0 w 574675"/>
                <a:gd name="connsiteY5" fmla="*/ 517525 h 669925"/>
                <a:gd name="connsiteX6" fmla="*/ 133350 w 574675"/>
                <a:gd name="connsiteY6" fmla="*/ 174625 h 669925"/>
                <a:gd name="connsiteX7" fmla="*/ 511175 w 574675"/>
                <a:gd name="connsiteY7" fmla="*/ 0 h 669925"/>
                <a:gd name="connsiteX8" fmla="*/ 574675 w 574675"/>
                <a:gd name="connsiteY8" fmla="*/ 28575 h 669925"/>
                <a:gd name="connsiteX0" fmla="*/ 574675 w 580367"/>
                <a:gd name="connsiteY0" fmla="*/ 28575 h 669925"/>
                <a:gd name="connsiteX1" fmla="*/ 552450 w 580367"/>
                <a:gd name="connsiteY1" fmla="*/ 196850 h 669925"/>
                <a:gd name="connsiteX2" fmla="*/ 542925 w 580367"/>
                <a:gd name="connsiteY2" fmla="*/ 419100 h 669925"/>
                <a:gd name="connsiteX3" fmla="*/ 352425 w 580367"/>
                <a:gd name="connsiteY3" fmla="*/ 434975 h 669925"/>
                <a:gd name="connsiteX4" fmla="*/ 250825 w 580367"/>
                <a:gd name="connsiteY4" fmla="*/ 669925 h 669925"/>
                <a:gd name="connsiteX5" fmla="*/ 0 w 580367"/>
                <a:gd name="connsiteY5" fmla="*/ 517525 h 669925"/>
                <a:gd name="connsiteX6" fmla="*/ 133350 w 580367"/>
                <a:gd name="connsiteY6" fmla="*/ 174625 h 669925"/>
                <a:gd name="connsiteX7" fmla="*/ 511175 w 580367"/>
                <a:gd name="connsiteY7" fmla="*/ 0 h 669925"/>
                <a:gd name="connsiteX8" fmla="*/ 574675 w 580367"/>
                <a:gd name="connsiteY8" fmla="*/ 28575 h 669925"/>
                <a:gd name="connsiteX0" fmla="*/ 574675 w 580367"/>
                <a:gd name="connsiteY0" fmla="*/ 28575 h 669925"/>
                <a:gd name="connsiteX1" fmla="*/ 552450 w 580367"/>
                <a:gd name="connsiteY1" fmla="*/ 196850 h 669925"/>
                <a:gd name="connsiteX2" fmla="*/ 542925 w 580367"/>
                <a:gd name="connsiteY2" fmla="*/ 419100 h 669925"/>
                <a:gd name="connsiteX3" fmla="*/ 352425 w 580367"/>
                <a:gd name="connsiteY3" fmla="*/ 434975 h 669925"/>
                <a:gd name="connsiteX4" fmla="*/ 250825 w 580367"/>
                <a:gd name="connsiteY4" fmla="*/ 669925 h 669925"/>
                <a:gd name="connsiteX5" fmla="*/ 0 w 580367"/>
                <a:gd name="connsiteY5" fmla="*/ 517525 h 669925"/>
                <a:gd name="connsiteX6" fmla="*/ 133350 w 580367"/>
                <a:gd name="connsiteY6" fmla="*/ 174625 h 669925"/>
                <a:gd name="connsiteX7" fmla="*/ 511175 w 580367"/>
                <a:gd name="connsiteY7" fmla="*/ 0 h 669925"/>
                <a:gd name="connsiteX8" fmla="*/ 574675 w 580367"/>
                <a:gd name="connsiteY8" fmla="*/ 28575 h 669925"/>
                <a:gd name="connsiteX0" fmla="*/ 574675 w 580367"/>
                <a:gd name="connsiteY0" fmla="*/ 28575 h 669925"/>
                <a:gd name="connsiteX1" fmla="*/ 552450 w 580367"/>
                <a:gd name="connsiteY1" fmla="*/ 196850 h 669925"/>
                <a:gd name="connsiteX2" fmla="*/ 542925 w 580367"/>
                <a:gd name="connsiteY2" fmla="*/ 419100 h 669925"/>
                <a:gd name="connsiteX3" fmla="*/ 352425 w 580367"/>
                <a:gd name="connsiteY3" fmla="*/ 434975 h 669925"/>
                <a:gd name="connsiteX4" fmla="*/ 250825 w 580367"/>
                <a:gd name="connsiteY4" fmla="*/ 669925 h 669925"/>
                <a:gd name="connsiteX5" fmla="*/ 0 w 580367"/>
                <a:gd name="connsiteY5" fmla="*/ 517525 h 669925"/>
                <a:gd name="connsiteX6" fmla="*/ 133350 w 580367"/>
                <a:gd name="connsiteY6" fmla="*/ 174625 h 669925"/>
                <a:gd name="connsiteX7" fmla="*/ 511175 w 580367"/>
                <a:gd name="connsiteY7" fmla="*/ 0 h 669925"/>
                <a:gd name="connsiteX8" fmla="*/ 574675 w 580367"/>
                <a:gd name="connsiteY8" fmla="*/ 28575 h 669925"/>
                <a:gd name="connsiteX0" fmla="*/ 574675 w 590603"/>
                <a:gd name="connsiteY0" fmla="*/ 28575 h 669925"/>
                <a:gd name="connsiteX1" fmla="*/ 552450 w 590603"/>
                <a:gd name="connsiteY1" fmla="*/ 196850 h 669925"/>
                <a:gd name="connsiteX2" fmla="*/ 542925 w 590603"/>
                <a:gd name="connsiteY2" fmla="*/ 419100 h 669925"/>
                <a:gd name="connsiteX3" fmla="*/ 352425 w 590603"/>
                <a:gd name="connsiteY3" fmla="*/ 434975 h 669925"/>
                <a:gd name="connsiteX4" fmla="*/ 250825 w 590603"/>
                <a:gd name="connsiteY4" fmla="*/ 669925 h 669925"/>
                <a:gd name="connsiteX5" fmla="*/ 0 w 590603"/>
                <a:gd name="connsiteY5" fmla="*/ 517525 h 669925"/>
                <a:gd name="connsiteX6" fmla="*/ 133350 w 590603"/>
                <a:gd name="connsiteY6" fmla="*/ 174625 h 669925"/>
                <a:gd name="connsiteX7" fmla="*/ 511175 w 590603"/>
                <a:gd name="connsiteY7" fmla="*/ 0 h 669925"/>
                <a:gd name="connsiteX8" fmla="*/ 574675 w 590603"/>
                <a:gd name="connsiteY8" fmla="*/ 28575 h 669925"/>
                <a:gd name="connsiteX0" fmla="*/ 574675 w 595505"/>
                <a:gd name="connsiteY0" fmla="*/ 28575 h 669925"/>
                <a:gd name="connsiteX1" fmla="*/ 552450 w 595505"/>
                <a:gd name="connsiteY1" fmla="*/ 196850 h 669925"/>
                <a:gd name="connsiteX2" fmla="*/ 542925 w 595505"/>
                <a:gd name="connsiteY2" fmla="*/ 419100 h 669925"/>
                <a:gd name="connsiteX3" fmla="*/ 352425 w 595505"/>
                <a:gd name="connsiteY3" fmla="*/ 434975 h 669925"/>
                <a:gd name="connsiteX4" fmla="*/ 250825 w 595505"/>
                <a:gd name="connsiteY4" fmla="*/ 669925 h 669925"/>
                <a:gd name="connsiteX5" fmla="*/ 0 w 595505"/>
                <a:gd name="connsiteY5" fmla="*/ 517525 h 669925"/>
                <a:gd name="connsiteX6" fmla="*/ 133350 w 595505"/>
                <a:gd name="connsiteY6" fmla="*/ 174625 h 669925"/>
                <a:gd name="connsiteX7" fmla="*/ 511175 w 595505"/>
                <a:gd name="connsiteY7" fmla="*/ 0 h 669925"/>
                <a:gd name="connsiteX8" fmla="*/ 574675 w 595505"/>
                <a:gd name="connsiteY8" fmla="*/ 28575 h 669925"/>
                <a:gd name="connsiteX0" fmla="*/ 574675 w 595505"/>
                <a:gd name="connsiteY0" fmla="*/ 12700 h 669925"/>
                <a:gd name="connsiteX1" fmla="*/ 552450 w 595505"/>
                <a:gd name="connsiteY1" fmla="*/ 196850 h 669925"/>
                <a:gd name="connsiteX2" fmla="*/ 542925 w 595505"/>
                <a:gd name="connsiteY2" fmla="*/ 419100 h 669925"/>
                <a:gd name="connsiteX3" fmla="*/ 352425 w 595505"/>
                <a:gd name="connsiteY3" fmla="*/ 434975 h 669925"/>
                <a:gd name="connsiteX4" fmla="*/ 250825 w 595505"/>
                <a:gd name="connsiteY4" fmla="*/ 669925 h 669925"/>
                <a:gd name="connsiteX5" fmla="*/ 0 w 595505"/>
                <a:gd name="connsiteY5" fmla="*/ 517525 h 669925"/>
                <a:gd name="connsiteX6" fmla="*/ 133350 w 595505"/>
                <a:gd name="connsiteY6" fmla="*/ 174625 h 669925"/>
                <a:gd name="connsiteX7" fmla="*/ 511175 w 595505"/>
                <a:gd name="connsiteY7" fmla="*/ 0 h 669925"/>
                <a:gd name="connsiteX8" fmla="*/ 574675 w 595505"/>
                <a:gd name="connsiteY8" fmla="*/ 12700 h 669925"/>
                <a:gd name="connsiteX0" fmla="*/ 574675 w 599525"/>
                <a:gd name="connsiteY0" fmla="*/ 12700 h 669925"/>
                <a:gd name="connsiteX1" fmla="*/ 565150 w 599525"/>
                <a:gd name="connsiteY1" fmla="*/ 193675 h 669925"/>
                <a:gd name="connsiteX2" fmla="*/ 542925 w 599525"/>
                <a:gd name="connsiteY2" fmla="*/ 419100 h 669925"/>
                <a:gd name="connsiteX3" fmla="*/ 352425 w 599525"/>
                <a:gd name="connsiteY3" fmla="*/ 434975 h 669925"/>
                <a:gd name="connsiteX4" fmla="*/ 250825 w 599525"/>
                <a:gd name="connsiteY4" fmla="*/ 669925 h 669925"/>
                <a:gd name="connsiteX5" fmla="*/ 0 w 599525"/>
                <a:gd name="connsiteY5" fmla="*/ 517525 h 669925"/>
                <a:gd name="connsiteX6" fmla="*/ 133350 w 599525"/>
                <a:gd name="connsiteY6" fmla="*/ 174625 h 669925"/>
                <a:gd name="connsiteX7" fmla="*/ 511175 w 599525"/>
                <a:gd name="connsiteY7" fmla="*/ 0 h 669925"/>
                <a:gd name="connsiteX8" fmla="*/ 574675 w 599525"/>
                <a:gd name="connsiteY8" fmla="*/ 12700 h 669925"/>
                <a:gd name="connsiteX0" fmla="*/ 574675 w 596059"/>
                <a:gd name="connsiteY0" fmla="*/ 12700 h 669925"/>
                <a:gd name="connsiteX1" fmla="*/ 565150 w 596059"/>
                <a:gd name="connsiteY1" fmla="*/ 193675 h 669925"/>
                <a:gd name="connsiteX2" fmla="*/ 542925 w 596059"/>
                <a:gd name="connsiteY2" fmla="*/ 419100 h 669925"/>
                <a:gd name="connsiteX3" fmla="*/ 352425 w 596059"/>
                <a:gd name="connsiteY3" fmla="*/ 434975 h 669925"/>
                <a:gd name="connsiteX4" fmla="*/ 250825 w 596059"/>
                <a:gd name="connsiteY4" fmla="*/ 669925 h 669925"/>
                <a:gd name="connsiteX5" fmla="*/ 0 w 596059"/>
                <a:gd name="connsiteY5" fmla="*/ 517525 h 669925"/>
                <a:gd name="connsiteX6" fmla="*/ 133350 w 596059"/>
                <a:gd name="connsiteY6" fmla="*/ 174625 h 669925"/>
                <a:gd name="connsiteX7" fmla="*/ 511175 w 596059"/>
                <a:gd name="connsiteY7" fmla="*/ 0 h 669925"/>
                <a:gd name="connsiteX8" fmla="*/ 574675 w 596059"/>
                <a:gd name="connsiteY8" fmla="*/ 12700 h 66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059" h="669925">
                  <a:moveTo>
                    <a:pt x="574675" y="12700"/>
                  </a:moveTo>
                  <a:cubicBezTo>
                    <a:pt x="618067" y="59267"/>
                    <a:pt x="585258" y="137583"/>
                    <a:pt x="565150" y="193675"/>
                  </a:cubicBezTo>
                  <a:cubicBezTo>
                    <a:pt x="609600" y="226483"/>
                    <a:pt x="584200" y="348192"/>
                    <a:pt x="542925" y="419100"/>
                  </a:cubicBezTo>
                  <a:cubicBezTo>
                    <a:pt x="454025" y="551392"/>
                    <a:pt x="409575" y="455083"/>
                    <a:pt x="352425" y="434975"/>
                  </a:cubicBezTo>
                  <a:cubicBezTo>
                    <a:pt x="299508" y="478367"/>
                    <a:pt x="284692" y="591608"/>
                    <a:pt x="250825" y="669925"/>
                  </a:cubicBezTo>
                  <a:lnTo>
                    <a:pt x="0" y="517525"/>
                  </a:lnTo>
                  <a:lnTo>
                    <a:pt x="133350" y="174625"/>
                  </a:lnTo>
                  <a:lnTo>
                    <a:pt x="511175" y="0"/>
                  </a:lnTo>
                  <a:lnTo>
                    <a:pt x="574675" y="12700"/>
                  </a:lnTo>
                  <a:close/>
                </a:path>
              </a:pathLst>
            </a:custGeom>
            <a:solidFill>
              <a:srgbClr val="F8DF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69" name="Freeform 968"/>
            <p:cNvSpPr/>
            <p:nvPr/>
          </p:nvSpPr>
          <p:spPr>
            <a:xfrm rot="331209">
              <a:off x="5142640" y="2258894"/>
              <a:ext cx="223179" cy="669729"/>
            </a:xfrm>
            <a:custGeom>
              <a:avLst/>
              <a:gdLst>
                <a:gd name="connsiteX0" fmla="*/ 0 w 542925"/>
                <a:gd name="connsiteY0" fmla="*/ 0 h 1600200"/>
                <a:gd name="connsiteX1" fmla="*/ 485775 w 542925"/>
                <a:gd name="connsiteY1" fmla="*/ 171450 h 1600200"/>
                <a:gd name="connsiteX2" fmla="*/ 328613 w 542925"/>
                <a:gd name="connsiteY2" fmla="*/ 1376362 h 1600200"/>
                <a:gd name="connsiteX3" fmla="*/ 542925 w 542925"/>
                <a:gd name="connsiteY3" fmla="*/ 1495425 h 1600200"/>
                <a:gd name="connsiteX4" fmla="*/ 542925 w 542925"/>
                <a:gd name="connsiteY4" fmla="*/ 1562100 h 1600200"/>
                <a:gd name="connsiteX5" fmla="*/ 176213 w 542925"/>
                <a:gd name="connsiteY5" fmla="*/ 1600200 h 1600200"/>
                <a:gd name="connsiteX6" fmla="*/ 214313 w 542925"/>
                <a:gd name="connsiteY6" fmla="*/ 1281112 h 1600200"/>
                <a:gd name="connsiteX7" fmla="*/ 261938 w 542925"/>
                <a:gd name="connsiteY7" fmla="*/ 323850 h 1600200"/>
                <a:gd name="connsiteX8" fmla="*/ 14288 w 542925"/>
                <a:gd name="connsiteY8" fmla="*/ 428625 h 1600200"/>
                <a:gd name="connsiteX9" fmla="*/ 0 w 542925"/>
                <a:gd name="connsiteY9" fmla="*/ 0 h 1600200"/>
                <a:gd name="connsiteX0" fmla="*/ 0 w 542925"/>
                <a:gd name="connsiteY0" fmla="*/ 0 h 1600200"/>
                <a:gd name="connsiteX1" fmla="*/ 485775 w 542925"/>
                <a:gd name="connsiteY1" fmla="*/ 171450 h 1600200"/>
                <a:gd name="connsiteX2" fmla="*/ 328613 w 542925"/>
                <a:gd name="connsiteY2" fmla="*/ 1376362 h 1600200"/>
                <a:gd name="connsiteX3" fmla="*/ 542925 w 542925"/>
                <a:gd name="connsiteY3" fmla="*/ 1495425 h 1600200"/>
                <a:gd name="connsiteX4" fmla="*/ 542925 w 542925"/>
                <a:gd name="connsiteY4" fmla="*/ 1562100 h 1600200"/>
                <a:gd name="connsiteX5" fmla="*/ 176213 w 542925"/>
                <a:gd name="connsiteY5" fmla="*/ 1600200 h 1600200"/>
                <a:gd name="connsiteX6" fmla="*/ 214313 w 542925"/>
                <a:gd name="connsiteY6" fmla="*/ 1281112 h 1600200"/>
                <a:gd name="connsiteX7" fmla="*/ 261938 w 542925"/>
                <a:gd name="connsiteY7" fmla="*/ 323850 h 1600200"/>
                <a:gd name="connsiteX8" fmla="*/ 14288 w 542925"/>
                <a:gd name="connsiteY8" fmla="*/ 428625 h 1600200"/>
                <a:gd name="connsiteX9" fmla="*/ 0 w 542925"/>
                <a:gd name="connsiteY9" fmla="*/ 0 h 1600200"/>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0697"/>
                <a:gd name="connsiteX1" fmla="*/ 485775 w 542925"/>
                <a:gd name="connsiteY1" fmla="*/ 229091 h 1650697"/>
                <a:gd name="connsiteX2" fmla="*/ 328613 w 542925"/>
                <a:gd name="connsiteY2" fmla="*/ 1434003 h 1650697"/>
                <a:gd name="connsiteX3" fmla="*/ 542925 w 542925"/>
                <a:gd name="connsiteY3" fmla="*/ 1553066 h 1650697"/>
                <a:gd name="connsiteX4" fmla="*/ 542925 w 542925"/>
                <a:gd name="connsiteY4" fmla="*/ 1619741 h 1650697"/>
                <a:gd name="connsiteX5" fmla="*/ 176213 w 542925"/>
                <a:gd name="connsiteY5" fmla="*/ 1650697 h 1650697"/>
                <a:gd name="connsiteX6" fmla="*/ 214313 w 542925"/>
                <a:gd name="connsiteY6" fmla="*/ 1338753 h 1650697"/>
                <a:gd name="connsiteX7" fmla="*/ 261938 w 542925"/>
                <a:gd name="connsiteY7" fmla="*/ 381491 h 1650697"/>
                <a:gd name="connsiteX8" fmla="*/ 14288 w 542925"/>
                <a:gd name="connsiteY8" fmla="*/ 486266 h 1650697"/>
                <a:gd name="connsiteX9" fmla="*/ 0 w 542925"/>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069" h="1650697">
                  <a:moveTo>
                    <a:pt x="0" y="57641"/>
                  </a:moveTo>
                  <a:cubicBezTo>
                    <a:pt x="204788" y="-28084"/>
                    <a:pt x="509587" y="-51897"/>
                    <a:pt x="485775" y="229091"/>
                  </a:cubicBezTo>
                  <a:cubicBezTo>
                    <a:pt x="466726" y="664065"/>
                    <a:pt x="381000" y="1032366"/>
                    <a:pt x="328613" y="1434003"/>
                  </a:cubicBezTo>
                  <a:cubicBezTo>
                    <a:pt x="370682" y="1477659"/>
                    <a:pt x="460375" y="1521316"/>
                    <a:pt x="550069" y="1536397"/>
                  </a:cubicBezTo>
                  <a:lnTo>
                    <a:pt x="542925" y="1619741"/>
                  </a:lnTo>
                  <a:lnTo>
                    <a:pt x="176213" y="1650697"/>
                  </a:lnTo>
                  <a:cubicBezTo>
                    <a:pt x="172244" y="1472897"/>
                    <a:pt x="215900" y="1464166"/>
                    <a:pt x="214313" y="1338753"/>
                  </a:cubicBezTo>
                  <a:cubicBezTo>
                    <a:pt x="196850" y="1100628"/>
                    <a:pt x="127001" y="629141"/>
                    <a:pt x="261938" y="381491"/>
                  </a:cubicBezTo>
                  <a:lnTo>
                    <a:pt x="14288" y="486266"/>
                  </a:lnTo>
                  <a:lnTo>
                    <a:pt x="0" y="57641"/>
                  </a:lnTo>
                  <a:close/>
                </a:path>
              </a:pathLst>
            </a:custGeom>
            <a:solidFill>
              <a:srgbClr val="E8B4A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70" name="Freeform 969"/>
            <p:cNvSpPr/>
            <p:nvPr/>
          </p:nvSpPr>
          <p:spPr>
            <a:xfrm>
              <a:off x="5183284" y="2878125"/>
              <a:ext cx="211842" cy="74804"/>
            </a:xfrm>
            <a:custGeom>
              <a:avLst/>
              <a:gdLst>
                <a:gd name="connsiteX0" fmla="*/ 0 w 585788"/>
                <a:gd name="connsiteY0" fmla="*/ 80963 h 200025"/>
                <a:gd name="connsiteX1" fmla="*/ 342900 w 585788"/>
                <a:gd name="connsiteY1" fmla="*/ 85725 h 200025"/>
                <a:gd name="connsiteX2" fmla="*/ 347663 w 585788"/>
                <a:gd name="connsiteY2" fmla="*/ 0 h 200025"/>
                <a:gd name="connsiteX3" fmla="*/ 585788 w 585788"/>
                <a:gd name="connsiteY3" fmla="*/ 57150 h 200025"/>
                <a:gd name="connsiteX4" fmla="*/ 376238 w 585788"/>
                <a:gd name="connsiteY4" fmla="*/ 180975 h 200025"/>
                <a:gd name="connsiteX5" fmla="*/ 4763 w 585788"/>
                <a:gd name="connsiteY5" fmla="*/ 200025 h 200025"/>
                <a:gd name="connsiteX6" fmla="*/ 0 w 585788"/>
                <a:gd name="connsiteY6" fmla="*/ 80963 h 200025"/>
                <a:gd name="connsiteX0" fmla="*/ 0 w 587362"/>
                <a:gd name="connsiteY0" fmla="*/ 80963 h 200025"/>
                <a:gd name="connsiteX1" fmla="*/ 342900 w 587362"/>
                <a:gd name="connsiteY1" fmla="*/ 85725 h 200025"/>
                <a:gd name="connsiteX2" fmla="*/ 347663 w 587362"/>
                <a:gd name="connsiteY2" fmla="*/ 0 h 200025"/>
                <a:gd name="connsiteX3" fmla="*/ 585788 w 587362"/>
                <a:gd name="connsiteY3" fmla="*/ 57150 h 200025"/>
                <a:gd name="connsiteX4" fmla="*/ 376238 w 587362"/>
                <a:gd name="connsiteY4" fmla="*/ 180975 h 200025"/>
                <a:gd name="connsiteX5" fmla="*/ 4763 w 587362"/>
                <a:gd name="connsiteY5" fmla="*/ 200025 h 200025"/>
                <a:gd name="connsiteX6" fmla="*/ 0 w 587362"/>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440"/>
                <a:gd name="connsiteX1" fmla="*/ 342900 w 587516"/>
                <a:gd name="connsiteY1" fmla="*/ 85725 h 200440"/>
                <a:gd name="connsiteX2" fmla="*/ 347663 w 587516"/>
                <a:gd name="connsiteY2" fmla="*/ 0 h 200440"/>
                <a:gd name="connsiteX3" fmla="*/ 585788 w 587516"/>
                <a:gd name="connsiteY3" fmla="*/ 57150 h 200440"/>
                <a:gd name="connsiteX4" fmla="*/ 376238 w 587516"/>
                <a:gd name="connsiteY4" fmla="*/ 180975 h 200440"/>
                <a:gd name="connsiteX5" fmla="*/ 4763 w 587516"/>
                <a:gd name="connsiteY5" fmla="*/ 200025 h 200440"/>
                <a:gd name="connsiteX6" fmla="*/ 0 w 587516"/>
                <a:gd name="connsiteY6" fmla="*/ 80963 h 200440"/>
                <a:gd name="connsiteX0" fmla="*/ 0 w 585788"/>
                <a:gd name="connsiteY0" fmla="*/ 80963 h 200025"/>
                <a:gd name="connsiteX1" fmla="*/ 342900 w 585788"/>
                <a:gd name="connsiteY1" fmla="*/ 85725 h 200025"/>
                <a:gd name="connsiteX2" fmla="*/ 347663 w 585788"/>
                <a:gd name="connsiteY2" fmla="*/ 0 h 200025"/>
                <a:gd name="connsiteX3" fmla="*/ 585788 w 585788"/>
                <a:gd name="connsiteY3" fmla="*/ 57150 h 200025"/>
                <a:gd name="connsiteX4" fmla="*/ 4763 w 585788"/>
                <a:gd name="connsiteY4" fmla="*/ 200025 h 200025"/>
                <a:gd name="connsiteX5" fmla="*/ 0 w 585788"/>
                <a:gd name="connsiteY5" fmla="*/ 80963 h 200025"/>
                <a:gd name="connsiteX0" fmla="*/ 0 w 590007"/>
                <a:gd name="connsiteY0" fmla="*/ 80963 h 200025"/>
                <a:gd name="connsiteX1" fmla="*/ 342900 w 590007"/>
                <a:gd name="connsiteY1" fmla="*/ 85725 h 200025"/>
                <a:gd name="connsiteX2" fmla="*/ 347663 w 590007"/>
                <a:gd name="connsiteY2" fmla="*/ 0 h 200025"/>
                <a:gd name="connsiteX3" fmla="*/ 585788 w 590007"/>
                <a:gd name="connsiteY3" fmla="*/ 57150 h 200025"/>
                <a:gd name="connsiteX4" fmla="*/ 4763 w 590007"/>
                <a:gd name="connsiteY4" fmla="*/ 200025 h 200025"/>
                <a:gd name="connsiteX5" fmla="*/ 0 w 590007"/>
                <a:gd name="connsiteY5" fmla="*/ 80963 h 200025"/>
                <a:gd name="connsiteX0" fmla="*/ 0 w 590297"/>
                <a:gd name="connsiteY0" fmla="*/ 80963 h 214790"/>
                <a:gd name="connsiteX1" fmla="*/ 342900 w 590297"/>
                <a:gd name="connsiteY1" fmla="*/ 85725 h 214790"/>
                <a:gd name="connsiteX2" fmla="*/ 347663 w 590297"/>
                <a:gd name="connsiteY2" fmla="*/ 0 h 214790"/>
                <a:gd name="connsiteX3" fmla="*/ 585788 w 590297"/>
                <a:gd name="connsiteY3" fmla="*/ 57150 h 214790"/>
                <a:gd name="connsiteX4" fmla="*/ 4763 w 590297"/>
                <a:gd name="connsiteY4" fmla="*/ 200025 h 214790"/>
                <a:gd name="connsiteX5" fmla="*/ 0 w 590297"/>
                <a:gd name="connsiteY5" fmla="*/ 80963 h 214790"/>
                <a:gd name="connsiteX0" fmla="*/ 0 w 590271"/>
                <a:gd name="connsiteY0" fmla="*/ 80963 h 209317"/>
                <a:gd name="connsiteX1" fmla="*/ 342900 w 590271"/>
                <a:gd name="connsiteY1" fmla="*/ 85725 h 209317"/>
                <a:gd name="connsiteX2" fmla="*/ 347663 w 590271"/>
                <a:gd name="connsiteY2" fmla="*/ 0 h 209317"/>
                <a:gd name="connsiteX3" fmla="*/ 585788 w 590271"/>
                <a:gd name="connsiteY3" fmla="*/ 57150 h 209317"/>
                <a:gd name="connsiteX4" fmla="*/ 1588 w 590271"/>
                <a:gd name="connsiteY4" fmla="*/ 193675 h 209317"/>
                <a:gd name="connsiteX5" fmla="*/ 0 w 590271"/>
                <a:gd name="connsiteY5" fmla="*/ 80963 h 209317"/>
                <a:gd name="connsiteX0" fmla="*/ 0 w 590429"/>
                <a:gd name="connsiteY0" fmla="*/ 80963 h 210641"/>
                <a:gd name="connsiteX1" fmla="*/ 342900 w 590429"/>
                <a:gd name="connsiteY1" fmla="*/ 85725 h 210641"/>
                <a:gd name="connsiteX2" fmla="*/ 347663 w 590429"/>
                <a:gd name="connsiteY2" fmla="*/ 0 h 210641"/>
                <a:gd name="connsiteX3" fmla="*/ 585788 w 590429"/>
                <a:gd name="connsiteY3" fmla="*/ 57150 h 210641"/>
                <a:gd name="connsiteX4" fmla="*/ 1588 w 590429"/>
                <a:gd name="connsiteY4" fmla="*/ 193675 h 210641"/>
                <a:gd name="connsiteX5" fmla="*/ 0 w 590429"/>
                <a:gd name="connsiteY5" fmla="*/ 80963 h 210641"/>
                <a:gd name="connsiteX0" fmla="*/ 4602 w 595031"/>
                <a:gd name="connsiteY0" fmla="*/ 80963 h 210641"/>
                <a:gd name="connsiteX1" fmla="*/ 347502 w 595031"/>
                <a:gd name="connsiteY1" fmla="*/ 85725 h 210641"/>
                <a:gd name="connsiteX2" fmla="*/ 352265 w 595031"/>
                <a:gd name="connsiteY2" fmla="*/ 0 h 210641"/>
                <a:gd name="connsiteX3" fmla="*/ 590390 w 595031"/>
                <a:gd name="connsiteY3" fmla="*/ 57150 h 210641"/>
                <a:gd name="connsiteX4" fmla="*/ 6190 w 595031"/>
                <a:gd name="connsiteY4" fmla="*/ 193675 h 210641"/>
                <a:gd name="connsiteX5" fmla="*/ 4602 w 595031"/>
                <a:gd name="connsiteY5" fmla="*/ 80963 h 210641"/>
                <a:gd name="connsiteX0" fmla="*/ 10012 w 600441"/>
                <a:gd name="connsiteY0" fmla="*/ 80963 h 210641"/>
                <a:gd name="connsiteX1" fmla="*/ 352912 w 600441"/>
                <a:gd name="connsiteY1" fmla="*/ 85725 h 210641"/>
                <a:gd name="connsiteX2" fmla="*/ 357675 w 600441"/>
                <a:gd name="connsiteY2" fmla="*/ 0 h 210641"/>
                <a:gd name="connsiteX3" fmla="*/ 595800 w 600441"/>
                <a:gd name="connsiteY3" fmla="*/ 57150 h 210641"/>
                <a:gd name="connsiteX4" fmla="*/ 11600 w 600441"/>
                <a:gd name="connsiteY4" fmla="*/ 193675 h 210641"/>
                <a:gd name="connsiteX5" fmla="*/ 10012 w 600441"/>
                <a:gd name="connsiteY5" fmla="*/ 80963 h 210641"/>
                <a:gd name="connsiteX0" fmla="*/ 14663 w 596516"/>
                <a:gd name="connsiteY0" fmla="*/ 12357 h 210641"/>
                <a:gd name="connsiteX1" fmla="*/ 348987 w 596516"/>
                <a:gd name="connsiteY1" fmla="*/ 85725 h 210641"/>
                <a:gd name="connsiteX2" fmla="*/ 353750 w 596516"/>
                <a:gd name="connsiteY2" fmla="*/ 0 h 210641"/>
                <a:gd name="connsiteX3" fmla="*/ 591875 w 596516"/>
                <a:gd name="connsiteY3" fmla="*/ 57150 h 210641"/>
                <a:gd name="connsiteX4" fmla="*/ 7675 w 596516"/>
                <a:gd name="connsiteY4" fmla="*/ 193675 h 210641"/>
                <a:gd name="connsiteX5" fmla="*/ 14663 w 596516"/>
                <a:gd name="connsiteY5" fmla="*/ 12357 h 210641"/>
                <a:gd name="connsiteX0" fmla="*/ 14663 w 596516"/>
                <a:gd name="connsiteY0" fmla="*/ 12357 h 210641"/>
                <a:gd name="connsiteX1" fmla="*/ 348987 w 596516"/>
                <a:gd name="connsiteY1" fmla="*/ 85725 h 210641"/>
                <a:gd name="connsiteX2" fmla="*/ 353750 w 596516"/>
                <a:gd name="connsiteY2" fmla="*/ 0 h 210641"/>
                <a:gd name="connsiteX3" fmla="*/ 591875 w 596516"/>
                <a:gd name="connsiteY3" fmla="*/ 57150 h 210641"/>
                <a:gd name="connsiteX4" fmla="*/ 7675 w 596516"/>
                <a:gd name="connsiteY4" fmla="*/ 193675 h 210641"/>
                <a:gd name="connsiteX5" fmla="*/ 14663 w 596516"/>
                <a:gd name="connsiteY5" fmla="*/ 12357 h 210641"/>
                <a:gd name="connsiteX0" fmla="*/ 14663 w 596516"/>
                <a:gd name="connsiteY0" fmla="*/ 12357 h 210641"/>
                <a:gd name="connsiteX1" fmla="*/ 368998 w 596516"/>
                <a:gd name="connsiteY1" fmla="*/ 59997 h 210641"/>
                <a:gd name="connsiteX2" fmla="*/ 353750 w 596516"/>
                <a:gd name="connsiteY2" fmla="*/ 0 h 210641"/>
                <a:gd name="connsiteX3" fmla="*/ 591875 w 596516"/>
                <a:gd name="connsiteY3" fmla="*/ 57150 h 210641"/>
                <a:gd name="connsiteX4" fmla="*/ 7675 w 596516"/>
                <a:gd name="connsiteY4" fmla="*/ 193675 h 210641"/>
                <a:gd name="connsiteX5" fmla="*/ 14663 w 596516"/>
                <a:gd name="connsiteY5" fmla="*/ 12357 h 210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6516" h="210641">
                  <a:moveTo>
                    <a:pt x="14663" y="12357"/>
                  </a:moveTo>
                  <a:cubicBezTo>
                    <a:pt x="38449" y="73963"/>
                    <a:pt x="197548" y="96510"/>
                    <a:pt x="368998" y="59997"/>
                  </a:cubicBezTo>
                  <a:lnTo>
                    <a:pt x="353750" y="0"/>
                  </a:lnTo>
                  <a:lnTo>
                    <a:pt x="591875" y="57150"/>
                  </a:lnTo>
                  <a:cubicBezTo>
                    <a:pt x="649025" y="188913"/>
                    <a:pt x="162456" y="240506"/>
                    <a:pt x="7675" y="193675"/>
                  </a:cubicBezTo>
                  <a:cubicBezTo>
                    <a:pt x="-5554" y="156104"/>
                    <a:pt x="-683" y="46753"/>
                    <a:pt x="14663" y="12357"/>
                  </a:cubicBezTo>
                  <a:close/>
                </a:path>
              </a:pathLst>
            </a:custGeom>
            <a:solidFill>
              <a:srgbClr val="463F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71" name="Freeform 970"/>
            <p:cNvSpPr/>
            <p:nvPr/>
          </p:nvSpPr>
          <p:spPr>
            <a:xfrm>
              <a:off x="4615614" y="2316150"/>
              <a:ext cx="704348" cy="487230"/>
            </a:xfrm>
            <a:custGeom>
              <a:avLst/>
              <a:gdLst>
                <a:gd name="connsiteX0" fmla="*/ 923925 w 981075"/>
                <a:gd name="connsiteY0" fmla="*/ 411956 h 678656"/>
                <a:gd name="connsiteX1" fmla="*/ 981075 w 981075"/>
                <a:gd name="connsiteY1" fmla="*/ 323850 h 678656"/>
                <a:gd name="connsiteX2" fmla="*/ 578644 w 981075"/>
                <a:gd name="connsiteY2" fmla="*/ 0 h 678656"/>
                <a:gd name="connsiteX3" fmla="*/ 0 w 981075"/>
                <a:gd name="connsiteY3" fmla="*/ 154781 h 678656"/>
                <a:gd name="connsiteX4" fmla="*/ 452438 w 981075"/>
                <a:gd name="connsiteY4" fmla="*/ 678656 h 678656"/>
                <a:gd name="connsiteX5" fmla="*/ 923925 w 981075"/>
                <a:gd name="connsiteY5" fmla="*/ 411956 h 67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075" h="678656">
                  <a:moveTo>
                    <a:pt x="923925" y="411956"/>
                  </a:moveTo>
                  <a:lnTo>
                    <a:pt x="981075" y="323850"/>
                  </a:lnTo>
                  <a:lnTo>
                    <a:pt x="578644" y="0"/>
                  </a:lnTo>
                  <a:lnTo>
                    <a:pt x="0" y="154781"/>
                  </a:lnTo>
                  <a:lnTo>
                    <a:pt x="452438" y="678656"/>
                  </a:lnTo>
                  <a:lnTo>
                    <a:pt x="923925" y="411956"/>
                  </a:lnTo>
                  <a:close/>
                </a:path>
              </a:pathLst>
            </a:custGeom>
            <a:solidFill>
              <a:srgbClr val="4A141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72" name="Oval 971"/>
            <p:cNvSpPr/>
            <p:nvPr/>
          </p:nvSpPr>
          <p:spPr>
            <a:xfrm>
              <a:off x="4969536" y="1694071"/>
              <a:ext cx="69917" cy="109638"/>
            </a:xfrm>
            <a:prstGeom prst="ellipse">
              <a:avLst/>
            </a:prstGeom>
            <a:solidFill>
              <a:srgbClr val="E8B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73" name="Freeform 972"/>
            <p:cNvSpPr/>
            <p:nvPr/>
          </p:nvSpPr>
          <p:spPr>
            <a:xfrm>
              <a:off x="5270911" y="2313113"/>
              <a:ext cx="234505" cy="703718"/>
            </a:xfrm>
            <a:custGeom>
              <a:avLst/>
              <a:gdLst>
                <a:gd name="connsiteX0" fmla="*/ 0 w 542925"/>
                <a:gd name="connsiteY0" fmla="*/ 0 h 1600200"/>
                <a:gd name="connsiteX1" fmla="*/ 485775 w 542925"/>
                <a:gd name="connsiteY1" fmla="*/ 171450 h 1600200"/>
                <a:gd name="connsiteX2" fmla="*/ 328613 w 542925"/>
                <a:gd name="connsiteY2" fmla="*/ 1376362 h 1600200"/>
                <a:gd name="connsiteX3" fmla="*/ 542925 w 542925"/>
                <a:gd name="connsiteY3" fmla="*/ 1495425 h 1600200"/>
                <a:gd name="connsiteX4" fmla="*/ 542925 w 542925"/>
                <a:gd name="connsiteY4" fmla="*/ 1562100 h 1600200"/>
                <a:gd name="connsiteX5" fmla="*/ 176213 w 542925"/>
                <a:gd name="connsiteY5" fmla="*/ 1600200 h 1600200"/>
                <a:gd name="connsiteX6" fmla="*/ 214313 w 542925"/>
                <a:gd name="connsiteY6" fmla="*/ 1281112 h 1600200"/>
                <a:gd name="connsiteX7" fmla="*/ 261938 w 542925"/>
                <a:gd name="connsiteY7" fmla="*/ 323850 h 1600200"/>
                <a:gd name="connsiteX8" fmla="*/ 14288 w 542925"/>
                <a:gd name="connsiteY8" fmla="*/ 428625 h 1600200"/>
                <a:gd name="connsiteX9" fmla="*/ 0 w 542925"/>
                <a:gd name="connsiteY9" fmla="*/ 0 h 1600200"/>
                <a:gd name="connsiteX0" fmla="*/ 0 w 542925"/>
                <a:gd name="connsiteY0" fmla="*/ 0 h 1600200"/>
                <a:gd name="connsiteX1" fmla="*/ 485775 w 542925"/>
                <a:gd name="connsiteY1" fmla="*/ 171450 h 1600200"/>
                <a:gd name="connsiteX2" fmla="*/ 328613 w 542925"/>
                <a:gd name="connsiteY2" fmla="*/ 1376362 h 1600200"/>
                <a:gd name="connsiteX3" fmla="*/ 542925 w 542925"/>
                <a:gd name="connsiteY3" fmla="*/ 1495425 h 1600200"/>
                <a:gd name="connsiteX4" fmla="*/ 542925 w 542925"/>
                <a:gd name="connsiteY4" fmla="*/ 1562100 h 1600200"/>
                <a:gd name="connsiteX5" fmla="*/ 176213 w 542925"/>
                <a:gd name="connsiteY5" fmla="*/ 1600200 h 1600200"/>
                <a:gd name="connsiteX6" fmla="*/ 214313 w 542925"/>
                <a:gd name="connsiteY6" fmla="*/ 1281112 h 1600200"/>
                <a:gd name="connsiteX7" fmla="*/ 261938 w 542925"/>
                <a:gd name="connsiteY7" fmla="*/ 323850 h 1600200"/>
                <a:gd name="connsiteX8" fmla="*/ 14288 w 542925"/>
                <a:gd name="connsiteY8" fmla="*/ 428625 h 1600200"/>
                <a:gd name="connsiteX9" fmla="*/ 0 w 542925"/>
                <a:gd name="connsiteY9" fmla="*/ 0 h 1600200"/>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0697"/>
                <a:gd name="connsiteX1" fmla="*/ 485775 w 542925"/>
                <a:gd name="connsiteY1" fmla="*/ 229091 h 1650697"/>
                <a:gd name="connsiteX2" fmla="*/ 328613 w 542925"/>
                <a:gd name="connsiteY2" fmla="*/ 1434003 h 1650697"/>
                <a:gd name="connsiteX3" fmla="*/ 542925 w 542925"/>
                <a:gd name="connsiteY3" fmla="*/ 1553066 h 1650697"/>
                <a:gd name="connsiteX4" fmla="*/ 542925 w 542925"/>
                <a:gd name="connsiteY4" fmla="*/ 1619741 h 1650697"/>
                <a:gd name="connsiteX5" fmla="*/ 176213 w 542925"/>
                <a:gd name="connsiteY5" fmla="*/ 1650697 h 1650697"/>
                <a:gd name="connsiteX6" fmla="*/ 214313 w 542925"/>
                <a:gd name="connsiteY6" fmla="*/ 1338753 h 1650697"/>
                <a:gd name="connsiteX7" fmla="*/ 261938 w 542925"/>
                <a:gd name="connsiteY7" fmla="*/ 381491 h 1650697"/>
                <a:gd name="connsiteX8" fmla="*/ 14288 w 542925"/>
                <a:gd name="connsiteY8" fmla="*/ 486266 h 1650697"/>
                <a:gd name="connsiteX9" fmla="*/ 0 w 542925"/>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069" h="1650697">
                  <a:moveTo>
                    <a:pt x="0" y="57641"/>
                  </a:moveTo>
                  <a:cubicBezTo>
                    <a:pt x="204788" y="-28084"/>
                    <a:pt x="509587" y="-51897"/>
                    <a:pt x="485775" y="229091"/>
                  </a:cubicBezTo>
                  <a:cubicBezTo>
                    <a:pt x="466726" y="664065"/>
                    <a:pt x="381000" y="1032366"/>
                    <a:pt x="328613" y="1434003"/>
                  </a:cubicBezTo>
                  <a:cubicBezTo>
                    <a:pt x="370682" y="1477659"/>
                    <a:pt x="460375" y="1521316"/>
                    <a:pt x="550069" y="1536397"/>
                  </a:cubicBezTo>
                  <a:lnTo>
                    <a:pt x="542925" y="1619741"/>
                  </a:lnTo>
                  <a:lnTo>
                    <a:pt x="176213" y="1650697"/>
                  </a:lnTo>
                  <a:cubicBezTo>
                    <a:pt x="172244" y="1472897"/>
                    <a:pt x="215900" y="1464166"/>
                    <a:pt x="214313" y="1338753"/>
                  </a:cubicBezTo>
                  <a:cubicBezTo>
                    <a:pt x="196850" y="1100628"/>
                    <a:pt x="127001" y="629141"/>
                    <a:pt x="261938" y="381491"/>
                  </a:cubicBezTo>
                  <a:lnTo>
                    <a:pt x="14288" y="486266"/>
                  </a:lnTo>
                  <a:lnTo>
                    <a:pt x="0" y="57641"/>
                  </a:lnTo>
                  <a:close/>
                </a:path>
              </a:pathLst>
            </a:custGeom>
            <a:solidFill>
              <a:srgbClr val="F7D7D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74" name="Freeform 973"/>
            <p:cNvSpPr/>
            <p:nvPr/>
          </p:nvSpPr>
          <p:spPr>
            <a:xfrm>
              <a:off x="4873722" y="1560799"/>
              <a:ext cx="233408" cy="242910"/>
            </a:xfrm>
            <a:custGeom>
              <a:avLst/>
              <a:gdLst>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15900 h 539750"/>
                <a:gd name="connsiteX1" fmla="*/ 342900 w 520700"/>
                <a:gd name="connsiteY1" fmla="*/ 355600 h 539750"/>
                <a:gd name="connsiteX2" fmla="*/ 76200 w 520700"/>
                <a:gd name="connsiteY2" fmla="*/ 539750 h 539750"/>
                <a:gd name="connsiteX3" fmla="*/ 0 w 520700"/>
                <a:gd name="connsiteY3" fmla="*/ 133350 h 539750"/>
                <a:gd name="connsiteX4" fmla="*/ 393700 w 520700"/>
                <a:gd name="connsiteY4" fmla="*/ 0 h 539750"/>
                <a:gd name="connsiteX5" fmla="*/ 520700 w 520700"/>
                <a:gd name="connsiteY5" fmla="*/ 215900 h 539750"/>
                <a:gd name="connsiteX0" fmla="*/ 522529 w 522529"/>
                <a:gd name="connsiteY0" fmla="*/ 230771 h 554621"/>
                <a:gd name="connsiteX1" fmla="*/ 344729 w 522529"/>
                <a:gd name="connsiteY1" fmla="*/ 370471 h 554621"/>
                <a:gd name="connsiteX2" fmla="*/ 78029 w 522529"/>
                <a:gd name="connsiteY2" fmla="*/ 554621 h 554621"/>
                <a:gd name="connsiteX3" fmla="*/ 1829 w 522529"/>
                <a:gd name="connsiteY3" fmla="*/ 148221 h 554621"/>
                <a:gd name="connsiteX4" fmla="*/ 395529 w 522529"/>
                <a:gd name="connsiteY4" fmla="*/ 14871 h 554621"/>
                <a:gd name="connsiteX5" fmla="*/ 522529 w 522529"/>
                <a:gd name="connsiteY5" fmla="*/ 230771 h 554621"/>
                <a:gd name="connsiteX0" fmla="*/ 522529 w 522529"/>
                <a:gd name="connsiteY0" fmla="*/ 264348 h 588198"/>
                <a:gd name="connsiteX1" fmla="*/ 344729 w 522529"/>
                <a:gd name="connsiteY1" fmla="*/ 404048 h 588198"/>
                <a:gd name="connsiteX2" fmla="*/ 78029 w 522529"/>
                <a:gd name="connsiteY2" fmla="*/ 588198 h 588198"/>
                <a:gd name="connsiteX3" fmla="*/ 1829 w 522529"/>
                <a:gd name="connsiteY3" fmla="*/ 181798 h 588198"/>
                <a:gd name="connsiteX4" fmla="*/ 395529 w 522529"/>
                <a:gd name="connsiteY4" fmla="*/ 48448 h 588198"/>
                <a:gd name="connsiteX5" fmla="*/ 522529 w 522529"/>
                <a:gd name="connsiteY5" fmla="*/ 264348 h 588198"/>
                <a:gd name="connsiteX0" fmla="*/ 547791 w 547791"/>
                <a:gd name="connsiteY0" fmla="*/ 245938 h 569788"/>
                <a:gd name="connsiteX1" fmla="*/ 369991 w 547791"/>
                <a:gd name="connsiteY1" fmla="*/ 385638 h 569788"/>
                <a:gd name="connsiteX2" fmla="*/ 103291 w 547791"/>
                <a:gd name="connsiteY2" fmla="*/ 569788 h 569788"/>
                <a:gd name="connsiteX3" fmla="*/ 1691 w 547791"/>
                <a:gd name="connsiteY3" fmla="*/ 214188 h 569788"/>
                <a:gd name="connsiteX4" fmla="*/ 420791 w 547791"/>
                <a:gd name="connsiteY4" fmla="*/ 30038 h 569788"/>
                <a:gd name="connsiteX5" fmla="*/ 547791 w 547791"/>
                <a:gd name="connsiteY5" fmla="*/ 245938 h 569788"/>
                <a:gd name="connsiteX0" fmla="*/ 547447 w 547447"/>
                <a:gd name="connsiteY0" fmla="*/ 245938 h 569788"/>
                <a:gd name="connsiteX1" fmla="*/ 369647 w 547447"/>
                <a:gd name="connsiteY1" fmla="*/ 385638 h 569788"/>
                <a:gd name="connsiteX2" fmla="*/ 102947 w 547447"/>
                <a:gd name="connsiteY2" fmla="*/ 569788 h 569788"/>
                <a:gd name="connsiteX3" fmla="*/ 1347 w 547447"/>
                <a:gd name="connsiteY3" fmla="*/ 214188 h 569788"/>
                <a:gd name="connsiteX4" fmla="*/ 420447 w 547447"/>
                <a:gd name="connsiteY4" fmla="*/ 30038 h 569788"/>
                <a:gd name="connsiteX5" fmla="*/ 547447 w 547447"/>
                <a:gd name="connsiteY5" fmla="*/ 245938 h 569788"/>
                <a:gd name="connsiteX0" fmla="*/ 547498 w 547498"/>
                <a:gd name="connsiteY0" fmla="*/ 245938 h 569788"/>
                <a:gd name="connsiteX1" fmla="*/ 369698 w 547498"/>
                <a:gd name="connsiteY1" fmla="*/ 385638 h 569788"/>
                <a:gd name="connsiteX2" fmla="*/ 102998 w 547498"/>
                <a:gd name="connsiteY2" fmla="*/ 569788 h 569788"/>
                <a:gd name="connsiteX3" fmla="*/ 1398 w 547498"/>
                <a:gd name="connsiteY3" fmla="*/ 214188 h 569788"/>
                <a:gd name="connsiteX4" fmla="*/ 420498 w 547498"/>
                <a:gd name="connsiteY4" fmla="*/ 30038 h 569788"/>
                <a:gd name="connsiteX5" fmla="*/ 547498 w 547498"/>
                <a:gd name="connsiteY5" fmla="*/ 245938 h 569788"/>
                <a:gd name="connsiteX0" fmla="*/ 547498 w 547498"/>
                <a:gd name="connsiteY0" fmla="*/ 245938 h 569788"/>
                <a:gd name="connsiteX1" fmla="*/ 369698 w 547498"/>
                <a:gd name="connsiteY1" fmla="*/ 385638 h 569788"/>
                <a:gd name="connsiteX2" fmla="*/ 262543 w 547498"/>
                <a:gd name="connsiteY2" fmla="*/ 453108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 name="connsiteX0" fmla="*/ 547498 w 547498"/>
                <a:gd name="connsiteY0" fmla="*/ 245938 h 569788"/>
                <a:gd name="connsiteX1" fmla="*/ 369698 w 547498"/>
                <a:gd name="connsiteY1" fmla="*/ 385638 h 569788"/>
                <a:gd name="connsiteX2" fmla="*/ 262543 w 547498"/>
                <a:gd name="connsiteY2" fmla="*/ 453108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 name="connsiteX0" fmla="*/ 547498 w 547498"/>
                <a:gd name="connsiteY0" fmla="*/ 245938 h 569788"/>
                <a:gd name="connsiteX1" fmla="*/ 369698 w 547498"/>
                <a:gd name="connsiteY1" fmla="*/ 385638 h 569788"/>
                <a:gd name="connsiteX2" fmla="*/ 262543 w 547498"/>
                <a:gd name="connsiteY2" fmla="*/ 453108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 name="connsiteX0" fmla="*/ 547498 w 547498"/>
                <a:gd name="connsiteY0" fmla="*/ 245938 h 569788"/>
                <a:gd name="connsiteX1" fmla="*/ 369698 w 547498"/>
                <a:gd name="connsiteY1" fmla="*/ 385638 h 569788"/>
                <a:gd name="connsiteX2" fmla="*/ 236349 w 547498"/>
                <a:gd name="connsiteY2" fmla="*/ 481683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 name="connsiteX0" fmla="*/ 547498 w 547498"/>
                <a:gd name="connsiteY0" fmla="*/ 245938 h 569788"/>
                <a:gd name="connsiteX1" fmla="*/ 369698 w 547498"/>
                <a:gd name="connsiteY1" fmla="*/ 385638 h 569788"/>
                <a:gd name="connsiteX2" fmla="*/ 236349 w 547498"/>
                <a:gd name="connsiteY2" fmla="*/ 481683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 name="connsiteX0" fmla="*/ 547498 w 547498"/>
                <a:gd name="connsiteY0" fmla="*/ 245938 h 569788"/>
                <a:gd name="connsiteX1" fmla="*/ 369698 w 547498"/>
                <a:gd name="connsiteY1" fmla="*/ 385638 h 569788"/>
                <a:gd name="connsiteX2" fmla="*/ 233967 w 547498"/>
                <a:gd name="connsiteY2" fmla="*/ 484064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498" h="569788">
                  <a:moveTo>
                    <a:pt x="547498" y="245938"/>
                  </a:moveTo>
                  <a:lnTo>
                    <a:pt x="369698" y="385638"/>
                  </a:lnTo>
                  <a:cubicBezTo>
                    <a:pt x="359379" y="330340"/>
                    <a:pt x="246667" y="360768"/>
                    <a:pt x="233967" y="484064"/>
                  </a:cubicBezTo>
                  <a:lnTo>
                    <a:pt x="102998" y="569788"/>
                  </a:lnTo>
                  <a:lnTo>
                    <a:pt x="1398" y="214188"/>
                  </a:lnTo>
                  <a:cubicBezTo>
                    <a:pt x="-22944" y="-46162"/>
                    <a:pt x="276565" y="-14412"/>
                    <a:pt x="420498" y="30038"/>
                  </a:cubicBezTo>
                  <a:cubicBezTo>
                    <a:pt x="551731" y="63905"/>
                    <a:pt x="543265" y="180321"/>
                    <a:pt x="547498" y="245938"/>
                  </a:cubicBezTo>
                  <a:close/>
                </a:path>
              </a:pathLst>
            </a:custGeom>
            <a:solidFill>
              <a:srgbClr val="2E27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75" name="Freeform 974"/>
            <p:cNvSpPr/>
            <p:nvPr/>
          </p:nvSpPr>
          <p:spPr>
            <a:xfrm>
              <a:off x="4754321" y="1867326"/>
              <a:ext cx="634769" cy="821012"/>
            </a:xfrm>
            <a:custGeom>
              <a:avLst/>
              <a:gdLst>
                <a:gd name="connsiteX0" fmla="*/ 333375 w 809625"/>
                <a:gd name="connsiteY0" fmla="*/ 0 h 1174750"/>
                <a:gd name="connsiteX1" fmla="*/ 536575 w 809625"/>
                <a:gd name="connsiteY1" fmla="*/ 142875 h 1174750"/>
                <a:gd name="connsiteX2" fmla="*/ 568325 w 809625"/>
                <a:gd name="connsiteY2" fmla="*/ 234950 h 1174750"/>
                <a:gd name="connsiteX3" fmla="*/ 809625 w 809625"/>
                <a:gd name="connsiteY3" fmla="*/ 403225 h 1174750"/>
                <a:gd name="connsiteX4" fmla="*/ 615950 w 809625"/>
                <a:gd name="connsiteY4" fmla="*/ 561975 h 1174750"/>
                <a:gd name="connsiteX5" fmla="*/ 673100 w 809625"/>
                <a:gd name="connsiteY5" fmla="*/ 1174750 h 1174750"/>
                <a:gd name="connsiteX6" fmla="*/ 441325 w 809625"/>
                <a:gd name="connsiteY6" fmla="*/ 1174750 h 1174750"/>
                <a:gd name="connsiteX7" fmla="*/ 92075 w 809625"/>
                <a:gd name="connsiteY7" fmla="*/ 955675 h 1174750"/>
                <a:gd name="connsiteX8" fmla="*/ 28575 w 809625"/>
                <a:gd name="connsiteY8" fmla="*/ 530225 h 1174750"/>
                <a:gd name="connsiteX9" fmla="*/ 0 w 809625"/>
                <a:gd name="connsiteY9" fmla="*/ 244475 h 1174750"/>
                <a:gd name="connsiteX10" fmla="*/ 333375 w 809625"/>
                <a:gd name="connsiteY10" fmla="*/ 0 h 1174750"/>
                <a:gd name="connsiteX0" fmla="*/ 333375 w 809625"/>
                <a:gd name="connsiteY0" fmla="*/ 0 h 1174750"/>
                <a:gd name="connsiteX1" fmla="*/ 536575 w 809625"/>
                <a:gd name="connsiteY1" fmla="*/ 142875 h 1174750"/>
                <a:gd name="connsiteX2" fmla="*/ 568325 w 809625"/>
                <a:gd name="connsiteY2" fmla="*/ 234950 h 1174750"/>
                <a:gd name="connsiteX3" fmla="*/ 809625 w 809625"/>
                <a:gd name="connsiteY3" fmla="*/ 403225 h 1174750"/>
                <a:gd name="connsiteX4" fmla="*/ 615950 w 809625"/>
                <a:gd name="connsiteY4" fmla="*/ 561975 h 1174750"/>
                <a:gd name="connsiteX5" fmla="*/ 673100 w 809625"/>
                <a:gd name="connsiteY5" fmla="*/ 1174750 h 1174750"/>
                <a:gd name="connsiteX6" fmla="*/ 441325 w 809625"/>
                <a:gd name="connsiteY6" fmla="*/ 1174750 h 1174750"/>
                <a:gd name="connsiteX7" fmla="*/ 92075 w 809625"/>
                <a:gd name="connsiteY7" fmla="*/ 955675 h 1174750"/>
                <a:gd name="connsiteX8" fmla="*/ 57150 w 809625"/>
                <a:gd name="connsiteY8" fmla="*/ 574675 h 1174750"/>
                <a:gd name="connsiteX9" fmla="*/ 0 w 809625"/>
                <a:gd name="connsiteY9" fmla="*/ 244475 h 1174750"/>
                <a:gd name="connsiteX10" fmla="*/ 333375 w 809625"/>
                <a:gd name="connsiteY10" fmla="*/ 0 h 1174750"/>
                <a:gd name="connsiteX0" fmla="*/ 343436 w 819686"/>
                <a:gd name="connsiteY0" fmla="*/ 0 h 1174750"/>
                <a:gd name="connsiteX1" fmla="*/ 546636 w 819686"/>
                <a:gd name="connsiteY1" fmla="*/ 142875 h 1174750"/>
                <a:gd name="connsiteX2" fmla="*/ 578386 w 819686"/>
                <a:gd name="connsiteY2" fmla="*/ 234950 h 1174750"/>
                <a:gd name="connsiteX3" fmla="*/ 819686 w 819686"/>
                <a:gd name="connsiteY3" fmla="*/ 403225 h 1174750"/>
                <a:gd name="connsiteX4" fmla="*/ 626011 w 819686"/>
                <a:gd name="connsiteY4" fmla="*/ 561975 h 1174750"/>
                <a:gd name="connsiteX5" fmla="*/ 683161 w 819686"/>
                <a:gd name="connsiteY5" fmla="*/ 1174750 h 1174750"/>
                <a:gd name="connsiteX6" fmla="*/ 451386 w 819686"/>
                <a:gd name="connsiteY6" fmla="*/ 1174750 h 1174750"/>
                <a:gd name="connsiteX7" fmla="*/ 102136 w 819686"/>
                <a:gd name="connsiteY7" fmla="*/ 955675 h 1174750"/>
                <a:gd name="connsiteX8" fmla="*/ 67211 w 819686"/>
                <a:gd name="connsiteY8" fmla="*/ 574675 h 1174750"/>
                <a:gd name="connsiteX9" fmla="*/ 10061 w 819686"/>
                <a:gd name="connsiteY9" fmla="*/ 244475 h 1174750"/>
                <a:gd name="connsiteX10" fmla="*/ 343436 w 819686"/>
                <a:gd name="connsiteY10" fmla="*/ 0 h 1174750"/>
                <a:gd name="connsiteX0" fmla="*/ 335277 w 811527"/>
                <a:gd name="connsiteY0" fmla="*/ 0 h 1174750"/>
                <a:gd name="connsiteX1" fmla="*/ 538477 w 811527"/>
                <a:gd name="connsiteY1" fmla="*/ 142875 h 1174750"/>
                <a:gd name="connsiteX2" fmla="*/ 570227 w 811527"/>
                <a:gd name="connsiteY2" fmla="*/ 234950 h 1174750"/>
                <a:gd name="connsiteX3" fmla="*/ 811527 w 811527"/>
                <a:gd name="connsiteY3" fmla="*/ 403225 h 1174750"/>
                <a:gd name="connsiteX4" fmla="*/ 617852 w 811527"/>
                <a:gd name="connsiteY4" fmla="*/ 561975 h 1174750"/>
                <a:gd name="connsiteX5" fmla="*/ 675002 w 811527"/>
                <a:gd name="connsiteY5" fmla="*/ 1174750 h 1174750"/>
                <a:gd name="connsiteX6" fmla="*/ 443227 w 811527"/>
                <a:gd name="connsiteY6" fmla="*/ 1174750 h 1174750"/>
                <a:gd name="connsiteX7" fmla="*/ 93977 w 811527"/>
                <a:gd name="connsiteY7" fmla="*/ 955675 h 1174750"/>
                <a:gd name="connsiteX8" fmla="*/ 59052 w 811527"/>
                <a:gd name="connsiteY8" fmla="*/ 574675 h 1174750"/>
                <a:gd name="connsiteX9" fmla="*/ 24127 w 811527"/>
                <a:gd name="connsiteY9" fmla="*/ 231775 h 1174750"/>
                <a:gd name="connsiteX10" fmla="*/ 335277 w 811527"/>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2012 w 829562"/>
                <a:gd name="connsiteY7" fmla="*/ 955675 h 1174750"/>
                <a:gd name="connsiteX8" fmla="*/ 77087 w 829562"/>
                <a:gd name="connsiteY8" fmla="*/ 574675 h 1174750"/>
                <a:gd name="connsiteX9" fmla="*/ 42162 w 829562"/>
                <a:gd name="connsiteY9" fmla="*/ 231775 h 1174750"/>
                <a:gd name="connsiteX10" fmla="*/ 353312 w 829562"/>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2012 w 829562"/>
                <a:gd name="connsiteY7" fmla="*/ 955675 h 1174750"/>
                <a:gd name="connsiteX8" fmla="*/ 77087 w 829562"/>
                <a:gd name="connsiteY8" fmla="*/ 574675 h 1174750"/>
                <a:gd name="connsiteX9" fmla="*/ 42162 w 829562"/>
                <a:gd name="connsiteY9" fmla="*/ 231775 h 1174750"/>
                <a:gd name="connsiteX10" fmla="*/ 353312 w 829562"/>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2012 w 829562"/>
                <a:gd name="connsiteY7" fmla="*/ 955675 h 1174750"/>
                <a:gd name="connsiteX8" fmla="*/ 77087 w 829562"/>
                <a:gd name="connsiteY8" fmla="*/ 574675 h 1174750"/>
                <a:gd name="connsiteX9" fmla="*/ 42162 w 829562"/>
                <a:gd name="connsiteY9" fmla="*/ 231775 h 1174750"/>
                <a:gd name="connsiteX10" fmla="*/ 353312 w 829562"/>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8362 w 829562"/>
                <a:gd name="connsiteY7" fmla="*/ 996950 h 1174750"/>
                <a:gd name="connsiteX8" fmla="*/ 77087 w 829562"/>
                <a:gd name="connsiteY8" fmla="*/ 574675 h 1174750"/>
                <a:gd name="connsiteX9" fmla="*/ 42162 w 829562"/>
                <a:gd name="connsiteY9" fmla="*/ 231775 h 1174750"/>
                <a:gd name="connsiteX10" fmla="*/ 353312 w 829562"/>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8362 w 829562"/>
                <a:gd name="connsiteY7" fmla="*/ 996950 h 1174750"/>
                <a:gd name="connsiteX8" fmla="*/ 77087 w 829562"/>
                <a:gd name="connsiteY8" fmla="*/ 574675 h 1174750"/>
                <a:gd name="connsiteX9" fmla="*/ 42162 w 829562"/>
                <a:gd name="connsiteY9" fmla="*/ 231775 h 1174750"/>
                <a:gd name="connsiteX10" fmla="*/ 353312 w 829562"/>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8362 w 829562"/>
                <a:gd name="connsiteY7" fmla="*/ 996950 h 1174750"/>
                <a:gd name="connsiteX8" fmla="*/ 77087 w 829562"/>
                <a:gd name="connsiteY8" fmla="*/ 574675 h 1174750"/>
                <a:gd name="connsiteX9" fmla="*/ 42162 w 829562"/>
                <a:gd name="connsiteY9" fmla="*/ 231775 h 1174750"/>
                <a:gd name="connsiteX10" fmla="*/ 353312 w 829562"/>
                <a:gd name="connsiteY10" fmla="*/ 0 h 1174750"/>
                <a:gd name="connsiteX0" fmla="*/ 335448 w 811698"/>
                <a:gd name="connsiteY0" fmla="*/ 0 h 1174750"/>
                <a:gd name="connsiteX1" fmla="*/ 538648 w 811698"/>
                <a:gd name="connsiteY1" fmla="*/ 142875 h 1174750"/>
                <a:gd name="connsiteX2" fmla="*/ 570398 w 811698"/>
                <a:gd name="connsiteY2" fmla="*/ 234950 h 1174750"/>
                <a:gd name="connsiteX3" fmla="*/ 811698 w 811698"/>
                <a:gd name="connsiteY3" fmla="*/ 403225 h 1174750"/>
                <a:gd name="connsiteX4" fmla="*/ 618023 w 811698"/>
                <a:gd name="connsiteY4" fmla="*/ 561975 h 1174750"/>
                <a:gd name="connsiteX5" fmla="*/ 675173 w 811698"/>
                <a:gd name="connsiteY5" fmla="*/ 1174750 h 1174750"/>
                <a:gd name="connsiteX6" fmla="*/ 443398 w 811698"/>
                <a:gd name="connsiteY6" fmla="*/ 1174750 h 1174750"/>
                <a:gd name="connsiteX7" fmla="*/ 100498 w 811698"/>
                <a:gd name="connsiteY7" fmla="*/ 996950 h 1174750"/>
                <a:gd name="connsiteX8" fmla="*/ 59223 w 811698"/>
                <a:gd name="connsiteY8" fmla="*/ 574675 h 1174750"/>
                <a:gd name="connsiteX9" fmla="*/ 24298 w 811698"/>
                <a:gd name="connsiteY9" fmla="*/ 231775 h 1174750"/>
                <a:gd name="connsiteX10" fmla="*/ 335448 w 811698"/>
                <a:gd name="connsiteY10" fmla="*/ 0 h 1174750"/>
                <a:gd name="connsiteX0" fmla="*/ 335448 w 811698"/>
                <a:gd name="connsiteY0" fmla="*/ 0 h 1174750"/>
                <a:gd name="connsiteX1" fmla="*/ 538648 w 811698"/>
                <a:gd name="connsiteY1" fmla="*/ 142875 h 1174750"/>
                <a:gd name="connsiteX2" fmla="*/ 570398 w 811698"/>
                <a:gd name="connsiteY2" fmla="*/ 234950 h 1174750"/>
                <a:gd name="connsiteX3" fmla="*/ 811698 w 811698"/>
                <a:gd name="connsiteY3" fmla="*/ 403225 h 1174750"/>
                <a:gd name="connsiteX4" fmla="*/ 618023 w 811698"/>
                <a:gd name="connsiteY4" fmla="*/ 561975 h 1174750"/>
                <a:gd name="connsiteX5" fmla="*/ 675173 w 811698"/>
                <a:gd name="connsiteY5" fmla="*/ 1174750 h 1174750"/>
                <a:gd name="connsiteX6" fmla="*/ 443398 w 811698"/>
                <a:gd name="connsiteY6" fmla="*/ 1174750 h 1174750"/>
                <a:gd name="connsiteX7" fmla="*/ 100498 w 811698"/>
                <a:gd name="connsiteY7" fmla="*/ 996950 h 1174750"/>
                <a:gd name="connsiteX8" fmla="*/ 59223 w 811698"/>
                <a:gd name="connsiteY8" fmla="*/ 574675 h 1174750"/>
                <a:gd name="connsiteX9" fmla="*/ 24298 w 811698"/>
                <a:gd name="connsiteY9" fmla="*/ 231775 h 1174750"/>
                <a:gd name="connsiteX10" fmla="*/ 335448 w 811698"/>
                <a:gd name="connsiteY10" fmla="*/ 0 h 1174750"/>
                <a:gd name="connsiteX0" fmla="*/ 335448 w 811698"/>
                <a:gd name="connsiteY0" fmla="*/ 0 h 1692275"/>
                <a:gd name="connsiteX1" fmla="*/ 538648 w 811698"/>
                <a:gd name="connsiteY1" fmla="*/ 142875 h 1692275"/>
                <a:gd name="connsiteX2" fmla="*/ 570398 w 811698"/>
                <a:gd name="connsiteY2" fmla="*/ 234950 h 1692275"/>
                <a:gd name="connsiteX3" fmla="*/ 811698 w 811698"/>
                <a:gd name="connsiteY3" fmla="*/ 403225 h 1692275"/>
                <a:gd name="connsiteX4" fmla="*/ 618023 w 811698"/>
                <a:gd name="connsiteY4" fmla="*/ 561975 h 1692275"/>
                <a:gd name="connsiteX5" fmla="*/ 675173 w 811698"/>
                <a:gd name="connsiteY5" fmla="*/ 1174750 h 1692275"/>
                <a:gd name="connsiteX6" fmla="*/ 338623 w 811698"/>
                <a:gd name="connsiteY6" fmla="*/ 1692275 h 1692275"/>
                <a:gd name="connsiteX7" fmla="*/ 100498 w 811698"/>
                <a:gd name="connsiteY7" fmla="*/ 996950 h 1692275"/>
                <a:gd name="connsiteX8" fmla="*/ 59223 w 811698"/>
                <a:gd name="connsiteY8" fmla="*/ 574675 h 1692275"/>
                <a:gd name="connsiteX9" fmla="*/ 24298 w 811698"/>
                <a:gd name="connsiteY9" fmla="*/ 231775 h 1692275"/>
                <a:gd name="connsiteX10" fmla="*/ 335448 w 811698"/>
                <a:gd name="connsiteY10" fmla="*/ 0 h 1692275"/>
                <a:gd name="connsiteX0" fmla="*/ 335448 w 811698"/>
                <a:gd name="connsiteY0" fmla="*/ 0 h 1873250"/>
                <a:gd name="connsiteX1" fmla="*/ 538648 w 811698"/>
                <a:gd name="connsiteY1" fmla="*/ 142875 h 1873250"/>
                <a:gd name="connsiteX2" fmla="*/ 570398 w 811698"/>
                <a:gd name="connsiteY2" fmla="*/ 234950 h 1873250"/>
                <a:gd name="connsiteX3" fmla="*/ 811698 w 811698"/>
                <a:gd name="connsiteY3" fmla="*/ 403225 h 1873250"/>
                <a:gd name="connsiteX4" fmla="*/ 618023 w 811698"/>
                <a:gd name="connsiteY4" fmla="*/ 561975 h 1873250"/>
                <a:gd name="connsiteX5" fmla="*/ 675173 w 811698"/>
                <a:gd name="connsiteY5" fmla="*/ 1174750 h 1873250"/>
                <a:gd name="connsiteX6" fmla="*/ 173523 w 811698"/>
                <a:gd name="connsiteY6" fmla="*/ 1873250 h 1873250"/>
                <a:gd name="connsiteX7" fmla="*/ 100498 w 811698"/>
                <a:gd name="connsiteY7" fmla="*/ 996950 h 1873250"/>
                <a:gd name="connsiteX8" fmla="*/ 59223 w 811698"/>
                <a:gd name="connsiteY8" fmla="*/ 574675 h 1873250"/>
                <a:gd name="connsiteX9" fmla="*/ 24298 w 811698"/>
                <a:gd name="connsiteY9" fmla="*/ 231775 h 1873250"/>
                <a:gd name="connsiteX10" fmla="*/ 335448 w 811698"/>
                <a:gd name="connsiteY10" fmla="*/ 0 h 1873250"/>
                <a:gd name="connsiteX0" fmla="*/ 335448 w 811698"/>
                <a:gd name="connsiteY0" fmla="*/ 0 h 1917699"/>
                <a:gd name="connsiteX1" fmla="*/ 538648 w 811698"/>
                <a:gd name="connsiteY1" fmla="*/ 142875 h 1917699"/>
                <a:gd name="connsiteX2" fmla="*/ 570398 w 811698"/>
                <a:gd name="connsiteY2" fmla="*/ 234950 h 1917699"/>
                <a:gd name="connsiteX3" fmla="*/ 811698 w 811698"/>
                <a:gd name="connsiteY3" fmla="*/ 403225 h 1917699"/>
                <a:gd name="connsiteX4" fmla="*/ 618023 w 811698"/>
                <a:gd name="connsiteY4" fmla="*/ 561975 h 1917699"/>
                <a:gd name="connsiteX5" fmla="*/ 675173 w 811698"/>
                <a:gd name="connsiteY5" fmla="*/ 1174750 h 1917699"/>
                <a:gd name="connsiteX6" fmla="*/ 583098 w 811698"/>
                <a:gd name="connsiteY6" fmla="*/ 1917699 h 1917699"/>
                <a:gd name="connsiteX7" fmla="*/ 173523 w 811698"/>
                <a:gd name="connsiteY7" fmla="*/ 1873250 h 1917699"/>
                <a:gd name="connsiteX8" fmla="*/ 100498 w 811698"/>
                <a:gd name="connsiteY8" fmla="*/ 996950 h 1917699"/>
                <a:gd name="connsiteX9" fmla="*/ 59223 w 811698"/>
                <a:gd name="connsiteY9" fmla="*/ 574675 h 1917699"/>
                <a:gd name="connsiteX10" fmla="*/ 24298 w 811698"/>
                <a:gd name="connsiteY10" fmla="*/ 231775 h 1917699"/>
                <a:gd name="connsiteX11" fmla="*/ 335448 w 811698"/>
                <a:gd name="connsiteY11" fmla="*/ 0 h 1917699"/>
                <a:gd name="connsiteX0" fmla="*/ 335448 w 811698"/>
                <a:gd name="connsiteY0" fmla="*/ 0 h 1917699"/>
                <a:gd name="connsiteX1" fmla="*/ 538648 w 811698"/>
                <a:gd name="connsiteY1" fmla="*/ 142875 h 1917699"/>
                <a:gd name="connsiteX2" fmla="*/ 570398 w 811698"/>
                <a:gd name="connsiteY2" fmla="*/ 234950 h 1917699"/>
                <a:gd name="connsiteX3" fmla="*/ 811698 w 811698"/>
                <a:gd name="connsiteY3" fmla="*/ 403225 h 1917699"/>
                <a:gd name="connsiteX4" fmla="*/ 618023 w 811698"/>
                <a:gd name="connsiteY4" fmla="*/ 561975 h 1917699"/>
                <a:gd name="connsiteX5" fmla="*/ 675173 w 811698"/>
                <a:gd name="connsiteY5" fmla="*/ 1174750 h 1917699"/>
                <a:gd name="connsiteX6" fmla="*/ 583098 w 811698"/>
                <a:gd name="connsiteY6" fmla="*/ 1917699 h 1917699"/>
                <a:gd name="connsiteX7" fmla="*/ 173523 w 811698"/>
                <a:gd name="connsiteY7" fmla="*/ 1873250 h 1917699"/>
                <a:gd name="connsiteX8" fmla="*/ 100498 w 811698"/>
                <a:gd name="connsiteY8" fmla="*/ 996950 h 1917699"/>
                <a:gd name="connsiteX9" fmla="*/ 59223 w 811698"/>
                <a:gd name="connsiteY9" fmla="*/ 574675 h 1917699"/>
                <a:gd name="connsiteX10" fmla="*/ 24298 w 811698"/>
                <a:gd name="connsiteY10" fmla="*/ 231775 h 1917699"/>
                <a:gd name="connsiteX11" fmla="*/ 335448 w 811698"/>
                <a:gd name="connsiteY11" fmla="*/ 0 h 1917699"/>
                <a:gd name="connsiteX0" fmla="*/ 335448 w 1431052"/>
                <a:gd name="connsiteY0" fmla="*/ 0 h 1917699"/>
                <a:gd name="connsiteX1" fmla="*/ 538648 w 1431052"/>
                <a:gd name="connsiteY1" fmla="*/ 142875 h 1917699"/>
                <a:gd name="connsiteX2" fmla="*/ 570398 w 1431052"/>
                <a:gd name="connsiteY2" fmla="*/ 234950 h 1917699"/>
                <a:gd name="connsiteX3" fmla="*/ 811698 w 1431052"/>
                <a:gd name="connsiteY3" fmla="*/ 403225 h 1917699"/>
                <a:gd name="connsiteX4" fmla="*/ 618023 w 1431052"/>
                <a:gd name="connsiteY4" fmla="*/ 561975 h 1917699"/>
                <a:gd name="connsiteX5" fmla="*/ 675173 w 1431052"/>
                <a:gd name="connsiteY5" fmla="*/ 1174750 h 1917699"/>
                <a:gd name="connsiteX6" fmla="*/ 1430823 w 1431052"/>
                <a:gd name="connsiteY6" fmla="*/ 1441449 h 1917699"/>
                <a:gd name="connsiteX7" fmla="*/ 583098 w 1431052"/>
                <a:gd name="connsiteY7" fmla="*/ 1917699 h 1917699"/>
                <a:gd name="connsiteX8" fmla="*/ 173523 w 1431052"/>
                <a:gd name="connsiteY8" fmla="*/ 1873250 h 1917699"/>
                <a:gd name="connsiteX9" fmla="*/ 100498 w 1431052"/>
                <a:gd name="connsiteY9" fmla="*/ 996950 h 1917699"/>
                <a:gd name="connsiteX10" fmla="*/ 59223 w 1431052"/>
                <a:gd name="connsiteY10" fmla="*/ 574675 h 1917699"/>
                <a:gd name="connsiteX11" fmla="*/ 24298 w 1431052"/>
                <a:gd name="connsiteY11" fmla="*/ 231775 h 1917699"/>
                <a:gd name="connsiteX12" fmla="*/ 335448 w 1431052"/>
                <a:gd name="connsiteY12" fmla="*/ 0 h 1917699"/>
                <a:gd name="connsiteX0" fmla="*/ 335448 w 1441559"/>
                <a:gd name="connsiteY0" fmla="*/ 0 h 1917699"/>
                <a:gd name="connsiteX1" fmla="*/ 538648 w 1441559"/>
                <a:gd name="connsiteY1" fmla="*/ 142875 h 1917699"/>
                <a:gd name="connsiteX2" fmla="*/ 570398 w 1441559"/>
                <a:gd name="connsiteY2" fmla="*/ 234950 h 1917699"/>
                <a:gd name="connsiteX3" fmla="*/ 811698 w 1441559"/>
                <a:gd name="connsiteY3" fmla="*/ 403225 h 1917699"/>
                <a:gd name="connsiteX4" fmla="*/ 618023 w 1441559"/>
                <a:gd name="connsiteY4" fmla="*/ 561975 h 1917699"/>
                <a:gd name="connsiteX5" fmla="*/ 675173 w 1441559"/>
                <a:gd name="connsiteY5" fmla="*/ 1174750 h 1917699"/>
                <a:gd name="connsiteX6" fmla="*/ 1430823 w 1441559"/>
                <a:gd name="connsiteY6" fmla="*/ 1441449 h 1917699"/>
                <a:gd name="connsiteX7" fmla="*/ 1075223 w 1441559"/>
                <a:gd name="connsiteY7" fmla="*/ 1676399 h 1917699"/>
                <a:gd name="connsiteX8" fmla="*/ 583098 w 1441559"/>
                <a:gd name="connsiteY8" fmla="*/ 1917699 h 1917699"/>
                <a:gd name="connsiteX9" fmla="*/ 173523 w 1441559"/>
                <a:gd name="connsiteY9" fmla="*/ 1873250 h 1917699"/>
                <a:gd name="connsiteX10" fmla="*/ 100498 w 1441559"/>
                <a:gd name="connsiteY10" fmla="*/ 996950 h 1917699"/>
                <a:gd name="connsiteX11" fmla="*/ 59223 w 1441559"/>
                <a:gd name="connsiteY11" fmla="*/ 574675 h 1917699"/>
                <a:gd name="connsiteX12" fmla="*/ 24298 w 1441559"/>
                <a:gd name="connsiteY12" fmla="*/ 231775 h 1917699"/>
                <a:gd name="connsiteX13" fmla="*/ 335448 w 1441559"/>
                <a:gd name="connsiteY13" fmla="*/ 0 h 1917699"/>
                <a:gd name="connsiteX0" fmla="*/ 335448 w 1441559"/>
                <a:gd name="connsiteY0" fmla="*/ 0 h 1917699"/>
                <a:gd name="connsiteX1" fmla="*/ 538648 w 1441559"/>
                <a:gd name="connsiteY1" fmla="*/ 142875 h 1917699"/>
                <a:gd name="connsiteX2" fmla="*/ 570398 w 1441559"/>
                <a:gd name="connsiteY2" fmla="*/ 234950 h 1917699"/>
                <a:gd name="connsiteX3" fmla="*/ 811698 w 1441559"/>
                <a:gd name="connsiteY3" fmla="*/ 403225 h 1917699"/>
                <a:gd name="connsiteX4" fmla="*/ 618023 w 1441559"/>
                <a:gd name="connsiteY4" fmla="*/ 561975 h 1917699"/>
                <a:gd name="connsiteX5" fmla="*/ 675173 w 1441559"/>
                <a:gd name="connsiteY5" fmla="*/ 1174750 h 1917699"/>
                <a:gd name="connsiteX6" fmla="*/ 1430823 w 1441559"/>
                <a:gd name="connsiteY6" fmla="*/ 1441449 h 1917699"/>
                <a:gd name="connsiteX7" fmla="*/ 1075223 w 1441559"/>
                <a:gd name="connsiteY7" fmla="*/ 1676399 h 1917699"/>
                <a:gd name="connsiteX8" fmla="*/ 583098 w 1441559"/>
                <a:gd name="connsiteY8" fmla="*/ 1917699 h 1917699"/>
                <a:gd name="connsiteX9" fmla="*/ 173523 w 1441559"/>
                <a:gd name="connsiteY9" fmla="*/ 1873250 h 1917699"/>
                <a:gd name="connsiteX10" fmla="*/ 100498 w 1441559"/>
                <a:gd name="connsiteY10" fmla="*/ 996950 h 1917699"/>
                <a:gd name="connsiteX11" fmla="*/ 59223 w 1441559"/>
                <a:gd name="connsiteY11" fmla="*/ 574675 h 1917699"/>
                <a:gd name="connsiteX12" fmla="*/ 24298 w 1441559"/>
                <a:gd name="connsiteY12" fmla="*/ 231775 h 1917699"/>
                <a:gd name="connsiteX13" fmla="*/ 335448 w 1441559"/>
                <a:gd name="connsiteY13" fmla="*/ 0 h 1917699"/>
                <a:gd name="connsiteX0" fmla="*/ 335448 w 1441559"/>
                <a:gd name="connsiteY0" fmla="*/ 0 h 1925832"/>
                <a:gd name="connsiteX1" fmla="*/ 538648 w 1441559"/>
                <a:gd name="connsiteY1" fmla="*/ 142875 h 1925832"/>
                <a:gd name="connsiteX2" fmla="*/ 570398 w 1441559"/>
                <a:gd name="connsiteY2" fmla="*/ 234950 h 1925832"/>
                <a:gd name="connsiteX3" fmla="*/ 811698 w 1441559"/>
                <a:gd name="connsiteY3" fmla="*/ 403225 h 1925832"/>
                <a:gd name="connsiteX4" fmla="*/ 618023 w 1441559"/>
                <a:gd name="connsiteY4" fmla="*/ 561975 h 1925832"/>
                <a:gd name="connsiteX5" fmla="*/ 675173 w 1441559"/>
                <a:gd name="connsiteY5" fmla="*/ 1174750 h 1925832"/>
                <a:gd name="connsiteX6" fmla="*/ 1430823 w 1441559"/>
                <a:gd name="connsiteY6" fmla="*/ 1441449 h 1925832"/>
                <a:gd name="connsiteX7" fmla="*/ 1075223 w 1441559"/>
                <a:gd name="connsiteY7" fmla="*/ 1676399 h 1925832"/>
                <a:gd name="connsiteX8" fmla="*/ 583098 w 1441559"/>
                <a:gd name="connsiteY8" fmla="*/ 1917699 h 1925832"/>
                <a:gd name="connsiteX9" fmla="*/ 173523 w 1441559"/>
                <a:gd name="connsiteY9" fmla="*/ 1873250 h 1925832"/>
                <a:gd name="connsiteX10" fmla="*/ 100498 w 1441559"/>
                <a:gd name="connsiteY10" fmla="*/ 996950 h 1925832"/>
                <a:gd name="connsiteX11" fmla="*/ 59223 w 1441559"/>
                <a:gd name="connsiteY11" fmla="*/ 574675 h 1925832"/>
                <a:gd name="connsiteX12" fmla="*/ 24298 w 1441559"/>
                <a:gd name="connsiteY12" fmla="*/ 231775 h 1925832"/>
                <a:gd name="connsiteX13" fmla="*/ 335448 w 1441559"/>
                <a:gd name="connsiteY13" fmla="*/ 0 h 1925832"/>
                <a:gd name="connsiteX0" fmla="*/ 335448 w 1469305"/>
                <a:gd name="connsiteY0" fmla="*/ 0 h 1925832"/>
                <a:gd name="connsiteX1" fmla="*/ 538648 w 1469305"/>
                <a:gd name="connsiteY1" fmla="*/ 142875 h 1925832"/>
                <a:gd name="connsiteX2" fmla="*/ 570398 w 1469305"/>
                <a:gd name="connsiteY2" fmla="*/ 234950 h 1925832"/>
                <a:gd name="connsiteX3" fmla="*/ 811698 w 1469305"/>
                <a:gd name="connsiteY3" fmla="*/ 403225 h 1925832"/>
                <a:gd name="connsiteX4" fmla="*/ 618023 w 1469305"/>
                <a:gd name="connsiteY4" fmla="*/ 561975 h 1925832"/>
                <a:gd name="connsiteX5" fmla="*/ 675173 w 1469305"/>
                <a:gd name="connsiteY5" fmla="*/ 1174750 h 1925832"/>
                <a:gd name="connsiteX6" fmla="*/ 1459398 w 1469305"/>
                <a:gd name="connsiteY6" fmla="*/ 1292224 h 1925832"/>
                <a:gd name="connsiteX7" fmla="*/ 1075223 w 1469305"/>
                <a:gd name="connsiteY7" fmla="*/ 1676399 h 1925832"/>
                <a:gd name="connsiteX8" fmla="*/ 583098 w 1469305"/>
                <a:gd name="connsiteY8" fmla="*/ 1917699 h 1925832"/>
                <a:gd name="connsiteX9" fmla="*/ 173523 w 1469305"/>
                <a:gd name="connsiteY9" fmla="*/ 1873250 h 1925832"/>
                <a:gd name="connsiteX10" fmla="*/ 100498 w 1469305"/>
                <a:gd name="connsiteY10" fmla="*/ 996950 h 1925832"/>
                <a:gd name="connsiteX11" fmla="*/ 59223 w 1469305"/>
                <a:gd name="connsiteY11" fmla="*/ 574675 h 1925832"/>
                <a:gd name="connsiteX12" fmla="*/ 24298 w 1469305"/>
                <a:gd name="connsiteY12" fmla="*/ 231775 h 1925832"/>
                <a:gd name="connsiteX13" fmla="*/ 335448 w 1469305"/>
                <a:gd name="connsiteY13" fmla="*/ 0 h 1925832"/>
                <a:gd name="connsiteX0" fmla="*/ 335448 w 1521895"/>
                <a:gd name="connsiteY0" fmla="*/ 0 h 1925832"/>
                <a:gd name="connsiteX1" fmla="*/ 538648 w 1521895"/>
                <a:gd name="connsiteY1" fmla="*/ 142875 h 1925832"/>
                <a:gd name="connsiteX2" fmla="*/ 570398 w 1521895"/>
                <a:gd name="connsiteY2" fmla="*/ 234950 h 1925832"/>
                <a:gd name="connsiteX3" fmla="*/ 811698 w 1521895"/>
                <a:gd name="connsiteY3" fmla="*/ 403225 h 1925832"/>
                <a:gd name="connsiteX4" fmla="*/ 618023 w 1521895"/>
                <a:gd name="connsiteY4" fmla="*/ 561975 h 1925832"/>
                <a:gd name="connsiteX5" fmla="*/ 675173 w 1521895"/>
                <a:gd name="connsiteY5" fmla="*/ 1174750 h 1925832"/>
                <a:gd name="connsiteX6" fmla="*/ 1459398 w 1521895"/>
                <a:gd name="connsiteY6" fmla="*/ 1292224 h 1925832"/>
                <a:gd name="connsiteX7" fmla="*/ 1427648 w 1521895"/>
                <a:gd name="connsiteY7" fmla="*/ 1450973 h 1925832"/>
                <a:gd name="connsiteX8" fmla="*/ 1075223 w 1521895"/>
                <a:gd name="connsiteY8" fmla="*/ 1676399 h 1925832"/>
                <a:gd name="connsiteX9" fmla="*/ 583098 w 1521895"/>
                <a:gd name="connsiteY9" fmla="*/ 1917699 h 1925832"/>
                <a:gd name="connsiteX10" fmla="*/ 173523 w 1521895"/>
                <a:gd name="connsiteY10" fmla="*/ 1873250 h 1925832"/>
                <a:gd name="connsiteX11" fmla="*/ 100498 w 1521895"/>
                <a:gd name="connsiteY11" fmla="*/ 996950 h 1925832"/>
                <a:gd name="connsiteX12" fmla="*/ 59223 w 1521895"/>
                <a:gd name="connsiteY12" fmla="*/ 574675 h 1925832"/>
                <a:gd name="connsiteX13" fmla="*/ 24298 w 1521895"/>
                <a:gd name="connsiteY13" fmla="*/ 231775 h 1925832"/>
                <a:gd name="connsiteX14" fmla="*/ 335448 w 1521895"/>
                <a:gd name="connsiteY14" fmla="*/ 0 h 1925832"/>
                <a:gd name="connsiteX0" fmla="*/ 335448 w 1505845"/>
                <a:gd name="connsiteY0" fmla="*/ 0 h 1925832"/>
                <a:gd name="connsiteX1" fmla="*/ 538648 w 1505845"/>
                <a:gd name="connsiteY1" fmla="*/ 142875 h 1925832"/>
                <a:gd name="connsiteX2" fmla="*/ 570398 w 1505845"/>
                <a:gd name="connsiteY2" fmla="*/ 234950 h 1925832"/>
                <a:gd name="connsiteX3" fmla="*/ 811698 w 1505845"/>
                <a:gd name="connsiteY3" fmla="*/ 403225 h 1925832"/>
                <a:gd name="connsiteX4" fmla="*/ 618023 w 1505845"/>
                <a:gd name="connsiteY4" fmla="*/ 561975 h 1925832"/>
                <a:gd name="connsiteX5" fmla="*/ 675173 w 1505845"/>
                <a:gd name="connsiteY5" fmla="*/ 1174750 h 1925832"/>
                <a:gd name="connsiteX6" fmla="*/ 1459398 w 1505845"/>
                <a:gd name="connsiteY6" fmla="*/ 1292224 h 1925832"/>
                <a:gd name="connsiteX7" fmla="*/ 1427648 w 1505845"/>
                <a:gd name="connsiteY7" fmla="*/ 1450973 h 1925832"/>
                <a:gd name="connsiteX8" fmla="*/ 1075223 w 1505845"/>
                <a:gd name="connsiteY8" fmla="*/ 1676399 h 1925832"/>
                <a:gd name="connsiteX9" fmla="*/ 583098 w 1505845"/>
                <a:gd name="connsiteY9" fmla="*/ 1917699 h 1925832"/>
                <a:gd name="connsiteX10" fmla="*/ 173523 w 1505845"/>
                <a:gd name="connsiteY10" fmla="*/ 1873250 h 1925832"/>
                <a:gd name="connsiteX11" fmla="*/ 100498 w 1505845"/>
                <a:gd name="connsiteY11" fmla="*/ 996950 h 1925832"/>
                <a:gd name="connsiteX12" fmla="*/ 59223 w 1505845"/>
                <a:gd name="connsiteY12" fmla="*/ 574675 h 1925832"/>
                <a:gd name="connsiteX13" fmla="*/ 24298 w 1505845"/>
                <a:gd name="connsiteY13" fmla="*/ 231775 h 1925832"/>
                <a:gd name="connsiteX14" fmla="*/ 335448 w 1505845"/>
                <a:gd name="connsiteY14" fmla="*/ 0 h 1925832"/>
                <a:gd name="connsiteX0" fmla="*/ 335448 w 1505845"/>
                <a:gd name="connsiteY0" fmla="*/ 0 h 1925832"/>
                <a:gd name="connsiteX1" fmla="*/ 538648 w 1505845"/>
                <a:gd name="connsiteY1" fmla="*/ 142875 h 1925832"/>
                <a:gd name="connsiteX2" fmla="*/ 570398 w 1505845"/>
                <a:gd name="connsiteY2" fmla="*/ 234950 h 1925832"/>
                <a:gd name="connsiteX3" fmla="*/ 811698 w 1505845"/>
                <a:gd name="connsiteY3" fmla="*/ 403225 h 1925832"/>
                <a:gd name="connsiteX4" fmla="*/ 618023 w 1505845"/>
                <a:gd name="connsiteY4" fmla="*/ 561975 h 1925832"/>
                <a:gd name="connsiteX5" fmla="*/ 675173 w 1505845"/>
                <a:gd name="connsiteY5" fmla="*/ 1174750 h 1925832"/>
                <a:gd name="connsiteX6" fmla="*/ 1459398 w 1505845"/>
                <a:gd name="connsiteY6" fmla="*/ 1292224 h 1925832"/>
                <a:gd name="connsiteX7" fmla="*/ 1427648 w 1505845"/>
                <a:gd name="connsiteY7" fmla="*/ 1450973 h 1925832"/>
                <a:gd name="connsiteX8" fmla="*/ 1075223 w 1505845"/>
                <a:gd name="connsiteY8" fmla="*/ 1676399 h 1925832"/>
                <a:gd name="connsiteX9" fmla="*/ 583098 w 1505845"/>
                <a:gd name="connsiteY9" fmla="*/ 1917699 h 1925832"/>
                <a:gd name="connsiteX10" fmla="*/ 173523 w 1505845"/>
                <a:gd name="connsiteY10" fmla="*/ 1873250 h 1925832"/>
                <a:gd name="connsiteX11" fmla="*/ 100498 w 1505845"/>
                <a:gd name="connsiteY11" fmla="*/ 996950 h 1925832"/>
                <a:gd name="connsiteX12" fmla="*/ 59223 w 1505845"/>
                <a:gd name="connsiteY12" fmla="*/ 574675 h 1925832"/>
                <a:gd name="connsiteX13" fmla="*/ 24298 w 1505845"/>
                <a:gd name="connsiteY13" fmla="*/ 231775 h 1925832"/>
                <a:gd name="connsiteX14" fmla="*/ 335448 w 1505845"/>
                <a:gd name="connsiteY14" fmla="*/ 0 h 1925832"/>
                <a:gd name="connsiteX0" fmla="*/ 335448 w 1505845"/>
                <a:gd name="connsiteY0" fmla="*/ 0 h 1925832"/>
                <a:gd name="connsiteX1" fmla="*/ 538648 w 1505845"/>
                <a:gd name="connsiteY1" fmla="*/ 142875 h 1925832"/>
                <a:gd name="connsiteX2" fmla="*/ 570398 w 1505845"/>
                <a:gd name="connsiteY2" fmla="*/ 234950 h 1925832"/>
                <a:gd name="connsiteX3" fmla="*/ 811698 w 1505845"/>
                <a:gd name="connsiteY3" fmla="*/ 403225 h 1925832"/>
                <a:gd name="connsiteX4" fmla="*/ 618023 w 1505845"/>
                <a:gd name="connsiteY4" fmla="*/ 561975 h 1925832"/>
                <a:gd name="connsiteX5" fmla="*/ 675173 w 1505845"/>
                <a:gd name="connsiteY5" fmla="*/ 1174750 h 1925832"/>
                <a:gd name="connsiteX6" fmla="*/ 1459398 w 1505845"/>
                <a:gd name="connsiteY6" fmla="*/ 1292224 h 1925832"/>
                <a:gd name="connsiteX7" fmla="*/ 1427648 w 1505845"/>
                <a:gd name="connsiteY7" fmla="*/ 1450973 h 1925832"/>
                <a:gd name="connsiteX8" fmla="*/ 1075223 w 1505845"/>
                <a:gd name="connsiteY8" fmla="*/ 1676399 h 1925832"/>
                <a:gd name="connsiteX9" fmla="*/ 583098 w 1505845"/>
                <a:gd name="connsiteY9" fmla="*/ 1917699 h 1925832"/>
                <a:gd name="connsiteX10" fmla="*/ 173523 w 1505845"/>
                <a:gd name="connsiteY10" fmla="*/ 1873250 h 1925832"/>
                <a:gd name="connsiteX11" fmla="*/ 100498 w 1505845"/>
                <a:gd name="connsiteY11" fmla="*/ 996950 h 1925832"/>
                <a:gd name="connsiteX12" fmla="*/ 59223 w 1505845"/>
                <a:gd name="connsiteY12" fmla="*/ 574675 h 1925832"/>
                <a:gd name="connsiteX13" fmla="*/ 24298 w 1505845"/>
                <a:gd name="connsiteY13" fmla="*/ 231775 h 1925832"/>
                <a:gd name="connsiteX14" fmla="*/ 335448 w 1505845"/>
                <a:gd name="connsiteY14" fmla="*/ 0 h 1925832"/>
                <a:gd name="connsiteX0" fmla="*/ 335448 w 1504194"/>
                <a:gd name="connsiteY0" fmla="*/ 0 h 1925832"/>
                <a:gd name="connsiteX1" fmla="*/ 538648 w 1504194"/>
                <a:gd name="connsiteY1" fmla="*/ 142875 h 1925832"/>
                <a:gd name="connsiteX2" fmla="*/ 570398 w 1504194"/>
                <a:gd name="connsiteY2" fmla="*/ 234950 h 1925832"/>
                <a:gd name="connsiteX3" fmla="*/ 811698 w 1504194"/>
                <a:gd name="connsiteY3" fmla="*/ 403225 h 1925832"/>
                <a:gd name="connsiteX4" fmla="*/ 618023 w 1504194"/>
                <a:gd name="connsiteY4" fmla="*/ 561975 h 1925832"/>
                <a:gd name="connsiteX5" fmla="*/ 675173 w 1504194"/>
                <a:gd name="connsiteY5" fmla="*/ 1174750 h 1925832"/>
                <a:gd name="connsiteX6" fmla="*/ 1459398 w 1504194"/>
                <a:gd name="connsiteY6" fmla="*/ 1292224 h 1925832"/>
                <a:gd name="connsiteX7" fmla="*/ 1418123 w 1504194"/>
                <a:gd name="connsiteY7" fmla="*/ 1489073 h 1925832"/>
                <a:gd name="connsiteX8" fmla="*/ 1075223 w 1504194"/>
                <a:gd name="connsiteY8" fmla="*/ 1676399 h 1925832"/>
                <a:gd name="connsiteX9" fmla="*/ 583098 w 1504194"/>
                <a:gd name="connsiteY9" fmla="*/ 1917699 h 1925832"/>
                <a:gd name="connsiteX10" fmla="*/ 173523 w 1504194"/>
                <a:gd name="connsiteY10" fmla="*/ 1873250 h 1925832"/>
                <a:gd name="connsiteX11" fmla="*/ 100498 w 1504194"/>
                <a:gd name="connsiteY11" fmla="*/ 996950 h 1925832"/>
                <a:gd name="connsiteX12" fmla="*/ 59223 w 1504194"/>
                <a:gd name="connsiteY12" fmla="*/ 574675 h 1925832"/>
                <a:gd name="connsiteX13" fmla="*/ 24298 w 1504194"/>
                <a:gd name="connsiteY13" fmla="*/ 231775 h 1925832"/>
                <a:gd name="connsiteX14" fmla="*/ 335448 w 1504194"/>
                <a:gd name="connsiteY14" fmla="*/ 0 h 1925832"/>
                <a:gd name="connsiteX0" fmla="*/ 335448 w 1504194"/>
                <a:gd name="connsiteY0" fmla="*/ 0 h 1925832"/>
                <a:gd name="connsiteX1" fmla="*/ 538648 w 1504194"/>
                <a:gd name="connsiteY1" fmla="*/ 142875 h 1925832"/>
                <a:gd name="connsiteX2" fmla="*/ 570398 w 1504194"/>
                <a:gd name="connsiteY2" fmla="*/ 234950 h 1925832"/>
                <a:gd name="connsiteX3" fmla="*/ 811698 w 1504194"/>
                <a:gd name="connsiteY3" fmla="*/ 403225 h 1925832"/>
                <a:gd name="connsiteX4" fmla="*/ 618023 w 1504194"/>
                <a:gd name="connsiteY4" fmla="*/ 561975 h 1925832"/>
                <a:gd name="connsiteX5" fmla="*/ 675173 w 1504194"/>
                <a:gd name="connsiteY5" fmla="*/ 1174750 h 1925832"/>
                <a:gd name="connsiteX6" fmla="*/ 1459398 w 1504194"/>
                <a:gd name="connsiteY6" fmla="*/ 1292224 h 1925832"/>
                <a:gd name="connsiteX7" fmla="*/ 1418123 w 1504194"/>
                <a:gd name="connsiteY7" fmla="*/ 1489073 h 1925832"/>
                <a:gd name="connsiteX8" fmla="*/ 1075223 w 1504194"/>
                <a:gd name="connsiteY8" fmla="*/ 1676399 h 1925832"/>
                <a:gd name="connsiteX9" fmla="*/ 583098 w 1504194"/>
                <a:gd name="connsiteY9" fmla="*/ 1917699 h 1925832"/>
                <a:gd name="connsiteX10" fmla="*/ 173523 w 1504194"/>
                <a:gd name="connsiteY10" fmla="*/ 1873250 h 1925832"/>
                <a:gd name="connsiteX11" fmla="*/ 100498 w 1504194"/>
                <a:gd name="connsiteY11" fmla="*/ 996950 h 1925832"/>
                <a:gd name="connsiteX12" fmla="*/ 59223 w 1504194"/>
                <a:gd name="connsiteY12" fmla="*/ 574675 h 1925832"/>
                <a:gd name="connsiteX13" fmla="*/ 24298 w 1504194"/>
                <a:gd name="connsiteY13" fmla="*/ 231775 h 1925832"/>
                <a:gd name="connsiteX14" fmla="*/ 335448 w 1504194"/>
                <a:gd name="connsiteY14" fmla="*/ 0 h 1925832"/>
                <a:gd name="connsiteX0" fmla="*/ 335448 w 1418123"/>
                <a:gd name="connsiteY0" fmla="*/ 0 h 1925832"/>
                <a:gd name="connsiteX1" fmla="*/ 538648 w 1418123"/>
                <a:gd name="connsiteY1" fmla="*/ 142875 h 1925832"/>
                <a:gd name="connsiteX2" fmla="*/ 570398 w 1418123"/>
                <a:gd name="connsiteY2" fmla="*/ 234950 h 1925832"/>
                <a:gd name="connsiteX3" fmla="*/ 811698 w 1418123"/>
                <a:gd name="connsiteY3" fmla="*/ 403225 h 1925832"/>
                <a:gd name="connsiteX4" fmla="*/ 618023 w 1418123"/>
                <a:gd name="connsiteY4" fmla="*/ 561975 h 1925832"/>
                <a:gd name="connsiteX5" fmla="*/ 675173 w 1418123"/>
                <a:gd name="connsiteY5" fmla="*/ 1174750 h 1925832"/>
                <a:gd name="connsiteX6" fmla="*/ 1278423 w 1418123"/>
                <a:gd name="connsiteY6" fmla="*/ 1120774 h 1925832"/>
                <a:gd name="connsiteX7" fmla="*/ 1418123 w 1418123"/>
                <a:gd name="connsiteY7" fmla="*/ 1489073 h 1925832"/>
                <a:gd name="connsiteX8" fmla="*/ 1075223 w 1418123"/>
                <a:gd name="connsiteY8" fmla="*/ 1676399 h 1925832"/>
                <a:gd name="connsiteX9" fmla="*/ 583098 w 1418123"/>
                <a:gd name="connsiteY9" fmla="*/ 1917699 h 1925832"/>
                <a:gd name="connsiteX10" fmla="*/ 173523 w 1418123"/>
                <a:gd name="connsiteY10" fmla="*/ 1873250 h 1925832"/>
                <a:gd name="connsiteX11" fmla="*/ 100498 w 1418123"/>
                <a:gd name="connsiteY11" fmla="*/ 996950 h 1925832"/>
                <a:gd name="connsiteX12" fmla="*/ 59223 w 1418123"/>
                <a:gd name="connsiteY12" fmla="*/ 574675 h 1925832"/>
                <a:gd name="connsiteX13" fmla="*/ 24298 w 1418123"/>
                <a:gd name="connsiteY13" fmla="*/ 231775 h 1925832"/>
                <a:gd name="connsiteX14" fmla="*/ 335448 w 1418123"/>
                <a:gd name="connsiteY14" fmla="*/ 0 h 1925832"/>
                <a:gd name="connsiteX0" fmla="*/ 335448 w 1418123"/>
                <a:gd name="connsiteY0" fmla="*/ 0 h 1925832"/>
                <a:gd name="connsiteX1" fmla="*/ 538648 w 1418123"/>
                <a:gd name="connsiteY1" fmla="*/ 142875 h 1925832"/>
                <a:gd name="connsiteX2" fmla="*/ 570398 w 1418123"/>
                <a:gd name="connsiteY2" fmla="*/ 234950 h 1925832"/>
                <a:gd name="connsiteX3" fmla="*/ 811698 w 1418123"/>
                <a:gd name="connsiteY3" fmla="*/ 403225 h 1925832"/>
                <a:gd name="connsiteX4" fmla="*/ 618023 w 1418123"/>
                <a:gd name="connsiteY4" fmla="*/ 561975 h 1925832"/>
                <a:gd name="connsiteX5" fmla="*/ 675173 w 1418123"/>
                <a:gd name="connsiteY5" fmla="*/ 1174750 h 1925832"/>
                <a:gd name="connsiteX6" fmla="*/ 1278423 w 1418123"/>
                <a:gd name="connsiteY6" fmla="*/ 1120774 h 1925832"/>
                <a:gd name="connsiteX7" fmla="*/ 1418123 w 1418123"/>
                <a:gd name="connsiteY7" fmla="*/ 1489073 h 1925832"/>
                <a:gd name="connsiteX8" fmla="*/ 1075223 w 1418123"/>
                <a:gd name="connsiteY8" fmla="*/ 1676399 h 1925832"/>
                <a:gd name="connsiteX9" fmla="*/ 583098 w 1418123"/>
                <a:gd name="connsiteY9" fmla="*/ 1917699 h 1925832"/>
                <a:gd name="connsiteX10" fmla="*/ 173523 w 1418123"/>
                <a:gd name="connsiteY10" fmla="*/ 1873250 h 1925832"/>
                <a:gd name="connsiteX11" fmla="*/ 100498 w 1418123"/>
                <a:gd name="connsiteY11" fmla="*/ 996950 h 1925832"/>
                <a:gd name="connsiteX12" fmla="*/ 59223 w 1418123"/>
                <a:gd name="connsiteY12" fmla="*/ 574675 h 1925832"/>
                <a:gd name="connsiteX13" fmla="*/ 24298 w 1418123"/>
                <a:gd name="connsiteY13" fmla="*/ 231775 h 1925832"/>
                <a:gd name="connsiteX14" fmla="*/ 335448 w 1418123"/>
                <a:gd name="connsiteY14"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278423 w 1449076"/>
                <a:gd name="connsiteY6" fmla="*/ 1120774 h 1925832"/>
                <a:gd name="connsiteX7" fmla="*/ 1418123 w 1449076"/>
                <a:gd name="connsiteY7" fmla="*/ 1489073 h 1925832"/>
                <a:gd name="connsiteX8" fmla="*/ 1075223 w 1449076"/>
                <a:gd name="connsiteY8" fmla="*/ 1676399 h 1925832"/>
                <a:gd name="connsiteX9" fmla="*/ 583098 w 1449076"/>
                <a:gd name="connsiteY9" fmla="*/ 1917699 h 1925832"/>
                <a:gd name="connsiteX10" fmla="*/ 173523 w 1449076"/>
                <a:gd name="connsiteY10" fmla="*/ 1873250 h 1925832"/>
                <a:gd name="connsiteX11" fmla="*/ 100498 w 1449076"/>
                <a:gd name="connsiteY11" fmla="*/ 996950 h 1925832"/>
                <a:gd name="connsiteX12" fmla="*/ 59223 w 1449076"/>
                <a:gd name="connsiteY12" fmla="*/ 574675 h 1925832"/>
                <a:gd name="connsiteX13" fmla="*/ 24298 w 1449076"/>
                <a:gd name="connsiteY13" fmla="*/ 231775 h 1925832"/>
                <a:gd name="connsiteX14" fmla="*/ 335448 w 1449076"/>
                <a:gd name="connsiteY14"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6973 w 1449076"/>
                <a:gd name="connsiteY6" fmla="*/ 1022348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6973 w 1449076"/>
                <a:gd name="connsiteY6" fmla="*/ 1022348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6973 w 1449076"/>
                <a:gd name="connsiteY6" fmla="*/ 1022348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0623 w 1449076"/>
                <a:gd name="connsiteY6" fmla="*/ 993773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0623 w 1449076"/>
                <a:gd name="connsiteY6" fmla="*/ 993773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0623 w 1449076"/>
                <a:gd name="connsiteY6" fmla="*/ 993773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802173 w 1449076"/>
                <a:gd name="connsiteY5" fmla="*/ 1025525 h 1925832"/>
                <a:gd name="connsiteX6" fmla="*/ 1100623 w 1449076"/>
                <a:gd name="connsiteY6" fmla="*/ 993773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789473 w 1449076"/>
                <a:gd name="connsiteY4" fmla="*/ 638175 h 1925832"/>
                <a:gd name="connsiteX5" fmla="*/ 802173 w 1449076"/>
                <a:gd name="connsiteY5" fmla="*/ 1025525 h 1925832"/>
                <a:gd name="connsiteX6" fmla="*/ 1100623 w 1449076"/>
                <a:gd name="connsiteY6" fmla="*/ 993773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802173 w 1449076"/>
                <a:gd name="connsiteY4" fmla="*/ 1025525 h 1925832"/>
                <a:gd name="connsiteX5" fmla="*/ 1100623 w 1449076"/>
                <a:gd name="connsiteY5" fmla="*/ 993773 h 1925832"/>
                <a:gd name="connsiteX6" fmla="*/ 1278423 w 1449076"/>
                <a:gd name="connsiteY6" fmla="*/ 1120774 h 1925832"/>
                <a:gd name="connsiteX7" fmla="*/ 1418123 w 1449076"/>
                <a:gd name="connsiteY7" fmla="*/ 1489073 h 1925832"/>
                <a:gd name="connsiteX8" fmla="*/ 1075223 w 1449076"/>
                <a:gd name="connsiteY8" fmla="*/ 1676399 h 1925832"/>
                <a:gd name="connsiteX9" fmla="*/ 583098 w 1449076"/>
                <a:gd name="connsiteY9" fmla="*/ 1917699 h 1925832"/>
                <a:gd name="connsiteX10" fmla="*/ 173523 w 1449076"/>
                <a:gd name="connsiteY10" fmla="*/ 1873250 h 1925832"/>
                <a:gd name="connsiteX11" fmla="*/ 100498 w 1449076"/>
                <a:gd name="connsiteY11" fmla="*/ 996950 h 1925832"/>
                <a:gd name="connsiteX12" fmla="*/ 59223 w 1449076"/>
                <a:gd name="connsiteY12" fmla="*/ 574675 h 1925832"/>
                <a:gd name="connsiteX13" fmla="*/ 24298 w 1449076"/>
                <a:gd name="connsiteY13" fmla="*/ 231775 h 1925832"/>
                <a:gd name="connsiteX14" fmla="*/ 335448 w 1449076"/>
                <a:gd name="connsiteY14" fmla="*/ 0 h 1925832"/>
                <a:gd name="connsiteX0" fmla="*/ 335448 w 1488957"/>
                <a:gd name="connsiteY0" fmla="*/ 0 h 1925832"/>
                <a:gd name="connsiteX1" fmla="*/ 538648 w 1488957"/>
                <a:gd name="connsiteY1" fmla="*/ 142875 h 1925832"/>
                <a:gd name="connsiteX2" fmla="*/ 570398 w 1488957"/>
                <a:gd name="connsiteY2" fmla="*/ 234950 h 1925832"/>
                <a:gd name="connsiteX3" fmla="*/ 811698 w 1488957"/>
                <a:gd name="connsiteY3" fmla="*/ 403225 h 1925832"/>
                <a:gd name="connsiteX4" fmla="*/ 802173 w 1488957"/>
                <a:gd name="connsiteY4" fmla="*/ 1025525 h 1925832"/>
                <a:gd name="connsiteX5" fmla="*/ 1100623 w 1488957"/>
                <a:gd name="connsiteY5" fmla="*/ 993773 h 1925832"/>
                <a:gd name="connsiteX6" fmla="*/ 1278423 w 1488957"/>
                <a:gd name="connsiteY6" fmla="*/ 1120774 h 1925832"/>
                <a:gd name="connsiteX7" fmla="*/ 1467378 w 1488957"/>
                <a:gd name="connsiteY7" fmla="*/ 1439819 h 1925832"/>
                <a:gd name="connsiteX8" fmla="*/ 1075223 w 1488957"/>
                <a:gd name="connsiteY8" fmla="*/ 1676399 h 1925832"/>
                <a:gd name="connsiteX9" fmla="*/ 583098 w 1488957"/>
                <a:gd name="connsiteY9" fmla="*/ 1917699 h 1925832"/>
                <a:gd name="connsiteX10" fmla="*/ 173523 w 1488957"/>
                <a:gd name="connsiteY10" fmla="*/ 1873250 h 1925832"/>
                <a:gd name="connsiteX11" fmla="*/ 100498 w 1488957"/>
                <a:gd name="connsiteY11" fmla="*/ 996950 h 1925832"/>
                <a:gd name="connsiteX12" fmla="*/ 59223 w 1488957"/>
                <a:gd name="connsiteY12" fmla="*/ 574675 h 1925832"/>
                <a:gd name="connsiteX13" fmla="*/ 24298 w 1488957"/>
                <a:gd name="connsiteY13" fmla="*/ 231775 h 1925832"/>
                <a:gd name="connsiteX14" fmla="*/ 335448 w 1488957"/>
                <a:gd name="connsiteY14" fmla="*/ 0 h 1925832"/>
                <a:gd name="connsiteX0" fmla="*/ 335448 w 1488957"/>
                <a:gd name="connsiteY0" fmla="*/ 0 h 1925832"/>
                <a:gd name="connsiteX1" fmla="*/ 538648 w 1488957"/>
                <a:gd name="connsiteY1" fmla="*/ 142875 h 1925832"/>
                <a:gd name="connsiteX2" fmla="*/ 570398 w 1488957"/>
                <a:gd name="connsiteY2" fmla="*/ 234950 h 1925832"/>
                <a:gd name="connsiteX3" fmla="*/ 811698 w 1488957"/>
                <a:gd name="connsiteY3" fmla="*/ 403225 h 1925832"/>
                <a:gd name="connsiteX4" fmla="*/ 802173 w 1488957"/>
                <a:gd name="connsiteY4" fmla="*/ 1025525 h 1925832"/>
                <a:gd name="connsiteX5" fmla="*/ 1100623 w 1488957"/>
                <a:gd name="connsiteY5" fmla="*/ 993773 h 1925832"/>
                <a:gd name="connsiteX6" fmla="*/ 1278423 w 1488957"/>
                <a:gd name="connsiteY6" fmla="*/ 1075997 h 1925832"/>
                <a:gd name="connsiteX7" fmla="*/ 1467378 w 1488957"/>
                <a:gd name="connsiteY7" fmla="*/ 1439819 h 1925832"/>
                <a:gd name="connsiteX8" fmla="*/ 1075223 w 1488957"/>
                <a:gd name="connsiteY8" fmla="*/ 1676399 h 1925832"/>
                <a:gd name="connsiteX9" fmla="*/ 583098 w 1488957"/>
                <a:gd name="connsiteY9" fmla="*/ 1917699 h 1925832"/>
                <a:gd name="connsiteX10" fmla="*/ 173523 w 1488957"/>
                <a:gd name="connsiteY10" fmla="*/ 1873250 h 1925832"/>
                <a:gd name="connsiteX11" fmla="*/ 100498 w 1488957"/>
                <a:gd name="connsiteY11" fmla="*/ 996950 h 1925832"/>
                <a:gd name="connsiteX12" fmla="*/ 59223 w 1488957"/>
                <a:gd name="connsiteY12" fmla="*/ 574675 h 1925832"/>
                <a:gd name="connsiteX13" fmla="*/ 24298 w 1488957"/>
                <a:gd name="connsiteY13" fmla="*/ 231775 h 1925832"/>
                <a:gd name="connsiteX14" fmla="*/ 335448 w 1488957"/>
                <a:gd name="connsiteY14" fmla="*/ 0 h 192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8957" h="1925832">
                  <a:moveTo>
                    <a:pt x="335448" y="0"/>
                  </a:moveTo>
                  <a:lnTo>
                    <a:pt x="538648" y="142875"/>
                  </a:lnTo>
                  <a:lnTo>
                    <a:pt x="570398" y="234950"/>
                  </a:lnTo>
                  <a:lnTo>
                    <a:pt x="811698" y="403225"/>
                  </a:lnTo>
                  <a:lnTo>
                    <a:pt x="802173" y="1025525"/>
                  </a:lnTo>
                  <a:cubicBezTo>
                    <a:pt x="900598" y="1113895"/>
                    <a:pt x="1000081" y="1002769"/>
                    <a:pt x="1100623" y="993773"/>
                  </a:cubicBezTo>
                  <a:cubicBezTo>
                    <a:pt x="1156715" y="1060977"/>
                    <a:pt x="1214923" y="1044776"/>
                    <a:pt x="1278423" y="1075997"/>
                  </a:cubicBezTo>
                  <a:cubicBezTo>
                    <a:pt x="1458869" y="1113567"/>
                    <a:pt x="1528232" y="1274190"/>
                    <a:pt x="1467378" y="1439819"/>
                  </a:cubicBezTo>
                  <a:cubicBezTo>
                    <a:pt x="1384299" y="1472098"/>
                    <a:pt x="1201165" y="1577445"/>
                    <a:pt x="1075223" y="1676399"/>
                  </a:cubicBezTo>
                  <a:cubicBezTo>
                    <a:pt x="892661" y="1946274"/>
                    <a:pt x="729677" y="1936220"/>
                    <a:pt x="583098" y="1917699"/>
                  </a:cubicBezTo>
                  <a:lnTo>
                    <a:pt x="173523" y="1873250"/>
                  </a:lnTo>
                  <a:lnTo>
                    <a:pt x="100498" y="996950"/>
                  </a:lnTo>
                  <a:cubicBezTo>
                    <a:pt x="171406" y="819150"/>
                    <a:pt x="54990" y="720725"/>
                    <a:pt x="59223" y="574675"/>
                  </a:cubicBezTo>
                  <a:cubicBezTo>
                    <a:pt x="-10627" y="490008"/>
                    <a:pt x="-13802" y="345017"/>
                    <a:pt x="24298" y="231775"/>
                  </a:cubicBezTo>
                  <a:lnTo>
                    <a:pt x="335448" y="0"/>
                  </a:lnTo>
                  <a:close/>
                </a:path>
              </a:pathLst>
            </a:custGeom>
            <a:solidFill>
              <a:schemeClr val="accent4">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76" name="Oval 975"/>
            <p:cNvSpPr/>
            <p:nvPr/>
          </p:nvSpPr>
          <p:spPr>
            <a:xfrm>
              <a:off x="4849006" y="1614385"/>
              <a:ext cx="114570" cy="127058"/>
            </a:xfrm>
            <a:prstGeom prst="ellipse">
              <a:avLst/>
            </a:prstGeom>
            <a:solidFill>
              <a:srgbClr val="34464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77" name="Freeform 976"/>
            <p:cNvSpPr/>
            <p:nvPr/>
          </p:nvSpPr>
          <p:spPr>
            <a:xfrm>
              <a:off x="4717009" y="1625518"/>
              <a:ext cx="216570" cy="403359"/>
            </a:xfrm>
            <a:custGeom>
              <a:avLst/>
              <a:gdLst>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15900 h 539750"/>
                <a:gd name="connsiteX1" fmla="*/ 342900 w 520700"/>
                <a:gd name="connsiteY1" fmla="*/ 355600 h 539750"/>
                <a:gd name="connsiteX2" fmla="*/ 76200 w 520700"/>
                <a:gd name="connsiteY2" fmla="*/ 539750 h 539750"/>
                <a:gd name="connsiteX3" fmla="*/ 0 w 520700"/>
                <a:gd name="connsiteY3" fmla="*/ 133350 h 539750"/>
                <a:gd name="connsiteX4" fmla="*/ 393700 w 520700"/>
                <a:gd name="connsiteY4" fmla="*/ 0 h 539750"/>
                <a:gd name="connsiteX5" fmla="*/ 520700 w 520700"/>
                <a:gd name="connsiteY5" fmla="*/ 215900 h 539750"/>
                <a:gd name="connsiteX0" fmla="*/ 522529 w 522529"/>
                <a:gd name="connsiteY0" fmla="*/ 230771 h 554621"/>
                <a:gd name="connsiteX1" fmla="*/ 344729 w 522529"/>
                <a:gd name="connsiteY1" fmla="*/ 370471 h 554621"/>
                <a:gd name="connsiteX2" fmla="*/ 78029 w 522529"/>
                <a:gd name="connsiteY2" fmla="*/ 554621 h 554621"/>
                <a:gd name="connsiteX3" fmla="*/ 1829 w 522529"/>
                <a:gd name="connsiteY3" fmla="*/ 148221 h 554621"/>
                <a:gd name="connsiteX4" fmla="*/ 395529 w 522529"/>
                <a:gd name="connsiteY4" fmla="*/ 14871 h 554621"/>
                <a:gd name="connsiteX5" fmla="*/ 522529 w 522529"/>
                <a:gd name="connsiteY5" fmla="*/ 230771 h 554621"/>
                <a:gd name="connsiteX0" fmla="*/ 522529 w 522529"/>
                <a:gd name="connsiteY0" fmla="*/ 264348 h 588198"/>
                <a:gd name="connsiteX1" fmla="*/ 344729 w 522529"/>
                <a:gd name="connsiteY1" fmla="*/ 404048 h 588198"/>
                <a:gd name="connsiteX2" fmla="*/ 78029 w 522529"/>
                <a:gd name="connsiteY2" fmla="*/ 588198 h 588198"/>
                <a:gd name="connsiteX3" fmla="*/ 1829 w 522529"/>
                <a:gd name="connsiteY3" fmla="*/ 181798 h 588198"/>
                <a:gd name="connsiteX4" fmla="*/ 395529 w 522529"/>
                <a:gd name="connsiteY4" fmla="*/ 48448 h 588198"/>
                <a:gd name="connsiteX5" fmla="*/ 522529 w 522529"/>
                <a:gd name="connsiteY5" fmla="*/ 264348 h 588198"/>
                <a:gd name="connsiteX0" fmla="*/ 522529 w 522529"/>
                <a:gd name="connsiteY0" fmla="*/ 264348 h 994598"/>
                <a:gd name="connsiteX1" fmla="*/ 344729 w 522529"/>
                <a:gd name="connsiteY1" fmla="*/ 404048 h 994598"/>
                <a:gd name="connsiteX2" fmla="*/ 185979 w 522529"/>
                <a:gd name="connsiteY2" fmla="*/ 994598 h 994598"/>
                <a:gd name="connsiteX3" fmla="*/ 1829 w 522529"/>
                <a:gd name="connsiteY3" fmla="*/ 181798 h 994598"/>
                <a:gd name="connsiteX4" fmla="*/ 395529 w 522529"/>
                <a:gd name="connsiteY4" fmla="*/ 48448 h 994598"/>
                <a:gd name="connsiteX5" fmla="*/ 522529 w 522529"/>
                <a:gd name="connsiteY5" fmla="*/ 264348 h 994598"/>
                <a:gd name="connsiteX0" fmla="*/ 522529 w 522529"/>
                <a:gd name="connsiteY0" fmla="*/ 264348 h 994598"/>
                <a:gd name="connsiteX1" fmla="*/ 452679 w 522529"/>
                <a:gd name="connsiteY1" fmla="*/ 619948 h 994598"/>
                <a:gd name="connsiteX2" fmla="*/ 185979 w 522529"/>
                <a:gd name="connsiteY2" fmla="*/ 994598 h 994598"/>
                <a:gd name="connsiteX3" fmla="*/ 1829 w 522529"/>
                <a:gd name="connsiteY3" fmla="*/ 181798 h 994598"/>
                <a:gd name="connsiteX4" fmla="*/ 395529 w 522529"/>
                <a:gd name="connsiteY4" fmla="*/ 48448 h 994598"/>
                <a:gd name="connsiteX5" fmla="*/ 522529 w 522529"/>
                <a:gd name="connsiteY5" fmla="*/ 264348 h 994598"/>
                <a:gd name="connsiteX0" fmla="*/ 336550 w 336550"/>
                <a:gd name="connsiteY0" fmla="*/ 228937 h 959187"/>
                <a:gd name="connsiteX1" fmla="*/ 266700 w 336550"/>
                <a:gd name="connsiteY1" fmla="*/ 584537 h 959187"/>
                <a:gd name="connsiteX2" fmla="*/ 0 w 336550"/>
                <a:gd name="connsiteY2" fmla="*/ 959187 h 959187"/>
                <a:gd name="connsiteX3" fmla="*/ 57150 w 336550"/>
                <a:gd name="connsiteY3" fmla="*/ 292437 h 959187"/>
                <a:gd name="connsiteX4" fmla="*/ 209550 w 336550"/>
                <a:gd name="connsiteY4" fmla="*/ 13037 h 959187"/>
                <a:gd name="connsiteX5" fmla="*/ 336550 w 336550"/>
                <a:gd name="connsiteY5" fmla="*/ 228937 h 959187"/>
                <a:gd name="connsiteX0" fmla="*/ 507885 w 507885"/>
                <a:gd name="connsiteY0" fmla="*/ 228937 h 959187"/>
                <a:gd name="connsiteX1" fmla="*/ 438035 w 507885"/>
                <a:gd name="connsiteY1" fmla="*/ 584537 h 959187"/>
                <a:gd name="connsiteX2" fmla="*/ 171335 w 507885"/>
                <a:gd name="connsiteY2" fmla="*/ 959187 h 959187"/>
                <a:gd name="connsiteX3" fmla="*/ 228485 w 507885"/>
                <a:gd name="connsiteY3" fmla="*/ 292437 h 959187"/>
                <a:gd name="connsiteX4" fmla="*/ 380885 w 507885"/>
                <a:gd name="connsiteY4" fmla="*/ 13037 h 959187"/>
                <a:gd name="connsiteX5" fmla="*/ 507885 w 507885"/>
                <a:gd name="connsiteY5" fmla="*/ 228937 h 959187"/>
                <a:gd name="connsiteX0" fmla="*/ 538176 w 538176"/>
                <a:gd name="connsiteY0" fmla="*/ 228937 h 959187"/>
                <a:gd name="connsiteX1" fmla="*/ 468326 w 538176"/>
                <a:gd name="connsiteY1" fmla="*/ 584537 h 959187"/>
                <a:gd name="connsiteX2" fmla="*/ 201626 w 538176"/>
                <a:gd name="connsiteY2" fmla="*/ 959187 h 959187"/>
                <a:gd name="connsiteX3" fmla="*/ 258776 w 538176"/>
                <a:gd name="connsiteY3" fmla="*/ 292437 h 959187"/>
                <a:gd name="connsiteX4" fmla="*/ 411176 w 538176"/>
                <a:gd name="connsiteY4" fmla="*/ 13037 h 959187"/>
                <a:gd name="connsiteX5" fmla="*/ 538176 w 538176"/>
                <a:gd name="connsiteY5" fmla="*/ 228937 h 959187"/>
                <a:gd name="connsiteX0" fmla="*/ 538176 w 538176"/>
                <a:gd name="connsiteY0" fmla="*/ 224212 h 954462"/>
                <a:gd name="connsiteX1" fmla="*/ 468326 w 538176"/>
                <a:gd name="connsiteY1" fmla="*/ 579812 h 954462"/>
                <a:gd name="connsiteX2" fmla="*/ 201626 w 538176"/>
                <a:gd name="connsiteY2" fmla="*/ 954462 h 954462"/>
                <a:gd name="connsiteX3" fmla="*/ 258776 w 538176"/>
                <a:gd name="connsiteY3" fmla="*/ 287712 h 954462"/>
                <a:gd name="connsiteX4" fmla="*/ 411176 w 538176"/>
                <a:gd name="connsiteY4" fmla="*/ 8312 h 954462"/>
                <a:gd name="connsiteX5" fmla="*/ 538176 w 538176"/>
                <a:gd name="connsiteY5" fmla="*/ 224212 h 954462"/>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54941 w 554941"/>
                <a:gd name="connsiteY0" fmla="*/ 215900 h 946150"/>
                <a:gd name="connsiteX1" fmla="*/ 485091 w 554941"/>
                <a:gd name="connsiteY1" fmla="*/ 571500 h 946150"/>
                <a:gd name="connsiteX2" fmla="*/ 218391 w 554941"/>
                <a:gd name="connsiteY2" fmla="*/ 946150 h 946150"/>
                <a:gd name="connsiteX3" fmla="*/ 250141 w 554941"/>
                <a:gd name="connsiteY3" fmla="*/ 254000 h 946150"/>
                <a:gd name="connsiteX4" fmla="*/ 427941 w 554941"/>
                <a:gd name="connsiteY4" fmla="*/ 0 h 946150"/>
                <a:gd name="connsiteX5" fmla="*/ 554941 w 554941"/>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0" h="946150">
                  <a:moveTo>
                    <a:pt x="508000" y="215900"/>
                  </a:moveTo>
                  <a:cubicBezTo>
                    <a:pt x="484717" y="334433"/>
                    <a:pt x="512233" y="408517"/>
                    <a:pt x="438150" y="571500"/>
                  </a:cubicBezTo>
                  <a:cubicBezTo>
                    <a:pt x="361950" y="753533"/>
                    <a:pt x="241300" y="833967"/>
                    <a:pt x="171450" y="946150"/>
                  </a:cubicBezTo>
                  <a:cubicBezTo>
                    <a:pt x="76200" y="908050"/>
                    <a:pt x="-177800" y="501650"/>
                    <a:pt x="203200" y="254000"/>
                  </a:cubicBezTo>
                  <a:cubicBezTo>
                    <a:pt x="289983" y="196850"/>
                    <a:pt x="230717" y="50800"/>
                    <a:pt x="381000" y="0"/>
                  </a:cubicBezTo>
                  <a:cubicBezTo>
                    <a:pt x="512233" y="65617"/>
                    <a:pt x="503767" y="150283"/>
                    <a:pt x="508000" y="215900"/>
                  </a:cubicBezTo>
                  <a:close/>
                </a:path>
              </a:pathLst>
            </a:custGeom>
            <a:solidFill>
              <a:srgbClr val="2E282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78" name="Freeform 977"/>
            <p:cNvSpPr/>
            <p:nvPr/>
          </p:nvSpPr>
          <p:spPr>
            <a:xfrm>
              <a:off x="4720859" y="1654745"/>
              <a:ext cx="183481" cy="344262"/>
            </a:xfrm>
            <a:custGeom>
              <a:avLst/>
              <a:gdLst>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15900 h 539750"/>
                <a:gd name="connsiteX1" fmla="*/ 342900 w 520700"/>
                <a:gd name="connsiteY1" fmla="*/ 355600 h 539750"/>
                <a:gd name="connsiteX2" fmla="*/ 76200 w 520700"/>
                <a:gd name="connsiteY2" fmla="*/ 539750 h 539750"/>
                <a:gd name="connsiteX3" fmla="*/ 0 w 520700"/>
                <a:gd name="connsiteY3" fmla="*/ 133350 h 539750"/>
                <a:gd name="connsiteX4" fmla="*/ 393700 w 520700"/>
                <a:gd name="connsiteY4" fmla="*/ 0 h 539750"/>
                <a:gd name="connsiteX5" fmla="*/ 520700 w 520700"/>
                <a:gd name="connsiteY5" fmla="*/ 215900 h 539750"/>
                <a:gd name="connsiteX0" fmla="*/ 522529 w 522529"/>
                <a:gd name="connsiteY0" fmla="*/ 230771 h 554621"/>
                <a:gd name="connsiteX1" fmla="*/ 344729 w 522529"/>
                <a:gd name="connsiteY1" fmla="*/ 370471 h 554621"/>
                <a:gd name="connsiteX2" fmla="*/ 78029 w 522529"/>
                <a:gd name="connsiteY2" fmla="*/ 554621 h 554621"/>
                <a:gd name="connsiteX3" fmla="*/ 1829 w 522529"/>
                <a:gd name="connsiteY3" fmla="*/ 148221 h 554621"/>
                <a:gd name="connsiteX4" fmla="*/ 395529 w 522529"/>
                <a:gd name="connsiteY4" fmla="*/ 14871 h 554621"/>
                <a:gd name="connsiteX5" fmla="*/ 522529 w 522529"/>
                <a:gd name="connsiteY5" fmla="*/ 230771 h 554621"/>
                <a:gd name="connsiteX0" fmla="*/ 522529 w 522529"/>
                <a:gd name="connsiteY0" fmla="*/ 264348 h 588198"/>
                <a:gd name="connsiteX1" fmla="*/ 344729 w 522529"/>
                <a:gd name="connsiteY1" fmla="*/ 404048 h 588198"/>
                <a:gd name="connsiteX2" fmla="*/ 78029 w 522529"/>
                <a:gd name="connsiteY2" fmla="*/ 588198 h 588198"/>
                <a:gd name="connsiteX3" fmla="*/ 1829 w 522529"/>
                <a:gd name="connsiteY3" fmla="*/ 181798 h 588198"/>
                <a:gd name="connsiteX4" fmla="*/ 395529 w 522529"/>
                <a:gd name="connsiteY4" fmla="*/ 48448 h 588198"/>
                <a:gd name="connsiteX5" fmla="*/ 522529 w 522529"/>
                <a:gd name="connsiteY5" fmla="*/ 264348 h 588198"/>
                <a:gd name="connsiteX0" fmla="*/ 522529 w 522529"/>
                <a:gd name="connsiteY0" fmla="*/ 264348 h 994598"/>
                <a:gd name="connsiteX1" fmla="*/ 344729 w 522529"/>
                <a:gd name="connsiteY1" fmla="*/ 404048 h 994598"/>
                <a:gd name="connsiteX2" fmla="*/ 185979 w 522529"/>
                <a:gd name="connsiteY2" fmla="*/ 994598 h 994598"/>
                <a:gd name="connsiteX3" fmla="*/ 1829 w 522529"/>
                <a:gd name="connsiteY3" fmla="*/ 181798 h 994598"/>
                <a:gd name="connsiteX4" fmla="*/ 395529 w 522529"/>
                <a:gd name="connsiteY4" fmla="*/ 48448 h 994598"/>
                <a:gd name="connsiteX5" fmla="*/ 522529 w 522529"/>
                <a:gd name="connsiteY5" fmla="*/ 264348 h 994598"/>
                <a:gd name="connsiteX0" fmla="*/ 522529 w 522529"/>
                <a:gd name="connsiteY0" fmla="*/ 264348 h 994598"/>
                <a:gd name="connsiteX1" fmla="*/ 452679 w 522529"/>
                <a:gd name="connsiteY1" fmla="*/ 619948 h 994598"/>
                <a:gd name="connsiteX2" fmla="*/ 185979 w 522529"/>
                <a:gd name="connsiteY2" fmla="*/ 994598 h 994598"/>
                <a:gd name="connsiteX3" fmla="*/ 1829 w 522529"/>
                <a:gd name="connsiteY3" fmla="*/ 181798 h 994598"/>
                <a:gd name="connsiteX4" fmla="*/ 395529 w 522529"/>
                <a:gd name="connsiteY4" fmla="*/ 48448 h 994598"/>
                <a:gd name="connsiteX5" fmla="*/ 522529 w 522529"/>
                <a:gd name="connsiteY5" fmla="*/ 264348 h 994598"/>
                <a:gd name="connsiteX0" fmla="*/ 336550 w 336550"/>
                <a:gd name="connsiteY0" fmla="*/ 228937 h 959187"/>
                <a:gd name="connsiteX1" fmla="*/ 266700 w 336550"/>
                <a:gd name="connsiteY1" fmla="*/ 584537 h 959187"/>
                <a:gd name="connsiteX2" fmla="*/ 0 w 336550"/>
                <a:gd name="connsiteY2" fmla="*/ 959187 h 959187"/>
                <a:gd name="connsiteX3" fmla="*/ 57150 w 336550"/>
                <a:gd name="connsiteY3" fmla="*/ 292437 h 959187"/>
                <a:gd name="connsiteX4" fmla="*/ 209550 w 336550"/>
                <a:gd name="connsiteY4" fmla="*/ 13037 h 959187"/>
                <a:gd name="connsiteX5" fmla="*/ 336550 w 336550"/>
                <a:gd name="connsiteY5" fmla="*/ 228937 h 959187"/>
                <a:gd name="connsiteX0" fmla="*/ 507885 w 507885"/>
                <a:gd name="connsiteY0" fmla="*/ 228937 h 959187"/>
                <a:gd name="connsiteX1" fmla="*/ 438035 w 507885"/>
                <a:gd name="connsiteY1" fmla="*/ 584537 h 959187"/>
                <a:gd name="connsiteX2" fmla="*/ 171335 w 507885"/>
                <a:gd name="connsiteY2" fmla="*/ 959187 h 959187"/>
                <a:gd name="connsiteX3" fmla="*/ 228485 w 507885"/>
                <a:gd name="connsiteY3" fmla="*/ 292437 h 959187"/>
                <a:gd name="connsiteX4" fmla="*/ 380885 w 507885"/>
                <a:gd name="connsiteY4" fmla="*/ 13037 h 959187"/>
                <a:gd name="connsiteX5" fmla="*/ 507885 w 507885"/>
                <a:gd name="connsiteY5" fmla="*/ 228937 h 959187"/>
                <a:gd name="connsiteX0" fmla="*/ 538176 w 538176"/>
                <a:gd name="connsiteY0" fmla="*/ 228937 h 959187"/>
                <a:gd name="connsiteX1" fmla="*/ 468326 w 538176"/>
                <a:gd name="connsiteY1" fmla="*/ 584537 h 959187"/>
                <a:gd name="connsiteX2" fmla="*/ 201626 w 538176"/>
                <a:gd name="connsiteY2" fmla="*/ 959187 h 959187"/>
                <a:gd name="connsiteX3" fmla="*/ 258776 w 538176"/>
                <a:gd name="connsiteY3" fmla="*/ 292437 h 959187"/>
                <a:gd name="connsiteX4" fmla="*/ 411176 w 538176"/>
                <a:gd name="connsiteY4" fmla="*/ 13037 h 959187"/>
                <a:gd name="connsiteX5" fmla="*/ 538176 w 538176"/>
                <a:gd name="connsiteY5" fmla="*/ 228937 h 959187"/>
                <a:gd name="connsiteX0" fmla="*/ 538176 w 538176"/>
                <a:gd name="connsiteY0" fmla="*/ 224212 h 954462"/>
                <a:gd name="connsiteX1" fmla="*/ 468326 w 538176"/>
                <a:gd name="connsiteY1" fmla="*/ 579812 h 954462"/>
                <a:gd name="connsiteX2" fmla="*/ 201626 w 538176"/>
                <a:gd name="connsiteY2" fmla="*/ 954462 h 954462"/>
                <a:gd name="connsiteX3" fmla="*/ 258776 w 538176"/>
                <a:gd name="connsiteY3" fmla="*/ 287712 h 954462"/>
                <a:gd name="connsiteX4" fmla="*/ 411176 w 538176"/>
                <a:gd name="connsiteY4" fmla="*/ 8312 h 954462"/>
                <a:gd name="connsiteX5" fmla="*/ 538176 w 538176"/>
                <a:gd name="connsiteY5" fmla="*/ 224212 h 954462"/>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54941 w 554941"/>
                <a:gd name="connsiteY0" fmla="*/ 215900 h 946150"/>
                <a:gd name="connsiteX1" fmla="*/ 485091 w 554941"/>
                <a:gd name="connsiteY1" fmla="*/ 571500 h 946150"/>
                <a:gd name="connsiteX2" fmla="*/ 218391 w 554941"/>
                <a:gd name="connsiteY2" fmla="*/ 946150 h 946150"/>
                <a:gd name="connsiteX3" fmla="*/ 250141 w 554941"/>
                <a:gd name="connsiteY3" fmla="*/ 254000 h 946150"/>
                <a:gd name="connsiteX4" fmla="*/ 427941 w 554941"/>
                <a:gd name="connsiteY4" fmla="*/ 0 h 946150"/>
                <a:gd name="connsiteX5" fmla="*/ 554941 w 554941"/>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 name="connsiteX0" fmla="*/ 493371 w 493371"/>
                <a:gd name="connsiteY0" fmla="*/ 215900 h 971550"/>
                <a:gd name="connsiteX1" fmla="*/ 423521 w 493371"/>
                <a:gd name="connsiteY1" fmla="*/ 571500 h 971550"/>
                <a:gd name="connsiteX2" fmla="*/ 201271 w 493371"/>
                <a:gd name="connsiteY2" fmla="*/ 971550 h 971550"/>
                <a:gd name="connsiteX3" fmla="*/ 188571 w 493371"/>
                <a:gd name="connsiteY3" fmla="*/ 254000 h 971550"/>
                <a:gd name="connsiteX4" fmla="*/ 366371 w 493371"/>
                <a:gd name="connsiteY4" fmla="*/ 0 h 971550"/>
                <a:gd name="connsiteX5" fmla="*/ 493371 w 493371"/>
                <a:gd name="connsiteY5" fmla="*/ 215900 h 971550"/>
                <a:gd name="connsiteX0" fmla="*/ 417650 w 417650"/>
                <a:gd name="connsiteY0" fmla="*/ 215900 h 971550"/>
                <a:gd name="connsiteX1" fmla="*/ 347800 w 417650"/>
                <a:gd name="connsiteY1" fmla="*/ 571500 h 971550"/>
                <a:gd name="connsiteX2" fmla="*/ 125550 w 417650"/>
                <a:gd name="connsiteY2" fmla="*/ 971550 h 971550"/>
                <a:gd name="connsiteX3" fmla="*/ 233500 w 417650"/>
                <a:gd name="connsiteY3" fmla="*/ 330200 h 971550"/>
                <a:gd name="connsiteX4" fmla="*/ 290650 w 417650"/>
                <a:gd name="connsiteY4" fmla="*/ 0 h 971550"/>
                <a:gd name="connsiteX5" fmla="*/ 417650 w 417650"/>
                <a:gd name="connsiteY5" fmla="*/ 215900 h 971550"/>
                <a:gd name="connsiteX0" fmla="*/ 417650 w 444464"/>
                <a:gd name="connsiteY0" fmla="*/ 76200 h 831850"/>
                <a:gd name="connsiteX1" fmla="*/ 347800 w 444464"/>
                <a:gd name="connsiteY1" fmla="*/ 431800 h 831850"/>
                <a:gd name="connsiteX2" fmla="*/ 125550 w 444464"/>
                <a:gd name="connsiteY2" fmla="*/ 831850 h 831850"/>
                <a:gd name="connsiteX3" fmla="*/ 233500 w 444464"/>
                <a:gd name="connsiteY3" fmla="*/ 190500 h 831850"/>
                <a:gd name="connsiteX4" fmla="*/ 373200 w 444464"/>
                <a:gd name="connsiteY4" fmla="*/ 0 h 831850"/>
                <a:gd name="connsiteX5" fmla="*/ 417650 w 444464"/>
                <a:gd name="connsiteY5" fmla="*/ 76200 h 831850"/>
                <a:gd name="connsiteX0" fmla="*/ 417650 w 419466"/>
                <a:gd name="connsiteY0" fmla="*/ 78789 h 834439"/>
                <a:gd name="connsiteX1" fmla="*/ 347800 w 419466"/>
                <a:gd name="connsiteY1" fmla="*/ 434389 h 834439"/>
                <a:gd name="connsiteX2" fmla="*/ 125550 w 419466"/>
                <a:gd name="connsiteY2" fmla="*/ 834439 h 834439"/>
                <a:gd name="connsiteX3" fmla="*/ 233500 w 419466"/>
                <a:gd name="connsiteY3" fmla="*/ 193089 h 834439"/>
                <a:gd name="connsiteX4" fmla="*/ 373200 w 419466"/>
                <a:gd name="connsiteY4" fmla="*/ 2589 h 834439"/>
                <a:gd name="connsiteX5" fmla="*/ 417650 w 419466"/>
                <a:gd name="connsiteY5" fmla="*/ 78789 h 834439"/>
                <a:gd name="connsiteX0" fmla="*/ 434319 w 434319"/>
                <a:gd name="connsiteY0" fmla="*/ 81014 h 834283"/>
                <a:gd name="connsiteX1" fmla="*/ 347800 w 434319"/>
                <a:gd name="connsiteY1" fmla="*/ 434233 h 834283"/>
                <a:gd name="connsiteX2" fmla="*/ 125550 w 434319"/>
                <a:gd name="connsiteY2" fmla="*/ 834283 h 834283"/>
                <a:gd name="connsiteX3" fmla="*/ 233500 w 434319"/>
                <a:gd name="connsiteY3" fmla="*/ 192933 h 834283"/>
                <a:gd name="connsiteX4" fmla="*/ 373200 w 434319"/>
                <a:gd name="connsiteY4" fmla="*/ 2433 h 834283"/>
                <a:gd name="connsiteX5" fmla="*/ 434319 w 434319"/>
                <a:gd name="connsiteY5" fmla="*/ 81014 h 834283"/>
                <a:gd name="connsiteX0" fmla="*/ 434319 w 451860"/>
                <a:gd name="connsiteY0" fmla="*/ 80451 h 833720"/>
                <a:gd name="connsiteX1" fmla="*/ 347800 w 451860"/>
                <a:gd name="connsiteY1" fmla="*/ 433670 h 833720"/>
                <a:gd name="connsiteX2" fmla="*/ 125550 w 451860"/>
                <a:gd name="connsiteY2" fmla="*/ 833720 h 833720"/>
                <a:gd name="connsiteX3" fmla="*/ 233500 w 451860"/>
                <a:gd name="connsiteY3" fmla="*/ 192370 h 833720"/>
                <a:gd name="connsiteX4" fmla="*/ 373200 w 451860"/>
                <a:gd name="connsiteY4" fmla="*/ 1870 h 833720"/>
                <a:gd name="connsiteX5" fmla="*/ 434319 w 451860"/>
                <a:gd name="connsiteY5" fmla="*/ 80451 h 833720"/>
                <a:gd name="connsiteX0" fmla="*/ 427844 w 445385"/>
                <a:gd name="connsiteY0" fmla="*/ 80451 h 833720"/>
                <a:gd name="connsiteX1" fmla="*/ 341325 w 445385"/>
                <a:gd name="connsiteY1" fmla="*/ 433670 h 833720"/>
                <a:gd name="connsiteX2" fmla="*/ 119075 w 445385"/>
                <a:gd name="connsiteY2" fmla="*/ 833720 h 833720"/>
                <a:gd name="connsiteX3" fmla="*/ 238931 w 445385"/>
                <a:gd name="connsiteY3" fmla="*/ 166176 h 833720"/>
                <a:gd name="connsiteX4" fmla="*/ 366725 w 445385"/>
                <a:gd name="connsiteY4" fmla="*/ 1870 h 833720"/>
                <a:gd name="connsiteX5" fmla="*/ 427844 w 445385"/>
                <a:gd name="connsiteY5" fmla="*/ 80451 h 833720"/>
                <a:gd name="connsiteX0" fmla="*/ 419480 w 437021"/>
                <a:gd name="connsiteY0" fmla="*/ 80451 h 833720"/>
                <a:gd name="connsiteX1" fmla="*/ 332961 w 437021"/>
                <a:gd name="connsiteY1" fmla="*/ 433670 h 833720"/>
                <a:gd name="connsiteX2" fmla="*/ 110711 w 437021"/>
                <a:gd name="connsiteY2" fmla="*/ 833720 h 833720"/>
                <a:gd name="connsiteX3" fmla="*/ 230567 w 437021"/>
                <a:gd name="connsiteY3" fmla="*/ 166176 h 833720"/>
                <a:gd name="connsiteX4" fmla="*/ 358361 w 437021"/>
                <a:gd name="connsiteY4" fmla="*/ 1870 h 833720"/>
                <a:gd name="connsiteX5" fmla="*/ 419480 w 437021"/>
                <a:gd name="connsiteY5" fmla="*/ 80451 h 833720"/>
                <a:gd name="connsiteX0" fmla="*/ 419480 w 437021"/>
                <a:gd name="connsiteY0" fmla="*/ 80451 h 833720"/>
                <a:gd name="connsiteX1" fmla="*/ 332961 w 437021"/>
                <a:gd name="connsiteY1" fmla="*/ 433670 h 833720"/>
                <a:gd name="connsiteX2" fmla="*/ 110711 w 437021"/>
                <a:gd name="connsiteY2" fmla="*/ 833720 h 833720"/>
                <a:gd name="connsiteX3" fmla="*/ 230567 w 437021"/>
                <a:gd name="connsiteY3" fmla="*/ 166176 h 833720"/>
                <a:gd name="connsiteX4" fmla="*/ 358361 w 437021"/>
                <a:gd name="connsiteY4" fmla="*/ 1870 h 833720"/>
                <a:gd name="connsiteX5" fmla="*/ 419480 w 437021"/>
                <a:gd name="connsiteY5" fmla="*/ 80451 h 833720"/>
                <a:gd name="connsiteX0" fmla="*/ 419480 w 437021"/>
                <a:gd name="connsiteY0" fmla="*/ 80451 h 833720"/>
                <a:gd name="connsiteX1" fmla="*/ 337723 w 437021"/>
                <a:gd name="connsiteY1" fmla="*/ 443195 h 833720"/>
                <a:gd name="connsiteX2" fmla="*/ 110711 w 437021"/>
                <a:gd name="connsiteY2" fmla="*/ 833720 h 833720"/>
                <a:gd name="connsiteX3" fmla="*/ 230567 w 437021"/>
                <a:gd name="connsiteY3" fmla="*/ 166176 h 833720"/>
                <a:gd name="connsiteX4" fmla="*/ 358361 w 437021"/>
                <a:gd name="connsiteY4" fmla="*/ 1870 h 833720"/>
                <a:gd name="connsiteX5" fmla="*/ 419480 w 437021"/>
                <a:gd name="connsiteY5" fmla="*/ 80451 h 833720"/>
                <a:gd name="connsiteX0" fmla="*/ 419480 w 437021"/>
                <a:gd name="connsiteY0" fmla="*/ 80451 h 807526"/>
                <a:gd name="connsiteX1" fmla="*/ 337723 w 437021"/>
                <a:gd name="connsiteY1" fmla="*/ 443195 h 807526"/>
                <a:gd name="connsiteX2" fmla="*/ 110711 w 437021"/>
                <a:gd name="connsiteY2" fmla="*/ 807526 h 807526"/>
                <a:gd name="connsiteX3" fmla="*/ 230567 w 437021"/>
                <a:gd name="connsiteY3" fmla="*/ 166176 h 807526"/>
                <a:gd name="connsiteX4" fmla="*/ 358361 w 437021"/>
                <a:gd name="connsiteY4" fmla="*/ 1870 h 807526"/>
                <a:gd name="connsiteX5" fmla="*/ 419480 w 437021"/>
                <a:gd name="connsiteY5" fmla="*/ 80451 h 807526"/>
                <a:gd name="connsiteX0" fmla="*/ 412846 w 430387"/>
                <a:gd name="connsiteY0" fmla="*/ 80451 h 807526"/>
                <a:gd name="connsiteX1" fmla="*/ 331089 w 430387"/>
                <a:gd name="connsiteY1" fmla="*/ 443195 h 807526"/>
                <a:gd name="connsiteX2" fmla="*/ 104077 w 430387"/>
                <a:gd name="connsiteY2" fmla="*/ 807526 h 807526"/>
                <a:gd name="connsiteX3" fmla="*/ 223933 w 430387"/>
                <a:gd name="connsiteY3" fmla="*/ 166176 h 807526"/>
                <a:gd name="connsiteX4" fmla="*/ 351727 w 430387"/>
                <a:gd name="connsiteY4" fmla="*/ 1870 h 807526"/>
                <a:gd name="connsiteX5" fmla="*/ 412846 w 430387"/>
                <a:gd name="connsiteY5" fmla="*/ 80451 h 80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7" h="807526">
                  <a:moveTo>
                    <a:pt x="412846" y="80451"/>
                  </a:moveTo>
                  <a:cubicBezTo>
                    <a:pt x="230020" y="206128"/>
                    <a:pt x="405172" y="280212"/>
                    <a:pt x="331089" y="443195"/>
                  </a:cubicBezTo>
                  <a:cubicBezTo>
                    <a:pt x="254889" y="625228"/>
                    <a:pt x="173927" y="695343"/>
                    <a:pt x="104077" y="807526"/>
                  </a:cubicBezTo>
                  <a:cubicBezTo>
                    <a:pt x="32639" y="695607"/>
                    <a:pt x="-140398" y="432876"/>
                    <a:pt x="223933" y="166176"/>
                  </a:cubicBezTo>
                  <a:cubicBezTo>
                    <a:pt x="310716" y="109026"/>
                    <a:pt x="201444" y="52670"/>
                    <a:pt x="351727" y="1870"/>
                  </a:cubicBezTo>
                  <a:cubicBezTo>
                    <a:pt x="418666" y="-8713"/>
                    <a:pt x="453856" y="26740"/>
                    <a:pt x="412846" y="80451"/>
                  </a:cubicBezTo>
                  <a:close/>
                </a:path>
              </a:pathLst>
            </a:custGeom>
            <a:solidFill>
              <a:srgbClr val="5E544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79" name="Freeform 978"/>
            <p:cNvSpPr/>
            <p:nvPr/>
          </p:nvSpPr>
          <p:spPr>
            <a:xfrm>
              <a:off x="5094271" y="2003697"/>
              <a:ext cx="126896" cy="143138"/>
            </a:xfrm>
            <a:custGeom>
              <a:avLst/>
              <a:gdLst>
                <a:gd name="connsiteX0" fmla="*/ 0 w 297656"/>
                <a:gd name="connsiteY0" fmla="*/ 92869 h 335757"/>
                <a:gd name="connsiteX1" fmla="*/ 238125 w 297656"/>
                <a:gd name="connsiteY1" fmla="*/ 0 h 335757"/>
                <a:gd name="connsiteX2" fmla="*/ 297656 w 297656"/>
                <a:gd name="connsiteY2" fmla="*/ 104775 h 335757"/>
                <a:gd name="connsiteX3" fmla="*/ 23812 w 297656"/>
                <a:gd name="connsiteY3" fmla="*/ 335757 h 335757"/>
                <a:gd name="connsiteX4" fmla="*/ 0 w 297656"/>
                <a:gd name="connsiteY4" fmla="*/ 92869 h 335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56" h="335757">
                  <a:moveTo>
                    <a:pt x="0" y="92869"/>
                  </a:moveTo>
                  <a:lnTo>
                    <a:pt x="238125" y="0"/>
                  </a:lnTo>
                  <a:lnTo>
                    <a:pt x="297656" y="104775"/>
                  </a:lnTo>
                  <a:lnTo>
                    <a:pt x="23812" y="335757"/>
                  </a:lnTo>
                  <a:lnTo>
                    <a:pt x="0" y="92869"/>
                  </a:lnTo>
                  <a:close/>
                </a:path>
              </a:pathLst>
            </a:custGeom>
            <a:solidFill>
              <a:srgbClr val="085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80" name="Freeform 979"/>
            <p:cNvSpPr/>
            <p:nvPr/>
          </p:nvSpPr>
          <p:spPr>
            <a:xfrm>
              <a:off x="4875671" y="1867326"/>
              <a:ext cx="127234" cy="112344"/>
            </a:xfrm>
            <a:custGeom>
              <a:avLst/>
              <a:gdLst>
                <a:gd name="connsiteX0" fmla="*/ 41275 w 298450"/>
                <a:gd name="connsiteY0" fmla="*/ 0 h 263525"/>
                <a:gd name="connsiteX1" fmla="*/ 250825 w 298450"/>
                <a:gd name="connsiteY1" fmla="*/ 139700 h 263525"/>
                <a:gd name="connsiteX2" fmla="*/ 298450 w 298450"/>
                <a:gd name="connsiteY2" fmla="*/ 254000 h 263525"/>
                <a:gd name="connsiteX3" fmla="*/ 0 w 298450"/>
                <a:gd name="connsiteY3" fmla="*/ 263525 h 263525"/>
                <a:gd name="connsiteX4" fmla="*/ 234950 w 298450"/>
                <a:gd name="connsiteY4" fmla="*/ 225425 h 263525"/>
                <a:gd name="connsiteX5" fmla="*/ 228600 w 298450"/>
                <a:gd name="connsiteY5" fmla="*/ 133350 h 263525"/>
                <a:gd name="connsiteX6" fmla="*/ 41275 w 298450"/>
                <a:gd name="connsiteY6" fmla="*/ 0 h 26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450" h="263525">
                  <a:moveTo>
                    <a:pt x="41275" y="0"/>
                  </a:moveTo>
                  <a:lnTo>
                    <a:pt x="250825" y="139700"/>
                  </a:lnTo>
                  <a:lnTo>
                    <a:pt x="298450" y="254000"/>
                  </a:lnTo>
                  <a:lnTo>
                    <a:pt x="0" y="263525"/>
                  </a:lnTo>
                  <a:lnTo>
                    <a:pt x="234950" y="225425"/>
                  </a:lnTo>
                  <a:lnTo>
                    <a:pt x="228600" y="133350"/>
                  </a:lnTo>
                  <a:lnTo>
                    <a:pt x="41275" y="0"/>
                  </a:lnTo>
                  <a:close/>
                </a:path>
              </a:pathLst>
            </a:custGeom>
            <a:solidFill>
              <a:srgbClr val="193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81" name="Freeform 980"/>
            <p:cNvSpPr/>
            <p:nvPr/>
          </p:nvSpPr>
          <p:spPr>
            <a:xfrm>
              <a:off x="4932319" y="2016659"/>
              <a:ext cx="182933" cy="495445"/>
            </a:xfrm>
            <a:custGeom>
              <a:avLst/>
              <a:gdLst>
                <a:gd name="connsiteX0" fmla="*/ 276225 w 327025"/>
                <a:gd name="connsiteY0" fmla="*/ 0 h 977900"/>
                <a:gd name="connsiteX1" fmla="*/ 15875 w 327025"/>
                <a:gd name="connsiteY1" fmla="*/ 41275 h 977900"/>
                <a:gd name="connsiteX2" fmla="*/ 0 w 327025"/>
                <a:gd name="connsiteY2" fmla="*/ 561975 h 977900"/>
                <a:gd name="connsiteX3" fmla="*/ 104775 w 327025"/>
                <a:gd name="connsiteY3" fmla="*/ 765175 h 977900"/>
                <a:gd name="connsiteX4" fmla="*/ 34925 w 327025"/>
                <a:gd name="connsiteY4" fmla="*/ 831850 h 977900"/>
                <a:gd name="connsiteX5" fmla="*/ 60325 w 327025"/>
                <a:gd name="connsiteY5" fmla="*/ 965200 h 977900"/>
                <a:gd name="connsiteX6" fmla="*/ 327025 w 327025"/>
                <a:gd name="connsiteY6" fmla="*/ 977900 h 977900"/>
                <a:gd name="connsiteX7" fmla="*/ 276225 w 327025"/>
                <a:gd name="connsiteY7" fmla="*/ 0 h 977900"/>
                <a:gd name="connsiteX0" fmla="*/ 276225 w 327025"/>
                <a:gd name="connsiteY0" fmla="*/ 0 h 1061223"/>
                <a:gd name="connsiteX1" fmla="*/ 15875 w 327025"/>
                <a:gd name="connsiteY1" fmla="*/ 41275 h 1061223"/>
                <a:gd name="connsiteX2" fmla="*/ 0 w 327025"/>
                <a:gd name="connsiteY2" fmla="*/ 561975 h 1061223"/>
                <a:gd name="connsiteX3" fmla="*/ 104775 w 327025"/>
                <a:gd name="connsiteY3" fmla="*/ 765175 h 1061223"/>
                <a:gd name="connsiteX4" fmla="*/ 34925 w 327025"/>
                <a:gd name="connsiteY4" fmla="*/ 831850 h 1061223"/>
                <a:gd name="connsiteX5" fmla="*/ 60325 w 327025"/>
                <a:gd name="connsiteY5" fmla="*/ 965200 h 1061223"/>
                <a:gd name="connsiteX6" fmla="*/ 327025 w 327025"/>
                <a:gd name="connsiteY6" fmla="*/ 977900 h 1061223"/>
                <a:gd name="connsiteX7" fmla="*/ 276225 w 327025"/>
                <a:gd name="connsiteY7" fmla="*/ 0 h 1061223"/>
                <a:gd name="connsiteX0" fmla="*/ 276225 w 371475"/>
                <a:gd name="connsiteY0" fmla="*/ 0 h 1085839"/>
                <a:gd name="connsiteX1" fmla="*/ 15875 w 371475"/>
                <a:gd name="connsiteY1" fmla="*/ 41275 h 1085839"/>
                <a:gd name="connsiteX2" fmla="*/ 0 w 371475"/>
                <a:gd name="connsiteY2" fmla="*/ 561975 h 1085839"/>
                <a:gd name="connsiteX3" fmla="*/ 104775 w 371475"/>
                <a:gd name="connsiteY3" fmla="*/ 765175 h 1085839"/>
                <a:gd name="connsiteX4" fmla="*/ 34925 w 371475"/>
                <a:gd name="connsiteY4" fmla="*/ 831850 h 1085839"/>
                <a:gd name="connsiteX5" fmla="*/ 60325 w 371475"/>
                <a:gd name="connsiteY5" fmla="*/ 965200 h 1085839"/>
                <a:gd name="connsiteX6" fmla="*/ 371475 w 371475"/>
                <a:gd name="connsiteY6" fmla="*/ 1009650 h 1085839"/>
                <a:gd name="connsiteX7" fmla="*/ 276225 w 371475"/>
                <a:gd name="connsiteY7" fmla="*/ 0 h 1085839"/>
                <a:gd name="connsiteX0" fmla="*/ 276225 w 371475"/>
                <a:gd name="connsiteY0" fmla="*/ 0 h 1112386"/>
                <a:gd name="connsiteX1" fmla="*/ 15875 w 371475"/>
                <a:gd name="connsiteY1" fmla="*/ 41275 h 1112386"/>
                <a:gd name="connsiteX2" fmla="*/ 0 w 371475"/>
                <a:gd name="connsiteY2" fmla="*/ 561975 h 1112386"/>
                <a:gd name="connsiteX3" fmla="*/ 104775 w 371475"/>
                <a:gd name="connsiteY3" fmla="*/ 765175 h 1112386"/>
                <a:gd name="connsiteX4" fmla="*/ 34925 w 371475"/>
                <a:gd name="connsiteY4" fmla="*/ 831850 h 1112386"/>
                <a:gd name="connsiteX5" fmla="*/ 60325 w 371475"/>
                <a:gd name="connsiteY5" fmla="*/ 965200 h 1112386"/>
                <a:gd name="connsiteX6" fmla="*/ 371475 w 371475"/>
                <a:gd name="connsiteY6" fmla="*/ 1009650 h 1112386"/>
                <a:gd name="connsiteX7" fmla="*/ 276225 w 371475"/>
                <a:gd name="connsiteY7" fmla="*/ 0 h 1112386"/>
                <a:gd name="connsiteX0" fmla="*/ 269875 w 365125"/>
                <a:gd name="connsiteY0" fmla="*/ 0 h 1112386"/>
                <a:gd name="connsiteX1" fmla="*/ 9525 w 365125"/>
                <a:gd name="connsiteY1" fmla="*/ 41275 h 1112386"/>
                <a:gd name="connsiteX2" fmla="*/ 0 w 365125"/>
                <a:gd name="connsiteY2" fmla="*/ 523875 h 1112386"/>
                <a:gd name="connsiteX3" fmla="*/ 98425 w 365125"/>
                <a:gd name="connsiteY3" fmla="*/ 765175 h 1112386"/>
                <a:gd name="connsiteX4" fmla="*/ 28575 w 365125"/>
                <a:gd name="connsiteY4" fmla="*/ 831850 h 1112386"/>
                <a:gd name="connsiteX5" fmla="*/ 53975 w 365125"/>
                <a:gd name="connsiteY5" fmla="*/ 965200 h 1112386"/>
                <a:gd name="connsiteX6" fmla="*/ 365125 w 365125"/>
                <a:gd name="connsiteY6" fmla="*/ 1009650 h 1112386"/>
                <a:gd name="connsiteX7" fmla="*/ 269875 w 365125"/>
                <a:gd name="connsiteY7" fmla="*/ 0 h 1112386"/>
                <a:gd name="connsiteX0" fmla="*/ 270155 w 365405"/>
                <a:gd name="connsiteY0" fmla="*/ 0 h 1112386"/>
                <a:gd name="connsiteX1" fmla="*/ 9805 w 365405"/>
                <a:gd name="connsiteY1" fmla="*/ 41275 h 1112386"/>
                <a:gd name="connsiteX2" fmla="*/ 280 w 365405"/>
                <a:gd name="connsiteY2" fmla="*/ 523875 h 1112386"/>
                <a:gd name="connsiteX3" fmla="*/ 98705 w 365405"/>
                <a:gd name="connsiteY3" fmla="*/ 765175 h 1112386"/>
                <a:gd name="connsiteX4" fmla="*/ 28855 w 365405"/>
                <a:gd name="connsiteY4" fmla="*/ 831850 h 1112386"/>
                <a:gd name="connsiteX5" fmla="*/ 54255 w 365405"/>
                <a:gd name="connsiteY5" fmla="*/ 965200 h 1112386"/>
                <a:gd name="connsiteX6" fmla="*/ 365405 w 365405"/>
                <a:gd name="connsiteY6" fmla="*/ 1009650 h 1112386"/>
                <a:gd name="connsiteX7" fmla="*/ 270155 w 365405"/>
                <a:gd name="connsiteY7" fmla="*/ 0 h 1112386"/>
                <a:gd name="connsiteX0" fmla="*/ 323203 w 418453"/>
                <a:gd name="connsiteY0" fmla="*/ 0 h 1112386"/>
                <a:gd name="connsiteX1" fmla="*/ 62853 w 418453"/>
                <a:gd name="connsiteY1" fmla="*/ 41275 h 1112386"/>
                <a:gd name="connsiteX2" fmla="*/ 53328 w 418453"/>
                <a:gd name="connsiteY2" fmla="*/ 523875 h 1112386"/>
                <a:gd name="connsiteX3" fmla="*/ 151753 w 418453"/>
                <a:gd name="connsiteY3" fmla="*/ 765175 h 1112386"/>
                <a:gd name="connsiteX4" fmla="*/ 81903 w 418453"/>
                <a:gd name="connsiteY4" fmla="*/ 831850 h 1112386"/>
                <a:gd name="connsiteX5" fmla="*/ 107303 w 418453"/>
                <a:gd name="connsiteY5" fmla="*/ 965200 h 1112386"/>
                <a:gd name="connsiteX6" fmla="*/ 418453 w 418453"/>
                <a:gd name="connsiteY6" fmla="*/ 1009650 h 1112386"/>
                <a:gd name="connsiteX7" fmla="*/ 323203 w 418453"/>
                <a:gd name="connsiteY7" fmla="*/ 0 h 1112386"/>
                <a:gd name="connsiteX0" fmla="*/ 264932 w 360182"/>
                <a:gd name="connsiteY0" fmla="*/ 0 h 1112386"/>
                <a:gd name="connsiteX1" fmla="*/ 4582 w 360182"/>
                <a:gd name="connsiteY1" fmla="*/ 41275 h 1112386"/>
                <a:gd name="connsiteX2" fmla="*/ 93482 w 360182"/>
                <a:gd name="connsiteY2" fmla="*/ 765175 h 1112386"/>
                <a:gd name="connsiteX3" fmla="*/ 23632 w 360182"/>
                <a:gd name="connsiteY3" fmla="*/ 831850 h 1112386"/>
                <a:gd name="connsiteX4" fmla="*/ 49032 w 360182"/>
                <a:gd name="connsiteY4" fmla="*/ 965200 h 1112386"/>
                <a:gd name="connsiteX5" fmla="*/ 360182 w 360182"/>
                <a:gd name="connsiteY5" fmla="*/ 1009650 h 1112386"/>
                <a:gd name="connsiteX6" fmla="*/ 264932 w 360182"/>
                <a:gd name="connsiteY6" fmla="*/ 0 h 1112386"/>
                <a:gd name="connsiteX0" fmla="*/ 316255 w 411505"/>
                <a:gd name="connsiteY0" fmla="*/ 0 h 1112386"/>
                <a:gd name="connsiteX1" fmla="*/ 55905 w 411505"/>
                <a:gd name="connsiteY1" fmla="*/ 41275 h 1112386"/>
                <a:gd name="connsiteX2" fmla="*/ 144805 w 411505"/>
                <a:gd name="connsiteY2" fmla="*/ 765175 h 1112386"/>
                <a:gd name="connsiteX3" fmla="*/ 74955 w 411505"/>
                <a:gd name="connsiteY3" fmla="*/ 831850 h 1112386"/>
                <a:gd name="connsiteX4" fmla="*/ 100355 w 411505"/>
                <a:gd name="connsiteY4" fmla="*/ 965200 h 1112386"/>
                <a:gd name="connsiteX5" fmla="*/ 411505 w 411505"/>
                <a:gd name="connsiteY5" fmla="*/ 1009650 h 1112386"/>
                <a:gd name="connsiteX6" fmla="*/ 316255 w 411505"/>
                <a:gd name="connsiteY6" fmla="*/ 0 h 1112386"/>
                <a:gd name="connsiteX0" fmla="*/ 337532 w 432782"/>
                <a:gd name="connsiteY0" fmla="*/ 0 h 1112386"/>
                <a:gd name="connsiteX1" fmla="*/ 77182 w 432782"/>
                <a:gd name="connsiteY1" fmla="*/ 41275 h 1112386"/>
                <a:gd name="connsiteX2" fmla="*/ 166082 w 432782"/>
                <a:gd name="connsiteY2" fmla="*/ 765175 h 1112386"/>
                <a:gd name="connsiteX3" fmla="*/ 96232 w 432782"/>
                <a:gd name="connsiteY3" fmla="*/ 831850 h 1112386"/>
                <a:gd name="connsiteX4" fmla="*/ 121632 w 432782"/>
                <a:gd name="connsiteY4" fmla="*/ 965200 h 1112386"/>
                <a:gd name="connsiteX5" fmla="*/ 432782 w 432782"/>
                <a:gd name="connsiteY5" fmla="*/ 1009650 h 1112386"/>
                <a:gd name="connsiteX6" fmla="*/ 337532 w 432782"/>
                <a:gd name="connsiteY6" fmla="*/ 0 h 1112386"/>
                <a:gd name="connsiteX0" fmla="*/ 337532 w 432782"/>
                <a:gd name="connsiteY0" fmla="*/ 13743 h 1126129"/>
                <a:gd name="connsiteX1" fmla="*/ 77182 w 432782"/>
                <a:gd name="connsiteY1" fmla="*/ 55018 h 1126129"/>
                <a:gd name="connsiteX2" fmla="*/ 166082 w 432782"/>
                <a:gd name="connsiteY2" fmla="*/ 778918 h 1126129"/>
                <a:gd name="connsiteX3" fmla="*/ 96232 w 432782"/>
                <a:gd name="connsiteY3" fmla="*/ 845593 h 1126129"/>
                <a:gd name="connsiteX4" fmla="*/ 121632 w 432782"/>
                <a:gd name="connsiteY4" fmla="*/ 978943 h 1126129"/>
                <a:gd name="connsiteX5" fmla="*/ 432782 w 432782"/>
                <a:gd name="connsiteY5" fmla="*/ 1023393 h 1126129"/>
                <a:gd name="connsiteX6" fmla="*/ 337532 w 432782"/>
                <a:gd name="connsiteY6" fmla="*/ 13743 h 1126129"/>
                <a:gd name="connsiteX0" fmla="*/ 337532 w 432782"/>
                <a:gd name="connsiteY0" fmla="*/ 37061 h 1149447"/>
                <a:gd name="connsiteX1" fmla="*/ 77182 w 432782"/>
                <a:gd name="connsiteY1" fmla="*/ 78336 h 1149447"/>
                <a:gd name="connsiteX2" fmla="*/ 166082 w 432782"/>
                <a:gd name="connsiteY2" fmla="*/ 802236 h 1149447"/>
                <a:gd name="connsiteX3" fmla="*/ 96232 w 432782"/>
                <a:gd name="connsiteY3" fmla="*/ 868911 h 1149447"/>
                <a:gd name="connsiteX4" fmla="*/ 121632 w 432782"/>
                <a:gd name="connsiteY4" fmla="*/ 1002261 h 1149447"/>
                <a:gd name="connsiteX5" fmla="*/ 432782 w 432782"/>
                <a:gd name="connsiteY5" fmla="*/ 1046711 h 1149447"/>
                <a:gd name="connsiteX6" fmla="*/ 337532 w 432782"/>
                <a:gd name="connsiteY6" fmla="*/ 37061 h 1149447"/>
                <a:gd name="connsiteX0" fmla="*/ 350232 w 432782"/>
                <a:gd name="connsiteY0" fmla="*/ 37061 h 1149447"/>
                <a:gd name="connsiteX1" fmla="*/ 77182 w 432782"/>
                <a:gd name="connsiteY1" fmla="*/ 78336 h 1149447"/>
                <a:gd name="connsiteX2" fmla="*/ 166082 w 432782"/>
                <a:gd name="connsiteY2" fmla="*/ 802236 h 1149447"/>
                <a:gd name="connsiteX3" fmla="*/ 96232 w 432782"/>
                <a:gd name="connsiteY3" fmla="*/ 868911 h 1149447"/>
                <a:gd name="connsiteX4" fmla="*/ 121632 w 432782"/>
                <a:gd name="connsiteY4" fmla="*/ 1002261 h 1149447"/>
                <a:gd name="connsiteX5" fmla="*/ 432782 w 432782"/>
                <a:gd name="connsiteY5" fmla="*/ 1046711 h 1149447"/>
                <a:gd name="connsiteX6" fmla="*/ 350232 w 432782"/>
                <a:gd name="connsiteY6" fmla="*/ 37061 h 1149447"/>
                <a:gd name="connsiteX0" fmla="*/ 346548 w 429098"/>
                <a:gd name="connsiteY0" fmla="*/ 37061 h 1149447"/>
                <a:gd name="connsiteX1" fmla="*/ 73498 w 429098"/>
                <a:gd name="connsiteY1" fmla="*/ 78336 h 1149447"/>
                <a:gd name="connsiteX2" fmla="*/ 162398 w 429098"/>
                <a:gd name="connsiteY2" fmla="*/ 802236 h 1149447"/>
                <a:gd name="connsiteX3" fmla="*/ 92548 w 429098"/>
                <a:gd name="connsiteY3" fmla="*/ 868911 h 1149447"/>
                <a:gd name="connsiteX4" fmla="*/ 117948 w 429098"/>
                <a:gd name="connsiteY4" fmla="*/ 1002261 h 1149447"/>
                <a:gd name="connsiteX5" fmla="*/ 429098 w 429098"/>
                <a:gd name="connsiteY5" fmla="*/ 1046711 h 1149447"/>
                <a:gd name="connsiteX6" fmla="*/ 346548 w 429098"/>
                <a:gd name="connsiteY6" fmla="*/ 37061 h 1149447"/>
                <a:gd name="connsiteX0" fmla="*/ 346548 w 429098"/>
                <a:gd name="connsiteY0" fmla="*/ 37061 h 1149447"/>
                <a:gd name="connsiteX1" fmla="*/ 73498 w 429098"/>
                <a:gd name="connsiteY1" fmla="*/ 78336 h 1149447"/>
                <a:gd name="connsiteX2" fmla="*/ 162398 w 429098"/>
                <a:gd name="connsiteY2" fmla="*/ 802236 h 1149447"/>
                <a:gd name="connsiteX3" fmla="*/ 60798 w 429098"/>
                <a:gd name="connsiteY3" fmla="*/ 919711 h 1149447"/>
                <a:gd name="connsiteX4" fmla="*/ 117948 w 429098"/>
                <a:gd name="connsiteY4" fmla="*/ 1002261 h 1149447"/>
                <a:gd name="connsiteX5" fmla="*/ 429098 w 429098"/>
                <a:gd name="connsiteY5" fmla="*/ 1046711 h 1149447"/>
                <a:gd name="connsiteX6" fmla="*/ 346548 w 429098"/>
                <a:gd name="connsiteY6" fmla="*/ 37061 h 1149447"/>
                <a:gd name="connsiteX0" fmla="*/ 346548 w 429098"/>
                <a:gd name="connsiteY0" fmla="*/ 37061 h 1162155"/>
                <a:gd name="connsiteX1" fmla="*/ 73498 w 429098"/>
                <a:gd name="connsiteY1" fmla="*/ 78336 h 1162155"/>
                <a:gd name="connsiteX2" fmla="*/ 162398 w 429098"/>
                <a:gd name="connsiteY2" fmla="*/ 802236 h 1162155"/>
                <a:gd name="connsiteX3" fmla="*/ 60798 w 429098"/>
                <a:gd name="connsiteY3" fmla="*/ 919711 h 1162155"/>
                <a:gd name="connsiteX4" fmla="*/ 143348 w 429098"/>
                <a:gd name="connsiteY4" fmla="*/ 1037186 h 1162155"/>
                <a:gd name="connsiteX5" fmla="*/ 429098 w 429098"/>
                <a:gd name="connsiteY5" fmla="*/ 1046711 h 1162155"/>
                <a:gd name="connsiteX6" fmla="*/ 346548 w 429098"/>
                <a:gd name="connsiteY6" fmla="*/ 37061 h 1162155"/>
                <a:gd name="connsiteX0" fmla="*/ 346548 w 429098"/>
                <a:gd name="connsiteY0" fmla="*/ 37061 h 1162155"/>
                <a:gd name="connsiteX1" fmla="*/ 73498 w 429098"/>
                <a:gd name="connsiteY1" fmla="*/ 78336 h 1162155"/>
                <a:gd name="connsiteX2" fmla="*/ 162398 w 429098"/>
                <a:gd name="connsiteY2" fmla="*/ 802236 h 1162155"/>
                <a:gd name="connsiteX3" fmla="*/ 60798 w 429098"/>
                <a:gd name="connsiteY3" fmla="*/ 919711 h 1162155"/>
                <a:gd name="connsiteX4" fmla="*/ 143348 w 429098"/>
                <a:gd name="connsiteY4" fmla="*/ 1037186 h 1162155"/>
                <a:gd name="connsiteX5" fmla="*/ 429098 w 429098"/>
                <a:gd name="connsiteY5" fmla="*/ 1046711 h 1162155"/>
                <a:gd name="connsiteX6" fmla="*/ 346548 w 429098"/>
                <a:gd name="connsiteY6" fmla="*/ 37061 h 1162155"/>
                <a:gd name="connsiteX0" fmla="*/ 346548 w 429098"/>
                <a:gd name="connsiteY0" fmla="*/ 37061 h 1162155"/>
                <a:gd name="connsiteX1" fmla="*/ 73498 w 429098"/>
                <a:gd name="connsiteY1" fmla="*/ 78336 h 1162155"/>
                <a:gd name="connsiteX2" fmla="*/ 162398 w 429098"/>
                <a:gd name="connsiteY2" fmla="*/ 802236 h 1162155"/>
                <a:gd name="connsiteX3" fmla="*/ 44923 w 429098"/>
                <a:gd name="connsiteY3" fmla="*/ 907011 h 1162155"/>
                <a:gd name="connsiteX4" fmla="*/ 143348 w 429098"/>
                <a:gd name="connsiteY4" fmla="*/ 1037186 h 1162155"/>
                <a:gd name="connsiteX5" fmla="*/ 429098 w 429098"/>
                <a:gd name="connsiteY5" fmla="*/ 1046711 h 1162155"/>
                <a:gd name="connsiteX6" fmla="*/ 346548 w 429098"/>
                <a:gd name="connsiteY6" fmla="*/ 37061 h 1162155"/>
                <a:gd name="connsiteX0" fmla="*/ 346548 w 429098"/>
                <a:gd name="connsiteY0" fmla="*/ 37061 h 1162155"/>
                <a:gd name="connsiteX1" fmla="*/ 73498 w 429098"/>
                <a:gd name="connsiteY1" fmla="*/ 78336 h 1162155"/>
                <a:gd name="connsiteX2" fmla="*/ 162398 w 429098"/>
                <a:gd name="connsiteY2" fmla="*/ 802236 h 1162155"/>
                <a:gd name="connsiteX3" fmla="*/ 44923 w 429098"/>
                <a:gd name="connsiteY3" fmla="*/ 907011 h 1162155"/>
                <a:gd name="connsiteX4" fmla="*/ 143348 w 429098"/>
                <a:gd name="connsiteY4" fmla="*/ 1037186 h 1162155"/>
                <a:gd name="connsiteX5" fmla="*/ 429098 w 429098"/>
                <a:gd name="connsiteY5" fmla="*/ 1046711 h 1162155"/>
                <a:gd name="connsiteX6" fmla="*/ 346548 w 429098"/>
                <a:gd name="connsiteY6" fmla="*/ 37061 h 1162155"/>
                <a:gd name="connsiteX0" fmla="*/ 346548 w 429098"/>
                <a:gd name="connsiteY0" fmla="*/ 37061 h 1162155"/>
                <a:gd name="connsiteX1" fmla="*/ 73498 w 429098"/>
                <a:gd name="connsiteY1" fmla="*/ 78336 h 1162155"/>
                <a:gd name="connsiteX2" fmla="*/ 162398 w 429098"/>
                <a:gd name="connsiteY2" fmla="*/ 802236 h 1162155"/>
                <a:gd name="connsiteX3" fmla="*/ 44923 w 429098"/>
                <a:gd name="connsiteY3" fmla="*/ 907011 h 1162155"/>
                <a:gd name="connsiteX4" fmla="*/ 143348 w 429098"/>
                <a:gd name="connsiteY4" fmla="*/ 1037186 h 1162155"/>
                <a:gd name="connsiteX5" fmla="*/ 429098 w 429098"/>
                <a:gd name="connsiteY5" fmla="*/ 1046711 h 1162155"/>
                <a:gd name="connsiteX6" fmla="*/ 346548 w 429098"/>
                <a:gd name="connsiteY6" fmla="*/ 37061 h 1162155"/>
                <a:gd name="connsiteX0" fmla="*/ 346548 w 429098"/>
                <a:gd name="connsiteY0" fmla="*/ 37061 h 1162155"/>
                <a:gd name="connsiteX1" fmla="*/ 73498 w 429098"/>
                <a:gd name="connsiteY1" fmla="*/ 78336 h 1162155"/>
                <a:gd name="connsiteX2" fmla="*/ 162398 w 429098"/>
                <a:gd name="connsiteY2" fmla="*/ 802236 h 1162155"/>
                <a:gd name="connsiteX3" fmla="*/ 44923 w 429098"/>
                <a:gd name="connsiteY3" fmla="*/ 907011 h 1162155"/>
                <a:gd name="connsiteX4" fmla="*/ 143348 w 429098"/>
                <a:gd name="connsiteY4" fmla="*/ 1037186 h 1162155"/>
                <a:gd name="connsiteX5" fmla="*/ 429098 w 429098"/>
                <a:gd name="connsiteY5" fmla="*/ 1046711 h 1162155"/>
                <a:gd name="connsiteX6" fmla="*/ 346548 w 429098"/>
                <a:gd name="connsiteY6" fmla="*/ 37061 h 1162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9098" h="1162155">
                  <a:moveTo>
                    <a:pt x="346548" y="37061"/>
                  </a:moveTo>
                  <a:cubicBezTo>
                    <a:pt x="269290" y="-12681"/>
                    <a:pt x="138056" y="-24322"/>
                    <a:pt x="73498" y="78336"/>
                  </a:cubicBezTo>
                  <a:cubicBezTo>
                    <a:pt x="-2702" y="202690"/>
                    <a:pt x="-75727" y="489499"/>
                    <a:pt x="162398" y="802236"/>
                  </a:cubicBezTo>
                  <a:cubicBezTo>
                    <a:pt x="158165" y="856211"/>
                    <a:pt x="128531" y="894311"/>
                    <a:pt x="44923" y="907011"/>
                  </a:cubicBezTo>
                  <a:cubicBezTo>
                    <a:pt x="97840" y="923944"/>
                    <a:pt x="119006" y="959928"/>
                    <a:pt x="143348" y="1037186"/>
                  </a:cubicBezTo>
                  <a:cubicBezTo>
                    <a:pt x="143348" y="1158894"/>
                    <a:pt x="244948" y="1239328"/>
                    <a:pt x="429098" y="1046711"/>
                  </a:cubicBezTo>
                  <a:lnTo>
                    <a:pt x="346548" y="37061"/>
                  </a:lnTo>
                  <a:close/>
                </a:path>
              </a:pathLst>
            </a:custGeom>
            <a:solidFill>
              <a:schemeClr val="accent4">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82" name="Freeform 981"/>
            <p:cNvSpPr/>
            <p:nvPr/>
          </p:nvSpPr>
          <p:spPr>
            <a:xfrm>
              <a:off x="5112544" y="2154278"/>
              <a:ext cx="224691" cy="231458"/>
            </a:xfrm>
            <a:custGeom>
              <a:avLst/>
              <a:gdLst>
                <a:gd name="connsiteX0" fmla="*/ 15875 w 511175"/>
                <a:gd name="connsiteY0" fmla="*/ 234950 h 539750"/>
                <a:gd name="connsiteX1" fmla="*/ 396875 w 511175"/>
                <a:gd name="connsiteY1" fmla="*/ 0 h 539750"/>
                <a:gd name="connsiteX2" fmla="*/ 511175 w 511175"/>
                <a:gd name="connsiteY2" fmla="*/ 101600 h 539750"/>
                <a:gd name="connsiteX3" fmla="*/ 0 w 511175"/>
                <a:gd name="connsiteY3" fmla="*/ 539750 h 539750"/>
                <a:gd name="connsiteX4" fmla="*/ 15875 w 511175"/>
                <a:gd name="connsiteY4" fmla="*/ 234950 h 539750"/>
                <a:gd name="connsiteX0" fmla="*/ 15875 w 511175"/>
                <a:gd name="connsiteY0" fmla="*/ 234950 h 539750"/>
                <a:gd name="connsiteX1" fmla="*/ 396875 w 511175"/>
                <a:gd name="connsiteY1" fmla="*/ 0 h 539750"/>
                <a:gd name="connsiteX2" fmla="*/ 511175 w 511175"/>
                <a:gd name="connsiteY2" fmla="*/ 101600 h 539750"/>
                <a:gd name="connsiteX3" fmla="*/ 0 w 511175"/>
                <a:gd name="connsiteY3" fmla="*/ 539750 h 539750"/>
                <a:gd name="connsiteX4" fmla="*/ 15875 w 511175"/>
                <a:gd name="connsiteY4" fmla="*/ 234950 h 539750"/>
                <a:gd name="connsiteX0" fmla="*/ 15875 w 511175"/>
                <a:gd name="connsiteY0" fmla="*/ 234950 h 539750"/>
                <a:gd name="connsiteX1" fmla="*/ 396875 w 511175"/>
                <a:gd name="connsiteY1" fmla="*/ 0 h 539750"/>
                <a:gd name="connsiteX2" fmla="*/ 511175 w 511175"/>
                <a:gd name="connsiteY2" fmla="*/ 101600 h 539750"/>
                <a:gd name="connsiteX3" fmla="*/ 0 w 511175"/>
                <a:gd name="connsiteY3" fmla="*/ 539750 h 539750"/>
                <a:gd name="connsiteX4" fmla="*/ 15875 w 511175"/>
                <a:gd name="connsiteY4" fmla="*/ 234950 h 539750"/>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050" h="542925">
                  <a:moveTo>
                    <a:pt x="31750" y="234950"/>
                  </a:moveTo>
                  <a:cubicBezTo>
                    <a:pt x="158750" y="191558"/>
                    <a:pt x="307975" y="84667"/>
                    <a:pt x="412750" y="0"/>
                  </a:cubicBezTo>
                  <a:lnTo>
                    <a:pt x="527050" y="101600"/>
                  </a:lnTo>
                  <a:cubicBezTo>
                    <a:pt x="394758" y="254000"/>
                    <a:pt x="176742" y="415925"/>
                    <a:pt x="0" y="542925"/>
                  </a:cubicBezTo>
                  <a:lnTo>
                    <a:pt x="31750" y="234950"/>
                  </a:lnTo>
                  <a:close/>
                </a:path>
              </a:pathLst>
            </a:custGeom>
            <a:solidFill>
              <a:schemeClr val="accent4">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83" name="Freeform 982"/>
            <p:cNvSpPr/>
            <p:nvPr/>
          </p:nvSpPr>
          <p:spPr>
            <a:xfrm>
              <a:off x="5018824" y="2038497"/>
              <a:ext cx="128912" cy="373420"/>
            </a:xfrm>
            <a:custGeom>
              <a:avLst/>
              <a:gdLst>
                <a:gd name="connsiteX0" fmla="*/ 266700 w 301625"/>
                <a:gd name="connsiteY0" fmla="*/ 215900 h 869950"/>
                <a:gd name="connsiteX1" fmla="*/ 117475 w 301625"/>
                <a:gd name="connsiteY1" fmla="*/ 0 h 869950"/>
                <a:gd name="connsiteX2" fmla="*/ 0 w 301625"/>
                <a:gd name="connsiteY2" fmla="*/ 282575 h 869950"/>
                <a:gd name="connsiteX3" fmla="*/ 60325 w 301625"/>
                <a:gd name="connsiteY3" fmla="*/ 869950 h 869950"/>
                <a:gd name="connsiteX4" fmla="*/ 184150 w 301625"/>
                <a:gd name="connsiteY4" fmla="*/ 841375 h 869950"/>
                <a:gd name="connsiteX5" fmla="*/ 301625 w 301625"/>
                <a:gd name="connsiteY5" fmla="*/ 768350 h 869950"/>
                <a:gd name="connsiteX6" fmla="*/ 266700 w 301625"/>
                <a:gd name="connsiteY6" fmla="*/ 215900 h 869950"/>
                <a:gd name="connsiteX0" fmla="*/ 266700 w 301625"/>
                <a:gd name="connsiteY0" fmla="*/ 215900 h 869950"/>
                <a:gd name="connsiteX1" fmla="*/ 117475 w 301625"/>
                <a:gd name="connsiteY1" fmla="*/ 0 h 869950"/>
                <a:gd name="connsiteX2" fmla="*/ 0 w 301625"/>
                <a:gd name="connsiteY2" fmla="*/ 282575 h 869950"/>
                <a:gd name="connsiteX3" fmla="*/ 60325 w 301625"/>
                <a:gd name="connsiteY3" fmla="*/ 869950 h 869950"/>
                <a:gd name="connsiteX4" fmla="*/ 184150 w 301625"/>
                <a:gd name="connsiteY4" fmla="*/ 841375 h 869950"/>
                <a:gd name="connsiteX5" fmla="*/ 301625 w 301625"/>
                <a:gd name="connsiteY5" fmla="*/ 768350 h 869950"/>
                <a:gd name="connsiteX6" fmla="*/ 266700 w 301625"/>
                <a:gd name="connsiteY6" fmla="*/ 215900 h 869950"/>
                <a:gd name="connsiteX0" fmla="*/ 266700 w 301625"/>
                <a:gd name="connsiteY0" fmla="*/ 217614 h 871664"/>
                <a:gd name="connsiteX1" fmla="*/ 117475 w 301625"/>
                <a:gd name="connsiteY1" fmla="*/ 1714 h 871664"/>
                <a:gd name="connsiteX2" fmla="*/ 0 w 301625"/>
                <a:gd name="connsiteY2" fmla="*/ 284289 h 871664"/>
                <a:gd name="connsiteX3" fmla="*/ 60325 w 301625"/>
                <a:gd name="connsiteY3" fmla="*/ 871664 h 871664"/>
                <a:gd name="connsiteX4" fmla="*/ 184150 w 301625"/>
                <a:gd name="connsiteY4" fmla="*/ 843089 h 871664"/>
                <a:gd name="connsiteX5" fmla="*/ 301625 w 301625"/>
                <a:gd name="connsiteY5" fmla="*/ 770064 h 871664"/>
                <a:gd name="connsiteX6" fmla="*/ 266700 w 301625"/>
                <a:gd name="connsiteY6" fmla="*/ 217614 h 871664"/>
                <a:gd name="connsiteX0" fmla="*/ 266700 w 301625"/>
                <a:gd name="connsiteY0" fmla="*/ 217614 h 871664"/>
                <a:gd name="connsiteX1" fmla="*/ 117475 w 301625"/>
                <a:gd name="connsiteY1" fmla="*/ 1714 h 871664"/>
                <a:gd name="connsiteX2" fmla="*/ 0 w 301625"/>
                <a:gd name="connsiteY2" fmla="*/ 284289 h 871664"/>
                <a:gd name="connsiteX3" fmla="*/ 60325 w 301625"/>
                <a:gd name="connsiteY3" fmla="*/ 871664 h 871664"/>
                <a:gd name="connsiteX4" fmla="*/ 184150 w 301625"/>
                <a:gd name="connsiteY4" fmla="*/ 843089 h 871664"/>
                <a:gd name="connsiteX5" fmla="*/ 301625 w 301625"/>
                <a:gd name="connsiteY5" fmla="*/ 770064 h 871664"/>
                <a:gd name="connsiteX6" fmla="*/ 266700 w 301625"/>
                <a:gd name="connsiteY6" fmla="*/ 217614 h 871664"/>
                <a:gd name="connsiteX0" fmla="*/ 270637 w 305562"/>
                <a:gd name="connsiteY0" fmla="*/ 217614 h 871664"/>
                <a:gd name="connsiteX1" fmla="*/ 121412 w 305562"/>
                <a:gd name="connsiteY1" fmla="*/ 1714 h 871664"/>
                <a:gd name="connsiteX2" fmla="*/ 3937 w 305562"/>
                <a:gd name="connsiteY2" fmla="*/ 284289 h 871664"/>
                <a:gd name="connsiteX3" fmla="*/ 64262 w 305562"/>
                <a:gd name="connsiteY3" fmla="*/ 871664 h 871664"/>
                <a:gd name="connsiteX4" fmla="*/ 188087 w 305562"/>
                <a:gd name="connsiteY4" fmla="*/ 843089 h 871664"/>
                <a:gd name="connsiteX5" fmla="*/ 305562 w 305562"/>
                <a:gd name="connsiteY5" fmla="*/ 770064 h 871664"/>
                <a:gd name="connsiteX6" fmla="*/ 270637 w 305562"/>
                <a:gd name="connsiteY6" fmla="*/ 217614 h 871664"/>
                <a:gd name="connsiteX0" fmla="*/ 270637 w 305562"/>
                <a:gd name="connsiteY0" fmla="*/ 217614 h 871664"/>
                <a:gd name="connsiteX1" fmla="*/ 121412 w 305562"/>
                <a:gd name="connsiteY1" fmla="*/ 1714 h 871664"/>
                <a:gd name="connsiteX2" fmla="*/ 3937 w 305562"/>
                <a:gd name="connsiteY2" fmla="*/ 284289 h 871664"/>
                <a:gd name="connsiteX3" fmla="*/ 64262 w 305562"/>
                <a:gd name="connsiteY3" fmla="*/ 871664 h 871664"/>
                <a:gd name="connsiteX4" fmla="*/ 188087 w 305562"/>
                <a:gd name="connsiteY4" fmla="*/ 843089 h 871664"/>
                <a:gd name="connsiteX5" fmla="*/ 305562 w 305562"/>
                <a:gd name="connsiteY5" fmla="*/ 770064 h 871664"/>
                <a:gd name="connsiteX6" fmla="*/ 270637 w 305562"/>
                <a:gd name="connsiteY6" fmla="*/ 217614 h 871664"/>
                <a:gd name="connsiteX0" fmla="*/ 270637 w 305562"/>
                <a:gd name="connsiteY0" fmla="*/ 217614 h 906544"/>
                <a:gd name="connsiteX1" fmla="*/ 121412 w 305562"/>
                <a:gd name="connsiteY1" fmla="*/ 1714 h 906544"/>
                <a:gd name="connsiteX2" fmla="*/ 3937 w 305562"/>
                <a:gd name="connsiteY2" fmla="*/ 284289 h 906544"/>
                <a:gd name="connsiteX3" fmla="*/ 64262 w 305562"/>
                <a:gd name="connsiteY3" fmla="*/ 871664 h 906544"/>
                <a:gd name="connsiteX4" fmla="*/ 188087 w 305562"/>
                <a:gd name="connsiteY4" fmla="*/ 843089 h 906544"/>
                <a:gd name="connsiteX5" fmla="*/ 305562 w 305562"/>
                <a:gd name="connsiteY5" fmla="*/ 770064 h 906544"/>
                <a:gd name="connsiteX6" fmla="*/ 270637 w 305562"/>
                <a:gd name="connsiteY6" fmla="*/ 217614 h 906544"/>
                <a:gd name="connsiteX0" fmla="*/ 270637 w 305562"/>
                <a:gd name="connsiteY0" fmla="*/ 217614 h 913678"/>
                <a:gd name="connsiteX1" fmla="*/ 121412 w 305562"/>
                <a:gd name="connsiteY1" fmla="*/ 1714 h 913678"/>
                <a:gd name="connsiteX2" fmla="*/ 3937 w 305562"/>
                <a:gd name="connsiteY2" fmla="*/ 284289 h 913678"/>
                <a:gd name="connsiteX3" fmla="*/ 64262 w 305562"/>
                <a:gd name="connsiteY3" fmla="*/ 871664 h 913678"/>
                <a:gd name="connsiteX4" fmla="*/ 188087 w 305562"/>
                <a:gd name="connsiteY4" fmla="*/ 843089 h 913678"/>
                <a:gd name="connsiteX5" fmla="*/ 305562 w 305562"/>
                <a:gd name="connsiteY5" fmla="*/ 770064 h 913678"/>
                <a:gd name="connsiteX6" fmla="*/ 270637 w 305562"/>
                <a:gd name="connsiteY6" fmla="*/ 217614 h 913678"/>
                <a:gd name="connsiteX0" fmla="*/ 270637 w 305562"/>
                <a:gd name="connsiteY0" fmla="*/ 217614 h 919527"/>
                <a:gd name="connsiteX1" fmla="*/ 121412 w 305562"/>
                <a:gd name="connsiteY1" fmla="*/ 1714 h 919527"/>
                <a:gd name="connsiteX2" fmla="*/ 3937 w 305562"/>
                <a:gd name="connsiteY2" fmla="*/ 284289 h 919527"/>
                <a:gd name="connsiteX3" fmla="*/ 64262 w 305562"/>
                <a:gd name="connsiteY3" fmla="*/ 871664 h 919527"/>
                <a:gd name="connsiteX4" fmla="*/ 210312 w 305562"/>
                <a:gd name="connsiteY4" fmla="*/ 862139 h 919527"/>
                <a:gd name="connsiteX5" fmla="*/ 305562 w 305562"/>
                <a:gd name="connsiteY5" fmla="*/ 770064 h 919527"/>
                <a:gd name="connsiteX6" fmla="*/ 270637 w 305562"/>
                <a:gd name="connsiteY6" fmla="*/ 217614 h 919527"/>
                <a:gd name="connsiteX0" fmla="*/ 270637 w 308737"/>
                <a:gd name="connsiteY0" fmla="*/ 217614 h 919527"/>
                <a:gd name="connsiteX1" fmla="*/ 121412 w 308737"/>
                <a:gd name="connsiteY1" fmla="*/ 1714 h 919527"/>
                <a:gd name="connsiteX2" fmla="*/ 3937 w 308737"/>
                <a:gd name="connsiteY2" fmla="*/ 284289 h 919527"/>
                <a:gd name="connsiteX3" fmla="*/ 64262 w 308737"/>
                <a:gd name="connsiteY3" fmla="*/ 871664 h 919527"/>
                <a:gd name="connsiteX4" fmla="*/ 210312 w 308737"/>
                <a:gd name="connsiteY4" fmla="*/ 862139 h 919527"/>
                <a:gd name="connsiteX5" fmla="*/ 308737 w 308737"/>
                <a:gd name="connsiteY5" fmla="*/ 747839 h 919527"/>
                <a:gd name="connsiteX6" fmla="*/ 270637 w 308737"/>
                <a:gd name="connsiteY6" fmla="*/ 217614 h 919527"/>
                <a:gd name="connsiteX0" fmla="*/ 270637 w 308737"/>
                <a:gd name="connsiteY0" fmla="*/ 217614 h 900264"/>
                <a:gd name="connsiteX1" fmla="*/ 121412 w 308737"/>
                <a:gd name="connsiteY1" fmla="*/ 1714 h 900264"/>
                <a:gd name="connsiteX2" fmla="*/ 3937 w 308737"/>
                <a:gd name="connsiteY2" fmla="*/ 284289 h 900264"/>
                <a:gd name="connsiteX3" fmla="*/ 64262 w 308737"/>
                <a:gd name="connsiteY3" fmla="*/ 871664 h 900264"/>
                <a:gd name="connsiteX4" fmla="*/ 308737 w 308737"/>
                <a:gd name="connsiteY4" fmla="*/ 747839 h 900264"/>
                <a:gd name="connsiteX5" fmla="*/ 270637 w 308737"/>
                <a:gd name="connsiteY5" fmla="*/ 217614 h 900264"/>
                <a:gd name="connsiteX0" fmla="*/ 270637 w 308737"/>
                <a:gd name="connsiteY0" fmla="*/ 217614 h 901730"/>
                <a:gd name="connsiteX1" fmla="*/ 121412 w 308737"/>
                <a:gd name="connsiteY1" fmla="*/ 1714 h 901730"/>
                <a:gd name="connsiteX2" fmla="*/ 3937 w 308737"/>
                <a:gd name="connsiteY2" fmla="*/ 284289 h 901730"/>
                <a:gd name="connsiteX3" fmla="*/ 64262 w 308737"/>
                <a:gd name="connsiteY3" fmla="*/ 871664 h 901730"/>
                <a:gd name="connsiteX4" fmla="*/ 308737 w 308737"/>
                <a:gd name="connsiteY4" fmla="*/ 747839 h 901730"/>
                <a:gd name="connsiteX5" fmla="*/ 270637 w 308737"/>
                <a:gd name="connsiteY5" fmla="*/ 217614 h 901730"/>
                <a:gd name="connsiteX0" fmla="*/ 270637 w 308737"/>
                <a:gd name="connsiteY0" fmla="*/ 217614 h 883989"/>
                <a:gd name="connsiteX1" fmla="*/ 121412 w 308737"/>
                <a:gd name="connsiteY1" fmla="*/ 1714 h 883989"/>
                <a:gd name="connsiteX2" fmla="*/ 3937 w 308737"/>
                <a:gd name="connsiteY2" fmla="*/ 284289 h 883989"/>
                <a:gd name="connsiteX3" fmla="*/ 64262 w 308737"/>
                <a:gd name="connsiteY3" fmla="*/ 849439 h 883989"/>
                <a:gd name="connsiteX4" fmla="*/ 308737 w 308737"/>
                <a:gd name="connsiteY4" fmla="*/ 747839 h 883989"/>
                <a:gd name="connsiteX5" fmla="*/ 270637 w 308737"/>
                <a:gd name="connsiteY5" fmla="*/ 217614 h 883989"/>
                <a:gd name="connsiteX0" fmla="*/ 270637 w 308737"/>
                <a:gd name="connsiteY0" fmla="*/ 217614 h 899460"/>
                <a:gd name="connsiteX1" fmla="*/ 121412 w 308737"/>
                <a:gd name="connsiteY1" fmla="*/ 1714 h 899460"/>
                <a:gd name="connsiteX2" fmla="*/ 3937 w 308737"/>
                <a:gd name="connsiteY2" fmla="*/ 284289 h 899460"/>
                <a:gd name="connsiteX3" fmla="*/ 64262 w 308737"/>
                <a:gd name="connsiteY3" fmla="*/ 849439 h 899460"/>
                <a:gd name="connsiteX4" fmla="*/ 308737 w 308737"/>
                <a:gd name="connsiteY4" fmla="*/ 747839 h 899460"/>
                <a:gd name="connsiteX5" fmla="*/ 270637 w 308737"/>
                <a:gd name="connsiteY5" fmla="*/ 217614 h 899460"/>
                <a:gd name="connsiteX0" fmla="*/ 270637 w 308737"/>
                <a:gd name="connsiteY0" fmla="*/ 217614 h 902275"/>
                <a:gd name="connsiteX1" fmla="*/ 121412 w 308737"/>
                <a:gd name="connsiteY1" fmla="*/ 1714 h 902275"/>
                <a:gd name="connsiteX2" fmla="*/ 3937 w 308737"/>
                <a:gd name="connsiteY2" fmla="*/ 284289 h 902275"/>
                <a:gd name="connsiteX3" fmla="*/ 64262 w 308737"/>
                <a:gd name="connsiteY3" fmla="*/ 849439 h 902275"/>
                <a:gd name="connsiteX4" fmla="*/ 308737 w 308737"/>
                <a:gd name="connsiteY4" fmla="*/ 747839 h 902275"/>
                <a:gd name="connsiteX5" fmla="*/ 270637 w 308737"/>
                <a:gd name="connsiteY5" fmla="*/ 217614 h 902275"/>
                <a:gd name="connsiteX0" fmla="*/ 270637 w 308737"/>
                <a:gd name="connsiteY0" fmla="*/ 217614 h 898052"/>
                <a:gd name="connsiteX1" fmla="*/ 121412 w 308737"/>
                <a:gd name="connsiteY1" fmla="*/ 1714 h 898052"/>
                <a:gd name="connsiteX2" fmla="*/ 3937 w 308737"/>
                <a:gd name="connsiteY2" fmla="*/ 284289 h 898052"/>
                <a:gd name="connsiteX3" fmla="*/ 64262 w 308737"/>
                <a:gd name="connsiteY3" fmla="*/ 849439 h 898052"/>
                <a:gd name="connsiteX4" fmla="*/ 308737 w 308737"/>
                <a:gd name="connsiteY4" fmla="*/ 747839 h 898052"/>
                <a:gd name="connsiteX5" fmla="*/ 270637 w 308737"/>
                <a:gd name="connsiteY5" fmla="*/ 217614 h 898052"/>
                <a:gd name="connsiteX0" fmla="*/ 270637 w 302387"/>
                <a:gd name="connsiteY0" fmla="*/ 217614 h 894572"/>
                <a:gd name="connsiteX1" fmla="*/ 121412 w 302387"/>
                <a:gd name="connsiteY1" fmla="*/ 1714 h 894572"/>
                <a:gd name="connsiteX2" fmla="*/ 3937 w 302387"/>
                <a:gd name="connsiteY2" fmla="*/ 284289 h 894572"/>
                <a:gd name="connsiteX3" fmla="*/ 64262 w 302387"/>
                <a:gd name="connsiteY3" fmla="*/ 849439 h 894572"/>
                <a:gd name="connsiteX4" fmla="*/ 302387 w 302387"/>
                <a:gd name="connsiteY4" fmla="*/ 731964 h 894572"/>
                <a:gd name="connsiteX5" fmla="*/ 270637 w 302387"/>
                <a:gd name="connsiteY5" fmla="*/ 217614 h 894572"/>
                <a:gd name="connsiteX0" fmla="*/ 270637 w 302387"/>
                <a:gd name="connsiteY0" fmla="*/ 217614 h 848175"/>
                <a:gd name="connsiteX1" fmla="*/ 121412 w 302387"/>
                <a:gd name="connsiteY1" fmla="*/ 1714 h 848175"/>
                <a:gd name="connsiteX2" fmla="*/ 3937 w 302387"/>
                <a:gd name="connsiteY2" fmla="*/ 284289 h 848175"/>
                <a:gd name="connsiteX3" fmla="*/ 54737 w 302387"/>
                <a:gd name="connsiteY3" fmla="*/ 785939 h 848175"/>
                <a:gd name="connsiteX4" fmla="*/ 302387 w 302387"/>
                <a:gd name="connsiteY4" fmla="*/ 731964 h 848175"/>
                <a:gd name="connsiteX5" fmla="*/ 270637 w 302387"/>
                <a:gd name="connsiteY5" fmla="*/ 217614 h 848175"/>
                <a:gd name="connsiteX0" fmla="*/ 270637 w 302387"/>
                <a:gd name="connsiteY0" fmla="*/ 217614 h 885700"/>
                <a:gd name="connsiteX1" fmla="*/ 121412 w 302387"/>
                <a:gd name="connsiteY1" fmla="*/ 1714 h 885700"/>
                <a:gd name="connsiteX2" fmla="*/ 3937 w 302387"/>
                <a:gd name="connsiteY2" fmla="*/ 284289 h 885700"/>
                <a:gd name="connsiteX3" fmla="*/ 54737 w 302387"/>
                <a:gd name="connsiteY3" fmla="*/ 785939 h 885700"/>
                <a:gd name="connsiteX4" fmla="*/ 302387 w 302387"/>
                <a:gd name="connsiteY4" fmla="*/ 731964 h 885700"/>
                <a:gd name="connsiteX5" fmla="*/ 270637 w 302387"/>
                <a:gd name="connsiteY5" fmla="*/ 217614 h 885700"/>
                <a:gd name="connsiteX0" fmla="*/ 270637 w 302387"/>
                <a:gd name="connsiteY0" fmla="*/ 217614 h 875924"/>
                <a:gd name="connsiteX1" fmla="*/ 121412 w 302387"/>
                <a:gd name="connsiteY1" fmla="*/ 1714 h 875924"/>
                <a:gd name="connsiteX2" fmla="*/ 3937 w 302387"/>
                <a:gd name="connsiteY2" fmla="*/ 284289 h 875924"/>
                <a:gd name="connsiteX3" fmla="*/ 54737 w 302387"/>
                <a:gd name="connsiteY3" fmla="*/ 785939 h 875924"/>
                <a:gd name="connsiteX4" fmla="*/ 302387 w 302387"/>
                <a:gd name="connsiteY4" fmla="*/ 731964 h 875924"/>
                <a:gd name="connsiteX5" fmla="*/ 270637 w 302387"/>
                <a:gd name="connsiteY5" fmla="*/ 217614 h 87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387" h="875924">
                  <a:moveTo>
                    <a:pt x="270637" y="217614"/>
                  </a:moveTo>
                  <a:cubicBezTo>
                    <a:pt x="274870" y="56747"/>
                    <a:pt x="202904" y="-12044"/>
                    <a:pt x="121412" y="1714"/>
                  </a:cubicBezTo>
                  <a:cubicBezTo>
                    <a:pt x="-296" y="7006"/>
                    <a:pt x="-7705" y="183747"/>
                    <a:pt x="3937" y="284289"/>
                  </a:cubicBezTo>
                  <a:lnTo>
                    <a:pt x="54737" y="785939"/>
                  </a:lnTo>
                  <a:cubicBezTo>
                    <a:pt x="73787" y="958447"/>
                    <a:pt x="214016" y="850497"/>
                    <a:pt x="302387" y="731964"/>
                  </a:cubicBezTo>
                  <a:lnTo>
                    <a:pt x="270637" y="217614"/>
                  </a:lnTo>
                  <a:close/>
                </a:path>
              </a:pathLst>
            </a:custGeom>
            <a:solidFill>
              <a:schemeClr val="accent4">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84" name="Freeform 983"/>
            <p:cNvSpPr/>
            <p:nvPr/>
          </p:nvSpPr>
          <p:spPr>
            <a:xfrm>
              <a:off x="5336615" y="2956201"/>
              <a:ext cx="219016" cy="76834"/>
            </a:xfrm>
            <a:custGeom>
              <a:avLst/>
              <a:gdLst>
                <a:gd name="connsiteX0" fmla="*/ 0 w 585788"/>
                <a:gd name="connsiteY0" fmla="*/ 80963 h 200025"/>
                <a:gd name="connsiteX1" fmla="*/ 342900 w 585788"/>
                <a:gd name="connsiteY1" fmla="*/ 85725 h 200025"/>
                <a:gd name="connsiteX2" fmla="*/ 347663 w 585788"/>
                <a:gd name="connsiteY2" fmla="*/ 0 h 200025"/>
                <a:gd name="connsiteX3" fmla="*/ 585788 w 585788"/>
                <a:gd name="connsiteY3" fmla="*/ 57150 h 200025"/>
                <a:gd name="connsiteX4" fmla="*/ 376238 w 585788"/>
                <a:gd name="connsiteY4" fmla="*/ 180975 h 200025"/>
                <a:gd name="connsiteX5" fmla="*/ 4763 w 585788"/>
                <a:gd name="connsiteY5" fmla="*/ 200025 h 200025"/>
                <a:gd name="connsiteX6" fmla="*/ 0 w 585788"/>
                <a:gd name="connsiteY6" fmla="*/ 80963 h 200025"/>
                <a:gd name="connsiteX0" fmla="*/ 0 w 587362"/>
                <a:gd name="connsiteY0" fmla="*/ 80963 h 200025"/>
                <a:gd name="connsiteX1" fmla="*/ 342900 w 587362"/>
                <a:gd name="connsiteY1" fmla="*/ 85725 h 200025"/>
                <a:gd name="connsiteX2" fmla="*/ 347663 w 587362"/>
                <a:gd name="connsiteY2" fmla="*/ 0 h 200025"/>
                <a:gd name="connsiteX3" fmla="*/ 585788 w 587362"/>
                <a:gd name="connsiteY3" fmla="*/ 57150 h 200025"/>
                <a:gd name="connsiteX4" fmla="*/ 376238 w 587362"/>
                <a:gd name="connsiteY4" fmla="*/ 180975 h 200025"/>
                <a:gd name="connsiteX5" fmla="*/ 4763 w 587362"/>
                <a:gd name="connsiteY5" fmla="*/ 200025 h 200025"/>
                <a:gd name="connsiteX6" fmla="*/ 0 w 587362"/>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440"/>
                <a:gd name="connsiteX1" fmla="*/ 342900 w 587516"/>
                <a:gd name="connsiteY1" fmla="*/ 85725 h 200440"/>
                <a:gd name="connsiteX2" fmla="*/ 347663 w 587516"/>
                <a:gd name="connsiteY2" fmla="*/ 0 h 200440"/>
                <a:gd name="connsiteX3" fmla="*/ 585788 w 587516"/>
                <a:gd name="connsiteY3" fmla="*/ 57150 h 200440"/>
                <a:gd name="connsiteX4" fmla="*/ 376238 w 587516"/>
                <a:gd name="connsiteY4" fmla="*/ 180975 h 200440"/>
                <a:gd name="connsiteX5" fmla="*/ 4763 w 587516"/>
                <a:gd name="connsiteY5" fmla="*/ 200025 h 200440"/>
                <a:gd name="connsiteX6" fmla="*/ 0 w 587516"/>
                <a:gd name="connsiteY6" fmla="*/ 80963 h 200440"/>
                <a:gd name="connsiteX0" fmla="*/ 0 w 585788"/>
                <a:gd name="connsiteY0" fmla="*/ 80963 h 200025"/>
                <a:gd name="connsiteX1" fmla="*/ 342900 w 585788"/>
                <a:gd name="connsiteY1" fmla="*/ 85725 h 200025"/>
                <a:gd name="connsiteX2" fmla="*/ 347663 w 585788"/>
                <a:gd name="connsiteY2" fmla="*/ 0 h 200025"/>
                <a:gd name="connsiteX3" fmla="*/ 585788 w 585788"/>
                <a:gd name="connsiteY3" fmla="*/ 57150 h 200025"/>
                <a:gd name="connsiteX4" fmla="*/ 4763 w 585788"/>
                <a:gd name="connsiteY4" fmla="*/ 200025 h 200025"/>
                <a:gd name="connsiteX5" fmla="*/ 0 w 585788"/>
                <a:gd name="connsiteY5" fmla="*/ 80963 h 200025"/>
                <a:gd name="connsiteX0" fmla="*/ 0 w 590007"/>
                <a:gd name="connsiteY0" fmla="*/ 80963 h 200025"/>
                <a:gd name="connsiteX1" fmla="*/ 342900 w 590007"/>
                <a:gd name="connsiteY1" fmla="*/ 85725 h 200025"/>
                <a:gd name="connsiteX2" fmla="*/ 347663 w 590007"/>
                <a:gd name="connsiteY2" fmla="*/ 0 h 200025"/>
                <a:gd name="connsiteX3" fmla="*/ 585788 w 590007"/>
                <a:gd name="connsiteY3" fmla="*/ 57150 h 200025"/>
                <a:gd name="connsiteX4" fmla="*/ 4763 w 590007"/>
                <a:gd name="connsiteY4" fmla="*/ 200025 h 200025"/>
                <a:gd name="connsiteX5" fmla="*/ 0 w 590007"/>
                <a:gd name="connsiteY5" fmla="*/ 80963 h 200025"/>
                <a:gd name="connsiteX0" fmla="*/ 0 w 590297"/>
                <a:gd name="connsiteY0" fmla="*/ 80963 h 214790"/>
                <a:gd name="connsiteX1" fmla="*/ 342900 w 590297"/>
                <a:gd name="connsiteY1" fmla="*/ 85725 h 214790"/>
                <a:gd name="connsiteX2" fmla="*/ 347663 w 590297"/>
                <a:gd name="connsiteY2" fmla="*/ 0 h 214790"/>
                <a:gd name="connsiteX3" fmla="*/ 585788 w 590297"/>
                <a:gd name="connsiteY3" fmla="*/ 57150 h 214790"/>
                <a:gd name="connsiteX4" fmla="*/ 4763 w 590297"/>
                <a:gd name="connsiteY4" fmla="*/ 200025 h 214790"/>
                <a:gd name="connsiteX5" fmla="*/ 0 w 590297"/>
                <a:gd name="connsiteY5" fmla="*/ 80963 h 214790"/>
                <a:gd name="connsiteX0" fmla="*/ 0 w 590271"/>
                <a:gd name="connsiteY0" fmla="*/ 80963 h 209317"/>
                <a:gd name="connsiteX1" fmla="*/ 342900 w 590271"/>
                <a:gd name="connsiteY1" fmla="*/ 85725 h 209317"/>
                <a:gd name="connsiteX2" fmla="*/ 347663 w 590271"/>
                <a:gd name="connsiteY2" fmla="*/ 0 h 209317"/>
                <a:gd name="connsiteX3" fmla="*/ 585788 w 590271"/>
                <a:gd name="connsiteY3" fmla="*/ 57150 h 209317"/>
                <a:gd name="connsiteX4" fmla="*/ 1588 w 590271"/>
                <a:gd name="connsiteY4" fmla="*/ 193675 h 209317"/>
                <a:gd name="connsiteX5" fmla="*/ 0 w 590271"/>
                <a:gd name="connsiteY5" fmla="*/ 80963 h 209317"/>
                <a:gd name="connsiteX0" fmla="*/ 0 w 590429"/>
                <a:gd name="connsiteY0" fmla="*/ 80963 h 210641"/>
                <a:gd name="connsiteX1" fmla="*/ 342900 w 590429"/>
                <a:gd name="connsiteY1" fmla="*/ 85725 h 210641"/>
                <a:gd name="connsiteX2" fmla="*/ 347663 w 590429"/>
                <a:gd name="connsiteY2" fmla="*/ 0 h 210641"/>
                <a:gd name="connsiteX3" fmla="*/ 585788 w 590429"/>
                <a:gd name="connsiteY3" fmla="*/ 57150 h 210641"/>
                <a:gd name="connsiteX4" fmla="*/ 1588 w 590429"/>
                <a:gd name="connsiteY4" fmla="*/ 193675 h 210641"/>
                <a:gd name="connsiteX5" fmla="*/ 0 w 590429"/>
                <a:gd name="connsiteY5" fmla="*/ 80963 h 210641"/>
                <a:gd name="connsiteX0" fmla="*/ 4602 w 595031"/>
                <a:gd name="connsiteY0" fmla="*/ 80963 h 210641"/>
                <a:gd name="connsiteX1" fmla="*/ 347502 w 595031"/>
                <a:gd name="connsiteY1" fmla="*/ 85725 h 210641"/>
                <a:gd name="connsiteX2" fmla="*/ 352265 w 595031"/>
                <a:gd name="connsiteY2" fmla="*/ 0 h 210641"/>
                <a:gd name="connsiteX3" fmla="*/ 590390 w 595031"/>
                <a:gd name="connsiteY3" fmla="*/ 57150 h 210641"/>
                <a:gd name="connsiteX4" fmla="*/ 6190 w 595031"/>
                <a:gd name="connsiteY4" fmla="*/ 193675 h 210641"/>
                <a:gd name="connsiteX5" fmla="*/ 4602 w 595031"/>
                <a:gd name="connsiteY5" fmla="*/ 80963 h 210641"/>
                <a:gd name="connsiteX0" fmla="*/ 10012 w 600441"/>
                <a:gd name="connsiteY0" fmla="*/ 80963 h 210641"/>
                <a:gd name="connsiteX1" fmla="*/ 352912 w 600441"/>
                <a:gd name="connsiteY1" fmla="*/ 85725 h 210641"/>
                <a:gd name="connsiteX2" fmla="*/ 357675 w 600441"/>
                <a:gd name="connsiteY2" fmla="*/ 0 h 210641"/>
                <a:gd name="connsiteX3" fmla="*/ 595800 w 600441"/>
                <a:gd name="connsiteY3" fmla="*/ 57150 h 210641"/>
                <a:gd name="connsiteX4" fmla="*/ 11600 w 600441"/>
                <a:gd name="connsiteY4" fmla="*/ 193675 h 210641"/>
                <a:gd name="connsiteX5" fmla="*/ 10012 w 600441"/>
                <a:gd name="connsiteY5" fmla="*/ 80963 h 210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441" h="210641">
                  <a:moveTo>
                    <a:pt x="10012" y="80963"/>
                  </a:moveTo>
                  <a:cubicBezTo>
                    <a:pt x="105262" y="111125"/>
                    <a:pt x="181462" y="122238"/>
                    <a:pt x="352912" y="85725"/>
                  </a:cubicBezTo>
                  <a:lnTo>
                    <a:pt x="357675" y="0"/>
                  </a:lnTo>
                  <a:lnTo>
                    <a:pt x="595800" y="57150"/>
                  </a:lnTo>
                  <a:cubicBezTo>
                    <a:pt x="652950" y="188913"/>
                    <a:pt x="166381" y="240506"/>
                    <a:pt x="11600" y="193675"/>
                  </a:cubicBezTo>
                  <a:cubicBezTo>
                    <a:pt x="-1629" y="156104"/>
                    <a:pt x="-5334" y="115359"/>
                    <a:pt x="10012" y="80963"/>
                  </a:cubicBezTo>
                  <a:close/>
                </a:path>
              </a:pathLst>
            </a:custGeom>
            <a:solidFill>
              <a:srgbClr val="463F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85" name="Freeform 984"/>
            <p:cNvSpPr/>
            <p:nvPr/>
          </p:nvSpPr>
          <p:spPr>
            <a:xfrm>
              <a:off x="4876715" y="2298225"/>
              <a:ext cx="402085" cy="558749"/>
            </a:xfrm>
            <a:custGeom>
              <a:avLst/>
              <a:gdLst>
                <a:gd name="connsiteX0" fmla="*/ 82858 w 488271"/>
                <a:gd name="connsiteY0" fmla="*/ 0 h 778275"/>
                <a:gd name="connsiteX1" fmla="*/ 97654 w 488271"/>
                <a:gd name="connsiteY1" fmla="*/ 429087 h 778275"/>
                <a:gd name="connsiteX2" fmla="*/ 109491 w 488271"/>
                <a:gd name="connsiteY2" fmla="*/ 645110 h 778275"/>
                <a:gd name="connsiteX3" fmla="*/ 488271 w 488271"/>
                <a:gd name="connsiteY3" fmla="*/ 432046 h 778275"/>
                <a:gd name="connsiteX4" fmla="*/ 482353 w 488271"/>
                <a:gd name="connsiteY4" fmla="*/ 535619 h 778275"/>
                <a:gd name="connsiteX5" fmla="*/ 35510 w 488271"/>
                <a:gd name="connsiteY5" fmla="*/ 778275 h 778275"/>
                <a:gd name="connsiteX6" fmla="*/ 29592 w 488271"/>
                <a:gd name="connsiteY6" fmla="*/ 417250 h 778275"/>
                <a:gd name="connsiteX7" fmla="*/ 0 w 488271"/>
                <a:gd name="connsiteY7" fmla="*/ 0 h 778275"/>
                <a:gd name="connsiteX8" fmla="*/ 82858 w 488271"/>
                <a:gd name="connsiteY8" fmla="*/ 0 h 778275"/>
                <a:gd name="connsiteX0" fmla="*/ 117109 w 522522"/>
                <a:gd name="connsiteY0" fmla="*/ 0 h 778275"/>
                <a:gd name="connsiteX1" fmla="*/ 131905 w 522522"/>
                <a:gd name="connsiteY1" fmla="*/ 429087 h 778275"/>
                <a:gd name="connsiteX2" fmla="*/ 143742 w 522522"/>
                <a:gd name="connsiteY2" fmla="*/ 645110 h 778275"/>
                <a:gd name="connsiteX3" fmla="*/ 522522 w 522522"/>
                <a:gd name="connsiteY3" fmla="*/ 432046 h 778275"/>
                <a:gd name="connsiteX4" fmla="*/ 516604 w 522522"/>
                <a:gd name="connsiteY4" fmla="*/ 535619 h 778275"/>
                <a:gd name="connsiteX5" fmla="*/ 69761 w 522522"/>
                <a:gd name="connsiteY5" fmla="*/ 778275 h 778275"/>
                <a:gd name="connsiteX6" fmla="*/ 63843 w 522522"/>
                <a:gd name="connsiteY6" fmla="*/ 417250 h 778275"/>
                <a:gd name="connsiteX7" fmla="*/ 34251 w 522522"/>
                <a:gd name="connsiteY7" fmla="*/ 0 h 778275"/>
                <a:gd name="connsiteX8" fmla="*/ 117109 w 522522"/>
                <a:gd name="connsiteY8" fmla="*/ 0 h 778275"/>
                <a:gd name="connsiteX0" fmla="*/ 128720 w 534133"/>
                <a:gd name="connsiteY0" fmla="*/ 0 h 778275"/>
                <a:gd name="connsiteX1" fmla="*/ 143516 w 534133"/>
                <a:gd name="connsiteY1" fmla="*/ 429087 h 778275"/>
                <a:gd name="connsiteX2" fmla="*/ 155353 w 534133"/>
                <a:gd name="connsiteY2" fmla="*/ 645110 h 778275"/>
                <a:gd name="connsiteX3" fmla="*/ 534133 w 534133"/>
                <a:gd name="connsiteY3" fmla="*/ 432046 h 778275"/>
                <a:gd name="connsiteX4" fmla="*/ 528215 w 534133"/>
                <a:gd name="connsiteY4" fmla="*/ 535619 h 778275"/>
                <a:gd name="connsiteX5" fmla="*/ 81372 w 534133"/>
                <a:gd name="connsiteY5" fmla="*/ 778275 h 778275"/>
                <a:gd name="connsiteX6" fmla="*/ 75454 w 534133"/>
                <a:gd name="connsiteY6" fmla="*/ 417250 h 778275"/>
                <a:gd name="connsiteX7" fmla="*/ 45862 w 534133"/>
                <a:gd name="connsiteY7" fmla="*/ 0 h 778275"/>
                <a:gd name="connsiteX8" fmla="*/ 128720 w 534133"/>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63015"/>
                <a:gd name="connsiteY0" fmla="*/ 0 h 778275"/>
                <a:gd name="connsiteX1" fmla="*/ 148724 w 563015"/>
                <a:gd name="connsiteY1" fmla="*/ 429087 h 778275"/>
                <a:gd name="connsiteX2" fmla="*/ 160561 w 563015"/>
                <a:gd name="connsiteY2" fmla="*/ 645110 h 778275"/>
                <a:gd name="connsiteX3" fmla="*/ 563015 w 563015"/>
                <a:gd name="connsiteY3" fmla="*/ 423169 h 778275"/>
                <a:gd name="connsiteX4" fmla="*/ 533423 w 563015"/>
                <a:gd name="connsiteY4" fmla="*/ 535619 h 778275"/>
                <a:gd name="connsiteX5" fmla="*/ 86580 w 563015"/>
                <a:gd name="connsiteY5" fmla="*/ 778275 h 778275"/>
                <a:gd name="connsiteX6" fmla="*/ 80662 w 563015"/>
                <a:gd name="connsiteY6" fmla="*/ 417250 h 778275"/>
                <a:gd name="connsiteX7" fmla="*/ 51070 w 563015"/>
                <a:gd name="connsiteY7" fmla="*/ 0 h 778275"/>
                <a:gd name="connsiteX8" fmla="*/ 133928 w 563015"/>
                <a:gd name="connsiteY8" fmla="*/ 0 h 778275"/>
                <a:gd name="connsiteX0" fmla="*/ 133928 w 563015"/>
                <a:gd name="connsiteY0" fmla="*/ 0 h 778275"/>
                <a:gd name="connsiteX1" fmla="*/ 148724 w 563015"/>
                <a:gd name="connsiteY1" fmla="*/ 429087 h 778275"/>
                <a:gd name="connsiteX2" fmla="*/ 160561 w 563015"/>
                <a:gd name="connsiteY2" fmla="*/ 645110 h 778275"/>
                <a:gd name="connsiteX3" fmla="*/ 563015 w 563015"/>
                <a:gd name="connsiteY3" fmla="*/ 423169 h 778275"/>
                <a:gd name="connsiteX4" fmla="*/ 560056 w 563015"/>
                <a:gd name="connsiteY4" fmla="*/ 520823 h 778275"/>
                <a:gd name="connsiteX5" fmla="*/ 86580 w 563015"/>
                <a:gd name="connsiteY5" fmla="*/ 778275 h 778275"/>
                <a:gd name="connsiteX6" fmla="*/ 80662 w 563015"/>
                <a:gd name="connsiteY6" fmla="*/ 417250 h 778275"/>
                <a:gd name="connsiteX7" fmla="*/ 51070 w 563015"/>
                <a:gd name="connsiteY7" fmla="*/ 0 h 778275"/>
                <a:gd name="connsiteX8" fmla="*/ 133928 w 563015"/>
                <a:gd name="connsiteY8" fmla="*/ 0 h 778275"/>
                <a:gd name="connsiteX0" fmla="*/ 133928 w 563015"/>
                <a:gd name="connsiteY0" fmla="*/ 0 h 778275"/>
                <a:gd name="connsiteX1" fmla="*/ 148724 w 563015"/>
                <a:gd name="connsiteY1" fmla="*/ 429087 h 778275"/>
                <a:gd name="connsiteX2" fmla="*/ 160561 w 563015"/>
                <a:gd name="connsiteY2" fmla="*/ 645110 h 778275"/>
                <a:gd name="connsiteX3" fmla="*/ 563015 w 563015"/>
                <a:gd name="connsiteY3" fmla="*/ 423169 h 778275"/>
                <a:gd name="connsiteX4" fmla="*/ 554137 w 563015"/>
                <a:gd name="connsiteY4" fmla="*/ 517864 h 778275"/>
                <a:gd name="connsiteX5" fmla="*/ 86580 w 563015"/>
                <a:gd name="connsiteY5" fmla="*/ 778275 h 778275"/>
                <a:gd name="connsiteX6" fmla="*/ 80662 w 563015"/>
                <a:gd name="connsiteY6" fmla="*/ 417250 h 778275"/>
                <a:gd name="connsiteX7" fmla="*/ 51070 w 563015"/>
                <a:gd name="connsiteY7" fmla="*/ 0 h 778275"/>
                <a:gd name="connsiteX8" fmla="*/ 133928 w 563015"/>
                <a:gd name="connsiteY8" fmla="*/ 0 h 778275"/>
                <a:gd name="connsiteX0" fmla="*/ 133928 w 563015"/>
                <a:gd name="connsiteY0" fmla="*/ 0 h 778275"/>
                <a:gd name="connsiteX1" fmla="*/ 148724 w 563015"/>
                <a:gd name="connsiteY1" fmla="*/ 429087 h 778275"/>
                <a:gd name="connsiteX2" fmla="*/ 160561 w 563015"/>
                <a:gd name="connsiteY2" fmla="*/ 645110 h 778275"/>
                <a:gd name="connsiteX3" fmla="*/ 563015 w 563015"/>
                <a:gd name="connsiteY3" fmla="*/ 423169 h 778275"/>
                <a:gd name="connsiteX4" fmla="*/ 554137 w 563015"/>
                <a:gd name="connsiteY4" fmla="*/ 511946 h 778275"/>
                <a:gd name="connsiteX5" fmla="*/ 86580 w 563015"/>
                <a:gd name="connsiteY5" fmla="*/ 778275 h 778275"/>
                <a:gd name="connsiteX6" fmla="*/ 80662 w 563015"/>
                <a:gd name="connsiteY6" fmla="*/ 417250 h 778275"/>
                <a:gd name="connsiteX7" fmla="*/ 51070 w 563015"/>
                <a:gd name="connsiteY7" fmla="*/ 0 h 778275"/>
                <a:gd name="connsiteX8" fmla="*/ 133928 w 563015"/>
                <a:gd name="connsiteY8" fmla="*/ 0 h 778275"/>
                <a:gd name="connsiteX0" fmla="*/ 133928 w 560056"/>
                <a:gd name="connsiteY0" fmla="*/ 0 h 778275"/>
                <a:gd name="connsiteX1" fmla="*/ 148724 w 560056"/>
                <a:gd name="connsiteY1" fmla="*/ 429087 h 778275"/>
                <a:gd name="connsiteX2" fmla="*/ 160561 w 560056"/>
                <a:gd name="connsiteY2" fmla="*/ 645110 h 778275"/>
                <a:gd name="connsiteX3" fmla="*/ 560056 w 560056"/>
                <a:gd name="connsiteY3" fmla="*/ 432047 h 778275"/>
                <a:gd name="connsiteX4" fmla="*/ 554137 w 560056"/>
                <a:gd name="connsiteY4" fmla="*/ 511946 h 778275"/>
                <a:gd name="connsiteX5" fmla="*/ 86580 w 560056"/>
                <a:gd name="connsiteY5" fmla="*/ 778275 h 778275"/>
                <a:gd name="connsiteX6" fmla="*/ 80662 w 560056"/>
                <a:gd name="connsiteY6" fmla="*/ 417250 h 778275"/>
                <a:gd name="connsiteX7" fmla="*/ 51070 w 560056"/>
                <a:gd name="connsiteY7" fmla="*/ 0 h 778275"/>
                <a:gd name="connsiteX8" fmla="*/ 133928 w 560056"/>
                <a:gd name="connsiteY8" fmla="*/ 0 h 77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056" h="778275">
                  <a:moveTo>
                    <a:pt x="133928" y="0"/>
                  </a:moveTo>
                  <a:cubicBezTo>
                    <a:pt x="58961" y="104559"/>
                    <a:pt x="49097" y="256465"/>
                    <a:pt x="148724" y="429087"/>
                  </a:cubicBezTo>
                  <a:cubicBezTo>
                    <a:pt x="176344" y="486298"/>
                    <a:pt x="156615" y="573102"/>
                    <a:pt x="160561" y="645110"/>
                  </a:cubicBezTo>
                  <a:lnTo>
                    <a:pt x="560056" y="432047"/>
                  </a:lnTo>
                  <a:cubicBezTo>
                    <a:pt x="559070" y="464598"/>
                    <a:pt x="555123" y="479395"/>
                    <a:pt x="554137" y="511946"/>
                  </a:cubicBezTo>
                  <a:lnTo>
                    <a:pt x="86580" y="778275"/>
                  </a:lnTo>
                  <a:cubicBezTo>
                    <a:pt x="-1211" y="578034"/>
                    <a:pt x="64880" y="540551"/>
                    <a:pt x="80662" y="417250"/>
                  </a:cubicBezTo>
                  <a:cubicBezTo>
                    <a:pt x="17532" y="322556"/>
                    <a:pt x="-48557" y="216022"/>
                    <a:pt x="51070" y="0"/>
                  </a:cubicBezTo>
                  <a:lnTo>
                    <a:pt x="133928" y="0"/>
                  </a:lnTo>
                  <a:close/>
                </a:path>
              </a:pathLst>
            </a:custGeom>
            <a:solidFill>
              <a:srgbClr val="88282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86" name="Freeform 985"/>
            <p:cNvSpPr/>
            <p:nvPr/>
          </p:nvSpPr>
          <p:spPr>
            <a:xfrm>
              <a:off x="4528426" y="2076810"/>
              <a:ext cx="444695" cy="227373"/>
            </a:xfrm>
            <a:custGeom>
              <a:avLst/>
              <a:gdLst>
                <a:gd name="connsiteX0" fmla="*/ 0 w 626269"/>
                <a:gd name="connsiteY0" fmla="*/ 23813 h 319088"/>
                <a:gd name="connsiteX1" fmla="*/ 83344 w 626269"/>
                <a:gd name="connsiteY1" fmla="*/ 0 h 319088"/>
                <a:gd name="connsiteX2" fmla="*/ 626269 w 626269"/>
                <a:gd name="connsiteY2" fmla="*/ 307181 h 319088"/>
                <a:gd name="connsiteX3" fmla="*/ 516732 w 626269"/>
                <a:gd name="connsiteY3" fmla="*/ 319088 h 319088"/>
                <a:gd name="connsiteX4" fmla="*/ 0 w 626269"/>
                <a:gd name="connsiteY4" fmla="*/ 23813 h 319088"/>
                <a:gd name="connsiteX0" fmla="*/ 0 w 626269"/>
                <a:gd name="connsiteY0" fmla="*/ 23813 h 316707"/>
                <a:gd name="connsiteX1" fmla="*/ 83344 w 626269"/>
                <a:gd name="connsiteY1" fmla="*/ 0 h 316707"/>
                <a:gd name="connsiteX2" fmla="*/ 626269 w 626269"/>
                <a:gd name="connsiteY2" fmla="*/ 307181 h 316707"/>
                <a:gd name="connsiteX3" fmla="*/ 526257 w 626269"/>
                <a:gd name="connsiteY3" fmla="*/ 316707 h 316707"/>
                <a:gd name="connsiteX4" fmla="*/ 0 w 626269"/>
                <a:gd name="connsiteY4" fmla="*/ 23813 h 316707"/>
                <a:gd name="connsiteX0" fmla="*/ 0 w 611981"/>
                <a:gd name="connsiteY0" fmla="*/ 23813 h 316707"/>
                <a:gd name="connsiteX1" fmla="*/ 83344 w 611981"/>
                <a:gd name="connsiteY1" fmla="*/ 0 h 316707"/>
                <a:gd name="connsiteX2" fmla="*/ 611981 w 611981"/>
                <a:gd name="connsiteY2" fmla="*/ 307181 h 316707"/>
                <a:gd name="connsiteX3" fmla="*/ 526257 w 611981"/>
                <a:gd name="connsiteY3" fmla="*/ 316707 h 316707"/>
                <a:gd name="connsiteX4" fmla="*/ 0 w 611981"/>
                <a:gd name="connsiteY4" fmla="*/ 23813 h 316707"/>
                <a:gd name="connsiteX0" fmla="*/ 0 w 611981"/>
                <a:gd name="connsiteY0" fmla="*/ 23813 h 316707"/>
                <a:gd name="connsiteX1" fmla="*/ 73819 w 611981"/>
                <a:gd name="connsiteY1" fmla="*/ 0 h 316707"/>
                <a:gd name="connsiteX2" fmla="*/ 611981 w 611981"/>
                <a:gd name="connsiteY2" fmla="*/ 307181 h 316707"/>
                <a:gd name="connsiteX3" fmla="*/ 526257 w 611981"/>
                <a:gd name="connsiteY3" fmla="*/ 316707 h 316707"/>
                <a:gd name="connsiteX4" fmla="*/ 0 w 611981"/>
                <a:gd name="connsiteY4" fmla="*/ 23813 h 316707"/>
                <a:gd name="connsiteX0" fmla="*/ 0 w 619408"/>
                <a:gd name="connsiteY0" fmla="*/ 23813 h 316707"/>
                <a:gd name="connsiteX1" fmla="*/ 73819 w 619408"/>
                <a:gd name="connsiteY1" fmla="*/ 0 h 316707"/>
                <a:gd name="connsiteX2" fmla="*/ 619408 w 619408"/>
                <a:gd name="connsiteY2" fmla="*/ 308109 h 316707"/>
                <a:gd name="connsiteX3" fmla="*/ 526257 w 619408"/>
                <a:gd name="connsiteY3" fmla="*/ 316707 h 316707"/>
                <a:gd name="connsiteX4" fmla="*/ 0 w 619408"/>
                <a:gd name="connsiteY4" fmla="*/ 23813 h 316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408" h="316707">
                  <a:moveTo>
                    <a:pt x="0" y="23813"/>
                  </a:moveTo>
                  <a:lnTo>
                    <a:pt x="73819" y="0"/>
                  </a:lnTo>
                  <a:lnTo>
                    <a:pt x="619408" y="308109"/>
                  </a:lnTo>
                  <a:lnTo>
                    <a:pt x="526257" y="316707"/>
                  </a:lnTo>
                  <a:lnTo>
                    <a:pt x="0" y="23813"/>
                  </a:lnTo>
                  <a:close/>
                </a:path>
              </a:pathLst>
            </a:custGeom>
            <a:solidFill>
              <a:srgbClr val="88282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87" name="Freeform 986"/>
            <p:cNvSpPr/>
            <p:nvPr/>
          </p:nvSpPr>
          <p:spPr>
            <a:xfrm>
              <a:off x="4505517" y="2092767"/>
              <a:ext cx="437068" cy="756771"/>
            </a:xfrm>
            <a:custGeom>
              <a:avLst/>
              <a:gdLst>
                <a:gd name="connsiteX0" fmla="*/ 0 w 584200"/>
                <a:gd name="connsiteY0" fmla="*/ 0 h 1054100"/>
                <a:gd name="connsiteX1" fmla="*/ 539750 w 584200"/>
                <a:gd name="connsiteY1" fmla="*/ 285750 h 1054100"/>
                <a:gd name="connsiteX2" fmla="*/ 571500 w 584200"/>
                <a:gd name="connsiteY2" fmla="*/ 717550 h 1054100"/>
                <a:gd name="connsiteX3" fmla="*/ 584200 w 584200"/>
                <a:gd name="connsiteY3" fmla="*/ 1054100 h 1054100"/>
                <a:gd name="connsiteX4" fmla="*/ 82550 w 584200"/>
                <a:gd name="connsiteY4" fmla="*/ 755650 h 1054100"/>
                <a:gd name="connsiteX5" fmla="*/ 101600 w 584200"/>
                <a:gd name="connsiteY5" fmla="*/ 495300 h 1054100"/>
                <a:gd name="connsiteX6" fmla="*/ 0 w 584200"/>
                <a:gd name="connsiteY6" fmla="*/ 0 h 1054100"/>
                <a:gd name="connsiteX0" fmla="*/ 21134 w 605334"/>
                <a:gd name="connsiteY0" fmla="*/ 0 h 1054100"/>
                <a:gd name="connsiteX1" fmla="*/ 560884 w 605334"/>
                <a:gd name="connsiteY1" fmla="*/ 285750 h 1054100"/>
                <a:gd name="connsiteX2" fmla="*/ 592634 w 605334"/>
                <a:gd name="connsiteY2" fmla="*/ 717550 h 1054100"/>
                <a:gd name="connsiteX3" fmla="*/ 605334 w 605334"/>
                <a:gd name="connsiteY3" fmla="*/ 1054100 h 1054100"/>
                <a:gd name="connsiteX4" fmla="*/ 103684 w 605334"/>
                <a:gd name="connsiteY4" fmla="*/ 755650 h 1054100"/>
                <a:gd name="connsiteX5" fmla="*/ 122734 w 605334"/>
                <a:gd name="connsiteY5" fmla="*/ 495300 h 1054100"/>
                <a:gd name="connsiteX6" fmla="*/ 21134 w 605334"/>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10840 w 612490"/>
                <a:gd name="connsiteY4" fmla="*/ 7556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10840 w 612490"/>
                <a:gd name="connsiteY4" fmla="*/ 7556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9890 w 612490"/>
                <a:gd name="connsiteY4" fmla="*/ 7429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9890 w 612490"/>
                <a:gd name="connsiteY4" fmla="*/ 7429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9890 w 612490"/>
                <a:gd name="connsiteY4" fmla="*/ 7429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9890 w 612490"/>
                <a:gd name="connsiteY4" fmla="*/ 7429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9890 w 612490"/>
                <a:gd name="connsiteY4" fmla="*/ 7429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7509 w 612490"/>
                <a:gd name="connsiteY4" fmla="*/ 735807 h 1054100"/>
                <a:gd name="connsiteX5" fmla="*/ 129890 w 612490"/>
                <a:gd name="connsiteY5" fmla="*/ 495300 h 1054100"/>
                <a:gd name="connsiteX6" fmla="*/ 28290 w 612490"/>
                <a:gd name="connsiteY6" fmla="*/ 0 h 1054100"/>
                <a:gd name="connsiteX0" fmla="*/ 31027 w 615227"/>
                <a:gd name="connsiteY0" fmla="*/ 0 h 1054100"/>
                <a:gd name="connsiteX1" fmla="*/ 570777 w 615227"/>
                <a:gd name="connsiteY1" fmla="*/ 285750 h 1054100"/>
                <a:gd name="connsiteX2" fmla="*/ 602527 w 615227"/>
                <a:gd name="connsiteY2" fmla="*/ 717550 h 1054100"/>
                <a:gd name="connsiteX3" fmla="*/ 615227 w 615227"/>
                <a:gd name="connsiteY3" fmla="*/ 1054100 h 1054100"/>
                <a:gd name="connsiteX4" fmla="*/ 130246 w 615227"/>
                <a:gd name="connsiteY4" fmla="*/ 735807 h 1054100"/>
                <a:gd name="connsiteX5" fmla="*/ 118340 w 615227"/>
                <a:gd name="connsiteY5" fmla="*/ 461963 h 1054100"/>
                <a:gd name="connsiteX6" fmla="*/ 31027 w 615227"/>
                <a:gd name="connsiteY6" fmla="*/ 0 h 1054100"/>
                <a:gd name="connsiteX0" fmla="*/ 31027 w 615227"/>
                <a:gd name="connsiteY0" fmla="*/ 0 h 1054100"/>
                <a:gd name="connsiteX1" fmla="*/ 570777 w 615227"/>
                <a:gd name="connsiteY1" fmla="*/ 285750 h 1054100"/>
                <a:gd name="connsiteX2" fmla="*/ 602527 w 615227"/>
                <a:gd name="connsiteY2" fmla="*/ 717550 h 1054100"/>
                <a:gd name="connsiteX3" fmla="*/ 615227 w 615227"/>
                <a:gd name="connsiteY3" fmla="*/ 1054100 h 1054100"/>
                <a:gd name="connsiteX4" fmla="*/ 130246 w 615227"/>
                <a:gd name="connsiteY4" fmla="*/ 735807 h 1054100"/>
                <a:gd name="connsiteX5" fmla="*/ 118340 w 615227"/>
                <a:gd name="connsiteY5" fmla="*/ 461963 h 1054100"/>
                <a:gd name="connsiteX6" fmla="*/ 31027 w 615227"/>
                <a:gd name="connsiteY6" fmla="*/ 0 h 1054100"/>
                <a:gd name="connsiteX0" fmla="*/ 28572 w 612772"/>
                <a:gd name="connsiteY0" fmla="*/ 0 h 1054100"/>
                <a:gd name="connsiteX1" fmla="*/ 568322 w 612772"/>
                <a:gd name="connsiteY1" fmla="*/ 285750 h 1054100"/>
                <a:gd name="connsiteX2" fmla="*/ 600072 w 612772"/>
                <a:gd name="connsiteY2" fmla="*/ 717550 h 1054100"/>
                <a:gd name="connsiteX3" fmla="*/ 612772 w 612772"/>
                <a:gd name="connsiteY3" fmla="*/ 1054100 h 1054100"/>
                <a:gd name="connsiteX4" fmla="*/ 127791 w 612772"/>
                <a:gd name="connsiteY4" fmla="*/ 735807 h 1054100"/>
                <a:gd name="connsiteX5" fmla="*/ 115885 w 612772"/>
                <a:gd name="connsiteY5" fmla="*/ 461963 h 1054100"/>
                <a:gd name="connsiteX6" fmla="*/ 28572 w 612772"/>
                <a:gd name="connsiteY6" fmla="*/ 0 h 1054100"/>
                <a:gd name="connsiteX0" fmla="*/ 28572 w 612772"/>
                <a:gd name="connsiteY0" fmla="*/ 0 h 1054100"/>
                <a:gd name="connsiteX1" fmla="*/ 568322 w 612772"/>
                <a:gd name="connsiteY1" fmla="*/ 285750 h 1054100"/>
                <a:gd name="connsiteX2" fmla="*/ 600072 w 612772"/>
                <a:gd name="connsiteY2" fmla="*/ 717550 h 1054100"/>
                <a:gd name="connsiteX3" fmla="*/ 612772 w 612772"/>
                <a:gd name="connsiteY3" fmla="*/ 1054100 h 1054100"/>
                <a:gd name="connsiteX4" fmla="*/ 127791 w 612772"/>
                <a:gd name="connsiteY4" fmla="*/ 735807 h 1054100"/>
                <a:gd name="connsiteX5" fmla="*/ 115885 w 612772"/>
                <a:gd name="connsiteY5" fmla="*/ 461963 h 1054100"/>
                <a:gd name="connsiteX6" fmla="*/ 28572 w 612772"/>
                <a:gd name="connsiteY6" fmla="*/ 0 h 1054100"/>
                <a:gd name="connsiteX0" fmla="*/ 28572 w 620572"/>
                <a:gd name="connsiteY0" fmla="*/ 0 h 1054100"/>
                <a:gd name="connsiteX1" fmla="*/ 568322 w 620572"/>
                <a:gd name="connsiteY1" fmla="*/ 285750 h 1054100"/>
                <a:gd name="connsiteX2" fmla="*/ 611979 w 620572"/>
                <a:gd name="connsiteY2" fmla="*/ 708025 h 1054100"/>
                <a:gd name="connsiteX3" fmla="*/ 612772 w 620572"/>
                <a:gd name="connsiteY3" fmla="*/ 1054100 h 1054100"/>
                <a:gd name="connsiteX4" fmla="*/ 127791 w 620572"/>
                <a:gd name="connsiteY4" fmla="*/ 735807 h 1054100"/>
                <a:gd name="connsiteX5" fmla="*/ 115885 w 620572"/>
                <a:gd name="connsiteY5" fmla="*/ 461963 h 1054100"/>
                <a:gd name="connsiteX6" fmla="*/ 28572 w 620572"/>
                <a:gd name="connsiteY6" fmla="*/ 0 h 1054100"/>
                <a:gd name="connsiteX0" fmla="*/ 28572 w 620572"/>
                <a:gd name="connsiteY0" fmla="*/ 0 h 1054100"/>
                <a:gd name="connsiteX1" fmla="*/ 577847 w 620572"/>
                <a:gd name="connsiteY1" fmla="*/ 290512 h 1054100"/>
                <a:gd name="connsiteX2" fmla="*/ 611979 w 620572"/>
                <a:gd name="connsiteY2" fmla="*/ 708025 h 1054100"/>
                <a:gd name="connsiteX3" fmla="*/ 612772 w 620572"/>
                <a:gd name="connsiteY3" fmla="*/ 1054100 h 1054100"/>
                <a:gd name="connsiteX4" fmla="*/ 127791 w 620572"/>
                <a:gd name="connsiteY4" fmla="*/ 735807 h 1054100"/>
                <a:gd name="connsiteX5" fmla="*/ 115885 w 620572"/>
                <a:gd name="connsiteY5" fmla="*/ 461963 h 1054100"/>
                <a:gd name="connsiteX6" fmla="*/ 28572 w 620572"/>
                <a:gd name="connsiteY6" fmla="*/ 0 h 1054100"/>
                <a:gd name="connsiteX0" fmla="*/ 28572 w 620572"/>
                <a:gd name="connsiteY0" fmla="*/ 0 h 1054100"/>
                <a:gd name="connsiteX1" fmla="*/ 577847 w 620572"/>
                <a:gd name="connsiteY1" fmla="*/ 290512 h 1054100"/>
                <a:gd name="connsiteX2" fmla="*/ 611979 w 620572"/>
                <a:gd name="connsiteY2" fmla="*/ 691356 h 1054100"/>
                <a:gd name="connsiteX3" fmla="*/ 612772 w 620572"/>
                <a:gd name="connsiteY3" fmla="*/ 1054100 h 1054100"/>
                <a:gd name="connsiteX4" fmla="*/ 127791 w 620572"/>
                <a:gd name="connsiteY4" fmla="*/ 735807 h 1054100"/>
                <a:gd name="connsiteX5" fmla="*/ 115885 w 620572"/>
                <a:gd name="connsiteY5" fmla="*/ 461963 h 1054100"/>
                <a:gd name="connsiteX6" fmla="*/ 28572 w 620572"/>
                <a:gd name="connsiteY6" fmla="*/ 0 h 1054100"/>
                <a:gd name="connsiteX0" fmla="*/ 28572 w 623737"/>
                <a:gd name="connsiteY0" fmla="*/ 0 h 1054100"/>
                <a:gd name="connsiteX1" fmla="*/ 577847 w 623737"/>
                <a:gd name="connsiteY1" fmla="*/ 290512 h 1054100"/>
                <a:gd name="connsiteX2" fmla="*/ 611979 w 623737"/>
                <a:gd name="connsiteY2" fmla="*/ 691356 h 1054100"/>
                <a:gd name="connsiteX3" fmla="*/ 612772 w 623737"/>
                <a:gd name="connsiteY3" fmla="*/ 1054100 h 1054100"/>
                <a:gd name="connsiteX4" fmla="*/ 127791 w 623737"/>
                <a:gd name="connsiteY4" fmla="*/ 735807 h 1054100"/>
                <a:gd name="connsiteX5" fmla="*/ 115885 w 623737"/>
                <a:gd name="connsiteY5" fmla="*/ 461963 h 1054100"/>
                <a:gd name="connsiteX6" fmla="*/ 28572 w 623737"/>
                <a:gd name="connsiteY6" fmla="*/ 0 h 1054100"/>
                <a:gd name="connsiteX0" fmla="*/ 28572 w 614177"/>
                <a:gd name="connsiteY0" fmla="*/ 0 h 1054100"/>
                <a:gd name="connsiteX1" fmla="*/ 577847 w 614177"/>
                <a:gd name="connsiteY1" fmla="*/ 290512 h 1054100"/>
                <a:gd name="connsiteX2" fmla="*/ 597691 w 614177"/>
                <a:gd name="connsiteY2" fmla="*/ 681831 h 1054100"/>
                <a:gd name="connsiteX3" fmla="*/ 612772 w 614177"/>
                <a:gd name="connsiteY3" fmla="*/ 1054100 h 1054100"/>
                <a:gd name="connsiteX4" fmla="*/ 127791 w 614177"/>
                <a:gd name="connsiteY4" fmla="*/ 735807 h 1054100"/>
                <a:gd name="connsiteX5" fmla="*/ 115885 w 614177"/>
                <a:gd name="connsiteY5" fmla="*/ 461963 h 1054100"/>
                <a:gd name="connsiteX6" fmla="*/ 28572 w 614177"/>
                <a:gd name="connsiteY6" fmla="*/ 0 h 1054100"/>
                <a:gd name="connsiteX0" fmla="*/ 30895 w 604594"/>
                <a:gd name="connsiteY0" fmla="*/ 0 h 1054100"/>
                <a:gd name="connsiteX1" fmla="*/ 568264 w 604594"/>
                <a:gd name="connsiteY1" fmla="*/ 290512 h 1054100"/>
                <a:gd name="connsiteX2" fmla="*/ 588108 w 604594"/>
                <a:gd name="connsiteY2" fmla="*/ 681831 h 1054100"/>
                <a:gd name="connsiteX3" fmla="*/ 603189 w 604594"/>
                <a:gd name="connsiteY3" fmla="*/ 1054100 h 1054100"/>
                <a:gd name="connsiteX4" fmla="*/ 118208 w 604594"/>
                <a:gd name="connsiteY4" fmla="*/ 735807 h 1054100"/>
                <a:gd name="connsiteX5" fmla="*/ 106302 w 604594"/>
                <a:gd name="connsiteY5" fmla="*/ 461963 h 1054100"/>
                <a:gd name="connsiteX6" fmla="*/ 30895 w 604594"/>
                <a:gd name="connsiteY6" fmla="*/ 0 h 1054100"/>
                <a:gd name="connsiteX0" fmla="*/ 34037 w 607736"/>
                <a:gd name="connsiteY0" fmla="*/ 0 h 1054100"/>
                <a:gd name="connsiteX1" fmla="*/ 571406 w 607736"/>
                <a:gd name="connsiteY1" fmla="*/ 290512 h 1054100"/>
                <a:gd name="connsiteX2" fmla="*/ 591250 w 607736"/>
                <a:gd name="connsiteY2" fmla="*/ 681831 h 1054100"/>
                <a:gd name="connsiteX3" fmla="*/ 606331 w 607736"/>
                <a:gd name="connsiteY3" fmla="*/ 1054100 h 1054100"/>
                <a:gd name="connsiteX4" fmla="*/ 121350 w 607736"/>
                <a:gd name="connsiteY4" fmla="*/ 735807 h 1054100"/>
                <a:gd name="connsiteX5" fmla="*/ 109444 w 607736"/>
                <a:gd name="connsiteY5" fmla="*/ 461963 h 1054100"/>
                <a:gd name="connsiteX6" fmla="*/ 34037 w 607736"/>
                <a:gd name="connsiteY6" fmla="*/ 0 h 1054100"/>
                <a:gd name="connsiteX0" fmla="*/ 35086 w 608785"/>
                <a:gd name="connsiteY0" fmla="*/ 0 h 1054100"/>
                <a:gd name="connsiteX1" fmla="*/ 572455 w 608785"/>
                <a:gd name="connsiteY1" fmla="*/ 290512 h 1054100"/>
                <a:gd name="connsiteX2" fmla="*/ 592299 w 608785"/>
                <a:gd name="connsiteY2" fmla="*/ 681831 h 1054100"/>
                <a:gd name="connsiteX3" fmla="*/ 607380 w 608785"/>
                <a:gd name="connsiteY3" fmla="*/ 1054100 h 1054100"/>
                <a:gd name="connsiteX4" fmla="*/ 122399 w 608785"/>
                <a:gd name="connsiteY4" fmla="*/ 735807 h 1054100"/>
                <a:gd name="connsiteX5" fmla="*/ 110493 w 608785"/>
                <a:gd name="connsiteY5" fmla="*/ 461963 h 1054100"/>
                <a:gd name="connsiteX6" fmla="*/ 35086 w 608785"/>
                <a:gd name="connsiteY6" fmla="*/ 0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85" h="1054100">
                  <a:moveTo>
                    <a:pt x="35086" y="0"/>
                  </a:moveTo>
                  <a:lnTo>
                    <a:pt x="572455" y="290512"/>
                  </a:lnTo>
                  <a:cubicBezTo>
                    <a:pt x="506838" y="466195"/>
                    <a:pt x="505516" y="525198"/>
                    <a:pt x="592299" y="681831"/>
                  </a:cubicBezTo>
                  <a:cubicBezTo>
                    <a:pt x="620344" y="755914"/>
                    <a:pt x="603147" y="941917"/>
                    <a:pt x="607380" y="1054100"/>
                  </a:cubicBezTo>
                  <a:lnTo>
                    <a:pt x="122399" y="735807"/>
                  </a:lnTo>
                  <a:cubicBezTo>
                    <a:pt x="128749" y="649024"/>
                    <a:pt x="141450" y="533665"/>
                    <a:pt x="110493" y="461963"/>
                  </a:cubicBezTo>
                  <a:cubicBezTo>
                    <a:pt x="33764" y="329407"/>
                    <a:pt x="-48522" y="167481"/>
                    <a:pt x="35086" y="0"/>
                  </a:cubicBezTo>
                  <a:close/>
                </a:path>
              </a:pathLst>
            </a:custGeom>
            <a:solidFill>
              <a:srgbClr val="4A141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88" name="Rectangle 15"/>
            <p:cNvSpPr/>
            <p:nvPr/>
          </p:nvSpPr>
          <p:spPr>
            <a:xfrm>
              <a:off x="5270135" y="2366021"/>
              <a:ext cx="53909" cy="298346"/>
            </a:xfrm>
            <a:custGeom>
              <a:avLst/>
              <a:gdLst>
                <a:gd name="connsiteX0" fmla="*/ 0 w 48729"/>
                <a:gd name="connsiteY0" fmla="*/ 0 h 382225"/>
                <a:gd name="connsiteX1" fmla="*/ 48729 w 48729"/>
                <a:gd name="connsiteY1" fmla="*/ 0 h 382225"/>
                <a:gd name="connsiteX2" fmla="*/ 48729 w 48729"/>
                <a:gd name="connsiteY2" fmla="*/ 382225 h 382225"/>
                <a:gd name="connsiteX3" fmla="*/ 0 w 48729"/>
                <a:gd name="connsiteY3" fmla="*/ 382225 h 382225"/>
                <a:gd name="connsiteX4" fmla="*/ 0 w 48729"/>
                <a:gd name="connsiteY4" fmla="*/ 0 h 382225"/>
                <a:gd name="connsiteX0" fmla="*/ 0 w 48729"/>
                <a:gd name="connsiteY0" fmla="*/ 0 h 403656"/>
                <a:gd name="connsiteX1" fmla="*/ 48729 w 48729"/>
                <a:gd name="connsiteY1" fmla="*/ 0 h 403656"/>
                <a:gd name="connsiteX2" fmla="*/ 48729 w 48729"/>
                <a:gd name="connsiteY2" fmla="*/ 382225 h 403656"/>
                <a:gd name="connsiteX3" fmla="*/ 0 w 48729"/>
                <a:gd name="connsiteY3" fmla="*/ 403656 h 403656"/>
                <a:gd name="connsiteX4" fmla="*/ 0 w 48729"/>
                <a:gd name="connsiteY4" fmla="*/ 0 h 403656"/>
                <a:gd name="connsiteX0" fmla="*/ 0 w 63017"/>
                <a:gd name="connsiteY0" fmla="*/ 0 h 403656"/>
                <a:gd name="connsiteX1" fmla="*/ 48729 w 63017"/>
                <a:gd name="connsiteY1" fmla="*/ 0 h 403656"/>
                <a:gd name="connsiteX2" fmla="*/ 63017 w 63017"/>
                <a:gd name="connsiteY2" fmla="*/ 372700 h 403656"/>
                <a:gd name="connsiteX3" fmla="*/ 0 w 63017"/>
                <a:gd name="connsiteY3" fmla="*/ 403656 h 403656"/>
                <a:gd name="connsiteX4" fmla="*/ 0 w 63017"/>
                <a:gd name="connsiteY4" fmla="*/ 0 h 403656"/>
                <a:gd name="connsiteX0" fmla="*/ 0 w 63017"/>
                <a:gd name="connsiteY0" fmla="*/ 16669 h 420325"/>
                <a:gd name="connsiteX1" fmla="*/ 53492 w 63017"/>
                <a:gd name="connsiteY1" fmla="*/ 0 h 420325"/>
                <a:gd name="connsiteX2" fmla="*/ 63017 w 63017"/>
                <a:gd name="connsiteY2" fmla="*/ 389369 h 420325"/>
                <a:gd name="connsiteX3" fmla="*/ 0 w 63017"/>
                <a:gd name="connsiteY3" fmla="*/ 420325 h 420325"/>
                <a:gd name="connsiteX4" fmla="*/ 0 w 63017"/>
                <a:gd name="connsiteY4" fmla="*/ 16669 h 420325"/>
                <a:gd name="connsiteX0" fmla="*/ 30956 w 93973"/>
                <a:gd name="connsiteY0" fmla="*/ 16669 h 429850"/>
                <a:gd name="connsiteX1" fmla="*/ 84448 w 93973"/>
                <a:gd name="connsiteY1" fmla="*/ 0 h 429850"/>
                <a:gd name="connsiteX2" fmla="*/ 93973 w 93973"/>
                <a:gd name="connsiteY2" fmla="*/ 389369 h 429850"/>
                <a:gd name="connsiteX3" fmla="*/ 0 w 93973"/>
                <a:gd name="connsiteY3" fmla="*/ 429850 h 429850"/>
                <a:gd name="connsiteX4" fmla="*/ 30956 w 93973"/>
                <a:gd name="connsiteY4" fmla="*/ 16669 h 429850"/>
                <a:gd name="connsiteX0" fmla="*/ 0 w 63017"/>
                <a:gd name="connsiteY0" fmla="*/ 16669 h 413181"/>
                <a:gd name="connsiteX1" fmla="*/ 53492 w 63017"/>
                <a:gd name="connsiteY1" fmla="*/ 0 h 413181"/>
                <a:gd name="connsiteX2" fmla="*/ 63017 w 63017"/>
                <a:gd name="connsiteY2" fmla="*/ 389369 h 413181"/>
                <a:gd name="connsiteX3" fmla="*/ 0 w 63017"/>
                <a:gd name="connsiteY3" fmla="*/ 413181 h 413181"/>
                <a:gd name="connsiteX4" fmla="*/ 0 w 63017"/>
                <a:gd name="connsiteY4" fmla="*/ 16669 h 413181"/>
                <a:gd name="connsiteX0" fmla="*/ 4762 w 67779"/>
                <a:gd name="connsiteY0" fmla="*/ 16669 h 413181"/>
                <a:gd name="connsiteX1" fmla="*/ 58254 w 67779"/>
                <a:gd name="connsiteY1" fmla="*/ 0 h 413181"/>
                <a:gd name="connsiteX2" fmla="*/ 67779 w 67779"/>
                <a:gd name="connsiteY2" fmla="*/ 389369 h 413181"/>
                <a:gd name="connsiteX3" fmla="*/ 0 w 67779"/>
                <a:gd name="connsiteY3" fmla="*/ 413181 h 413181"/>
                <a:gd name="connsiteX4" fmla="*/ 4762 w 67779"/>
                <a:gd name="connsiteY4" fmla="*/ 16669 h 413181"/>
                <a:gd name="connsiteX0" fmla="*/ 166 w 75089"/>
                <a:gd name="connsiteY0" fmla="*/ 23813 h 413181"/>
                <a:gd name="connsiteX1" fmla="*/ 65564 w 75089"/>
                <a:gd name="connsiteY1" fmla="*/ 0 h 413181"/>
                <a:gd name="connsiteX2" fmla="*/ 75089 w 75089"/>
                <a:gd name="connsiteY2" fmla="*/ 389369 h 413181"/>
                <a:gd name="connsiteX3" fmla="*/ 7310 w 75089"/>
                <a:gd name="connsiteY3" fmla="*/ 413181 h 413181"/>
                <a:gd name="connsiteX4" fmla="*/ 166 w 75089"/>
                <a:gd name="connsiteY4" fmla="*/ 23813 h 413181"/>
                <a:gd name="connsiteX0" fmla="*/ 166 w 75089"/>
                <a:gd name="connsiteY0" fmla="*/ 23813 h 413181"/>
                <a:gd name="connsiteX1" fmla="*/ 65564 w 75089"/>
                <a:gd name="connsiteY1" fmla="*/ 0 h 413181"/>
                <a:gd name="connsiteX2" fmla="*/ 75089 w 75089"/>
                <a:gd name="connsiteY2" fmla="*/ 389369 h 413181"/>
                <a:gd name="connsiteX3" fmla="*/ 7310 w 75089"/>
                <a:gd name="connsiteY3" fmla="*/ 413181 h 413181"/>
                <a:gd name="connsiteX4" fmla="*/ 166 w 75089"/>
                <a:gd name="connsiteY4" fmla="*/ 23813 h 413181"/>
                <a:gd name="connsiteX0" fmla="*/ 166 w 75089"/>
                <a:gd name="connsiteY0" fmla="*/ 26194 h 415562"/>
                <a:gd name="connsiteX1" fmla="*/ 65564 w 75089"/>
                <a:gd name="connsiteY1" fmla="*/ 0 h 415562"/>
                <a:gd name="connsiteX2" fmla="*/ 75089 w 75089"/>
                <a:gd name="connsiteY2" fmla="*/ 391750 h 415562"/>
                <a:gd name="connsiteX3" fmla="*/ 7310 w 75089"/>
                <a:gd name="connsiteY3" fmla="*/ 415562 h 415562"/>
                <a:gd name="connsiteX4" fmla="*/ 166 w 75089"/>
                <a:gd name="connsiteY4" fmla="*/ 26194 h 415562"/>
                <a:gd name="connsiteX0" fmla="*/ 166 w 75089"/>
                <a:gd name="connsiteY0" fmla="*/ 26194 h 415562"/>
                <a:gd name="connsiteX1" fmla="*/ 65564 w 75089"/>
                <a:gd name="connsiteY1" fmla="*/ 0 h 415562"/>
                <a:gd name="connsiteX2" fmla="*/ 75089 w 75089"/>
                <a:gd name="connsiteY2" fmla="*/ 384606 h 415562"/>
                <a:gd name="connsiteX3" fmla="*/ 7310 w 75089"/>
                <a:gd name="connsiteY3" fmla="*/ 415562 h 415562"/>
                <a:gd name="connsiteX4" fmla="*/ 166 w 75089"/>
                <a:gd name="connsiteY4" fmla="*/ 26194 h 415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89" h="415562">
                  <a:moveTo>
                    <a:pt x="166" y="26194"/>
                  </a:moveTo>
                  <a:lnTo>
                    <a:pt x="65564" y="0"/>
                  </a:lnTo>
                  <a:lnTo>
                    <a:pt x="75089" y="384606"/>
                  </a:lnTo>
                  <a:lnTo>
                    <a:pt x="7310" y="415562"/>
                  </a:lnTo>
                  <a:cubicBezTo>
                    <a:pt x="8897" y="283391"/>
                    <a:pt x="-1421" y="158365"/>
                    <a:pt x="166" y="26194"/>
                  </a:cubicBezTo>
                  <a:close/>
                </a:path>
              </a:pathLst>
            </a:custGeom>
            <a:solidFill>
              <a:srgbClr val="98989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89" name="Freeform 988"/>
            <p:cNvSpPr/>
            <p:nvPr/>
          </p:nvSpPr>
          <p:spPr>
            <a:xfrm>
              <a:off x="4978778" y="2464404"/>
              <a:ext cx="59953" cy="98600"/>
            </a:xfrm>
            <a:custGeom>
              <a:avLst/>
              <a:gdLst>
                <a:gd name="connsiteX0" fmla="*/ 94695 w 100613"/>
                <a:gd name="connsiteY0" fmla="*/ 44389 h 147961"/>
                <a:gd name="connsiteX1" fmla="*/ 100613 w 100613"/>
                <a:gd name="connsiteY1" fmla="*/ 147961 h 147961"/>
                <a:gd name="connsiteX2" fmla="*/ 0 w 100613"/>
                <a:gd name="connsiteY2" fmla="*/ 103573 h 147961"/>
                <a:gd name="connsiteX3" fmla="*/ 11837 w 100613"/>
                <a:gd name="connsiteY3" fmla="*/ 0 h 147961"/>
                <a:gd name="connsiteX4" fmla="*/ 94695 w 100613"/>
                <a:gd name="connsiteY4" fmla="*/ 44389 h 147961"/>
                <a:gd name="connsiteX0" fmla="*/ 82858 w 88776"/>
                <a:gd name="connsiteY0" fmla="*/ 44389 h 147961"/>
                <a:gd name="connsiteX1" fmla="*/ 88776 w 88776"/>
                <a:gd name="connsiteY1" fmla="*/ 147961 h 147961"/>
                <a:gd name="connsiteX2" fmla="*/ 0 w 88776"/>
                <a:gd name="connsiteY2" fmla="*/ 100613 h 147961"/>
                <a:gd name="connsiteX3" fmla="*/ 0 w 88776"/>
                <a:gd name="connsiteY3" fmla="*/ 0 h 147961"/>
                <a:gd name="connsiteX4" fmla="*/ 82858 w 88776"/>
                <a:gd name="connsiteY4" fmla="*/ 44389 h 147961"/>
                <a:gd name="connsiteX0" fmla="*/ 82858 w 82858"/>
                <a:gd name="connsiteY0" fmla="*/ 44389 h 140817"/>
                <a:gd name="connsiteX1" fmla="*/ 81632 w 82858"/>
                <a:gd name="connsiteY1" fmla="*/ 140817 h 140817"/>
                <a:gd name="connsiteX2" fmla="*/ 0 w 82858"/>
                <a:gd name="connsiteY2" fmla="*/ 100613 h 140817"/>
                <a:gd name="connsiteX3" fmla="*/ 0 w 82858"/>
                <a:gd name="connsiteY3" fmla="*/ 0 h 140817"/>
                <a:gd name="connsiteX4" fmla="*/ 82858 w 82858"/>
                <a:gd name="connsiteY4" fmla="*/ 44389 h 140817"/>
                <a:gd name="connsiteX0" fmla="*/ 82858 w 82858"/>
                <a:gd name="connsiteY0" fmla="*/ 44389 h 141063"/>
                <a:gd name="connsiteX1" fmla="*/ 81632 w 82858"/>
                <a:gd name="connsiteY1" fmla="*/ 140817 h 141063"/>
                <a:gd name="connsiteX2" fmla="*/ 0 w 82858"/>
                <a:gd name="connsiteY2" fmla="*/ 100613 h 141063"/>
                <a:gd name="connsiteX3" fmla="*/ 0 w 82858"/>
                <a:gd name="connsiteY3" fmla="*/ 0 h 141063"/>
                <a:gd name="connsiteX4" fmla="*/ 82858 w 82858"/>
                <a:gd name="connsiteY4" fmla="*/ 44389 h 141063"/>
                <a:gd name="connsiteX0" fmla="*/ 85239 w 85239"/>
                <a:gd name="connsiteY0" fmla="*/ 44389 h 141007"/>
                <a:gd name="connsiteX1" fmla="*/ 84013 w 85239"/>
                <a:gd name="connsiteY1" fmla="*/ 140817 h 141007"/>
                <a:gd name="connsiteX2" fmla="*/ 0 w 85239"/>
                <a:gd name="connsiteY2" fmla="*/ 91088 h 141007"/>
                <a:gd name="connsiteX3" fmla="*/ 2381 w 85239"/>
                <a:gd name="connsiteY3" fmla="*/ 0 h 141007"/>
                <a:gd name="connsiteX4" fmla="*/ 85239 w 85239"/>
                <a:gd name="connsiteY4" fmla="*/ 44389 h 141007"/>
                <a:gd name="connsiteX0" fmla="*/ 85239 w 85239"/>
                <a:gd name="connsiteY0" fmla="*/ 44389 h 141288"/>
                <a:gd name="connsiteX1" fmla="*/ 84013 w 85239"/>
                <a:gd name="connsiteY1" fmla="*/ 140817 h 141288"/>
                <a:gd name="connsiteX2" fmla="*/ 0 w 85239"/>
                <a:gd name="connsiteY2" fmla="*/ 91088 h 141288"/>
                <a:gd name="connsiteX3" fmla="*/ 2381 w 85239"/>
                <a:gd name="connsiteY3" fmla="*/ 0 h 141288"/>
                <a:gd name="connsiteX4" fmla="*/ 85239 w 85239"/>
                <a:gd name="connsiteY4" fmla="*/ 44389 h 141288"/>
                <a:gd name="connsiteX0" fmla="*/ 82927 w 82927"/>
                <a:gd name="connsiteY0" fmla="*/ 44389 h 141288"/>
                <a:gd name="connsiteX1" fmla="*/ 81701 w 82927"/>
                <a:gd name="connsiteY1" fmla="*/ 140817 h 141288"/>
                <a:gd name="connsiteX2" fmla="*/ 4832 w 82927"/>
                <a:gd name="connsiteY2" fmla="*/ 91088 h 141288"/>
                <a:gd name="connsiteX3" fmla="*/ 69 w 82927"/>
                <a:gd name="connsiteY3" fmla="*/ 0 h 141288"/>
                <a:gd name="connsiteX4" fmla="*/ 82927 w 82927"/>
                <a:gd name="connsiteY4" fmla="*/ 44389 h 141288"/>
                <a:gd name="connsiteX0" fmla="*/ 85239 w 85239"/>
                <a:gd name="connsiteY0" fmla="*/ 44389 h 141288"/>
                <a:gd name="connsiteX1" fmla="*/ 84013 w 85239"/>
                <a:gd name="connsiteY1" fmla="*/ 140817 h 141288"/>
                <a:gd name="connsiteX2" fmla="*/ 0 w 85239"/>
                <a:gd name="connsiteY2" fmla="*/ 91088 h 141288"/>
                <a:gd name="connsiteX3" fmla="*/ 2381 w 85239"/>
                <a:gd name="connsiteY3" fmla="*/ 0 h 141288"/>
                <a:gd name="connsiteX4" fmla="*/ 85239 w 85239"/>
                <a:gd name="connsiteY4" fmla="*/ 44389 h 141288"/>
                <a:gd name="connsiteX0" fmla="*/ 85239 w 85239"/>
                <a:gd name="connsiteY0" fmla="*/ 44389 h 141288"/>
                <a:gd name="connsiteX1" fmla="*/ 84013 w 85239"/>
                <a:gd name="connsiteY1" fmla="*/ 140817 h 141288"/>
                <a:gd name="connsiteX2" fmla="*/ 0 w 85239"/>
                <a:gd name="connsiteY2" fmla="*/ 91088 h 141288"/>
                <a:gd name="connsiteX3" fmla="*/ 2381 w 85239"/>
                <a:gd name="connsiteY3" fmla="*/ 0 h 141288"/>
                <a:gd name="connsiteX4" fmla="*/ 85239 w 85239"/>
                <a:gd name="connsiteY4" fmla="*/ 44389 h 141288"/>
                <a:gd name="connsiteX0" fmla="*/ 85239 w 85239"/>
                <a:gd name="connsiteY0" fmla="*/ 44389 h 147145"/>
                <a:gd name="connsiteX1" fmla="*/ 84013 w 85239"/>
                <a:gd name="connsiteY1" fmla="*/ 140817 h 147145"/>
                <a:gd name="connsiteX2" fmla="*/ 0 w 85239"/>
                <a:gd name="connsiteY2" fmla="*/ 91088 h 147145"/>
                <a:gd name="connsiteX3" fmla="*/ 2381 w 85239"/>
                <a:gd name="connsiteY3" fmla="*/ 0 h 147145"/>
                <a:gd name="connsiteX4" fmla="*/ 85239 w 85239"/>
                <a:gd name="connsiteY4" fmla="*/ 44389 h 147145"/>
                <a:gd name="connsiteX0" fmla="*/ 82964 w 82964"/>
                <a:gd name="connsiteY0" fmla="*/ 44389 h 146865"/>
                <a:gd name="connsiteX1" fmla="*/ 81738 w 82964"/>
                <a:gd name="connsiteY1" fmla="*/ 140817 h 146865"/>
                <a:gd name="connsiteX2" fmla="*/ 2487 w 82964"/>
                <a:gd name="connsiteY2" fmla="*/ 88706 h 146865"/>
                <a:gd name="connsiteX3" fmla="*/ 106 w 82964"/>
                <a:gd name="connsiteY3" fmla="*/ 0 h 146865"/>
                <a:gd name="connsiteX4" fmla="*/ 82964 w 82964"/>
                <a:gd name="connsiteY4" fmla="*/ 44389 h 146865"/>
                <a:gd name="connsiteX0" fmla="*/ 83506 w 83506"/>
                <a:gd name="connsiteY0" fmla="*/ 44389 h 146865"/>
                <a:gd name="connsiteX1" fmla="*/ 82280 w 83506"/>
                <a:gd name="connsiteY1" fmla="*/ 140817 h 146865"/>
                <a:gd name="connsiteX2" fmla="*/ 3029 w 83506"/>
                <a:gd name="connsiteY2" fmla="*/ 88706 h 146865"/>
                <a:gd name="connsiteX3" fmla="*/ 648 w 83506"/>
                <a:gd name="connsiteY3" fmla="*/ 0 h 146865"/>
                <a:gd name="connsiteX4" fmla="*/ 83506 w 83506"/>
                <a:gd name="connsiteY4" fmla="*/ 44389 h 146865"/>
                <a:gd name="connsiteX0" fmla="*/ 83506 w 83506"/>
                <a:gd name="connsiteY0" fmla="*/ 44389 h 146865"/>
                <a:gd name="connsiteX1" fmla="*/ 82280 w 83506"/>
                <a:gd name="connsiteY1" fmla="*/ 140817 h 146865"/>
                <a:gd name="connsiteX2" fmla="*/ 3029 w 83506"/>
                <a:gd name="connsiteY2" fmla="*/ 88706 h 146865"/>
                <a:gd name="connsiteX3" fmla="*/ 648 w 83506"/>
                <a:gd name="connsiteY3" fmla="*/ 0 h 146865"/>
                <a:gd name="connsiteX4" fmla="*/ 83506 w 83506"/>
                <a:gd name="connsiteY4" fmla="*/ 44389 h 146865"/>
                <a:gd name="connsiteX0" fmla="*/ 83506 w 83506"/>
                <a:gd name="connsiteY0" fmla="*/ 44389 h 146865"/>
                <a:gd name="connsiteX1" fmla="*/ 82280 w 83506"/>
                <a:gd name="connsiteY1" fmla="*/ 140817 h 146865"/>
                <a:gd name="connsiteX2" fmla="*/ 3029 w 83506"/>
                <a:gd name="connsiteY2" fmla="*/ 88706 h 146865"/>
                <a:gd name="connsiteX3" fmla="*/ 648 w 83506"/>
                <a:gd name="connsiteY3" fmla="*/ 0 h 146865"/>
                <a:gd name="connsiteX4" fmla="*/ 83506 w 83506"/>
                <a:gd name="connsiteY4" fmla="*/ 44389 h 146865"/>
                <a:gd name="connsiteX0" fmla="*/ 83506 w 83506"/>
                <a:gd name="connsiteY0" fmla="*/ 44389 h 146865"/>
                <a:gd name="connsiteX1" fmla="*/ 82280 w 83506"/>
                <a:gd name="connsiteY1" fmla="*/ 140817 h 146865"/>
                <a:gd name="connsiteX2" fmla="*/ 3029 w 83506"/>
                <a:gd name="connsiteY2" fmla="*/ 88706 h 146865"/>
                <a:gd name="connsiteX3" fmla="*/ 648 w 83506"/>
                <a:gd name="connsiteY3" fmla="*/ 0 h 146865"/>
                <a:gd name="connsiteX4" fmla="*/ 83506 w 83506"/>
                <a:gd name="connsiteY4" fmla="*/ 44389 h 146865"/>
                <a:gd name="connsiteX0" fmla="*/ 83506 w 83506"/>
                <a:gd name="connsiteY0" fmla="*/ 34864 h 137340"/>
                <a:gd name="connsiteX1" fmla="*/ 82280 w 83506"/>
                <a:gd name="connsiteY1" fmla="*/ 131292 h 137340"/>
                <a:gd name="connsiteX2" fmla="*/ 3029 w 83506"/>
                <a:gd name="connsiteY2" fmla="*/ 79181 h 137340"/>
                <a:gd name="connsiteX3" fmla="*/ 648 w 83506"/>
                <a:gd name="connsiteY3" fmla="*/ 0 h 137340"/>
                <a:gd name="connsiteX4" fmla="*/ 83506 w 83506"/>
                <a:gd name="connsiteY4" fmla="*/ 34864 h 137340"/>
                <a:gd name="connsiteX0" fmla="*/ 83506 w 83506"/>
                <a:gd name="connsiteY0" fmla="*/ 34864 h 137340"/>
                <a:gd name="connsiteX1" fmla="*/ 82280 w 83506"/>
                <a:gd name="connsiteY1" fmla="*/ 131292 h 137340"/>
                <a:gd name="connsiteX2" fmla="*/ 3029 w 83506"/>
                <a:gd name="connsiteY2" fmla="*/ 79181 h 137340"/>
                <a:gd name="connsiteX3" fmla="*/ 648 w 83506"/>
                <a:gd name="connsiteY3" fmla="*/ 0 h 137340"/>
                <a:gd name="connsiteX4" fmla="*/ 83506 w 83506"/>
                <a:gd name="connsiteY4" fmla="*/ 34864 h 137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06" h="137340">
                  <a:moveTo>
                    <a:pt x="83506" y="34864"/>
                  </a:moveTo>
                  <a:cubicBezTo>
                    <a:pt x="83097" y="67007"/>
                    <a:pt x="82689" y="99149"/>
                    <a:pt x="82280" y="131292"/>
                  </a:cubicBezTo>
                  <a:cubicBezTo>
                    <a:pt x="66975" y="151229"/>
                    <a:pt x="4047" y="118776"/>
                    <a:pt x="3029" y="79181"/>
                  </a:cubicBezTo>
                  <a:cubicBezTo>
                    <a:pt x="-939" y="46437"/>
                    <a:pt x="-146" y="30363"/>
                    <a:pt x="648" y="0"/>
                  </a:cubicBezTo>
                  <a:cubicBezTo>
                    <a:pt x="56842" y="2096"/>
                    <a:pt x="55887" y="23243"/>
                    <a:pt x="83506" y="34864"/>
                  </a:cubicBezTo>
                  <a:close/>
                </a:path>
              </a:pathLst>
            </a:custGeom>
            <a:solidFill>
              <a:srgbClr val="88282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90" name="Freeform 989"/>
            <p:cNvSpPr/>
            <p:nvPr/>
          </p:nvSpPr>
          <p:spPr>
            <a:xfrm>
              <a:off x="5025502" y="2314442"/>
              <a:ext cx="328654" cy="246179"/>
            </a:xfrm>
            <a:custGeom>
              <a:avLst/>
              <a:gdLst>
                <a:gd name="connsiteX0" fmla="*/ 4762 w 442912"/>
                <a:gd name="connsiteY0" fmla="*/ 342900 h 342900"/>
                <a:gd name="connsiteX1" fmla="*/ 433387 w 442912"/>
                <a:gd name="connsiteY1" fmla="*/ 85725 h 342900"/>
                <a:gd name="connsiteX2" fmla="*/ 442912 w 442912"/>
                <a:gd name="connsiteY2" fmla="*/ 0 h 342900"/>
                <a:gd name="connsiteX3" fmla="*/ 161925 w 442912"/>
                <a:gd name="connsiteY3" fmla="*/ 114300 h 342900"/>
                <a:gd name="connsiteX4" fmla="*/ 0 w 442912"/>
                <a:gd name="connsiteY4" fmla="*/ 223837 h 342900"/>
                <a:gd name="connsiteX5" fmla="*/ 4762 w 442912"/>
                <a:gd name="connsiteY5" fmla="*/ 342900 h 342900"/>
                <a:gd name="connsiteX0" fmla="*/ 19626 w 457776"/>
                <a:gd name="connsiteY0" fmla="*/ 342900 h 342900"/>
                <a:gd name="connsiteX1" fmla="*/ 448251 w 457776"/>
                <a:gd name="connsiteY1" fmla="*/ 85725 h 342900"/>
                <a:gd name="connsiteX2" fmla="*/ 457776 w 457776"/>
                <a:gd name="connsiteY2" fmla="*/ 0 h 342900"/>
                <a:gd name="connsiteX3" fmla="*/ 176789 w 457776"/>
                <a:gd name="connsiteY3" fmla="*/ 114300 h 342900"/>
                <a:gd name="connsiteX4" fmla="*/ 14864 w 457776"/>
                <a:gd name="connsiteY4" fmla="*/ 223837 h 342900"/>
                <a:gd name="connsiteX5" fmla="*/ 19626 w 457776"/>
                <a:gd name="connsiteY5"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776" h="342900">
                  <a:moveTo>
                    <a:pt x="19626" y="342900"/>
                  </a:moveTo>
                  <a:lnTo>
                    <a:pt x="448251" y="85725"/>
                  </a:lnTo>
                  <a:lnTo>
                    <a:pt x="457776" y="0"/>
                  </a:lnTo>
                  <a:lnTo>
                    <a:pt x="176789" y="114300"/>
                  </a:lnTo>
                  <a:lnTo>
                    <a:pt x="14864" y="223837"/>
                  </a:lnTo>
                  <a:cubicBezTo>
                    <a:pt x="16451" y="263525"/>
                    <a:pt x="-22442" y="305593"/>
                    <a:pt x="19626" y="342900"/>
                  </a:cubicBezTo>
                  <a:close/>
                </a:path>
              </a:pathLst>
            </a:custGeom>
            <a:solidFill>
              <a:srgbClr val="88282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91" name="Freeform 990"/>
            <p:cNvSpPr/>
            <p:nvPr/>
          </p:nvSpPr>
          <p:spPr>
            <a:xfrm>
              <a:off x="4980301" y="2291464"/>
              <a:ext cx="371588" cy="200450"/>
            </a:xfrm>
            <a:custGeom>
              <a:avLst/>
              <a:gdLst>
                <a:gd name="connsiteX0" fmla="*/ 0 w 503068"/>
                <a:gd name="connsiteY0" fmla="*/ 218982 h 269289"/>
                <a:gd name="connsiteX1" fmla="*/ 88776 w 503068"/>
                <a:gd name="connsiteY1" fmla="*/ 269289 h 269289"/>
                <a:gd name="connsiteX2" fmla="*/ 503068 w 503068"/>
                <a:gd name="connsiteY2" fmla="*/ 35510 h 269289"/>
                <a:gd name="connsiteX3" fmla="*/ 417250 w 503068"/>
                <a:gd name="connsiteY3" fmla="*/ 0 h 269289"/>
                <a:gd name="connsiteX4" fmla="*/ 0 w 503068"/>
                <a:gd name="connsiteY4" fmla="*/ 218982 h 269289"/>
                <a:gd name="connsiteX0" fmla="*/ 0 w 503068"/>
                <a:gd name="connsiteY0" fmla="*/ 224900 h 275207"/>
                <a:gd name="connsiteX1" fmla="*/ 88776 w 503068"/>
                <a:gd name="connsiteY1" fmla="*/ 275207 h 275207"/>
                <a:gd name="connsiteX2" fmla="*/ 503068 w 503068"/>
                <a:gd name="connsiteY2" fmla="*/ 41428 h 275207"/>
                <a:gd name="connsiteX3" fmla="*/ 402454 w 503068"/>
                <a:gd name="connsiteY3" fmla="*/ 0 h 275207"/>
                <a:gd name="connsiteX4" fmla="*/ 0 w 503068"/>
                <a:gd name="connsiteY4" fmla="*/ 224900 h 275207"/>
                <a:gd name="connsiteX0" fmla="*/ 0 w 503068"/>
                <a:gd name="connsiteY0" fmla="*/ 233661 h 283968"/>
                <a:gd name="connsiteX1" fmla="*/ 88776 w 503068"/>
                <a:gd name="connsiteY1" fmla="*/ 283968 h 283968"/>
                <a:gd name="connsiteX2" fmla="*/ 503068 w 503068"/>
                <a:gd name="connsiteY2" fmla="*/ 50189 h 283968"/>
                <a:gd name="connsiteX3" fmla="*/ 402454 w 503068"/>
                <a:gd name="connsiteY3" fmla="*/ 8761 h 283968"/>
                <a:gd name="connsiteX4" fmla="*/ 0 w 503068"/>
                <a:gd name="connsiteY4" fmla="*/ 233661 h 283968"/>
                <a:gd name="connsiteX0" fmla="*/ 0 w 517065"/>
                <a:gd name="connsiteY0" fmla="*/ 236654 h 286961"/>
                <a:gd name="connsiteX1" fmla="*/ 88776 w 517065"/>
                <a:gd name="connsiteY1" fmla="*/ 286961 h 286961"/>
                <a:gd name="connsiteX2" fmla="*/ 503068 w 517065"/>
                <a:gd name="connsiteY2" fmla="*/ 53182 h 286961"/>
                <a:gd name="connsiteX3" fmla="*/ 402454 w 517065"/>
                <a:gd name="connsiteY3" fmla="*/ 11754 h 286961"/>
                <a:gd name="connsiteX4" fmla="*/ 0 w 517065"/>
                <a:gd name="connsiteY4" fmla="*/ 236654 h 286961"/>
                <a:gd name="connsiteX0" fmla="*/ 0 w 517065"/>
                <a:gd name="connsiteY0" fmla="*/ 236654 h 291941"/>
                <a:gd name="connsiteX1" fmla="*/ 88776 w 517065"/>
                <a:gd name="connsiteY1" fmla="*/ 286961 h 291941"/>
                <a:gd name="connsiteX2" fmla="*/ 503068 w 517065"/>
                <a:gd name="connsiteY2" fmla="*/ 53182 h 291941"/>
                <a:gd name="connsiteX3" fmla="*/ 402454 w 517065"/>
                <a:gd name="connsiteY3" fmla="*/ 11754 h 291941"/>
                <a:gd name="connsiteX4" fmla="*/ 0 w 517065"/>
                <a:gd name="connsiteY4" fmla="*/ 236654 h 291941"/>
                <a:gd name="connsiteX0" fmla="*/ 13540 w 530605"/>
                <a:gd name="connsiteY0" fmla="*/ 236654 h 293690"/>
                <a:gd name="connsiteX1" fmla="*/ 102316 w 530605"/>
                <a:gd name="connsiteY1" fmla="*/ 286961 h 293690"/>
                <a:gd name="connsiteX2" fmla="*/ 516608 w 530605"/>
                <a:gd name="connsiteY2" fmla="*/ 53182 h 293690"/>
                <a:gd name="connsiteX3" fmla="*/ 415994 w 530605"/>
                <a:gd name="connsiteY3" fmla="*/ 11754 h 293690"/>
                <a:gd name="connsiteX4" fmla="*/ 13540 w 530605"/>
                <a:gd name="connsiteY4" fmla="*/ 236654 h 293690"/>
                <a:gd name="connsiteX0" fmla="*/ 15498 w 517767"/>
                <a:gd name="connsiteY0" fmla="*/ 230735 h 293049"/>
                <a:gd name="connsiteX1" fmla="*/ 89478 w 517767"/>
                <a:gd name="connsiteY1" fmla="*/ 286961 h 293049"/>
                <a:gd name="connsiteX2" fmla="*/ 503770 w 517767"/>
                <a:gd name="connsiteY2" fmla="*/ 53182 h 293049"/>
                <a:gd name="connsiteX3" fmla="*/ 403156 w 517767"/>
                <a:gd name="connsiteY3" fmla="*/ 11754 h 293049"/>
                <a:gd name="connsiteX4" fmla="*/ 15498 w 517767"/>
                <a:gd name="connsiteY4" fmla="*/ 230735 h 293049"/>
                <a:gd name="connsiteX0" fmla="*/ 15953 w 515263"/>
                <a:gd name="connsiteY0" fmla="*/ 227776 h 292770"/>
                <a:gd name="connsiteX1" fmla="*/ 86974 w 515263"/>
                <a:gd name="connsiteY1" fmla="*/ 286961 h 292770"/>
                <a:gd name="connsiteX2" fmla="*/ 501266 w 515263"/>
                <a:gd name="connsiteY2" fmla="*/ 53182 h 292770"/>
                <a:gd name="connsiteX3" fmla="*/ 400652 w 515263"/>
                <a:gd name="connsiteY3" fmla="*/ 11754 h 292770"/>
                <a:gd name="connsiteX4" fmla="*/ 15953 w 515263"/>
                <a:gd name="connsiteY4" fmla="*/ 227776 h 292770"/>
                <a:gd name="connsiteX0" fmla="*/ 19726 w 519036"/>
                <a:gd name="connsiteY0" fmla="*/ 227776 h 292530"/>
                <a:gd name="connsiteX1" fmla="*/ 90747 w 519036"/>
                <a:gd name="connsiteY1" fmla="*/ 286961 h 292530"/>
                <a:gd name="connsiteX2" fmla="*/ 505039 w 519036"/>
                <a:gd name="connsiteY2" fmla="*/ 53182 h 292530"/>
                <a:gd name="connsiteX3" fmla="*/ 404425 w 519036"/>
                <a:gd name="connsiteY3" fmla="*/ 11754 h 292530"/>
                <a:gd name="connsiteX4" fmla="*/ 19726 w 519036"/>
                <a:gd name="connsiteY4" fmla="*/ 227776 h 292530"/>
                <a:gd name="connsiteX0" fmla="*/ 19240 w 518550"/>
                <a:gd name="connsiteY0" fmla="*/ 227776 h 284503"/>
                <a:gd name="connsiteX1" fmla="*/ 93221 w 518550"/>
                <a:gd name="connsiteY1" fmla="*/ 278084 h 284503"/>
                <a:gd name="connsiteX2" fmla="*/ 504553 w 518550"/>
                <a:gd name="connsiteY2" fmla="*/ 53182 h 284503"/>
                <a:gd name="connsiteX3" fmla="*/ 403939 w 518550"/>
                <a:gd name="connsiteY3" fmla="*/ 11754 h 284503"/>
                <a:gd name="connsiteX4" fmla="*/ 19240 w 518550"/>
                <a:gd name="connsiteY4" fmla="*/ 227776 h 284503"/>
                <a:gd name="connsiteX0" fmla="*/ 19240 w 517312"/>
                <a:gd name="connsiteY0" fmla="*/ 218442 h 275169"/>
                <a:gd name="connsiteX1" fmla="*/ 93221 w 517312"/>
                <a:gd name="connsiteY1" fmla="*/ 268750 h 275169"/>
                <a:gd name="connsiteX2" fmla="*/ 504553 w 517312"/>
                <a:gd name="connsiteY2" fmla="*/ 43848 h 275169"/>
                <a:gd name="connsiteX3" fmla="*/ 392102 w 517312"/>
                <a:gd name="connsiteY3" fmla="*/ 14257 h 275169"/>
                <a:gd name="connsiteX4" fmla="*/ 19240 w 517312"/>
                <a:gd name="connsiteY4" fmla="*/ 218442 h 275169"/>
                <a:gd name="connsiteX0" fmla="*/ 19240 w 517580"/>
                <a:gd name="connsiteY0" fmla="*/ 223700 h 280427"/>
                <a:gd name="connsiteX1" fmla="*/ 93221 w 517580"/>
                <a:gd name="connsiteY1" fmla="*/ 274008 h 280427"/>
                <a:gd name="connsiteX2" fmla="*/ 504553 w 517580"/>
                <a:gd name="connsiteY2" fmla="*/ 49106 h 280427"/>
                <a:gd name="connsiteX3" fmla="*/ 392102 w 517580"/>
                <a:gd name="connsiteY3" fmla="*/ 19515 h 280427"/>
                <a:gd name="connsiteX4" fmla="*/ 19240 w 517580"/>
                <a:gd name="connsiteY4" fmla="*/ 223700 h 280427"/>
                <a:gd name="connsiteX0" fmla="*/ 19240 w 517580"/>
                <a:gd name="connsiteY0" fmla="*/ 222478 h 279205"/>
                <a:gd name="connsiteX1" fmla="*/ 93221 w 517580"/>
                <a:gd name="connsiteY1" fmla="*/ 272786 h 279205"/>
                <a:gd name="connsiteX2" fmla="*/ 504553 w 517580"/>
                <a:gd name="connsiteY2" fmla="*/ 47884 h 279205"/>
                <a:gd name="connsiteX3" fmla="*/ 392102 w 517580"/>
                <a:gd name="connsiteY3" fmla="*/ 18293 h 279205"/>
                <a:gd name="connsiteX4" fmla="*/ 19240 w 517580"/>
                <a:gd name="connsiteY4" fmla="*/ 222478 h 279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80" h="279205">
                  <a:moveTo>
                    <a:pt x="19240" y="222478"/>
                  </a:moveTo>
                  <a:cubicBezTo>
                    <a:pt x="-34026" y="257003"/>
                    <a:pt x="34037" y="294487"/>
                    <a:pt x="93221" y="272786"/>
                  </a:cubicBezTo>
                  <a:lnTo>
                    <a:pt x="504553" y="47884"/>
                  </a:lnTo>
                  <a:cubicBezTo>
                    <a:pt x="550914" y="16320"/>
                    <a:pt x="464110" y="-24124"/>
                    <a:pt x="392102" y="18293"/>
                  </a:cubicBezTo>
                  <a:lnTo>
                    <a:pt x="19240" y="222478"/>
                  </a:lnTo>
                  <a:close/>
                </a:path>
              </a:pathLst>
            </a:custGeom>
            <a:solidFill>
              <a:srgbClr val="4A141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nvGrpSpPr>
            <p:cNvPr id="992" name="Group 991"/>
            <p:cNvGrpSpPr/>
            <p:nvPr/>
          </p:nvGrpSpPr>
          <p:grpSpPr>
            <a:xfrm>
              <a:off x="5313235" y="1311355"/>
              <a:ext cx="548709" cy="758989"/>
              <a:chOff x="6281739" y="579214"/>
              <a:chExt cx="2457451" cy="3399232"/>
            </a:xfrm>
          </p:grpSpPr>
          <p:sp>
            <p:nvSpPr>
              <p:cNvPr id="1003" name="Freeform 1002"/>
              <p:cNvSpPr/>
              <p:nvPr/>
            </p:nvSpPr>
            <p:spPr>
              <a:xfrm>
                <a:off x="6286497" y="579214"/>
                <a:ext cx="2452693" cy="1390592"/>
              </a:xfrm>
              <a:custGeom>
                <a:avLst/>
                <a:gdLst>
                  <a:gd name="connsiteX0" fmla="*/ 0 w 804862"/>
                  <a:gd name="connsiteY0" fmla="*/ 9525 h 445294"/>
                  <a:gd name="connsiteX1" fmla="*/ 76200 w 804862"/>
                  <a:gd name="connsiteY1" fmla="*/ 0 h 445294"/>
                  <a:gd name="connsiteX2" fmla="*/ 804862 w 804862"/>
                  <a:gd name="connsiteY2" fmla="*/ 421482 h 445294"/>
                  <a:gd name="connsiteX3" fmla="*/ 731044 w 804862"/>
                  <a:gd name="connsiteY3" fmla="*/ 445294 h 445294"/>
                  <a:gd name="connsiteX4" fmla="*/ 33337 w 804862"/>
                  <a:gd name="connsiteY4" fmla="*/ 66675 h 445294"/>
                  <a:gd name="connsiteX5" fmla="*/ 0 w 804862"/>
                  <a:gd name="connsiteY5" fmla="*/ 9525 h 445294"/>
                  <a:gd name="connsiteX0" fmla="*/ 0 w 804862"/>
                  <a:gd name="connsiteY0" fmla="*/ 14287 h 450056"/>
                  <a:gd name="connsiteX1" fmla="*/ 64294 w 804862"/>
                  <a:gd name="connsiteY1" fmla="*/ 0 h 450056"/>
                  <a:gd name="connsiteX2" fmla="*/ 804862 w 804862"/>
                  <a:gd name="connsiteY2" fmla="*/ 426244 h 450056"/>
                  <a:gd name="connsiteX3" fmla="*/ 731044 w 804862"/>
                  <a:gd name="connsiteY3" fmla="*/ 450056 h 450056"/>
                  <a:gd name="connsiteX4" fmla="*/ 33337 w 804862"/>
                  <a:gd name="connsiteY4" fmla="*/ 71437 h 450056"/>
                  <a:gd name="connsiteX5" fmla="*/ 0 w 804862"/>
                  <a:gd name="connsiteY5" fmla="*/ 14287 h 450056"/>
                  <a:gd name="connsiteX0" fmla="*/ 0 w 795337"/>
                  <a:gd name="connsiteY0" fmla="*/ 14287 h 450056"/>
                  <a:gd name="connsiteX1" fmla="*/ 64294 w 795337"/>
                  <a:gd name="connsiteY1" fmla="*/ 0 h 450056"/>
                  <a:gd name="connsiteX2" fmla="*/ 795337 w 795337"/>
                  <a:gd name="connsiteY2" fmla="*/ 423863 h 450056"/>
                  <a:gd name="connsiteX3" fmla="*/ 731044 w 795337"/>
                  <a:gd name="connsiteY3" fmla="*/ 450056 h 450056"/>
                  <a:gd name="connsiteX4" fmla="*/ 33337 w 795337"/>
                  <a:gd name="connsiteY4" fmla="*/ 71437 h 450056"/>
                  <a:gd name="connsiteX5" fmla="*/ 0 w 795337"/>
                  <a:gd name="connsiteY5" fmla="*/ 14287 h 450056"/>
                  <a:gd name="connsiteX0" fmla="*/ 3655 w 762000"/>
                  <a:gd name="connsiteY0" fmla="*/ 17370 h 450056"/>
                  <a:gd name="connsiteX1" fmla="*/ 30957 w 762000"/>
                  <a:gd name="connsiteY1" fmla="*/ 0 h 450056"/>
                  <a:gd name="connsiteX2" fmla="*/ 762000 w 762000"/>
                  <a:gd name="connsiteY2" fmla="*/ 423863 h 450056"/>
                  <a:gd name="connsiteX3" fmla="*/ 697707 w 762000"/>
                  <a:gd name="connsiteY3" fmla="*/ 450056 h 450056"/>
                  <a:gd name="connsiteX4" fmla="*/ 0 w 762000"/>
                  <a:gd name="connsiteY4" fmla="*/ 71437 h 450056"/>
                  <a:gd name="connsiteX5" fmla="*/ 3655 w 762000"/>
                  <a:gd name="connsiteY5" fmla="*/ 17370 h 450056"/>
                  <a:gd name="connsiteX0" fmla="*/ 0 w 793796"/>
                  <a:gd name="connsiteY0" fmla="*/ 11205 h 450056"/>
                  <a:gd name="connsiteX1" fmla="*/ 62753 w 793796"/>
                  <a:gd name="connsiteY1" fmla="*/ 0 h 450056"/>
                  <a:gd name="connsiteX2" fmla="*/ 793796 w 793796"/>
                  <a:gd name="connsiteY2" fmla="*/ 423863 h 450056"/>
                  <a:gd name="connsiteX3" fmla="*/ 729503 w 793796"/>
                  <a:gd name="connsiteY3" fmla="*/ 450056 h 450056"/>
                  <a:gd name="connsiteX4" fmla="*/ 31796 w 793796"/>
                  <a:gd name="connsiteY4" fmla="*/ 71437 h 450056"/>
                  <a:gd name="connsiteX5" fmla="*/ 0 w 793796"/>
                  <a:gd name="connsiteY5" fmla="*/ 11205 h 45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3796" h="450056">
                    <a:moveTo>
                      <a:pt x="0" y="11205"/>
                    </a:moveTo>
                    <a:lnTo>
                      <a:pt x="62753" y="0"/>
                    </a:lnTo>
                    <a:lnTo>
                      <a:pt x="793796" y="423863"/>
                    </a:lnTo>
                    <a:lnTo>
                      <a:pt x="729503" y="450056"/>
                    </a:lnTo>
                    <a:lnTo>
                      <a:pt x="31796" y="71437"/>
                    </a:lnTo>
                    <a:lnTo>
                      <a:pt x="0" y="11205"/>
                    </a:lnTo>
                    <a:close/>
                  </a:path>
                </a:pathLst>
              </a:custGeom>
              <a:solidFill>
                <a:srgbClr val="B4B4B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04" name="Freeform 1003"/>
              <p:cNvSpPr/>
              <p:nvPr/>
            </p:nvSpPr>
            <p:spPr>
              <a:xfrm>
                <a:off x="6753256" y="3095530"/>
                <a:ext cx="1000007" cy="647852"/>
              </a:xfrm>
              <a:custGeom>
                <a:avLst/>
                <a:gdLst>
                  <a:gd name="connsiteX0" fmla="*/ 92869 w 311944"/>
                  <a:gd name="connsiteY0" fmla="*/ 0 h 200025"/>
                  <a:gd name="connsiteX1" fmla="*/ 0 w 311944"/>
                  <a:gd name="connsiteY1" fmla="*/ 64293 h 200025"/>
                  <a:gd name="connsiteX2" fmla="*/ 16669 w 311944"/>
                  <a:gd name="connsiteY2" fmla="*/ 123825 h 200025"/>
                  <a:gd name="connsiteX3" fmla="*/ 138113 w 311944"/>
                  <a:gd name="connsiteY3" fmla="*/ 200025 h 200025"/>
                  <a:gd name="connsiteX4" fmla="*/ 233363 w 311944"/>
                  <a:gd name="connsiteY4" fmla="*/ 190500 h 200025"/>
                  <a:gd name="connsiteX5" fmla="*/ 311944 w 311944"/>
                  <a:gd name="connsiteY5" fmla="*/ 111918 h 200025"/>
                  <a:gd name="connsiteX6" fmla="*/ 92869 w 311944"/>
                  <a:gd name="connsiteY6" fmla="*/ 0 h 200025"/>
                  <a:gd name="connsiteX0" fmla="*/ 92869 w 311944"/>
                  <a:gd name="connsiteY0" fmla="*/ 0 h 192881"/>
                  <a:gd name="connsiteX1" fmla="*/ 0 w 311944"/>
                  <a:gd name="connsiteY1" fmla="*/ 64293 h 192881"/>
                  <a:gd name="connsiteX2" fmla="*/ 16669 w 311944"/>
                  <a:gd name="connsiteY2" fmla="*/ 123825 h 192881"/>
                  <a:gd name="connsiteX3" fmla="*/ 130969 w 311944"/>
                  <a:gd name="connsiteY3" fmla="*/ 192881 h 192881"/>
                  <a:gd name="connsiteX4" fmla="*/ 233363 w 311944"/>
                  <a:gd name="connsiteY4" fmla="*/ 190500 h 192881"/>
                  <a:gd name="connsiteX5" fmla="*/ 311944 w 311944"/>
                  <a:gd name="connsiteY5" fmla="*/ 111918 h 192881"/>
                  <a:gd name="connsiteX6" fmla="*/ 92869 w 311944"/>
                  <a:gd name="connsiteY6" fmla="*/ 0 h 192881"/>
                  <a:gd name="connsiteX0" fmla="*/ 92869 w 311944"/>
                  <a:gd name="connsiteY0" fmla="*/ 0 h 203746"/>
                  <a:gd name="connsiteX1" fmla="*/ 0 w 311944"/>
                  <a:gd name="connsiteY1" fmla="*/ 64293 h 203746"/>
                  <a:gd name="connsiteX2" fmla="*/ 16669 w 311944"/>
                  <a:gd name="connsiteY2" fmla="*/ 123825 h 203746"/>
                  <a:gd name="connsiteX3" fmla="*/ 130969 w 311944"/>
                  <a:gd name="connsiteY3" fmla="*/ 192881 h 203746"/>
                  <a:gd name="connsiteX4" fmla="*/ 233363 w 311944"/>
                  <a:gd name="connsiteY4" fmla="*/ 190500 h 203746"/>
                  <a:gd name="connsiteX5" fmla="*/ 311944 w 311944"/>
                  <a:gd name="connsiteY5" fmla="*/ 111918 h 203746"/>
                  <a:gd name="connsiteX6" fmla="*/ 92869 w 311944"/>
                  <a:gd name="connsiteY6" fmla="*/ 0 h 203746"/>
                  <a:gd name="connsiteX0" fmla="*/ 92869 w 311944"/>
                  <a:gd name="connsiteY0" fmla="*/ 0 h 209673"/>
                  <a:gd name="connsiteX1" fmla="*/ 0 w 311944"/>
                  <a:gd name="connsiteY1" fmla="*/ 64293 h 209673"/>
                  <a:gd name="connsiteX2" fmla="*/ 16669 w 311944"/>
                  <a:gd name="connsiteY2" fmla="*/ 123825 h 209673"/>
                  <a:gd name="connsiteX3" fmla="*/ 130969 w 311944"/>
                  <a:gd name="connsiteY3" fmla="*/ 192881 h 209673"/>
                  <a:gd name="connsiteX4" fmla="*/ 233363 w 311944"/>
                  <a:gd name="connsiteY4" fmla="*/ 190500 h 209673"/>
                  <a:gd name="connsiteX5" fmla="*/ 311944 w 311944"/>
                  <a:gd name="connsiteY5" fmla="*/ 111918 h 209673"/>
                  <a:gd name="connsiteX6" fmla="*/ 92869 w 311944"/>
                  <a:gd name="connsiteY6" fmla="*/ 0 h 209673"/>
                  <a:gd name="connsiteX0" fmla="*/ 92869 w 311944"/>
                  <a:gd name="connsiteY0" fmla="*/ 0 h 209673"/>
                  <a:gd name="connsiteX1" fmla="*/ 0 w 311944"/>
                  <a:gd name="connsiteY1" fmla="*/ 64293 h 209673"/>
                  <a:gd name="connsiteX2" fmla="*/ 16669 w 311944"/>
                  <a:gd name="connsiteY2" fmla="*/ 123825 h 209673"/>
                  <a:gd name="connsiteX3" fmla="*/ 130969 w 311944"/>
                  <a:gd name="connsiteY3" fmla="*/ 192881 h 209673"/>
                  <a:gd name="connsiteX4" fmla="*/ 233363 w 311944"/>
                  <a:gd name="connsiteY4" fmla="*/ 190500 h 209673"/>
                  <a:gd name="connsiteX5" fmla="*/ 311944 w 311944"/>
                  <a:gd name="connsiteY5" fmla="*/ 111918 h 209673"/>
                  <a:gd name="connsiteX6" fmla="*/ 92869 w 311944"/>
                  <a:gd name="connsiteY6" fmla="*/ 0 h 209673"/>
                  <a:gd name="connsiteX0" fmla="*/ 105842 w 324917"/>
                  <a:gd name="connsiteY0" fmla="*/ 0 h 209673"/>
                  <a:gd name="connsiteX1" fmla="*/ 12973 w 324917"/>
                  <a:gd name="connsiteY1" fmla="*/ 64293 h 209673"/>
                  <a:gd name="connsiteX2" fmla="*/ 29642 w 324917"/>
                  <a:gd name="connsiteY2" fmla="*/ 123825 h 209673"/>
                  <a:gd name="connsiteX3" fmla="*/ 143942 w 324917"/>
                  <a:gd name="connsiteY3" fmla="*/ 192881 h 209673"/>
                  <a:gd name="connsiteX4" fmla="*/ 246336 w 324917"/>
                  <a:gd name="connsiteY4" fmla="*/ 190500 h 209673"/>
                  <a:gd name="connsiteX5" fmla="*/ 324917 w 324917"/>
                  <a:gd name="connsiteY5" fmla="*/ 111918 h 209673"/>
                  <a:gd name="connsiteX6" fmla="*/ 105842 w 324917"/>
                  <a:gd name="connsiteY6" fmla="*/ 0 h 209673"/>
                  <a:gd name="connsiteX0" fmla="*/ 99762 w 318837"/>
                  <a:gd name="connsiteY0" fmla="*/ 0 h 209673"/>
                  <a:gd name="connsiteX1" fmla="*/ 6893 w 318837"/>
                  <a:gd name="connsiteY1" fmla="*/ 64293 h 209673"/>
                  <a:gd name="connsiteX2" fmla="*/ 23562 w 318837"/>
                  <a:gd name="connsiteY2" fmla="*/ 123825 h 209673"/>
                  <a:gd name="connsiteX3" fmla="*/ 137862 w 318837"/>
                  <a:gd name="connsiteY3" fmla="*/ 192881 h 209673"/>
                  <a:gd name="connsiteX4" fmla="*/ 240256 w 318837"/>
                  <a:gd name="connsiteY4" fmla="*/ 190500 h 209673"/>
                  <a:gd name="connsiteX5" fmla="*/ 318837 w 318837"/>
                  <a:gd name="connsiteY5" fmla="*/ 111918 h 209673"/>
                  <a:gd name="connsiteX6" fmla="*/ 99762 w 318837"/>
                  <a:gd name="connsiteY6" fmla="*/ 0 h 209673"/>
                  <a:gd name="connsiteX0" fmla="*/ 104409 w 323484"/>
                  <a:gd name="connsiteY0" fmla="*/ 0 h 209673"/>
                  <a:gd name="connsiteX1" fmla="*/ 11540 w 323484"/>
                  <a:gd name="connsiteY1" fmla="*/ 64293 h 209673"/>
                  <a:gd name="connsiteX2" fmla="*/ 28209 w 323484"/>
                  <a:gd name="connsiteY2" fmla="*/ 123825 h 209673"/>
                  <a:gd name="connsiteX3" fmla="*/ 142509 w 323484"/>
                  <a:gd name="connsiteY3" fmla="*/ 192881 h 209673"/>
                  <a:gd name="connsiteX4" fmla="*/ 244903 w 323484"/>
                  <a:gd name="connsiteY4" fmla="*/ 190500 h 209673"/>
                  <a:gd name="connsiteX5" fmla="*/ 323484 w 323484"/>
                  <a:gd name="connsiteY5" fmla="*/ 111918 h 209673"/>
                  <a:gd name="connsiteX6" fmla="*/ 104409 w 323484"/>
                  <a:gd name="connsiteY6" fmla="*/ 0 h 209673"/>
                  <a:gd name="connsiteX0" fmla="*/ 104409 w 323484"/>
                  <a:gd name="connsiteY0" fmla="*/ 0 h 209673"/>
                  <a:gd name="connsiteX1" fmla="*/ 11540 w 323484"/>
                  <a:gd name="connsiteY1" fmla="*/ 64293 h 209673"/>
                  <a:gd name="connsiteX2" fmla="*/ 28209 w 323484"/>
                  <a:gd name="connsiteY2" fmla="*/ 123825 h 209673"/>
                  <a:gd name="connsiteX3" fmla="*/ 137747 w 323484"/>
                  <a:gd name="connsiteY3" fmla="*/ 192881 h 209673"/>
                  <a:gd name="connsiteX4" fmla="*/ 244903 w 323484"/>
                  <a:gd name="connsiteY4" fmla="*/ 190500 h 209673"/>
                  <a:gd name="connsiteX5" fmla="*/ 323484 w 323484"/>
                  <a:gd name="connsiteY5" fmla="*/ 111918 h 209673"/>
                  <a:gd name="connsiteX6" fmla="*/ 104409 w 323484"/>
                  <a:gd name="connsiteY6" fmla="*/ 0 h 209673"/>
                  <a:gd name="connsiteX0" fmla="*/ 96173 w 315248"/>
                  <a:gd name="connsiteY0" fmla="*/ 0 h 209673"/>
                  <a:gd name="connsiteX1" fmla="*/ 17592 w 315248"/>
                  <a:gd name="connsiteY1" fmla="*/ 57149 h 209673"/>
                  <a:gd name="connsiteX2" fmla="*/ 19973 w 315248"/>
                  <a:gd name="connsiteY2" fmla="*/ 123825 h 209673"/>
                  <a:gd name="connsiteX3" fmla="*/ 129511 w 315248"/>
                  <a:gd name="connsiteY3" fmla="*/ 192881 h 209673"/>
                  <a:gd name="connsiteX4" fmla="*/ 236667 w 315248"/>
                  <a:gd name="connsiteY4" fmla="*/ 190500 h 209673"/>
                  <a:gd name="connsiteX5" fmla="*/ 315248 w 315248"/>
                  <a:gd name="connsiteY5" fmla="*/ 111918 h 209673"/>
                  <a:gd name="connsiteX6" fmla="*/ 96173 w 315248"/>
                  <a:gd name="connsiteY6" fmla="*/ 0 h 209673"/>
                  <a:gd name="connsiteX0" fmla="*/ 104570 w 323645"/>
                  <a:gd name="connsiteY0" fmla="*/ 0 h 209673"/>
                  <a:gd name="connsiteX1" fmla="*/ 25989 w 323645"/>
                  <a:gd name="connsiteY1" fmla="*/ 57149 h 209673"/>
                  <a:gd name="connsiteX2" fmla="*/ 28370 w 323645"/>
                  <a:gd name="connsiteY2" fmla="*/ 123825 h 209673"/>
                  <a:gd name="connsiteX3" fmla="*/ 137908 w 323645"/>
                  <a:gd name="connsiteY3" fmla="*/ 192881 h 209673"/>
                  <a:gd name="connsiteX4" fmla="*/ 245064 w 323645"/>
                  <a:gd name="connsiteY4" fmla="*/ 190500 h 209673"/>
                  <a:gd name="connsiteX5" fmla="*/ 323645 w 323645"/>
                  <a:gd name="connsiteY5" fmla="*/ 111918 h 209673"/>
                  <a:gd name="connsiteX6" fmla="*/ 104570 w 323645"/>
                  <a:gd name="connsiteY6" fmla="*/ 0 h 209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45" h="209673">
                    <a:moveTo>
                      <a:pt x="104570" y="0"/>
                    </a:moveTo>
                    <a:cubicBezTo>
                      <a:pt x="73614" y="21431"/>
                      <a:pt x="56860" y="35596"/>
                      <a:pt x="25989" y="57149"/>
                    </a:cubicBezTo>
                    <a:cubicBezTo>
                      <a:pt x="-16080" y="86519"/>
                      <a:pt x="-998" y="108743"/>
                      <a:pt x="28370" y="123825"/>
                    </a:cubicBezTo>
                    <a:lnTo>
                      <a:pt x="137908" y="192881"/>
                    </a:lnTo>
                    <a:cubicBezTo>
                      <a:pt x="191089" y="218281"/>
                      <a:pt x="227602" y="212726"/>
                      <a:pt x="245064" y="190500"/>
                    </a:cubicBezTo>
                    <a:lnTo>
                      <a:pt x="323645" y="111918"/>
                    </a:lnTo>
                    <a:lnTo>
                      <a:pt x="104570" y="0"/>
                    </a:lnTo>
                    <a:close/>
                  </a:path>
                </a:pathLst>
              </a:cu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05" name="Freeform 1004"/>
              <p:cNvSpPr/>
              <p:nvPr/>
            </p:nvSpPr>
            <p:spPr>
              <a:xfrm>
                <a:off x="8305094" y="1891042"/>
                <a:ext cx="433243" cy="2086087"/>
              </a:xfrm>
              <a:custGeom>
                <a:avLst/>
                <a:gdLst>
                  <a:gd name="connsiteX0" fmla="*/ 83343 w 130968"/>
                  <a:gd name="connsiteY0" fmla="*/ 21432 h 676275"/>
                  <a:gd name="connsiteX1" fmla="*/ 130968 w 130968"/>
                  <a:gd name="connsiteY1" fmla="*/ 0 h 676275"/>
                  <a:gd name="connsiteX2" fmla="*/ 130968 w 130968"/>
                  <a:gd name="connsiteY2" fmla="*/ 645319 h 676275"/>
                  <a:gd name="connsiteX3" fmla="*/ 83343 w 130968"/>
                  <a:gd name="connsiteY3" fmla="*/ 676275 h 676275"/>
                  <a:gd name="connsiteX4" fmla="*/ 0 w 130968"/>
                  <a:gd name="connsiteY4" fmla="*/ 400050 h 676275"/>
                  <a:gd name="connsiteX5" fmla="*/ 83343 w 130968"/>
                  <a:gd name="connsiteY5" fmla="*/ 21432 h 676275"/>
                  <a:gd name="connsiteX0" fmla="*/ 83343 w 140216"/>
                  <a:gd name="connsiteY0" fmla="*/ 18349 h 673192"/>
                  <a:gd name="connsiteX1" fmla="*/ 140216 w 140216"/>
                  <a:gd name="connsiteY1" fmla="*/ 0 h 673192"/>
                  <a:gd name="connsiteX2" fmla="*/ 130968 w 140216"/>
                  <a:gd name="connsiteY2" fmla="*/ 642236 h 673192"/>
                  <a:gd name="connsiteX3" fmla="*/ 83343 w 140216"/>
                  <a:gd name="connsiteY3" fmla="*/ 673192 h 673192"/>
                  <a:gd name="connsiteX4" fmla="*/ 0 w 140216"/>
                  <a:gd name="connsiteY4" fmla="*/ 396967 h 673192"/>
                  <a:gd name="connsiteX5" fmla="*/ 83343 w 140216"/>
                  <a:gd name="connsiteY5" fmla="*/ 18349 h 673192"/>
                  <a:gd name="connsiteX0" fmla="*/ 84884 w 140216"/>
                  <a:gd name="connsiteY0" fmla="*/ 22973 h 673192"/>
                  <a:gd name="connsiteX1" fmla="*/ 140216 w 140216"/>
                  <a:gd name="connsiteY1" fmla="*/ 0 h 673192"/>
                  <a:gd name="connsiteX2" fmla="*/ 130968 w 140216"/>
                  <a:gd name="connsiteY2" fmla="*/ 642236 h 673192"/>
                  <a:gd name="connsiteX3" fmla="*/ 83343 w 140216"/>
                  <a:gd name="connsiteY3" fmla="*/ 673192 h 673192"/>
                  <a:gd name="connsiteX4" fmla="*/ 0 w 140216"/>
                  <a:gd name="connsiteY4" fmla="*/ 396967 h 673192"/>
                  <a:gd name="connsiteX5" fmla="*/ 84884 w 140216"/>
                  <a:gd name="connsiteY5" fmla="*/ 22973 h 673192"/>
                  <a:gd name="connsiteX0" fmla="*/ 84884 w 140216"/>
                  <a:gd name="connsiteY0" fmla="*/ 22973 h 673192"/>
                  <a:gd name="connsiteX1" fmla="*/ 140216 w 140216"/>
                  <a:gd name="connsiteY1" fmla="*/ 0 h 673192"/>
                  <a:gd name="connsiteX2" fmla="*/ 130968 w 140216"/>
                  <a:gd name="connsiteY2" fmla="*/ 642236 h 673192"/>
                  <a:gd name="connsiteX3" fmla="*/ 83343 w 140216"/>
                  <a:gd name="connsiteY3" fmla="*/ 673192 h 673192"/>
                  <a:gd name="connsiteX4" fmla="*/ 0 w 140216"/>
                  <a:gd name="connsiteY4" fmla="*/ 396967 h 673192"/>
                  <a:gd name="connsiteX5" fmla="*/ 84884 w 140216"/>
                  <a:gd name="connsiteY5" fmla="*/ 22973 h 673192"/>
                  <a:gd name="connsiteX0" fmla="*/ 69471 w 140216"/>
                  <a:gd name="connsiteY0" fmla="*/ 29138 h 673192"/>
                  <a:gd name="connsiteX1" fmla="*/ 140216 w 140216"/>
                  <a:gd name="connsiteY1" fmla="*/ 0 h 673192"/>
                  <a:gd name="connsiteX2" fmla="*/ 130968 w 140216"/>
                  <a:gd name="connsiteY2" fmla="*/ 642236 h 673192"/>
                  <a:gd name="connsiteX3" fmla="*/ 83343 w 140216"/>
                  <a:gd name="connsiteY3" fmla="*/ 673192 h 673192"/>
                  <a:gd name="connsiteX4" fmla="*/ 0 w 140216"/>
                  <a:gd name="connsiteY4" fmla="*/ 396967 h 673192"/>
                  <a:gd name="connsiteX5" fmla="*/ 69471 w 140216"/>
                  <a:gd name="connsiteY5" fmla="*/ 29138 h 673192"/>
                  <a:gd name="connsiteX0" fmla="*/ 69471 w 140216"/>
                  <a:gd name="connsiteY0" fmla="*/ 26920 h 673192"/>
                  <a:gd name="connsiteX1" fmla="*/ 140216 w 140216"/>
                  <a:gd name="connsiteY1" fmla="*/ 0 h 673192"/>
                  <a:gd name="connsiteX2" fmla="*/ 130968 w 140216"/>
                  <a:gd name="connsiteY2" fmla="*/ 642236 h 673192"/>
                  <a:gd name="connsiteX3" fmla="*/ 83343 w 140216"/>
                  <a:gd name="connsiteY3" fmla="*/ 673192 h 673192"/>
                  <a:gd name="connsiteX4" fmla="*/ 0 w 140216"/>
                  <a:gd name="connsiteY4" fmla="*/ 396967 h 673192"/>
                  <a:gd name="connsiteX5" fmla="*/ 69471 w 140216"/>
                  <a:gd name="connsiteY5" fmla="*/ 26920 h 673192"/>
                  <a:gd name="connsiteX0" fmla="*/ 69471 w 140216"/>
                  <a:gd name="connsiteY0" fmla="*/ 26920 h 676452"/>
                  <a:gd name="connsiteX1" fmla="*/ 140216 w 140216"/>
                  <a:gd name="connsiteY1" fmla="*/ 0 h 676452"/>
                  <a:gd name="connsiteX2" fmla="*/ 130968 w 140216"/>
                  <a:gd name="connsiteY2" fmla="*/ 642236 h 676452"/>
                  <a:gd name="connsiteX3" fmla="*/ 82039 w 140216"/>
                  <a:gd name="connsiteY3" fmla="*/ 676452 h 676452"/>
                  <a:gd name="connsiteX4" fmla="*/ 0 w 140216"/>
                  <a:gd name="connsiteY4" fmla="*/ 396967 h 676452"/>
                  <a:gd name="connsiteX5" fmla="*/ 69471 w 140216"/>
                  <a:gd name="connsiteY5" fmla="*/ 26920 h 676452"/>
                  <a:gd name="connsiteX0" fmla="*/ 69471 w 140216"/>
                  <a:gd name="connsiteY0" fmla="*/ 26920 h 677104"/>
                  <a:gd name="connsiteX1" fmla="*/ 140216 w 140216"/>
                  <a:gd name="connsiteY1" fmla="*/ 0 h 677104"/>
                  <a:gd name="connsiteX2" fmla="*/ 130968 w 140216"/>
                  <a:gd name="connsiteY2" fmla="*/ 642236 h 677104"/>
                  <a:gd name="connsiteX3" fmla="*/ 82691 w 140216"/>
                  <a:gd name="connsiteY3" fmla="*/ 677104 h 677104"/>
                  <a:gd name="connsiteX4" fmla="*/ 0 w 140216"/>
                  <a:gd name="connsiteY4" fmla="*/ 396967 h 677104"/>
                  <a:gd name="connsiteX5" fmla="*/ 69471 w 140216"/>
                  <a:gd name="connsiteY5" fmla="*/ 26920 h 677104"/>
                  <a:gd name="connsiteX0" fmla="*/ 69471 w 140216"/>
                  <a:gd name="connsiteY0" fmla="*/ 26920 h 675148"/>
                  <a:gd name="connsiteX1" fmla="*/ 140216 w 140216"/>
                  <a:gd name="connsiteY1" fmla="*/ 0 h 675148"/>
                  <a:gd name="connsiteX2" fmla="*/ 130968 w 140216"/>
                  <a:gd name="connsiteY2" fmla="*/ 642236 h 675148"/>
                  <a:gd name="connsiteX3" fmla="*/ 83343 w 140216"/>
                  <a:gd name="connsiteY3" fmla="*/ 675148 h 675148"/>
                  <a:gd name="connsiteX4" fmla="*/ 0 w 140216"/>
                  <a:gd name="connsiteY4" fmla="*/ 396967 h 675148"/>
                  <a:gd name="connsiteX5" fmla="*/ 69471 w 140216"/>
                  <a:gd name="connsiteY5" fmla="*/ 26920 h 675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216" h="675148">
                    <a:moveTo>
                      <a:pt x="69471" y="26920"/>
                    </a:moveTo>
                    <a:lnTo>
                      <a:pt x="140216" y="0"/>
                    </a:lnTo>
                    <a:lnTo>
                      <a:pt x="130968" y="642236"/>
                    </a:lnTo>
                    <a:lnTo>
                      <a:pt x="83343" y="675148"/>
                    </a:lnTo>
                    <a:lnTo>
                      <a:pt x="0" y="396967"/>
                    </a:lnTo>
                    <a:lnTo>
                      <a:pt x="69471" y="26920"/>
                    </a:lnTo>
                    <a:close/>
                  </a:path>
                </a:pathLst>
              </a:custGeom>
              <a:solidFill>
                <a:schemeClr val="tx1">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06" name="Freeform 1005"/>
              <p:cNvSpPr/>
              <p:nvPr/>
            </p:nvSpPr>
            <p:spPr>
              <a:xfrm>
                <a:off x="6281739" y="608645"/>
                <a:ext cx="2280870" cy="3369801"/>
              </a:xfrm>
              <a:custGeom>
                <a:avLst/>
                <a:gdLst>
                  <a:gd name="connsiteX0" fmla="*/ 0 w 2280870"/>
                  <a:gd name="connsiteY0" fmla="*/ 0 h 3369801"/>
                  <a:gd name="connsiteX1" fmla="*/ 2273510 w 2280870"/>
                  <a:gd name="connsiteY1" fmla="*/ 1350389 h 3369801"/>
                  <a:gd name="connsiteX2" fmla="*/ 2280870 w 2280870"/>
                  <a:gd name="connsiteY2" fmla="*/ 3060776 h 3369801"/>
                  <a:gd name="connsiteX3" fmla="*/ 2279537 w 2280870"/>
                  <a:gd name="connsiteY3" fmla="*/ 3059999 h 3369801"/>
                  <a:gd name="connsiteX4" fmla="*/ 2280870 w 2280870"/>
                  <a:gd name="connsiteY4" fmla="*/ 3369801 h 3369801"/>
                  <a:gd name="connsiteX5" fmla="*/ 0 w 2280870"/>
                  <a:gd name="connsiteY5" fmla="*/ 2040304 h 3369801"/>
                  <a:gd name="connsiteX6" fmla="*/ 0 w 2280870"/>
                  <a:gd name="connsiteY6" fmla="*/ 1731279 h 3369801"/>
                  <a:gd name="connsiteX7" fmla="*/ 0 w 2280870"/>
                  <a:gd name="connsiteY7" fmla="*/ 309025 h 3369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0870" h="3369801">
                    <a:moveTo>
                      <a:pt x="0" y="0"/>
                    </a:moveTo>
                    <a:lnTo>
                      <a:pt x="2273510" y="1350389"/>
                    </a:lnTo>
                    <a:lnTo>
                      <a:pt x="2280870" y="3060776"/>
                    </a:lnTo>
                    <a:lnTo>
                      <a:pt x="2279537" y="3059999"/>
                    </a:lnTo>
                    <a:lnTo>
                      <a:pt x="2280870" y="3369801"/>
                    </a:lnTo>
                    <a:lnTo>
                      <a:pt x="0" y="2040304"/>
                    </a:lnTo>
                    <a:lnTo>
                      <a:pt x="0" y="1731279"/>
                    </a:lnTo>
                    <a:lnTo>
                      <a:pt x="0" y="309025"/>
                    </a:lnTo>
                    <a:close/>
                  </a:path>
                </a:pathLst>
              </a:cu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07" name="Freeform 1006"/>
              <p:cNvSpPr/>
              <p:nvPr/>
            </p:nvSpPr>
            <p:spPr>
              <a:xfrm>
                <a:off x="6329363" y="791732"/>
                <a:ext cx="2178263" cy="2989340"/>
              </a:xfrm>
              <a:custGeom>
                <a:avLst/>
                <a:gdLst>
                  <a:gd name="connsiteX0" fmla="*/ 0 w 738187"/>
                  <a:gd name="connsiteY0" fmla="*/ 0 h 1004887"/>
                  <a:gd name="connsiteX1" fmla="*/ 0 w 738187"/>
                  <a:gd name="connsiteY1" fmla="*/ 578644 h 1004887"/>
                  <a:gd name="connsiteX2" fmla="*/ 738187 w 738187"/>
                  <a:gd name="connsiteY2" fmla="*/ 1004887 h 1004887"/>
                  <a:gd name="connsiteX3" fmla="*/ 738187 w 738187"/>
                  <a:gd name="connsiteY3" fmla="*/ 385762 h 1004887"/>
                  <a:gd name="connsiteX4" fmla="*/ 0 w 738187"/>
                  <a:gd name="connsiteY4" fmla="*/ 0 h 1004887"/>
                  <a:gd name="connsiteX0" fmla="*/ 0 w 738187"/>
                  <a:gd name="connsiteY0" fmla="*/ 0 h 1004887"/>
                  <a:gd name="connsiteX1" fmla="*/ 0 w 738187"/>
                  <a:gd name="connsiteY1" fmla="*/ 578644 h 1004887"/>
                  <a:gd name="connsiteX2" fmla="*/ 738187 w 738187"/>
                  <a:gd name="connsiteY2" fmla="*/ 1004887 h 1004887"/>
                  <a:gd name="connsiteX3" fmla="*/ 735805 w 738187"/>
                  <a:gd name="connsiteY3" fmla="*/ 456529 h 1004887"/>
                  <a:gd name="connsiteX4" fmla="*/ 0 w 738187"/>
                  <a:gd name="connsiteY4" fmla="*/ 0 h 1004887"/>
                  <a:gd name="connsiteX0" fmla="*/ 0 w 738187"/>
                  <a:gd name="connsiteY0" fmla="*/ 0 h 981299"/>
                  <a:gd name="connsiteX1" fmla="*/ 0 w 738187"/>
                  <a:gd name="connsiteY1" fmla="*/ 555056 h 981299"/>
                  <a:gd name="connsiteX2" fmla="*/ 738187 w 738187"/>
                  <a:gd name="connsiteY2" fmla="*/ 981299 h 981299"/>
                  <a:gd name="connsiteX3" fmla="*/ 735805 w 738187"/>
                  <a:gd name="connsiteY3" fmla="*/ 432941 h 981299"/>
                  <a:gd name="connsiteX4" fmla="*/ 0 w 738187"/>
                  <a:gd name="connsiteY4" fmla="*/ 0 h 981299"/>
                  <a:gd name="connsiteX0" fmla="*/ 0 w 738187"/>
                  <a:gd name="connsiteY0" fmla="*/ 0 h 981299"/>
                  <a:gd name="connsiteX1" fmla="*/ 0 w 738187"/>
                  <a:gd name="connsiteY1" fmla="*/ 555056 h 981299"/>
                  <a:gd name="connsiteX2" fmla="*/ 738187 w 738187"/>
                  <a:gd name="connsiteY2" fmla="*/ 981299 h 981299"/>
                  <a:gd name="connsiteX3" fmla="*/ 720392 w 738187"/>
                  <a:gd name="connsiteY3" fmla="*/ 425307 h 981299"/>
                  <a:gd name="connsiteX4" fmla="*/ 0 w 738187"/>
                  <a:gd name="connsiteY4" fmla="*/ 0 h 981299"/>
                  <a:gd name="connsiteX0" fmla="*/ 0 w 720392"/>
                  <a:gd name="connsiteY0" fmla="*/ 0 h 969084"/>
                  <a:gd name="connsiteX1" fmla="*/ 0 w 720392"/>
                  <a:gd name="connsiteY1" fmla="*/ 555056 h 969084"/>
                  <a:gd name="connsiteX2" fmla="*/ 719691 w 720392"/>
                  <a:gd name="connsiteY2" fmla="*/ 969084 h 969084"/>
                  <a:gd name="connsiteX3" fmla="*/ 720392 w 720392"/>
                  <a:gd name="connsiteY3" fmla="*/ 425307 h 969084"/>
                  <a:gd name="connsiteX4" fmla="*/ 0 w 720392"/>
                  <a:gd name="connsiteY4" fmla="*/ 0 h 969084"/>
                  <a:gd name="connsiteX0" fmla="*/ 0 w 720392"/>
                  <a:gd name="connsiteY0" fmla="*/ 0 h 967557"/>
                  <a:gd name="connsiteX1" fmla="*/ 0 w 720392"/>
                  <a:gd name="connsiteY1" fmla="*/ 555056 h 967557"/>
                  <a:gd name="connsiteX2" fmla="*/ 718149 w 720392"/>
                  <a:gd name="connsiteY2" fmla="*/ 967557 h 967557"/>
                  <a:gd name="connsiteX3" fmla="*/ 720392 w 720392"/>
                  <a:gd name="connsiteY3" fmla="*/ 425307 h 967557"/>
                  <a:gd name="connsiteX4" fmla="*/ 0 w 720392"/>
                  <a:gd name="connsiteY4" fmla="*/ 0 h 967557"/>
                  <a:gd name="connsiteX0" fmla="*/ 18496 w 720392"/>
                  <a:gd name="connsiteY0" fmla="*/ 0 h 952288"/>
                  <a:gd name="connsiteX1" fmla="*/ 0 w 720392"/>
                  <a:gd name="connsiteY1" fmla="*/ 539787 h 952288"/>
                  <a:gd name="connsiteX2" fmla="*/ 718149 w 720392"/>
                  <a:gd name="connsiteY2" fmla="*/ 952288 h 952288"/>
                  <a:gd name="connsiteX3" fmla="*/ 720392 w 720392"/>
                  <a:gd name="connsiteY3" fmla="*/ 410038 h 952288"/>
                  <a:gd name="connsiteX4" fmla="*/ 18496 w 720392"/>
                  <a:gd name="connsiteY4" fmla="*/ 0 h 952288"/>
                  <a:gd name="connsiteX0" fmla="*/ 3083 w 704979"/>
                  <a:gd name="connsiteY0" fmla="*/ 0 h 952288"/>
                  <a:gd name="connsiteX1" fmla="*/ 0 w 704979"/>
                  <a:gd name="connsiteY1" fmla="*/ 544367 h 952288"/>
                  <a:gd name="connsiteX2" fmla="*/ 702736 w 704979"/>
                  <a:gd name="connsiteY2" fmla="*/ 952288 h 952288"/>
                  <a:gd name="connsiteX3" fmla="*/ 704979 w 704979"/>
                  <a:gd name="connsiteY3" fmla="*/ 410038 h 952288"/>
                  <a:gd name="connsiteX4" fmla="*/ 3083 w 704979"/>
                  <a:gd name="connsiteY4" fmla="*/ 0 h 952288"/>
                  <a:gd name="connsiteX0" fmla="*/ 296 w 705275"/>
                  <a:gd name="connsiteY0" fmla="*/ 0 h 955342"/>
                  <a:gd name="connsiteX1" fmla="*/ 296 w 705275"/>
                  <a:gd name="connsiteY1" fmla="*/ 547421 h 955342"/>
                  <a:gd name="connsiteX2" fmla="*/ 703032 w 705275"/>
                  <a:gd name="connsiteY2" fmla="*/ 955342 h 955342"/>
                  <a:gd name="connsiteX3" fmla="*/ 705275 w 705275"/>
                  <a:gd name="connsiteY3" fmla="*/ 413092 h 955342"/>
                  <a:gd name="connsiteX4" fmla="*/ 296 w 705275"/>
                  <a:gd name="connsiteY4" fmla="*/ 0 h 955342"/>
                  <a:gd name="connsiteX0" fmla="*/ 186 w 706706"/>
                  <a:gd name="connsiteY0" fmla="*/ 0 h 958396"/>
                  <a:gd name="connsiteX1" fmla="*/ 1727 w 706706"/>
                  <a:gd name="connsiteY1" fmla="*/ 550475 h 958396"/>
                  <a:gd name="connsiteX2" fmla="*/ 704463 w 706706"/>
                  <a:gd name="connsiteY2" fmla="*/ 958396 h 958396"/>
                  <a:gd name="connsiteX3" fmla="*/ 706706 w 706706"/>
                  <a:gd name="connsiteY3" fmla="*/ 416146 h 958396"/>
                  <a:gd name="connsiteX4" fmla="*/ 186 w 706706"/>
                  <a:gd name="connsiteY4" fmla="*/ 0 h 958396"/>
                  <a:gd name="connsiteX0" fmla="*/ 1542 w 704979"/>
                  <a:gd name="connsiteY0" fmla="*/ 0 h 958396"/>
                  <a:gd name="connsiteX1" fmla="*/ 0 w 704979"/>
                  <a:gd name="connsiteY1" fmla="*/ 550475 h 958396"/>
                  <a:gd name="connsiteX2" fmla="*/ 702736 w 704979"/>
                  <a:gd name="connsiteY2" fmla="*/ 958396 h 958396"/>
                  <a:gd name="connsiteX3" fmla="*/ 704979 w 704979"/>
                  <a:gd name="connsiteY3" fmla="*/ 416146 h 958396"/>
                  <a:gd name="connsiteX4" fmla="*/ 1542 w 704979"/>
                  <a:gd name="connsiteY4" fmla="*/ 0 h 958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979" h="958396">
                    <a:moveTo>
                      <a:pt x="1542" y="0"/>
                    </a:moveTo>
                    <a:cubicBezTo>
                      <a:pt x="514" y="181456"/>
                      <a:pt x="1028" y="369019"/>
                      <a:pt x="0" y="550475"/>
                    </a:cubicBezTo>
                    <a:lnTo>
                      <a:pt x="702736" y="958396"/>
                    </a:lnTo>
                    <a:cubicBezTo>
                      <a:pt x="702970" y="777137"/>
                      <a:pt x="704745" y="597405"/>
                      <a:pt x="704979" y="416146"/>
                    </a:cubicBezTo>
                    <a:lnTo>
                      <a:pt x="1542" y="0"/>
                    </a:lnTo>
                    <a:close/>
                  </a:path>
                </a:pathLst>
              </a:cu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08" name="Freeform 1007"/>
              <p:cNvSpPr/>
              <p:nvPr/>
            </p:nvSpPr>
            <p:spPr>
              <a:xfrm>
                <a:off x="6401930" y="925027"/>
                <a:ext cx="2025771" cy="2718449"/>
              </a:xfrm>
              <a:custGeom>
                <a:avLst/>
                <a:gdLst>
                  <a:gd name="connsiteX0" fmla="*/ 0 w 738187"/>
                  <a:gd name="connsiteY0" fmla="*/ 0 h 1004887"/>
                  <a:gd name="connsiteX1" fmla="*/ 0 w 738187"/>
                  <a:gd name="connsiteY1" fmla="*/ 578644 h 1004887"/>
                  <a:gd name="connsiteX2" fmla="*/ 738187 w 738187"/>
                  <a:gd name="connsiteY2" fmla="*/ 1004887 h 1004887"/>
                  <a:gd name="connsiteX3" fmla="*/ 738187 w 738187"/>
                  <a:gd name="connsiteY3" fmla="*/ 385762 h 1004887"/>
                  <a:gd name="connsiteX4" fmla="*/ 0 w 738187"/>
                  <a:gd name="connsiteY4" fmla="*/ 0 h 1004887"/>
                  <a:gd name="connsiteX0" fmla="*/ 0 w 738187"/>
                  <a:gd name="connsiteY0" fmla="*/ 0 h 1004887"/>
                  <a:gd name="connsiteX1" fmla="*/ 0 w 738187"/>
                  <a:gd name="connsiteY1" fmla="*/ 578644 h 1004887"/>
                  <a:gd name="connsiteX2" fmla="*/ 738187 w 738187"/>
                  <a:gd name="connsiteY2" fmla="*/ 1004887 h 1004887"/>
                  <a:gd name="connsiteX3" fmla="*/ 735805 w 738187"/>
                  <a:gd name="connsiteY3" fmla="*/ 456529 h 1004887"/>
                  <a:gd name="connsiteX4" fmla="*/ 0 w 738187"/>
                  <a:gd name="connsiteY4" fmla="*/ 0 h 1004887"/>
                  <a:gd name="connsiteX0" fmla="*/ 0 w 738187"/>
                  <a:gd name="connsiteY0" fmla="*/ 0 h 981299"/>
                  <a:gd name="connsiteX1" fmla="*/ 0 w 738187"/>
                  <a:gd name="connsiteY1" fmla="*/ 555056 h 981299"/>
                  <a:gd name="connsiteX2" fmla="*/ 738187 w 738187"/>
                  <a:gd name="connsiteY2" fmla="*/ 981299 h 981299"/>
                  <a:gd name="connsiteX3" fmla="*/ 735805 w 738187"/>
                  <a:gd name="connsiteY3" fmla="*/ 432941 h 981299"/>
                  <a:gd name="connsiteX4" fmla="*/ 0 w 738187"/>
                  <a:gd name="connsiteY4" fmla="*/ 0 h 981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87" h="981299">
                    <a:moveTo>
                      <a:pt x="0" y="0"/>
                    </a:moveTo>
                    <a:lnTo>
                      <a:pt x="0" y="555056"/>
                    </a:lnTo>
                    <a:lnTo>
                      <a:pt x="738187" y="981299"/>
                    </a:lnTo>
                    <a:lnTo>
                      <a:pt x="735805" y="432941"/>
                    </a:lnTo>
                    <a:lnTo>
                      <a:pt x="0" y="0"/>
                    </a:lnTo>
                    <a:close/>
                  </a:path>
                </a:pathLst>
              </a:custGeom>
              <a:solidFill>
                <a:srgbClr val="8BC6E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sp>
          <p:nvSpPr>
            <p:cNvPr id="993" name="Oval 992"/>
            <p:cNvSpPr/>
            <p:nvPr/>
          </p:nvSpPr>
          <p:spPr>
            <a:xfrm>
              <a:off x="5568062" y="2169936"/>
              <a:ext cx="198338" cy="106146"/>
            </a:xfrm>
            <a:prstGeom prst="ellipse">
              <a:avLst/>
            </a:prstGeom>
            <a:solidFill>
              <a:srgbClr val="FEB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nvGrpSpPr>
            <p:cNvPr id="994" name="Group 993"/>
            <p:cNvGrpSpPr/>
            <p:nvPr/>
          </p:nvGrpSpPr>
          <p:grpSpPr>
            <a:xfrm rot="553951">
              <a:off x="5621816" y="2176542"/>
              <a:ext cx="95694" cy="78571"/>
              <a:chOff x="8559837" y="624431"/>
              <a:chExt cx="938886" cy="770891"/>
            </a:xfrm>
          </p:grpSpPr>
          <p:grpSp>
            <p:nvGrpSpPr>
              <p:cNvPr id="999" name="Group 998"/>
              <p:cNvGrpSpPr/>
              <p:nvPr/>
            </p:nvGrpSpPr>
            <p:grpSpPr>
              <a:xfrm>
                <a:off x="8559837" y="624431"/>
                <a:ext cx="938886" cy="770891"/>
                <a:chOff x="8559837" y="624431"/>
                <a:chExt cx="938886" cy="770891"/>
              </a:xfrm>
            </p:grpSpPr>
            <p:sp>
              <p:nvSpPr>
                <p:cNvPr id="1001" name="Freeform 1000"/>
                <p:cNvSpPr/>
                <p:nvPr/>
              </p:nvSpPr>
              <p:spPr>
                <a:xfrm>
                  <a:off x="8559837" y="680816"/>
                  <a:ext cx="938886" cy="714506"/>
                </a:xfrm>
                <a:custGeom>
                  <a:avLst/>
                  <a:gdLst>
                    <a:gd name="connsiteX0" fmla="*/ 152400 w 152400"/>
                    <a:gd name="connsiteY0" fmla="*/ 0 h 83344"/>
                    <a:gd name="connsiteX1" fmla="*/ 42862 w 152400"/>
                    <a:gd name="connsiteY1" fmla="*/ 4763 h 83344"/>
                    <a:gd name="connsiteX2" fmla="*/ 0 w 152400"/>
                    <a:gd name="connsiteY2" fmla="*/ 26194 h 83344"/>
                    <a:gd name="connsiteX3" fmla="*/ 16668 w 152400"/>
                    <a:gd name="connsiteY3" fmla="*/ 69056 h 83344"/>
                    <a:gd name="connsiteX4" fmla="*/ 59531 w 152400"/>
                    <a:gd name="connsiteY4" fmla="*/ 83344 h 83344"/>
                    <a:gd name="connsiteX5" fmla="*/ 92868 w 152400"/>
                    <a:gd name="connsiteY5" fmla="*/ 66675 h 83344"/>
                    <a:gd name="connsiteX6" fmla="*/ 152400 w 152400"/>
                    <a:gd name="connsiteY6" fmla="*/ 0 h 83344"/>
                    <a:gd name="connsiteX0" fmla="*/ 152400 w 152400"/>
                    <a:gd name="connsiteY0" fmla="*/ 16975 h 100319"/>
                    <a:gd name="connsiteX1" fmla="*/ 42862 w 152400"/>
                    <a:gd name="connsiteY1" fmla="*/ 21738 h 100319"/>
                    <a:gd name="connsiteX2" fmla="*/ 0 w 152400"/>
                    <a:gd name="connsiteY2" fmla="*/ 43169 h 100319"/>
                    <a:gd name="connsiteX3" fmla="*/ 16668 w 152400"/>
                    <a:gd name="connsiteY3" fmla="*/ 86031 h 100319"/>
                    <a:gd name="connsiteX4" fmla="*/ 59531 w 152400"/>
                    <a:gd name="connsiteY4" fmla="*/ 100319 h 100319"/>
                    <a:gd name="connsiteX5" fmla="*/ 92868 w 152400"/>
                    <a:gd name="connsiteY5" fmla="*/ 83650 h 100319"/>
                    <a:gd name="connsiteX6" fmla="*/ 152400 w 152400"/>
                    <a:gd name="connsiteY6" fmla="*/ 16975 h 100319"/>
                    <a:gd name="connsiteX0" fmla="*/ 135732 w 135732"/>
                    <a:gd name="connsiteY0" fmla="*/ 16975 h 100319"/>
                    <a:gd name="connsiteX1" fmla="*/ 26194 w 135732"/>
                    <a:gd name="connsiteY1" fmla="*/ 21738 h 100319"/>
                    <a:gd name="connsiteX2" fmla="*/ 0 w 135732"/>
                    <a:gd name="connsiteY2" fmla="*/ 86031 h 100319"/>
                    <a:gd name="connsiteX3" fmla="*/ 42863 w 135732"/>
                    <a:gd name="connsiteY3" fmla="*/ 100319 h 100319"/>
                    <a:gd name="connsiteX4" fmla="*/ 76200 w 135732"/>
                    <a:gd name="connsiteY4" fmla="*/ 83650 h 100319"/>
                    <a:gd name="connsiteX5" fmla="*/ 135732 w 135732"/>
                    <a:gd name="connsiteY5" fmla="*/ 16975 h 100319"/>
                    <a:gd name="connsiteX0" fmla="*/ 135732 w 135732"/>
                    <a:gd name="connsiteY0" fmla="*/ 16975 h 100319"/>
                    <a:gd name="connsiteX1" fmla="*/ 26194 w 135732"/>
                    <a:gd name="connsiteY1" fmla="*/ 21738 h 100319"/>
                    <a:gd name="connsiteX2" fmla="*/ 0 w 135732"/>
                    <a:gd name="connsiteY2" fmla="*/ 86031 h 100319"/>
                    <a:gd name="connsiteX3" fmla="*/ 42863 w 135732"/>
                    <a:gd name="connsiteY3" fmla="*/ 100319 h 100319"/>
                    <a:gd name="connsiteX4" fmla="*/ 76200 w 135732"/>
                    <a:gd name="connsiteY4" fmla="*/ 83650 h 100319"/>
                    <a:gd name="connsiteX5" fmla="*/ 135732 w 135732"/>
                    <a:gd name="connsiteY5" fmla="*/ 16975 h 100319"/>
                    <a:gd name="connsiteX0" fmla="*/ 140784 w 140784"/>
                    <a:gd name="connsiteY0" fmla="*/ 16975 h 100319"/>
                    <a:gd name="connsiteX1" fmla="*/ 31246 w 140784"/>
                    <a:gd name="connsiteY1" fmla="*/ 21738 h 100319"/>
                    <a:gd name="connsiteX2" fmla="*/ 5052 w 140784"/>
                    <a:gd name="connsiteY2" fmla="*/ 86031 h 100319"/>
                    <a:gd name="connsiteX3" fmla="*/ 47915 w 140784"/>
                    <a:gd name="connsiteY3" fmla="*/ 100319 h 100319"/>
                    <a:gd name="connsiteX4" fmla="*/ 81252 w 140784"/>
                    <a:gd name="connsiteY4" fmla="*/ 83650 h 100319"/>
                    <a:gd name="connsiteX5" fmla="*/ 140784 w 140784"/>
                    <a:gd name="connsiteY5" fmla="*/ 16975 h 100319"/>
                    <a:gd name="connsiteX0" fmla="*/ 140784 w 140784"/>
                    <a:gd name="connsiteY0" fmla="*/ 16975 h 86031"/>
                    <a:gd name="connsiteX1" fmla="*/ 31246 w 140784"/>
                    <a:gd name="connsiteY1" fmla="*/ 21738 h 86031"/>
                    <a:gd name="connsiteX2" fmla="*/ 5052 w 140784"/>
                    <a:gd name="connsiteY2" fmla="*/ 86031 h 86031"/>
                    <a:gd name="connsiteX3" fmla="*/ 81252 w 140784"/>
                    <a:gd name="connsiteY3" fmla="*/ 83650 h 86031"/>
                    <a:gd name="connsiteX4" fmla="*/ 140784 w 140784"/>
                    <a:gd name="connsiteY4" fmla="*/ 16975 h 86031"/>
                    <a:gd name="connsiteX0" fmla="*/ 140784 w 140784"/>
                    <a:gd name="connsiteY0" fmla="*/ 16975 h 92935"/>
                    <a:gd name="connsiteX1" fmla="*/ 31246 w 140784"/>
                    <a:gd name="connsiteY1" fmla="*/ 21738 h 92935"/>
                    <a:gd name="connsiteX2" fmla="*/ 5052 w 140784"/>
                    <a:gd name="connsiteY2" fmla="*/ 86031 h 92935"/>
                    <a:gd name="connsiteX3" fmla="*/ 81252 w 140784"/>
                    <a:gd name="connsiteY3" fmla="*/ 83650 h 92935"/>
                    <a:gd name="connsiteX4" fmla="*/ 140784 w 140784"/>
                    <a:gd name="connsiteY4" fmla="*/ 16975 h 92935"/>
                    <a:gd name="connsiteX0" fmla="*/ 140784 w 140784"/>
                    <a:gd name="connsiteY0" fmla="*/ 16975 h 100092"/>
                    <a:gd name="connsiteX1" fmla="*/ 31246 w 140784"/>
                    <a:gd name="connsiteY1" fmla="*/ 21738 h 100092"/>
                    <a:gd name="connsiteX2" fmla="*/ 5052 w 140784"/>
                    <a:gd name="connsiteY2" fmla="*/ 86031 h 100092"/>
                    <a:gd name="connsiteX3" fmla="*/ 81252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1252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8396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8396 w 140784"/>
                    <a:gd name="connsiteY3" fmla="*/ 83650 h 100092"/>
                    <a:gd name="connsiteX4" fmla="*/ 140784 w 140784"/>
                    <a:gd name="connsiteY4" fmla="*/ 16975 h 100092"/>
                    <a:gd name="connsiteX0" fmla="*/ 140784 w 140784"/>
                    <a:gd name="connsiteY0" fmla="*/ 23032 h 106149"/>
                    <a:gd name="connsiteX1" fmla="*/ 31246 w 140784"/>
                    <a:gd name="connsiteY1" fmla="*/ 27795 h 106149"/>
                    <a:gd name="connsiteX2" fmla="*/ 5052 w 140784"/>
                    <a:gd name="connsiteY2" fmla="*/ 92088 h 106149"/>
                    <a:gd name="connsiteX3" fmla="*/ 88396 w 140784"/>
                    <a:gd name="connsiteY3" fmla="*/ 89707 h 106149"/>
                    <a:gd name="connsiteX4" fmla="*/ 140784 w 140784"/>
                    <a:gd name="connsiteY4" fmla="*/ 23032 h 106149"/>
                    <a:gd name="connsiteX0" fmla="*/ 139248 w 139248"/>
                    <a:gd name="connsiteY0" fmla="*/ 23032 h 106149"/>
                    <a:gd name="connsiteX1" fmla="*/ 29710 w 139248"/>
                    <a:gd name="connsiteY1" fmla="*/ 27795 h 106149"/>
                    <a:gd name="connsiteX2" fmla="*/ 3516 w 139248"/>
                    <a:gd name="connsiteY2" fmla="*/ 92088 h 106149"/>
                    <a:gd name="connsiteX3" fmla="*/ 86860 w 139248"/>
                    <a:gd name="connsiteY3" fmla="*/ 89707 h 106149"/>
                    <a:gd name="connsiteX4" fmla="*/ 139248 w 139248"/>
                    <a:gd name="connsiteY4" fmla="*/ 23032 h 106149"/>
                    <a:gd name="connsiteX0" fmla="*/ 139248 w 139248"/>
                    <a:gd name="connsiteY0" fmla="*/ 23032 h 106149"/>
                    <a:gd name="connsiteX1" fmla="*/ 29710 w 139248"/>
                    <a:gd name="connsiteY1" fmla="*/ 27795 h 106149"/>
                    <a:gd name="connsiteX2" fmla="*/ 3516 w 139248"/>
                    <a:gd name="connsiteY2" fmla="*/ 92088 h 106149"/>
                    <a:gd name="connsiteX3" fmla="*/ 86860 w 139248"/>
                    <a:gd name="connsiteY3" fmla="*/ 89707 h 106149"/>
                    <a:gd name="connsiteX4" fmla="*/ 139248 w 139248"/>
                    <a:gd name="connsiteY4" fmla="*/ 23032 h 106149"/>
                    <a:gd name="connsiteX0" fmla="*/ 139248 w 141137"/>
                    <a:gd name="connsiteY0" fmla="*/ 23032 h 106149"/>
                    <a:gd name="connsiteX1" fmla="*/ 29710 w 141137"/>
                    <a:gd name="connsiteY1" fmla="*/ 27795 h 106149"/>
                    <a:gd name="connsiteX2" fmla="*/ 3516 w 141137"/>
                    <a:gd name="connsiteY2" fmla="*/ 92088 h 106149"/>
                    <a:gd name="connsiteX3" fmla="*/ 86860 w 141137"/>
                    <a:gd name="connsiteY3" fmla="*/ 89707 h 106149"/>
                    <a:gd name="connsiteX4" fmla="*/ 139248 w 141137"/>
                    <a:gd name="connsiteY4" fmla="*/ 23032 h 106149"/>
                    <a:gd name="connsiteX0" fmla="*/ 139248 w 141014"/>
                    <a:gd name="connsiteY0" fmla="*/ 23032 h 106149"/>
                    <a:gd name="connsiteX1" fmla="*/ 29710 w 141014"/>
                    <a:gd name="connsiteY1" fmla="*/ 27795 h 106149"/>
                    <a:gd name="connsiteX2" fmla="*/ 3516 w 141014"/>
                    <a:gd name="connsiteY2" fmla="*/ 92088 h 106149"/>
                    <a:gd name="connsiteX3" fmla="*/ 86860 w 141014"/>
                    <a:gd name="connsiteY3" fmla="*/ 89707 h 106149"/>
                    <a:gd name="connsiteX4" fmla="*/ 139248 w 141014"/>
                    <a:gd name="connsiteY4" fmla="*/ 23032 h 106149"/>
                    <a:gd name="connsiteX0" fmla="*/ 139248 w 141464"/>
                    <a:gd name="connsiteY0" fmla="*/ 23032 h 106149"/>
                    <a:gd name="connsiteX1" fmla="*/ 29710 w 141464"/>
                    <a:gd name="connsiteY1" fmla="*/ 27795 h 106149"/>
                    <a:gd name="connsiteX2" fmla="*/ 3516 w 141464"/>
                    <a:gd name="connsiteY2" fmla="*/ 92088 h 106149"/>
                    <a:gd name="connsiteX3" fmla="*/ 94004 w 141464"/>
                    <a:gd name="connsiteY3" fmla="*/ 89707 h 106149"/>
                    <a:gd name="connsiteX4" fmla="*/ 139248 w 141464"/>
                    <a:gd name="connsiteY4" fmla="*/ 23032 h 106149"/>
                    <a:gd name="connsiteX0" fmla="*/ 139248 w 141464"/>
                    <a:gd name="connsiteY0" fmla="*/ 23032 h 103406"/>
                    <a:gd name="connsiteX1" fmla="*/ 29710 w 141464"/>
                    <a:gd name="connsiteY1" fmla="*/ 27795 h 103406"/>
                    <a:gd name="connsiteX2" fmla="*/ 3516 w 141464"/>
                    <a:gd name="connsiteY2" fmla="*/ 92088 h 103406"/>
                    <a:gd name="connsiteX3" fmla="*/ 94004 w 141464"/>
                    <a:gd name="connsiteY3" fmla="*/ 89707 h 103406"/>
                    <a:gd name="connsiteX4" fmla="*/ 139248 w 141464"/>
                    <a:gd name="connsiteY4" fmla="*/ 23032 h 103406"/>
                    <a:gd name="connsiteX0" fmla="*/ 144303 w 146519"/>
                    <a:gd name="connsiteY0" fmla="*/ 23032 h 103406"/>
                    <a:gd name="connsiteX1" fmla="*/ 34765 w 146519"/>
                    <a:gd name="connsiteY1" fmla="*/ 27795 h 103406"/>
                    <a:gd name="connsiteX2" fmla="*/ 8571 w 146519"/>
                    <a:gd name="connsiteY2" fmla="*/ 92088 h 103406"/>
                    <a:gd name="connsiteX3" fmla="*/ 99059 w 146519"/>
                    <a:gd name="connsiteY3" fmla="*/ 89707 h 103406"/>
                    <a:gd name="connsiteX4" fmla="*/ 144303 w 146519"/>
                    <a:gd name="connsiteY4" fmla="*/ 23032 h 103406"/>
                    <a:gd name="connsiteX0" fmla="*/ 144303 w 146519"/>
                    <a:gd name="connsiteY0" fmla="*/ 23032 h 106149"/>
                    <a:gd name="connsiteX1" fmla="*/ 34765 w 146519"/>
                    <a:gd name="connsiteY1" fmla="*/ 27795 h 106149"/>
                    <a:gd name="connsiteX2" fmla="*/ 8571 w 146519"/>
                    <a:gd name="connsiteY2" fmla="*/ 92088 h 106149"/>
                    <a:gd name="connsiteX3" fmla="*/ 99059 w 146519"/>
                    <a:gd name="connsiteY3" fmla="*/ 89707 h 106149"/>
                    <a:gd name="connsiteX4" fmla="*/ 144303 w 146519"/>
                    <a:gd name="connsiteY4" fmla="*/ 23032 h 106149"/>
                    <a:gd name="connsiteX0" fmla="*/ 144303 w 146519"/>
                    <a:gd name="connsiteY0" fmla="*/ 23032 h 106993"/>
                    <a:gd name="connsiteX1" fmla="*/ 34765 w 146519"/>
                    <a:gd name="connsiteY1" fmla="*/ 27795 h 106993"/>
                    <a:gd name="connsiteX2" fmla="*/ 8571 w 146519"/>
                    <a:gd name="connsiteY2" fmla="*/ 92088 h 106993"/>
                    <a:gd name="connsiteX3" fmla="*/ 99059 w 146519"/>
                    <a:gd name="connsiteY3" fmla="*/ 89707 h 106993"/>
                    <a:gd name="connsiteX4" fmla="*/ 144303 w 146519"/>
                    <a:gd name="connsiteY4" fmla="*/ 23032 h 106993"/>
                    <a:gd name="connsiteX0" fmla="*/ 144303 w 146519"/>
                    <a:gd name="connsiteY0" fmla="*/ 22910 h 106871"/>
                    <a:gd name="connsiteX1" fmla="*/ 34765 w 146519"/>
                    <a:gd name="connsiteY1" fmla="*/ 27673 h 106871"/>
                    <a:gd name="connsiteX2" fmla="*/ 8571 w 146519"/>
                    <a:gd name="connsiteY2" fmla="*/ 91966 h 106871"/>
                    <a:gd name="connsiteX3" fmla="*/ 99059 w 146519"/>
                    <a:gd name="connsiteY3" fmla="*/ 89585 h 106871"/>
                    <a:gd name="connsiteX4" fmla="*/ 144303 w 146519"/>
                    <a:gd name="connsiteY4" fmla="*/ 22910 h 106871"/>
                    <a:gd name="connsiteX0" fmla="*/ 144427 w 146643"/>
                    <a:gd name="connsiteY0" fmla="*/ 22910 h 106871"/>
                    <a:gd name="connsiteX1" fmla="*/ 34889 w 146643"/>
                    <a:gd name="connsiteY1" fmla="*/ 27673 h 106871"/>
                    <a:gd name="connsiteX2" fmla="*/ 8695 w 146643"/>
                    <a:gd name="connsiteY2" fmla="*/ 91966 h 106871"/>
                    <a:gd name="connsiteX3" fmla="*/ 99183 w 146643"/>
                    <a:gd name="connsiteY3" fmla="*/ 89585 h 106871"/>
                    <a:gd name="connsiteX4" fmla="*/ 144427 w 146643"/>
                    <a:gd name="connsiteY4" fmla="*/ 22910 h 106871"/>
                    <a:gd name="connsiteX0" fmla="*/ 144427 w 146643"/>
                    <a:gd name="connsiteY0" fmla="*/ 22910 h 106871"/>
                    <a:gd name="connsiteX1" fmla="*/ 34889 w 146643"/>
                    <a:gd name="connsiteY1" fmla="*/ 27673 h 106871"/>
                    <a:gd name="connsiteX2" fmla="*/ 8695 w 146643"/>
                    <a:gd name="connsiteY2" fmla="*/ 91966 h 106871"/>
                    <a:gd name="connsiteX3" fmla="*/ 99183 w 146643"/>
                    <a:gd name="connsiteY3" fmla="*/ 89585 h 106871"/>
                    <a:gd name="connsiteX4" fmla="*/ 144427 w 146643"/>
                    <a:gd name="connsiteY4" fmla="*/ 22910 h 106871"/>
                    <a:gd name="connsiteX0" fmla="*/ 144427 w 146464"/>
                    <a:gd name="connsiteY0" fmla="*/ 22910 h 106871"/>
                    <a:gd name="connsiteX1" fmla="*/ 34889 w 146464"/>
                    <a:gd name="connsiteY1" fmla="*/ 27673 h 106871"/>
                    <a:gd name="connsiteX2" fmla="*/ 8695 w 146464"/>
                    <a:gd name="connsiteY2" fmla="*/ 91966 h 106871"/>
                    <a:gd name="connsiteX3" fmla="*/ 99183 w 146464"/>
                    <a:gd name="connsiteY3" fmla="*/ 89585 h 106871"/>
                    <a:gd name="connsiteX4" fmla="*/ 144427 w 146464"/>
                    <a:gd name="connsiteY4" fmla="*/ 22910 h 106871"/>
                    <a:gd name="connsiteX0" fmla="*/ 144427 w 146853"/>
                    <a:gd name="connsiteY0" fmla="*/ 22910 h 106871"/>
                    <a:gd name="connsiteX1" fmla="*/ 34889 w 146853"/>
                    <a:gd name="connsiteY1" fmla="*/ 27673 h 106871"/>
                    <a:gd name="connsiteX2" fmla="*/ 8695 w 146853"/>
                    <a:gd name="connsiteY2" fmla="*/ 91966 h 106871"/>
                    <a:gd name="connsiteX3" fmla="*/ 99183 w 146853"/>
                    <a:gd name="connsiteY3" fmla="*/ 89585 h 106871"/>
                    <a:gd name="connsiteX4" fmla="*/ 144427 w 146853"/>
                    <a:gd name="connsiteY4" fmla="*/ 22910 h 106871"/>
                    <a:gd name="connsiteX0" fmla="*/ 144427 w 146592"/>
                    <a:gd name="connsiteY0" fmla="*/ 22910 h 106871"/>
                    <a:gd name="connsiteX1" fmla="*/ 34889 w 146592"/>
                    <a:gd name="connsiteY1" fmla="*/ 27673 h 106871"/>
                    <a:gd name="connsiteX2" fmla="*/ 8695 w 146592"/>
                    <a:gd name="connsiteY2" fmla="*/ 91966 h 106871"/>
                    <a:gd name="connsiteX3" fmla="*/ 99183 w 146592"/>
                    <a:gd name="connsiteY3" fmla="*/ 89585 h 106871"/>
                    <a:gd name="connsiteX4" fmla="*/ 144427 w 146592"/>
                    <a:gd name="connsiteY4" fmla="*/ 22910 h 106871"/>
                    <a:gd name="connsiteX0" fmla="*/ 145565 w 147654"/>
                    <a:gd name="connsiteY0" fmla="*/ 15445 h 113821"/>
                    <a:gd name="connsiteX1" fmla="*/ 34889 w 147654"/>
                    <a:gd name="connsiteY1" fmla="*/ 34623 h 113821"/>
                    <a:gd name="connsiteX2" fmla="*/ 8695 w 147654"/>
                    <a:gd name="connsiteY2" fmla="*/ 98916 h 113821"/>
                    <a:gd name="connsiteX3" fmla="*/ 99183 w 147654"/>
                    <a:gd name="connsiteY3" fmla="*/ 96535 h 113821"/>
                    <a:gd name="connsiteX4" fmla="*/ 145565 w 147654"/>
                    <a:gd name="connsiteY4" fmla="*/ 15445 h 113821"/>
                    <a:gd name="connsiteX0" fmla="*/ 145565 w 148170"/>
                    <a:gd name="connsiteY0" fmla="*/ 15445 h 113821"/>
                    <a:gd name="connsiteX1" fmla="*/ 34889 w 148170"/>
                    <a:gd name="connsiteY1" fmla="*/ 34623 h 113821"/>
                    <a:gd name="connsiteX2" fmla="*/ 8695 w 148170"/>
                    <a:gd name="connsiteY2" fmla="*/ 98916 h 113821"/>
                    <a:gd name="connsiteX3" fmla="*/ 99183 w 148170"/>
                    <a:gd name="connsiteY3" fmla="*/ 96535 h 113821"/>
                    <a:gd name="connsiteX4" fmla="*/ 145565 w 148170"/>
                    <a:gd name="connsiteY4" fmla="*/ 15445 h 113821"/>
                    <a:gd name="connsiteX0" fmla="*/ 147743 w 150348"/>
                    <a:gd name="connsiteY0" fmla="*/ 15445 h 113821"/>
                    <a:gd name="connsiteX1" fmla="*/ 37067 w 150348"/>
                    <a:gd name="connsiteY1" fmla="*/ 34623 h 113821"/>
                    <a:gd name="connsiteX2" fmla="*/ 4318 w 150348"/>
                    <a:gd name="connsiteY2" fmla="*/ 55418 h 113821"/>
                    <a:gd name="connsiteX3" fmla="*/ 10873 w 150348"/>
                    <a:gd name="connsiteY3" fmla="*/ 98916 h 113821"/>
                    <a:gd name="connsiteX4" fmla="*/ 101361 w 150348"/>
                    <a:gd name="connsiteY4" fmla="*/ 96535 h 113821"/>
                    <a:gd name="connsiteX5" fmla="*/ 147743 w 150348"/>
                    <a:gd name="connsiteY5" fmla="*/ 15445 h 113821"/>
                    <a:gd name="connsiteX0" fmla="*/ 147743 w 150348"/>
                    <a:gd name="connsiteY0" fmla="*/ 15445 h 113821"/>
                    <a:gd name="connsiteX1" fmla="*/ 37067 w 150348"/>
                    <a:gd name="connsiteY1" fmla="*/ 34623 h 113821"/>
                    <a:gd name="connsiteX2" fmla="*/ 4318 w 150348"/>
                    <a:gd name="connsiteY2" fmla="*/ 55418 h 113821"/>
                    <a:gd name="connsiteX3" fmla="*/ 10873 w 150348"/>
                    <a:gd name="connsiteY3" fmla="*/ 98916 h 113821"/>
                    <a:gd name="connsiteX4" fmla="*/ 101361 w 150348"/>
                    <a:gd name="connsiteY4" fmla="*/ 96535 h 113821"/>
                    <a:gd name="connsiteX5" fmla="*/ 147743 w 150348"/>
                    <a:gd name="connsiteY5" fmla="*/ 15445 h 113821"/>
                    <a:gd name="connsiteX0" fmla="*/ 146960 w 149565"/>
                    <a:gd name="connsiteY0" fmla="*/ 15445 h 113821"/>
                    <a:gd name="connsiteX1" fmla="*/ 36284 w 149565"/>
                    <a:gd name="connsiteY1" fmla="*/ 34623 h 113821"/>
                    <a:gd name="connsiteX2" fmla="*/ 3535 w 149565"/>
                    <a:gd name="connsiteY2" fmla="*/ 55418 h 113821"/>
                    <a:gd name="connsiteX3" fmla="*/ 10090 w 149565"/>
                    <a:gd name="connsiteY3" fmla="*/ 98916 h 113821"/>
                    <a:gd name="connsiteX4" fmla="*/ 100578 w 149565"/>
                    <a:gd name="connsiteY4" fmla="*/ 96535 h 113821"/>
                    <a:gd name="connsiteX5" fmla="*/ 146960 w 149565"/>
                    <a:gd name="connsiteY5" fmla="*/ 15445 h 11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565" h="113821">
                      <a:moveTo>
                        <a:pt x="146960" y="15445"/>
                      </a:moveTo>
                      <a:cubicBezTo>
                        <a:pt x="135841" y="-4019"/>
                        <a:pt x="91847" y="-12209"/>
                        <a:pt x="36284" y="34623"/>
                      </a:cubicBezTo>
                      <a:cubicBezTo>
                        <a:pt x="12696" y="42802"/>
                        <a:pt x="7901" y="44703"/>
                        <a:pt x="3535" y="55418"/>
                      </a:cubicBezTo>
                      <a:cubicBezTo>
                        <a:pt x="-831" y="64236"/>
                        <a:pt x="-3492" y="85236"/>
                        <a:pt x="10090" y="98916"/>
                      </a:cubicBezTo>
                      <a:cubicBezTo>
                        <a:pt x="35489" y="119554"/>
                        <a:pt x="70416" y="118760"/>
                        <a:pt x="100578" y="96535"/>
                      </a:cubicBezTo>
                      <a:cubicBezTo>
                        <a:pt x="134436" y="69484"/>
                        <a:pt x="157587" y="42326"/>
                        <a:pt x="146960" y="15445"/>
                      </a:cubicBezTo>
                      <a:close/>
                    </a:path>
                  </a:pathLst>
                </a:custGeom>
                <a:solidFill>
                  <a:srgbClr val="A3A2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002" name="Freeform 1001"/>
                <p:cNvSpPr/>
                <p:nvPr/>
              </p:nvSpPr>
              <p:spPr>
                <a:xfrm>
                  <a:off x="8568592" y="624431"/>
                  <a:ext cx="920223" cy="670878"/>
                </a:xfrm>
                <a:custGeom>
                  <a:avLst/>
                  <a:gdLst>
                    <a:gd name="connsiteX0" fmla="*/ 152400 w 152400"/>
                    <a:gd name="connsiteY0" fmla="*/ 0 h 83344"/>
                    <a:gd name="connsiteX1" fmla="*/ 42862 w 152400"/>
                    <a:gd name="connsiteY1" fmla="*/ 4763 h 83344"/>
                    <a:gd name="connsiteX2" fmla="*/ 0 w 152400"/>
                    <a:gd name="connsiteY2" fmla="*/ 26194 h 83344"/>
                    <a:gd name="connsiteX3" fmla="*/ 16668 w 152400"/>
                    <a:gd name="connsiteY3" fmla="*/ 69056 h 83344"/>
                    <a:gd name="connsiteX4" fmla="*/ 59531 w 152400"/>
                    <a:gd name="connsiteY4" fmla="*/ 83344 h 83344"/>
                    <a:gd name="connsiteX5" fmla="*/ 92868 w 152400"/>
                    <a:gd name="connsiteY5" fmla="*/ 66675 h 83344"/>
                    <a:gd name="connsiteX6" fmla="*/ 152400 w 152400"/>
                    <a:gd name="connsiteY6" fmla="*/ 0 h 83344"/>
                    <a:gd name="connsiteX0" fmla="*/ 152400 w 152400"/>
                    <a:gd name="connsiteY0" fmla="*/ 16975 h 100319"/>
                    <a:gd name="connsiteX1" fmla="*/ 42862 w 152400"/>
                    <a:gd name="connsiteY1" fmla="*/ 21738 h 100319"/>
                    <a:gd name="connsiteX2" fmla="*/ 0 w 152400"/>
                    <a:gd name="connsiteY2" fmla="*/ 43169 h 100319"/>
                    <a:gd name="connsiteX3" fmla="*/ 16668 w 152400"/>
                    <a:gd name="connsiteY3" fmla="*/ 86031 h 100319"/>
                    <a:gd name="connsiteX4" fmla="*/ 59531 w 152400"/>
                    <a:gd name="connsiteY4" fmla="*/ 100319 h 100319"/>
                    <a:gd name="connsiteX5" fmla="*/ 92868 w 152400"/>
                    <a:gd name="connsiteY5" fmla="*/ 83650 h 100319"/>
                    <a:gd name="connsiteX6" fmla="*/ 152400 w 152400"/>
                    <a:gd name="connsiteY6" fmla="*/ 16975 h 100319"/>
                    <a:gd name="connsiteX0" fmla="*/ 135732 w 135732"/>
                    <a:gd name="connsiteY0" fmla="*/ 16975 h 100319"/>
                    <a:gd name="connsiteX1" fmla="*/ 26194 w 135732"/>
                    <a:gd name="connsiteY1" fmla="*/ 21738 h 100319"/>
                    <a:gd name="connsiteX2" fmla="*/ 0 w 135732"/>
                    <a:gd name="connsiteY2" fmla="*/ 86031 h 100319"/>
                    <a:gd name="connsiteX3" fmla="*/ 42863 w 135732"/>
                    <a:gd name="connsiteY3" fmla="*/ 100319 h 100319"/>
                    <a:gd name="connsiteX4" fmla="*/ 76200 w 135732"/>
                    <a:gd name="connsiteY4" fmla="*/ 83650 h 100319"/>
                    <a:gd name="connsiteX5" fmla="*/ 135732 w 135732"/>
                    <a:gd name="connsiteY5" fmla="*/ 16975 h 100319"/>
                    <a:gd name="connsiteX0" fmla="*/ 135732 w 135732"/>
                    <a:gd name="connsiteY0" fmla="*/ 16975 h 100319"/>
                    <a:gd name="connsiteX1" fmla="*/ 26194 w 135732"/>
                    <a:gd name="connsiteY1" fmla="*/ 21738 h 100319"/>
                    <a:gd name="connsiteX2" fmla="*/ 0 w 135732"/>
                    <a:gd name="connsiteY2" fmla="*/ 86031 h 100319"/>
                    <a:gd name="connsiteX3" fmla="*/ 42863 w 135732"/>
                    <a:gd name="connsiteY3" fmla="*/ 100319 h 100319"/>
                    <a:gd name="connsiteX4" fmla="*/ 76200 w 135732"/>
                    <a:gd name="connsiteY4" fmla="*/ 83650 h 100319"/>
                    <a:gd name="connsiteX5" fmla="*/ 135732 w 135732"/>
                    <a:gd name="connsiteY5" fmla="*/ 16975 h 100319"/>
                    <a:gd name="connsiteX0" fmla="*/ 140784 w 140784"/>
                    <a:gd name="connsiteY0" fmla="*/ 16975 h 100319"/>
                    <a:gd name="connsiteX1" fmla="*/ 31246 w 140784"/>
                    <a:gd name="connsiteY1" fmla="*/ 21738 h 100319"/>
                    <a:gd name="connsiteX2" fmla="*/ 5052 w 140784"/>
                    <a:gd name="connsiteY2" fmla="*/ 86031 h 100319"/>
                    <a:gd name="connsiteX3" fmla="*/ 47915 w 140784"/>
                    <a:gd name="connsiteY3" fmla="*/ 100319 h 100319"/>
                    <a:gd name="connsiteX4" fmla="*/ 81252 w 140784"/>
                    <a:gd name="connsiteY4" fmla="*/ 83650 h 100319"/>
                    <a:gd name="connsiteX5" fmla="*/ 140784 w 140784"/>
                    <a:gd name="connsiteY5" fmla="*/ 16975 h 100319"/>
                    <a:gd name="connsiteX0" fmla="*/ 140784 w 140784"/>
                    <a:gd name="connsiteY0" fmla="*/ 16975 h 86031"/>
                    <a:gd name="connsiteX1" fmla="*/ 31246 w 140784"/>
                    <a:gd name="connsiteY1" fmla="*/ 21738 h 86031"/>
                    <a:gd name="connsiteX2" fmla="*/ 5052 w 140784"/>
                    <a:gd name="connsiteY2" fmla="*/ 86031 h 86031"/>
                    <a:gd name="connsiteX3" fmla="*/ 81252 w 140784"/>
                    <a:gd name="connsiteY3" fmla="*/ 83650 h 86031"/>
                    <a:gd name="connsiteX4" fmla="*/ 140784 w 140784"/>
                    <a:gd name="connsiteY4" fmla="*/ 16975 h 86031"/>
                    <a:gd name="connsiteX0" fmla="*/ 140784 w 140784"/>
                    <a:gd name="connsiteY0" fmla="*/ 16975 h 92935"/>
                    <a:gd name="connsiteX1" fmla="*/ 31246 w 140784"/>
                    <a:gd name="connsiteY1" fmla="*/ 21738 h 92935"/>
                    <a:gd name="connsiteX2" fmla="*/ 5052 w 140784"/>
                    <a:gd name="connsiteY2" fmla="*/ 86031 h 92935"/>
                    <a:gd name="connsiteX3" fmla="*/ 81252 w 140784"/>
                    <a:gd name="connsiteY3" fmla="*/ 83650 h 92935"/>
                    <a:gd name="connsiteX4" fmla="*/ 140784 w 140784"/>
                    <a:gd name="connsiteY4" fmla="*/ 16975 h 92935"/>
                    <a:gd name="connsiteX0" fmla="*/ 140784 w 140784"/>
                    <a:gd name="connsiteY0" fmla="*/ 16975 h 100092"/>
                    <a:gd name="connsiteX1" fmla="*/ 31246 w 140784"/>
                    <a:gd name="connsiteY1" fmla="*/ 21738 h 100092"/>
                    <a:gd name="connsiteX2" fmla="*/ 5052 w 140784"/>
                    <a:gd name="connsiteY2" fmla="*/ 86031 h 100092"/>
                    <a:gd name="connsiteX3" fmla="*/ 81252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1252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8396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8396 w 140784"/>
                    <a:gd name="connsiteY3" fmla="*/ 83650 h 100092"/>
                    <a:gd name="connsiteX4" fmla="*/ 140784 w 140784"/>
                    <a:gd name="connsiteY4" fmla="*/ 16975 h 100092"/>
                    <a:gd name="connsiteX0" fmla="*/ 140784 w 140784"/>
                    <a:gd name="connsiteY0" fmla="*/ 23032 h 106149"/>
                    <a:gd name="connsiteX1" fmla="*/ 31246 w 140784"/>
                    <a:gd name="connsiteY1" fmla="*/ 27795 h 106149"/>
                    <a:gd name="connsiteX2" fmla="*/ 5052 w 140784"/>
                    <a:gd name="connsiteY2" fmla="*/ 92088 h 106149"/>
                    <a:gd name="connsiteX3" fmla="*/ 88396 w 140784"/>
                    <a:gd name="connsiteY3" fmla="*/ 89707 h 106149"/>
                    <a:gd name="connsiteX4" fmla="*/ 140784 w 140784"/>
                    <a:gd name="connsiteY4" fmla="*/ 23032 h 106149"/>
                    <a:gd name="connsiteX0" fmla="*/ 139248 w 139248"/>
                    <a:gd name="connsiteY0" fmla="*/ 23032 h 106149"/>
                    <a:gd name="connsiteX1" fmla="*/ 29710 w 139248"/>
                    <a:gd name="connsiteY1" fmla="*/ 27795 h 106149"/>
                    <a:gd name="connsiteX2" fmla="*/ 3516 w 139248"/>
                    <a:gd name="connsiteY2" fmla="*/ 92088 h 106149"/>
                    <a:gd name="connsiteX3" fmla="*/ 86860 w 139248"/>
                    <a:gd name="connsiteY3" fmla="*/ 89707 h 106149"/>
                    <a:gd name="connsiteX4" fmla="*/ 139248 w 139248"/>
                    <a:gd name="connsiteY4" fmla="*/ 23032 h 106149"/>
                    <a:gd name="connsiteX0" fmla="*/ 139248 w 139248"/>
                    <a:gd name="connsiteY0" fmla="*/ 23032 h 106149"/>
                    <a:gd name="connsiteX1" fmla="*/ 29710 w 139248"/>
                    <a:gd name="connsiteY1" fmla="*/ 27795 h 106149"/>
                    <a:gd name="connsiteX2" fmla="*/ 3516 w 139248"/>
                    <a:gd name="connsiteY2" fmla="*/ 92088 h 106149"/>
                    <a:gd name="connsiteX3" fmla="*/ 86860 w 139248"/>
                    <a:gd name="connsiteY3" fmla="*/ 89707 h 106149"/>
                    <a:gd name="connsiteX4" fmla="*/ 139248 w 139248"/>
                    <a:gd name="connsiteY4" fmla="*/ 23032 h 106149"/>
                    <a:gd name="connsiteX0" fmla="*/ 139248 w 141137"/>
                    <a:gd name="connsiteY0" fmla="*/ 23032 h 106149"/>
                    <a:gd name="connsiteX1" fmla="*/ 29710 w 141137"/>
                    <a:gd name="connsiteY1" fmla="*/ 27795 h 106149"/>
                    <a:gd name="connsiteX2" fmla="*/ 3516 w 141137"/>
                    <a:gd name="connsiteY2" fmla="*/ 92088 h 106149"/>
                    <a:gd name="connsiteX3" fmla="*/ 86860 w 141137"/>
                    <a:gd name="connsiteY3" fmla="*/ 89707 h 106149"/>
                    <a:gd name="connsiteX4" fmla="*/ 139248 w 141137"/>
                    <a:gd name="connsiteY4" fmla="*/ 23032 h 106149"/>
                    <a:gd name="connsiteX0" fmla="*/ 139248 w 141014"/>
                    <a:gd name="connsiteY0" fmla="*/ 23032 h 106149"/>
                    <a:gd name="connsiteX1" fmla="*/ 29710 w 141014"/>
                    <a:gd name="connsiteY1" fmla="*/ 27795 h 106149"/>
                    <a:gd name="connsiteX2" fmla="*/ 3516 w 141014"/>
                    <a:gd name="connsiteY2" fmla="*/ 92088 h 106149"/>
                    <a:gd name="connsiteX3" fmla="*/ 86860 w 141014"/>
                    <a:gd name="connsiteY3" fmla="*/ 89707 h 106149"/>
                    <a:gd name="connsiteX4" fmla="*/ 139248 w 141014"/>
                    <a:gd name="connsiteY4" fmla="*/ 23032 h 106149"/>
                    <a:gd name="connsiteX0" fmla="*/ 139248 w 141464"/>
                    <a:gd name="connsiteY0" fmla="*/ 23032 h 106149"/>
                    <a:gd name="connsiteX1" fmla="*/ 29710 w 141464"/>
                    <a:gd name="connsiteY1" fmla="*/ 27795 h 106149"/>
                    <a:gd name="connsiteX2" fmla="*/ 3516 w 141464"/>
                    <a:gd name="connsiteY2" fmla="*/ 92088 h 106149"/>
                    <a:gd name="connsiteX3" fmla="*/ 94004 w 141464"/>
                    <a:gd name="connsiteY3" fmla="*/ 89707 h 106149"/>
                    <a:gd name="connsiteX4" fmla="*/ 139248 w 141464"/>
                    <a:gd name="connsiteY4" fmla="*/ 23032 h 106149"/>
                    <a:gd name="connsiteX0" fmla="*/ 139248 w 141464"/>
                    <a:gd name="connsiteY0" fmla="*/ 23032 h 103406"/>
                    <a:gd name="connsiteX1" fmla="*/ 29710 w 141464"/>
                    <a:gd name="connsiteY1" fmla="*/ 27795 h 103406"/>
                    <a:gd name="connsiteX2" fmla="*/ 3516 w 141464"/>
                    <a:gd name="connsiteY2" fmla="*/ 92088 h 103406"/>
                    <a:gd name="connsiteX3" fmla="*/ 94004 w 141464"/>
                    <a:gd name="connsiteY3" fmla="*/ 89707 h 103406"/>
                    <a:gd name="connsiteX4" fmla="*/ 139248 w 141464"/>
                    <a:gd name="connsiteY4" fmla="*/ 23032 h 103406"/>
                    <a:gd name="connsiteX0" fmla="*/ 144303 w 146519"/>
                    <a:gd name="connsiteY0" fmla="*/ 23032 h 103406"/>
                    <a:gd name="connsiteX1" fmla="*/ 34765 w 146519"/>
                    <a:gd name="connsiteY1" fmla="*/ 27795 h 103406"/>
                    <a:gd name="connsiteX2" fmla="*/ 8571 w 146519"/>
                    <a:gd name="connsiteY2" fmla="*/ 92088 h 103406"/>
                    <a:gd name="connsiteX3" fmla="*/ 99059 w 146519"/>
                    <a:gd name="connsiteY3" fmla="*/ 89707 h 103406"/>
                    <a:gd name="connsiteX4" fmla="*/ 144303 w 146519"/>
                    <a:gd name="connsiteY4" fmla="*/ 23032 h 103406"/>
                    <a:gd name="connsiteX0" fmla="*/ 144303 w 146519"/>
                    <a:gd name="connsiteY0" fmla="*/ 23032 h 106149"/>
                    <a:gd name="connsiteX1" fmla="*/ 34765 w 146519"/>
                    <a:gd name="connsiteY1" fmla="*/ 27795 h 106149"/>
                    <a:gd name="connsiteX2" fmla="*/ 8571 w 146519"/>
                    <a:gd name="connsiteY2" fmla="*/ 92088 h 106149"/>
                    <a:gd name="connsiteX3" fmla="*/ 99059 w 146519"/>
                    <a:gd name="connsiteY3" fmla="*/ 89707 h 106149"/>
                    <a:gd name="connsiteX4" fmla="*/ 144303 w 146519"/>
                    <a:gd name="connsiteY4" fmla="*/ 23032 h 106149"/>
                    <a:gd name="connsiteX0" fmla="*/ 144303 w 146519"/>
                    <a:gd name="connsiteY0" fmla="*/ 23032 h 106993"/>
                    <a:gd name="connsiteX1" fmla="*/ 34765 w 146519"/>
                    <a:gd name="connsiteY1" fmla="*/ 27795 h 106993"/>
                    <a:gd name="connsiteX2" fmla="*/ 8571 w 146519"/>
                    <a:gd name="connsiteY2" fmla="*/ 92088 h 106993"/>
                    <a:gd name="connsiteX3" fmla="*/ 99059 w 146519"/>
                    <a:gd name="connsiteY3" fmla="*/ 89707 h 106993"/>
                    <a:gd name="connsiteX4" fmla="*/ 144303 w 146519"/>
                    <a:gd name="connsiteY4" fmla="*/ 23032 h 106993"/>
                    <a:gd name="connsiteX0" fmla="*/ 144303 w 146519"/>
                    <a:gd name="connsiteY0" fmla="*/ 22910 h 106871"/>
                    <a:gd name="connsiteX1" fmla="*/ 34765 w 146519"/>
                    <a:gd name="connsiteY1" fmla="*/ 27673 h 106871"/>
                    <a:gd name="connsiteX2" fmla="*/ 8571 w 146519"/>
                    <a:gd name="connsiteY2" fmla="*/ 91966 h 106871"/>
                    <a:gd name="connsiteX3" fmla="*/ 99059 w 146519"/>
                    <a:gd name="connsiteY3" fmla="*/ 89585 h 106871"/>
                    <a:gd name="connsiteX4" fmla="*/ 144303 w 146519"/>
                    <a:gd name="connsiteY4" fmla="*/ 22910 h 106871"/>
                    <a:gd name="connsiteX0" fmla="*/ 144427 w 146643"/>
                    <a:gd name="connsiteY0" fmla="*/ 22910 h 106871"/>
                    <a:gd name="connsiteX1" fmla="*/ 34889 w 146643"/>
                    <a:gd name="connsiteY1" fmla="*/ 27673 h 106871"/>
                    <a:gd name="connsiteX2" fmla="*/ 8695 w 146643"/>
                    <a:gd name="connsiteY2" fmla="*/ 91966 h 106871"/>
                    <a:gd name="connsiteX3" fmla="*/ 99183 w 146643"/>
                    <a:gd name="connsiteY3" fmla="*/ 89585 h 106871"/>
                    <a:gd name="connsiteX4" fmla="*/ 144427 w 146643"/>
                    <a:gd name="connsiteY4" fmla="*/ 22910 h 106871"/>
                    <a:gd name="connsiteX0" fmla="*/ 144427 w 146643"/>
                    <a:gd name="connsiteY0" fmla="*/ 22910 h 106871"/>
                    <a:gd name="connsiteX1" fmla="*/ 34889 w 146643"/>
                    <a:gd name="connsiteY1" fmla="*/ 27673 h 106871"/>
                    <a:gd name="connsiteX2" fmla="*/ 8695 w 146643"/>
                    <a:gd name="connsiteY2" fmla="*/ 91966 h 106871"/>
                    <a:gd name="connsiteX3" fmla="*/ 99183 w 146643"/>
                    <a:gd name="connsiteY3" fmla="*/ 89585 h 106871"/>
                    <a:gd name="connsiteX4" fmla="*/ 144427 w 146643"/>
                    <a:gd name="connsiteY4" fmla="*/ 22910 h 106871"/>
                    <a:gd name="connsiteX0" fmla="*/ 144427 w 146464"/>
                    <a:gd name="connsiteY0" fmla="*/ 22910 h 106871"/>
                    <a:gd name="connsiteX1" fmla="*/ 34889 w 146464"/>
                    <a:gd name="connsiteY1" fmla="*/ 27673 h 106871"/>
                    <a:gd name="connsiteX2" fmla="*/ 8695 w 146464"/>
                    <a:gd name="connsiteY2" fmla="*/ 91966 h 106871"/>
                    <a:gd name="connsiteX3" fmla="*/ 99183 w 146464"/>
                    <a:gd name="connsiteY3" fmla="*/ 89585 h 106871"/>
                    <a:gd name="connsiteX4" fmla="*/ 144427 w 146464"/>
                    <a:gd name="connsiteY4" fmla="*/ 22910 h 106871"/>
                    <a:gd name="connsiteX0" fmla="*/ 144427 w 146853"/>
                    <a:gd name="connsiteY0" fmla="*/ 22910 h 106871"/>
                    <a:gd name="connsiteX1" fmla="*/ 34889 w 146853"/>
                    <a:gd name="connsiteY1" fmla="*/ 27673 h 106871"/>
                    <a:gd name="connsiteX2" fmla="*/ 8695 w 146853"/>
                    <a:gd name="connsiteY2" fmla="*/ 91966 h 106871"/>
                    <a:gd name="connsiteX3" fmla="*/ 99183 w 146853"/>
                    <a:gd name="connsiteY3" fmla="*/ 89585 h 106871"/>
                    <a:gd name="connsiteX4" fmla="*/ 144427 w 146853"/>
                    <a:gd name="connsiteY4" fmla="*/ 22910 h 106871"/>
                    <a:gd name="connsiteX0" fmla="*/ 144427 w 146592"/>
                    <a:gd name="connsiteY0" fmla="*/ 22910 h 106871"/>
                    <a:gd name="connsiteX1" fmla="*/ 34889 w 146592"/>
                    <a:gd name="connsiteY1" fmla="*/ 27673 h 106871"/>
                    <a:gd name="connsiteX2" fmla="*/ 8695 w 146592"/>
                    <a:gd name="connsiteY2" fmla="*/ 91966 h 106871"/>
                    <a:gd name="connsiteX3" fmla="*/ 99183 w 146592"/>
                    <a:gd name="connsiteY3" fmla="*/ 89585 h 106871"/>
                    <a:gd name="connsiteX4" fmla="*/ 144427 w 146592"/>
                    <a:gd name="connsiteY4" fmla="*/ 22910 h 106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2" h="106871">
                      <a:moveTo>
                        <a:pt x="144427" y="22910"/>
                      </a:moveTo>
                      <a:cubicBezTo>
                        <a:pt x="133308" y="3446"/>
                        <a:pt x="90452" y="-19159"/>
                        <a:pt x="34889" y="27673"/>
                      </a:cubicBezTo>
                      <a:cubicBezTo>
                        <a:pt x="11111" y="48282"/>
                        <a:pt x="-13530" y="68153"/>
                        <a:pt x="8695" y="91966"/>
                      </a:cubicBezTo>
                      <a:cubicBezTo>
                        <a:pt x="34094" y="112604"/>
                        <a:pt x="69021" y="111810"/>
                        <a:pt x="99183" y="89585"/>
                      </a:cubicBezTo>
                      <a:cubicBezTo>
                        <a:pt x="133041" y="62534"/>
                        <a:pt x="153537" y="41446"/>
                        <a:pt x="144427" y="22910"/>
                      </a:cubicBezTo>
                      <a:close/>
                    </a:path>
                  </a:pathLst>
                </a:custGeom>
                <a:solidFill>
                  <a:srgbClr val="F4F2E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sp>
            <p:nvSpPr>
              <p:cNvPr id="1000" name="Oval 999"/>
              <p:cNvSpPr/>
              <p:nvPr/>
            </p:nvSpPr>
            <p:spPr>
              <a:xfrm rot="19443809">
                <a:off x="9134091" y="723791"/>
                <a:ext cx="192882" cy="81532"/>
              </a:xfrm>
              <a:prstGeom prst="ellipse">
                <a:avLst/>
              </a:prstGeom>
              <a:solidFill>
                <a:srgbClr val="A3A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sp>
          <p:nvSpPr>
            <p:cNvPr id="995" name="Freeform 994"/>
            <p:cNvSpPr/>
            <p:nvPr/>
          </p:nvSpPr>
          <p:spPr>
            <a:xfrm>
              <a:off x="4997781" y="1761702"/>
              <a:ext cx="121206" cy="74374"/>
            </a:xfrm>
            <a:custGeom>
              <a:avLst/>
              <a:gdLst>
                <a:gd name="connsiteX0" fmla="*/ 47625 w 209550"/>
                <a:gd name="connsiteY0" fmla="*/ 0 h 128587"/>
                <a:gd name="connsiteX1" fmla="*/ 209550 w 209550"/>
                <a:gd name="connsiteY1" fmla="*/ 85725 h 128587"/>
                <a:gd name="connsiteX2" fmla="*/ 176212 w 209550"/>
                <a:gd name="connsiteY2" fmla="*/ 128587 h 128587"/>
                <a:gd name="connsiteX3" fmla="*/ 0 w 209550"/>
                <a:gd name="connsiteY3" fmla="*/ 33337 h 128587"/>
                <a:gd name="connsiteX4" fmla="*/ 47625 w 209550"/>
                <a:gd name="connsiteY4" fmla="*/ 0 h 128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28587">
                  <a:moveTo>
                    <a:pt x="47625" y="0"/>
                  </a:moveTo>
                  <a:lnTo>
                    <a:pt x="209550" y="85725"/>
                  </a:lnTo>
                  <a:lnTo>
                    <a:pt x="176212" y="128587"/>
                  </a:lnTo>
                  <a:lnTo>
                    <a:pt x="0" y="33337"/>
                  </a:lnTo>
                  <a:lnTo>
                    <a:pt x="47625"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96" name="Oval 995"/>
            <p:cNvSpPr/>
            <p:nvPr/>
          </p:nvSpPr>
          <p:spPr>
            <a:xfrm>
              <a:off x="5094271" y="1802233"/>
              <a:ext cx="49510" cy="43627"/>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97" name="Freeform 996"/>
            <p:cNvSpPr/>
            <p:nvPr/>
          </p:nvSpPr>
          <p:spPr>
            <a:xfrm>
              <a:off x="4875218" y="1526999"/>
              <a:ext cx="153592" cy="204404"/>
            </a:xfrm>
            <a:custGeom>
              <a:avLst/>
              <a:gdLst>
                <a:gd name="connsiteX0" fmla="*/ 266700 w 347663"/>
                <a:gd name="connsiteY0" fmla="*/ 342900 h 347662"/>
                <a:gd name="connsiteX1" fmla="*/ 290513 w 347663"/>
                <a:gd name="connsiteY1" fmla="*/ 166687 h 347662"/>
                <a:gd name="connsiteX2" fmla="*/ 47625 w 347663"/>
                <a:gd name="connsiteY2" fmla="*/ 76200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42900 h 347662"/>
                <a:gd name="connsiteX1" fmla="*/ 276226 w 347663"/>
                <a:gd name="connsiteY1" fmla="*/ 200024 h 347662"/>
                <a:gd name="connsiteX2" fmla="*/ 47625 w 347663"/>
                <a:gd name="connsiteY2" fmla="*/ 76200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42900 h 347662"/>
                <a:gd name="connsiteX1" fmla="*/ 276226 w 347663"/>
                <a:gd name="connsiteY1" fmla="*/ 200024 h 347662"/>
                <a:gd name="connsiteX2" fmla="*/ 71438 w 347663"/>
                <a:gd name="connsiteY2" fmla="*/ 104775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42900 h 347662"/>
                <a:gd name="connsiteX1" fmla="*/ 276226 w 347663"/>
                <a:gd name="connsiteY1" fmla="*/ 200024 h 347662"/>
                <a:gd name="connsiteX2" fmla="*/ 71438 w 347663"/>
                <a:gd name="connsiteY2" fmla="*/ 104775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42900 h 347662"/>
                <a:gd name="connsiteX1" fmla="*/ 276226 w 347663"/>
                <a:gd name="connsiteY1" fmla="*/ 200024 h 347662"/>
                <a:gd name="connsiteX2" fmla="*/ 71438 w 347663"/>
                <a:gd name="connsiteY2" fmla="*/ 104775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42900 h 347662"/>
                <a:gd name="connsiteX1" fmla="*/ 276226 w 347663"/>
                <a:gd name="connsiteY1" fmla="*/ 200024 h 347662"/>
                <a:gd name="connsiteX2" fmla="*/ 71438 w 347663"/>
                <a:gd name="connsiteY2" fmla="*/ 104775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72309 h 377071"/>
                <a:gd name="connsiteX1" fmla="*/ 276226 w 347663"/>
                <a:gd name="connsiteY1" fmla="*/ 229433 h 377071"/>
                <a:gd name="connsiteX2" fmla="*/ 71438 w 347663"/>
                <a:gd name="connsiteY2" fmla="*/ 134184 h 377071"/>
                <a:gd name="connsiteX3" fmla="*/ 47625 w 347663"/>
                <a:gd name="connsiteY3" fmla="*/ 296109 h 377071"/>
                <a:gd name="connsiteX4" fmla="*/ 0 w 347663"/>
                <a:gd name="connsiteY4" fmla="*/ 296109 h 377071"/>
                <a:gd name="connsiteX5" fmla="*/ 9525 w 347663"/>
                <a:gd name="connsiteY5" fmla="*/ 29409 h 377071"/>
                <a:gd name="connsiteX6" fmla="*/ 347663 w 347663"/>
                <a:gd name="connsiteY6" fmla="*/ 143709 h 377071"/>
                <a:gd name="connsiteX7" fmla="*/ 323850 w 347663"/>
                <a:gd name="connsiteY7" fmla="*/ 377071 h 377071"/>
                <a:gd name="connsiteX8" fmla="*/ 266700 w 347663"/>
                <a:gd name="connsiteY8" fmla="*/ 372309 h 377071"/>
                <a:gd name="connsiteX0" fmla="*/ 266700 w 347663"/>
                <a:gd name="connsiteY0" fmla="*/ 340222 h 344984"/>
                <a:gd name="connsiteX1" fmla="*/ 276226 w 347663"/>
                <a:gd name="connsiteY1" fmla="*/ 197346 h 344984"/>
                <a:gd name="connsiteX2" fmla="*/ 71438 w 347663"/>
                <a:gd name="connsiteY2" fmla="*/ 102097 h 344984"/>
                <a:gd name="connsiteX3" fmla="*/ 47625 w 347663"/>
                <a:gd name="connsiteY3" fmla="*/ 264022 h 344984"/>
                <a:gd name="connsiteX4" fmla="*/ 0 w 347663"/>
                <a:gd name="connsiteY4" fmla="*/ 264022 h 344984"/>
                <a:gd name="connsiteX5" fmla="*/ 19050 w 347663"/>
                <a:gd name="connsiteY5" fmla="*/ 40184 h 344984"/>
                <a:gd name="connsiteX6" fmla="*/ 347663 w 347663"/>
                <a:gd name="connsiteY6" fmla="*/ 111622 h 344984"/>
                <a:gd name="connsiteX7" fmla="*/ 323850 w 347663"/>
                <a:gd name="connsiteY7" fmla="*/ 344984 h 344984"/>
                <a:gd name="connsiteX8" fmla="*/ 266700 w 347663"/>
                <a:gd name="connsiteY8" fmla="*/ 340222 h 344984"/>
                <a:gd name="connsiteX0" fmla="*/ 266700 w 347663"/>
                <a:gd name="connsiteY0" fmla="*/ 340222 h 344984"/>
                <a:gd name="connsiteX1" fmla="*/ 276226 w 347663"/>
                <a:gd name="connsiteY1" fmla="*/ 197346 h 344984"/>
                <a:gd name="connsiteX2" fmla="*/ 71438 w 347663"/>
                <a:gd name="connsiteY2" fmla="*/ 102097 h 344984"/>
                <a:gd name="connsiteX3" fmla="*/ 47625 w 347663"/>
                <a:gd name="connsiteY3" fmla="*/ 264022 h 344984"/>
                <a:gd name="connsiteX4" fmla="*/ 0 w 347663"/>
                <a:gd name="connsiteY4" fmla="*/ 264022 h 344984"/>
                <a:gd name="connsiteX5" fmla="*/ 19050 w 347663"/>
                <a:gd name="connsiteY5" fmla="*/ 40184 h 344984"/>
                <a:gd name="connsiteX6" fmla="*/ 347663 w 347663"/>
                <a:gd name="connsiteY6" fmla="*/ 111622 h 344984"/>
                <a:gd name="connsiteX7" fmla="*/ 323850 w 347663"/>
                <a:gd name="connsiteY7" fmla="*/ 344984 h 344984"/>
                <a:gd name="connsiteX8" fmla="*/ 266700 w 347663"/>
                <a:gd name="connsiteY8" fmla="*/ 340222 h 344984"/>
                <a:gd name="connsiteX0" fmla="*/ 266700 w 347663"/>
                <a:gd name="connsiteY0" fmla="*/ 348607 h 353369"/>
                <a:gd name="connsiteX1" fmla="*/ 276226 w 347663"/>
                <a:gd name="connsiteY1" fmla="*/ 205731 h 353369"/>
                <a:gd name="connsiteX2" fmla="*/ 71438 w 347663"/>
                <a:gd name="connsiteY2" fmla="*/ 110482 h 353369"/>
                <a:gd name="connsiteX3" fmla="*/ 47625 w 347663"/>
                <a:gd name="connsiteY3" fmla="*/ 272407 h 353369"/>
                <a:gd name="connsiteX4" fmla="*/ 0 w 347663"/>
                <a:gd name="connsiteY4" fmla="*/ 272407 h 353369"/>
                <a:gd name="connsiteX5" fmla="*/ 19050 w 347663"/>
                <a:gd name="connsiteY5" fmla="*/ 48569 h 353369"/>
                <a:gd name="connsiteX6" fmla="*/ 347663 w 347663"/>
                <a:gd name="connsiteY6" fmla="*/ 120007 h 353369"/>
                <a:gd name="connsiteX7" fmla="*/ 323850 w 347663"/>
                <a:gd name="connsiteY7" fmla="*/ 353369 h 353369"/>
                <a:gd name="connsiteX8" fmla="*/ 266700 w 347663"/>
                <a:gd name="connsiteY8" fmla="*/ 348607 h 353369"/>
                <a:gd name="connsiteX0" fmla="*/ 275851 w 356814"/>
                <a:gd name="connsiteY0" fmla="*/ 348607 h 353369"/>
                <a:gd name="connsiteX1" fmla="*/ 285377 w 356814"/>
                <a:gd name="connsiteY1" fmla="*/ 205731 h 353369"/>
                <a:gd name="connsiteX2" fmla="*/ 80589 w 356814"/>
                <a:gd name="connsiteY2" fmla="*/ 110482 h 353369"/>
                <a:gd name="connsiteX3" fmla="*/ 56776 w 356814"/>
                <a:gd name="connsiteY3" fmla="*/ 272407 h 353369"/>
                <a:gd name="connsiteX4" fmla="*/ 9151 w 356814"/>
                <a:gd name="connsiteY4" fmla="*/ 272407 h 353369"/>
                <a:gd name="connsiteX5" fmla="*/ 28201 w 356814"/>
                <a:gd name="connsiteY5" fmla="*/ 48569 h 353369"/>
                <a:gd name="connsiteX6" fmla="*/ 356814 w 356814"/>
                <a:gd name="connsiteY6" fmla="*/ 120007 h 353369"/>
                <a:gd name="connsiteX7" fmla="*/ 333001 w 356814"/>
                <a:gd name="connsiteY7" fmla="*/ 353369 h 353369"/>
                <a:gd name="connsiteX8" fmla="*/ 275851 w 356814"/>
                <a:gd name="connsiteY8" fmla="*/ 348607 h 353369"/>
                <a:gd name="connsiteX0" fmla="*/ 275851 w 356814"/>
                <a:gd name="connsiteY0" fmla="*/ 348607 h 353369"/>
                <a:gd name="connsiteX1" fmla="*/ 285377 w 356814"/>
                <a:gd name="connsiteY1" fmla="*/ 205731 h 353369"/>
                <a:gd name="connsiteX2" fmla="*/ 80589 w 356814"/>
                <a:gd name="connsiteY2" fmla="*/ 110482 h 353369"/>
                <a:gd name="connsiteX3" fmla="*/ 56776 w 356814"/>
                <a:gd name="connsiteY3" fmla="*/ 272407 h 353369"/>
                <a:gd name="connsiteX4" fmla="*/ 9151 w 356814"/>
                <a:gd name="connsiteY4" fmla="*/ 272407 h 353369"/>
                <a:gd name="connsiteX5" fmla="*/ 28201 w 356814"/>
                <a:gd name="connsiteY5" fmla="*/ 48569 h 353369"/>
                <a:gd name="connsiteX6" fmla="*/ 356814 w 356814"/>
                <a:gd name="connsiteY6" fmla="*/ 120007 h 353369"/>
                <a:gd name="connsiteX7" fmla="*/ 333001 w 356814"/>
                <a:gd name="connsiteY7" fmla="*/ 353369 h 353369"/>
                <a:gd name="connsiteX8" fmla="*/ 275851 w 356814"/>
                <a:gd name="connsiteY8" fmla="*/ 348607 h 353369"/>
                <a:gd name="connsiteX0" fmla="*/ 275851 w 356814"/>
                <a:gd name="connsiteY0" fmla="*/ 348607 h 353369"/>
                <a:gd name="connsiteX1" fmla="*/ 285377 w 356814"/>
                <a:gd name="connsiteY1" fmla="*/ 205731 h 353369"/>
                <a:gd name="connsiteX2" fmla="*/ 71064 w 356814"/>
                <a:gd name="connsiteY2" fmla="*/ 86669 h 353369"/>
                <a:gd name="connsiteX3" fmla="*/ 56776 w 356814"/>
                <a:gd name="connsiteY3" fmla="*/ 272407 h 353369"/>
                <a:gd name="connsiteX4" fmla="*/ 9151 w 356814"/>
                <a:gd name="connsiteY4" fmla="*/ 272407 h 353369"/>
                <a:gd name="connsiteX5" fmla="*/ 28201 w 356814"/>
                <a:gd name="connsiteY5" fmla="*/ 48569 h 353369"/>
                <a:gd name="connsiteX6" fmla="*/ 356814 w 356814"/>
                <a:gd name="connsiteY6" fmla="*/ 120007 h 353369"/>
                <a:gd name="connsiteX7" fmla="*/ 333001 w 356814"/>
                <a:gd name="connsiteY7" fmla="*/ 353369 h 353369"/>
                <a:gd name="connsiteX8" fmla="*/ 275851 w 356814"/>
                <a:gd name="connsiteY8" fmla="*/ 348607 h 353369"/>
                <a:gd name="connsiteX0" fmla="*/ 275851 w 356814"/>
                <a:gd name="connsiteY0" fmla="*/ 348607 h 353369"/>
                <a:gd name="connsiteX1" fmla="*/ 285377 w 356814"/>
                <a:gd name="connsiteY1" fmla="*/ 205731 h 353369"/>
                <a:gd name="connsiteX2" fmla="*/ 104402 w 356814"/>
                <a:gd name="connsiteY2" fmla="*/ 86669 h 353369"/>
                <a:gd name="connsiteX3" fmla="*/ 56776 w 356814"/>
                <a:gd name="connsiteY3" fmla="*/ 272407 h 353369"/>
                <a:gd name="connsiteX4" fmla="*/ 9151 w 356814"/>
                <a:gd name="connsiteY4" fmla="*/ 272407 h 353369"/>
                <a:gd name="connsiteX5" fmla="*/ 28201 w 356814"/>
                <a:gd name="connsiteY5" fmla="*/ 48569 h 353369"/>
                <a:gd name="connsiteX6" fmla="*/ 356814 w 356814"/>
                <a:gd name="connsiteY6" fmla="*/ 120007 h 353369"/>
                <a:gd name="connsiteX7" fmla="*/ 333001 w 356814"/>
                <a:gd name="connsiteY7" fmla="*/ 353369 h 353369"/>
                <a:gd name="connsiteX8" fmla="*/ 275851 w 356814"/>
                <a:gd name="connsiteY8" fmla="*/ 348607 h 353369"/>
                <a:gd name="connsiteX0" fmla="*/ 266700 w 347663"/>
                <a:gd name="connsiteY0" fmla="*/ 335959 h 340721"/>
                <a:gd name="connsiteX1" fmla="*/ 276226 w 347663"/>
                <a:gd name="connsiteY1" fmla="*/ 193083 h 340721"/>
                <a:gd name="connsiteX2" fmla="*/ 95251 w 347663"/>
                <a:gd name="connsiteY2" fmla="*/ 74021 h 340721"/>
                <a:gd name="connsiteX3" fmla="*/ 47625 w 347663"/>
                <a:gd name="connsiteY3" fmla="*/ 259759 h 340721"/>
                <a:gd name="connsiteX4" fmla="*/ 0 w 347663"/>
                <a:gd name="connsiteY4" fmla="*/ 259759 h 340721"/>
                <a:gd name="connsiteX5" fmla="*/ 47625 w 347663"/>
                <a:gd name="connsiteY5" fmla="*/ 54971 h 340721"/>
                <a:gd name="connsiteX6" fmla="*/ 347663 w 347663"/>
                <a:gd name="connsiteY6" fmla="*/ 107359 h 340721"/>
                <a:gd name="connsiteX7" fmla="*/ 323850 w 347663"/>
                <a:gd name="connsiteY7" fmla="*/ 340721 h 340721"/>
                <a:gd name="connsiteX8" fmla="*/ 266700 w 347663"/>
                <a:gd name="connsiteY8" fmla="*/ 335959 h 340721"/>
                <a:gd name="connsiteX0" fmla="*/ 266700 w 323850"/>
                <a:gd name="connsiteY0" fmla="*/ 325454 h 330216"/>
                <a:gd name="connsiteX1" fmla="*/ 276226 w 323850"/>
                <a:gd name="connsiteY1" fmla="*/ 182578 h 330216"/>
                <a:gd name="connsiteX2" fmla="*/ 95251 w 323850"/>
                <a:gd name="connsiteY2" fmla="*/ 63516 h 330216"/>
                <a:gd name="connsiteX3" fmla="*/ 47625 w 323850"/>
                <a:gd name="connsiteY3" fmla="*/ 249254 h 330216"/>
                <a:gd name="connsiteX4" fmla="*/ 0 w 323850"/>
                <a:gd name="connsiteY4" fmla="*/ 249254 h 330216"/>
                <a:gd name="connsiteX5" fmla="*/ 47625 w 323850"/>
                <a:gd name="connsiteY5" fmla="*/ 44466 h 330216"/>
                <a:gd name="connsiteX6" fmla="*/ 319088 w 323850"/>
                <a:gd name="connsiteY6" fmla="*/ 130192 h 330216"/>
                <a:gd name="connsiteX7" fmla="*/ 323850 w 323850"/>
                <a:gd name="connsiteY7" fmla="*/ 330216 h 330216"/>
                <a:gd name="connsiteX8" fmla="*/ 266700 w 323850"/>
                <a:gd name="connsiteY8" fmla="*/ 325454 h 330216"/>
                <a:gd name="connsiteX0" fmla="*/ 266700 w 323850"/>
                <a:gd name="connsiteY0" fmla="*/ 325454 h 330216"/>
                <a:gd name="connsiteX1" fmla="*/ 276226 w 323850"/>
                <a:gd name="connsiteY1" fmla="*/ 182578 h 330216"/>
                <a:gd name="connsiteX2" fmla="*/ 95251 w 323850"/>
                <a:gd name="connsiteY2" fmla="*/ 63516 h 330216"/>
                <a:gd name="connsiteX3" fmla="*/ 47625 w 323850"/>
                <a:gd name="connsiteY3" fmla="*/ 249254 h 330216"/>
                <a:gd name="connsiteX4" fmla="*/ 0 w 323850"/>
                <a:gd name="connsiteY4" fmla="*/ 249254 h 330216"/>
                <a:gd name="connsiteX5" fmla="*/ 47625 w 323850"/>
                <a:gd name="connsiteY5" fmla="*/ 44466 h 330216"/>
                <a:gd name="connsiteX6" fmla="*/ 319088 w 323850"/>
                <a:gd name="connsiteY6" fmla="*/ 130192 h 330216"/>
                <a:gd name="connsiteX7" fmla="*/ 323850 w 323850"/>
                <a:gd name="connsiteY7" fmla="*/ 330216 h 330216"/>
                <a:gd name="connsiteX8" fmla="*/ 266700 w 323850"/>
                <a:gd name="connsiteY8" fmla="*/ 325454 h 330216"/>
                <a:gd name="connsiteX0" fmla="*/ 266700 w 325127"/>
                <a:gd name="connsiteY0" fmla="*/ 325454 h 330216"/>
                <a:gd name="connsiteX1" fmla="*/ 276226 w 325127"/>
                <a:gd name="connsiteY1" fmla="*/ 182578 h 330216"/>
                <a:gd name="connsiteX2" fmla="*/ 95251 w 325127"/>
                <a:gd name="connsiteY2" fmla="*/ 63516 h 330216"/>
                <a:gd name="connsiteX3" fmla="*/ 47625 w 325127"/>
                <a:gd name="connsiteY3" fmla="*/ 249254 h 330216"/>
                <a:gd name="connsiteX4" fmla="*/ 0 w 325127"/>
                <a:gd name="connsiteY4" fmla="*/ 249254 h 330216"/>
                <a:gd name="connsiteX5" fmla="*/ 47625 w 325127"/>
                <a:gd name="connsiteY5" fmla="*/ 44466 h 330216"/>
                <a:gd name="connsiteX6" fmla="*/ 319088 w 325127"/>
                <a:gd name="connsiteY6" fmla="*/ 130192 h 330216"/>
                <a:gd name="connsiteX7" fmla="*/ 323850 w 325127"/>
                <a:gd name="connsiteY7" fmla="*/ 330216 h 330216"/>
                <a:gd name="connsiteX8" fmla="*/ 266700 w 325127"/>
                <a:gd name="connsiteY8" fmla="*/ 325454 h 330216"/>
                <a:gd name="connsiteX0" fmla="*/ 266700 w 325127"/>
                <a:gd name="connsiteY0" fmla="*/ 327697 h 332459"/>
                <a:gd name="connsiteX1" fmla="*/ 276226 w 325127"/>
                <a:gd name="connsiteY1" fmla="*/ 184821 h 332459"/>
                <a:gd name="connsiteX2" fmla="*/ 95251 w 325127"/>
                <a:gd name="connsiteY2" fmla="*/ 65759 h 332459"/>
                <a:gd name="connsiteX3" fmla="*/ 47625 w 325127"/>
                <a:gd name="connsiteY3" fmla="*/ 251497 h 332459"/>
                <a:gd name="connsiteX4" fmla="*/ 0 w 325127"/>
                <a:gd name="connsiteY4" fmla="*/ 251497 h 332459"/>
                <a:gd name="connsiteX5" fmla="*/ 47625 w 325127"/>
                <a:gd name="connsiteY5" fmla="*/ 46709 h 332459"/>
                <a:gd name="connsiteX6" fmla="*/ 319088 w 325127"/>
                <a:gd name="connsiteY6" fmla="*/ 132435 h 332459"/>
                <a:gd name="connsiteX7" fmla="*/ 323850 w 325127"/>
                <a:gd name="connsiteY7" fmla="*/ 332459 h 332459"/>
                <a:gd name="connsiteX8" fmla="*/ 266700 w 325127"/>
                <a:gd name="connsiteY8" fmla="*/ 327697 h 332459"/>
                <a:gd name="connsiteX0" fmla="*/ 266700 w 325127"/>
                <a:gd name="connsiteY0" fmla="*/ 327697 h 332459"/>
                <a:gd name="connsiteX1" fmla="*/ 276226 w 325127"/>
                <a:gd name="connsiteY1" fmla="*/ 141959 h 332459"/>
                <a:gd name="connsiteX2" fmla="*/ 95251 w 325127"/>
                <a:gd name="connsiteY2" fmla="*/ 65759 h 332459"/>
                <a:gd name="connsiteX3" fmla="*/ 47625 w 325127"/>
                <a:gd name="connsiteY3" fmla="*/ 251497 h 332459"/>
                <a:gd name="connsiteX4" fmla="*/ 0 w 325127"/>
                <a:gd name="connsiteY4" fmla="*/ 251497 h 332459"/>
                <a:gd name="connsiteX5" fmla="*/ 47625 w 325127"/>
                <a:gd name="connsiteY5" fmla="*/ 46709 h 332459"/>
                <a:gd name="connsiteX6" fmla="*/ 319088 w 325127"/>
                <a:gd name="connsiteY6" fmla="*/ 132435 h 332459"/>
                <a:gd name="connsiteX7" fmla="*/ 323850 w 325127"/>
                <a:gd name="connsiteY7" fmla="*/ 332459 h 332459"/>
                <a:gd name="connsiteX8" fmla="*/ 266700 w 325127"/>
                <a:gd name="connsiteY8" fmla="*/ 327697 h 332459"/>
                <a:gd name="connsiteX0" fmla="*/ 266700 w 325127"/>
                <a:gd name="connsiteY0" fmla="*/ 327697 h 332459"/>
                <a:gd name="connsiteX1" fmla="*/ 276226 w 325127"/>
                <a:gd name="connsiteY1" fmla="*/ 141959 h 332459"/>
                <a:gd name="connsiteX2" fmla="*/ 95251 w 325127"/>
                <a:gd name="connsiteY2" fmla="*/ 65759 h 332459"/>
                <a:gd name="connsiteX3" fmla="*/ 47625 w 325127"/>
                <a:gd name="connsiteY3" fmla="*/ 251497 h 332459"/>
                <a:gd name="connsiteX4" fmla="*/ 0 w 325127"/>
                <a:gd name="connsiteY4" fmla="*/ 251497 h 332459"/>
                <a:gd name="connsiteX5" fmla="*/ 66675 w 325127"/>
                <a:gd name="connsiteY5" fmla="*/ 46709 h 332459"/>
                <a:gd name="connsiteX6" fmla="*/ 319088 w 325127"/>
                <a:gd name="connsiteY6" fmla="*/ 132435 h 332459"/>
                <a:gd name="connsiteX7" fmla="*/ 323850 w 325127"/>
                <a:gd name="connsiteY7" fmla="*/ 332459 h 332459"/>
                <a:gd name="connsiteX8" fmla="*/ 266700 w 325127"/>
                <a:gd name="connsiteY8" fmla="*/ 327697 h 332459"/>
                <a:gd name="connsiteX0" fmla="*/ 266700 w 325127"/>
                <a:gd name="connsiteY0" fmla="*/ 327697 h 332459"/>
                <a:gd name="connsiteX1" fmla="*/ 276226 w 325127"/>
                <a:gd name="connsiteY1" fmla="*/ 141959 h 332459"/>
                <a:gd name="connsiteX2" fmla="*/ 71438 w 325127"/>
                <a:gd name="connsiteY2" fmla="*/ 70521 h 332459"/>
                <a:gd name="connsiteX3" fmla="*/ 47625 w 325127"/>
                <a:gd name="connsiteY3" fmla="*/ 251497 h 332459"/>
                <a:gd name="connsiteX4" fmla="*/ 0 w 325127"/>
                <a:gd name="connsiteY4" fmla="*/ 251497 h 332459"/>
                <a:gd name="connsiteX5" fmla="*/ 66675 w 325127"/>
                <a:gd name="connsiteY5" fmla="*/ 46709 h 332459"/>
                <a:gd name="connsiteX6" fmla="*/ 319088 w 325127"/>
                <a:gd name="connsiteY6" fmla="*/ 132435 h 332459"/>
                <a:gd name="connsiteX7" fmla="*/ 323850 w 325127"/>
                <a:gd name="connsiteY7" fmla="*/ 332459 h 332459"/>
                <a:gd name="connsiteX8" fmla="*/ 266700 w 325127"/>
                <a:gd name="connsiteY8" fmla="*/ 327697 h 332459"/>
                <a:gd name="connsiteX0" fmla="*/ 266700 w 325127"/>
                <a:gd name="connsiteY0" fmla="*/ 327697 h 332459"/>
                <a:gd name="connsiteX1" fmla="*/ 276226 w 325127"/>
                <a:gd name="connsiteY1" fmla="*/ 141959 h 332459"/>
                <a:gd name="connsiteX2" fmla="*/ 95250 w 325127"/>
                <a:gd name="connsiteY2" fmla="*/ 65759 h 332459"/>
                <a:gd name="connsiteX3" fmla="*/ 47625 w 325127"/>
                <a:gd name="connsiteY3" fmla="*/ 251497 h 332459"/>
                <a:gd name="connsiteX4" fmla="*/ 0 w 325127"/>
                <a:gd name="connsiteY4" fmla="*/ 251497 h 332459"/>
                <a:gd name="connsiteX5" fmla="*/ 66675 w 325127"/>
                <a:gd name="connsiteY5" fmla="*/ 46709 h 332459"/>
                <a:gd name="connsiteX6" fmla="*/ 319088 w 325127"/>
                <a:gd name="connsiteY6" fmla="*/ 132435 h 332459"/>
                <a:gd name="connsiteX7" fmla="*/ 323850 w 325127"/>
                <a:gd name="connsiteY7" fmla="*/ 332459 h 332459"/>
                <a:gd name="connsiteX8" fmla="*/ 266700 w 325127"/>
                <a:gd name="connsiteY8" fmla="*/ 327697 h 332459"/>
                <a:gd name="connsiteX0" fmla="*/ 257175 w 315602"/>
                <a:gd name="connsiteY0" fmla="*/ 327697 h 332459"/>
                <a:gd name="connsiteX1" fmla="*/ 266701 w 315602"/>
                <a:gd name="connsiteY1" fmla="*/ 141959 h 332459"/>
                <a:gd name="connsiteX2" fmla="*/ 85725 w 315602"/>
                <a:gd name="connsiteY2" fmla="*/ 65759 h 332459"/>
                <a:gd name="connsiteX3" fmla="*/ 38100 w 315602"/>
                <a:gd name="connsiteY3" fmla="*/ 251497 h 332459"/>
                <a:gd name="connsiteX4" fmla="*/ 0 w 315602"/>
                <a:gd name="connsiteY4" fmla="*/ 246734 h 332459"/>
                <a:gd name="connsiteX5" fmla="*/ 57150 w 315602"/>
                <a:gd name="connsiteY5" fmla="*/ 46709 h 332459"/>
                <a:gd name="connsiteX6" fmla="*/ 309563 w 315602"/>
                <a:gd name="connsiteY6" fmla="*/ 132435 h 332459"/>
                <a:gd name="connsiteX7" fmla="*/ 314325 w 315602"/>
                <a:gd name="connsiteY7" fmla="*/ 332459 h 332459"/>
                <a:gd name="connsiteX8" fmla="*/ 257175 w 315602"/>
                <a:gd name="connsiteY8" fmla="*/ 327697 h 332459"/>
                <a:gd name="connsiteX0" fmla="*/ 257175 w 315602"/>
                <a:gd name="connsiteY0" fmla="*/ 323477 h 328239"/>
                <a:gd name="connsiteX1" fmla="*/ 266701 w 315602"/>
                <a:gd name="connsiteY1" fmla="*/ 137739 h 328239"/>
                <a:gd name="connsiteX2" fmla="*/ 85725 w 315602"/>
                <a:gd name="connsiteY2" fmla="*/ 61539 h 328239"/>
                <a:gd name="connsiteX3" fmla="*/ 38100 w 315602"/>
                <a:gd name="connsiteY3" fmla="*/ 247277 h 328239"/>
                <a:gd name="connsiteX4" fmla="*/ 0 w 315602"/>
                <a:gd name="connsiteY4" fmla="*/ 242514 h 328239"/>
                <a:gd name="connsiteX5" fmla="*/ 57150 w 315602"/>
                <a:gd name="connsiteY5" fmla="*/ 42489 h 328239"/>
                <a:gd name="connsiteX6" fmla="*/ 309563 w 315602"/>
                <a:gd name="connsiteY6" fmla="*/ 128215 h 328239"/>
                <a:gd name="connsiteX7" fmla="*/ 314325 w 315602"/>
                <a:gd name="connsiteY7" fmla="*/ 328239 h 328239"/>
                <a:gd name="connsiteX8" fmla="*/ 257175 w 315602"/>
                <a:gd name="connsiteY8" fmla="*/ 323477 h 328239"/>
                <a:gd name="connsiteX0" fmla="*/ 257175 w 315602"/>
                <a:gd name="connsiteY0" fmla="*/ 323477 h 328239"/>
                <a:gd name="connsiteX1" fmla="*/ 266701 w 315602"/>
                <a:gd name="connsiteY1" fmla="*/ 137739 h 328239"/>
                <a:gd name="connsiteX2" fmla="*/ 85725 w 315602"/>
                <a:gd name="connsiteY2" fmla="*/ 61539 h 328239"/>
                <a:gd name="connsiteX3" fmla="*/ 38100 w 315602"/>
                <a:gd name="connsiteY3" fmla="*/ 247277 h 328239"/>
                <a:gd name="connsiteX4" fmla="*/ 0 w 315602"/>
                <a:gd name="connsiteY4" fmla="*/ 242514 h 328239"/>
                <a:gd name="connsiteX5" fmla="*/ 57150 w 315602"/>
                <a:gd name="connsiteY5" fmla="*/ 42489 h 328239"/>
                <a:gd name="connsiteX6" fmla="*/ 309563 w 315602"/>
                <a:gd name="connsiteY6" fmla="*/ 128215 h 328239"/>
                <a:gd name="connsiteX7" fmla="*/ 314325 w 315602"/>
                <a:gd name="connsiteY7" fmla="*/ 328239 h 328239"/>
                <a:gd name="connsiteX8" fmla="*/ 257175 w 315602"/>
                <a:gd name="connsiteY8" fmla="*/ 323477 h 328239"/>
                <a:gd name="connsiteX0" fmla="*/ 257175 w 315602"/>
                <a:gd name="connsiteY0" fmla="*/ 323477 h 328239"/>
                <a:gd name="connsiteX1" fmla="*/ 266701 w 315602"/>
                <a:gd name="connsiteY1" fmla="*/ 137739 h 328239"/>
                <a:gd name="connsiteX2" fmla="*/ 76200 w 315602"/>
                <a:gd name="connsiteY2" fmla="*/ 66301 h 328239"/>
                <a:gd name="connsiteX3" fmla="*/ 38100 w 315602"/>
                <a:gd name="connsiteY3" fmla="*/ 247277 h 328239"/>
                <a:gd name="connsiteX4" fmla="*/ 0 w 315602"/>
                <a:gd name="connsiteY4" fmla="*/ 242514 h 328239"/>
                <a:gd name="connsiteX5" fmla="*/ 57150 w 315602"/>
                <a:gd name="connsiteY5" fmla="*/ 42489 h 328239"/>
                <a:gd name="connsiteX6" fmla="*/ 309563 w 315602"/>
                <a:gd name="connsiteY6" fmla="*/ 128215 h 328239"/>
                <a:gd name="connsiteX7" fmla="*/ 314325 w 315602"/>
                <a:gd name="connsiteY7" fmla="*/ 328239 h 328239"/>
                <a:gd name="connsiteX8" fmla="*/ 257175 w 315602"/>
                <a:gd name="connsiteY8" fmla="*/ 323477 h 328239"/>
                <a:gd name="connsiteX0" fmla="*/ 266700 w 315602"/>
                <a:gd name="connsiteY0" fmla="*/ 328240 h 328240"/>
                <a:gd name="connsiteX1" fmla="*/ 266701 w 315602"/>
                <a:gd name="connsiteY1" fmla="*/ 137739 h 328240"/>
                <a:gd name="connsiteX2" fmla="*/ 76200 w 315602"/>
                <a:gd name="connsiteY2" fmla="*/ 66301 h 328240"/>
                <a:gd name="connsiteX3" fmla="*/ 38100 w 315602"/>
                <a:gd name="connsiteY3" fmla="*/ 247277 h 328240"/>
                <a:gd name="connsiteX4" fmla="*/ 0 w 315602"/>
                <a:gd name="connsiteY4" fmla="*/ 242514 h 328240"/>
                <a:gd name="connsiteX5" fmla="*/ 57150 w 315602"/>
                <a:gd name="connsiteY5" fmla="*/ 42489 h 328240"/>
                <a:gd name="connsiteX6" fmla="*/ 309563 w 315602"/>
                <a:gd name="connsiteY6" fmla="*/ 128215 h 328240"/>
                <a:gd name="connsiteX7" fmla="*/ 314325 w 315602"/>
                <a:gd name="connsiteY7" fmla="*/ 328239 h 328240"/>
                <a:gd name="connsiteX8" fmla="*/ 266700 w 315602"/>
                <a:gd name="connsiteY8" fmla="*/ 328240 h 328240"/>
                <a:gd name="connsiteX0" fmla="*/ 266700 w 315602"/>
                <a:gd name="connsiteY0" fmla="*/ 328240 h 328240"/>
                <a:gd name="connsiteX1" fmla="*/ 261938 w 315602"/>
                <a:gd name="connsiteY1" fmla="*/ 137739 h 328240"/>
                <a:gd name="connsiteX2" fmla="*/ 76200 w 315602"/>
                <a:gd name="connsiteY2" fmla="*/ 66301 h 328240"/>
                <a:gd name="connsiteX3" fmla="*/ 38100 w 315602"/>
                <a:gd name="connsiteY3" fmla="*/ 247277 h 328240"/>
                <a:gd name="connsiteX4" fmla="*/ 0 w 315602"/>
                <a:gd name="connsiteY4" fmla="*/ 242514 h 328240"/>
                <a:gd name="connsiteX5" fmla="*/ 57150 w 315602"/>
                <a:gd name="connsiteY5" fmla="*/ 42489 h 328240"/>
                <a:gd name="connsiteX6" fmla="*/ 309563 w 315602"/>
                <a:gd name="connsiteY6" fmla="*/ 128215 h 328240"/>
                <a:gd name="connsiteX7" fmla="*/ 314325 w 315602"/>
                <a:gd name="connsiteY7" fmla="*/ 328239 h 328240"/>
                <a:gd name="connsiteX8" fmla="*/ 266700 w 315602"/>
                <a:gd name="connsiteY8" fmla="*/ 328240 h 328240"/>
                <a:gd name="connsiteX0" fmla="*/ 266700 w 315602"/>
                <a:gd name="connsiteY0" fmla="*/ 328240 h 328240"/>
                <a:gd name="connsiteX1" fmla="*/ 261938 w 315602"/>
                <a:gd name="connsiteY1" fmla="*/ 137739 h 328240"/>
                <a:gd name="connsiteX2" fmla="*/ 85725 w 315602"/>
                <a:gd name="connsiteY2" fmla="*/ 71064 h 328240"/>
                <a:gd name="connsiteX3" fmla="*/ 38100 w 315602"/>
                <a:gd name="connsiteY3" fmla="*/ 247277 h 328240"/>
                <a:gd name="connsiteX4" fmla="*/ 0 w 315602"/>
                <a:gd name="connsiteY4" fmla="*/ 242514 h 328240"/>
                <a:gd name="connsiteX5" fmla="*/ 57150 w 315602"/>
                <a:gd name="connsiteY5" fmla="*/ 42489 h 328240"/>
                <a:gd name="connsiteX6" fmla="*/ 309563 w 315602"/>
                <a:gd name="connsiteY6" fmla="*/ 128215 h 328240"/>
                <a:gd name="connsiteX7" fmla="*/ 314325 w 315602"/>
                <a:gd name="connsiteY7" fmla="*/ 328239 h 328240"/>
                <a:gd name="connsiteX8" fmla="*/ 266700 w 315602"/>
                <a:gd name="connsiteY8" fmla="*/ 328240 h 328240"/>
                <a:gd name="connsiteX0" fmla="*/ 266700 w 315602"/>
                <a:gd name="connsiteY0" fmla="*/ 316804 h 316804"/>
                <a:gd name="connsiteX1" fmla="*/ 261938 w 315602"/>
                <a:gd name="connsiteY1" fmla="*/ 126303 h 316804"/>
                <a:gd name="connsiteX2" fmla="*/ 85725 w 315602"/>
                <a:gd name="connsiteY2" fmla="*/ 59628 h 316804"/>
                <a:gd name="connsiteX3" fmla="*/ 38100 w 315602"/>
                <a:gd name="connsiteY3" fmla="*/ 235841 h 316804"/>
                <a:gd name="connsiteX4" fmla="*/ 0 w 315602"/>
                <a:gd name="connsiteY4" fmla="*/ 231078 h 316804"/>
                <a:gd name="connsiteX5" fmla="*/ 50006 w 315602"/>
                <a:gd name="connsiteY5" fmla="*/ 47722 h 316804"/>
                <a:gd name="connsiteX6" fmla="*/ 309563 w 315602"/>
                <a:gd name="connsiteY6" fmla="*/ 116779 h 316804"/>
                <a:gd name="connsiteX7" fmla="*/ 314325 w 315602"/>
                <a:gd name="connsiteY7" fmla="*/ 316803 h 316804"/>
                <a:gd name="connsiteX8" fmla="*/ 266700 w 315602"/>
                <a:gd name="connsiteY8" fmla="*/ 316804 h 316804"/>
                <a:gd name="connsiteX0" fmla="*/ 267602 w 316504"/>
                <a:gd name="connsiteY0" fmla="*/ 316804 h 316804"/>
                <a:gd name="connsiteX1" fmla="*/ 262840 w 316504"/>
                <a:gd name="connsiteY1" fmla="*/ 126303 h 316804"/>
                <a:gd name="connsiteX2" fmla="*/ 86627 w 316504"/>
                <a:gd name="connsiteY2" fmla="*/ 59628 h 316804"/>
                <a:gd name="connsiteX3" fmla="*/ 39002 w 316504"/>
                <a:gd name="connsiteY3" fmla="*/ 235841 h 316804"/>
                <a:gd name="connsiteX4" fmla="*/ 902 w 316504"/>
                <a:gd name="connsiteY4" fmla="*/ 231078 h 316804"/>
                <a:gd name="connsiteX5" fmla="*/ 15189 w 316504"/>
                <a:gd name="connsiteY5" fmla="*/ 112016 h 316804"/>
                <a:gd name="connsiteX6" fmla="*/ 50908 w 316504"/>
                <a:gd name="connsiteY6" fmla="*/ 47722 h 316804"/>
                <a:gd name="connsiteX7" fmla="*/ 310465 w 316504"/>
                <a:gd name="connsiteY7" fmla="*/ 116779 h 316804"/>
                <a:gd name="connsiteX8" fmla="*/ 315227 w 316504"/>
                <a:gd name="connsiteY8" fmla="*/ 316803 h 316804"/>
                <a:gd name="connsiteX9" fmla="*/ 267602 w 316504"/>
                <a:gd name="connsiteY9" fmla="*/ 316804 h 316804"/>
                <a:gd name="connsiteX0" fmla="*/ 267602 w 316504"/>
                <a:gd name="connsiteY0" fmla="*/ 316804 h 316804"/>
                <a:gd name="connsiteX1" fmla="*/ 262840 w 316504"/>
                <a:gd name="connsiteY1" fmla="*/ 126303 h 316804"/>
                <a:gd name="connsiteX2" fmla="*/ 86627 w 316504"/>
                <a:gd name="connsiteY2" fmla="*/ 59628 h 316804"/>
                <a:gd name="connsiteX3" fmla="*/ 50907 w 316504"/>
                <a:gd name="connsiteY3" fmla="*/ 119159 h 316804"/>
                <a:gd name="connsiteX4" fmla="*/ 39002 w 316504"/>
                <a:gd name="connsiteY4" fmla="*/ 235841 h 316804"/>
                <a:gd name="connsiteX5" fmla="*/ 902 w 316504"/>
                <a:gd name="connsiteY5" fmla="*/ 231078 h 316804"/>
                <a:gd name="connsiteX6" fmla="*/ 15189 w 316504"/>
                <a:gd name="connsiteY6" fmla="*/ 112016 h 316804"/>
                <a:gd name="connsiteX7" fmla="*/ 50908 w 316504"/>
                <a:gd name="connsiteY7" fmla="*/ 47722 h 316804"/>
                <a:gd name="connsiteX8" fmla="*/ 310465 w 316504"/>
                <a:gd name="connsiteY8" fmla="*/ 116779 h 316804"/>
                <a:gd name="connsiteX9" fmla="*/ 315227 w 316504"/>
                <a:gd name="connsiteY9" fmla="*/ 316803 h 316804"/>
                <a:gd name="connsiteX10" fmla="*/ 267602 w 316504"/>
                <a:gd name="connsiteY10" fmla="*/ 316804 h 316804"/>
                <a:gd name="connsiteX0" fmla="*/ 268306 w 317208"/>
                <a:gd name="connsiteY0" fmla="*/ 316804 h 316804"/>
                <a:gd name="connsiteX1" fmla="*/ 263544 w 317208"/>
                <a:gd name="connsiteY1" fmla="*/ 126303 h 316804"/>
                <a:gd name="connsiteX2" fmla="*/ 87331 w 317208"/>
                <a:gd name="connsiteY2" fmla="*/ 59628 h 316804"/>
                <a:gd name="connsiteX3" fmla="*/ 51611 w 317208"/>
                <a:gd name="connsiteY3" fmla="*/ 119159 h 316804"/>
                <a:gd name="connsiteX4" fmla="*/ 1606 w 317208"/>
                <a:gd name="connsiteY4" fmla="*/ 231078 h 316804"/>
                <a:gd name="connsiteX5" fmla="*/ 15893 w 317208"/>
                <a:gd name="connsiteY5" fmla="*/ 112016 h 316804"/>
                <a:gd name="connsiteX6" fmla="*/ 51612 w 317208"/>
                <a:gd name="connsiteY6" fmla="*/ 47722 h 316804"/>
                <a:gd name="connsiteX7" fmla="*/ 311169 w 317208"/>
                <a:gd name="connsiteY7" fmla="*/ 116779 h 316804"/>
                <a:gd name="connsiteX8" fmla="*/ 315931 w 317208"/>
                <a:gd name="connsiteY8" fmla="*/ 316803 h 316804"/>
                <a:gd name="connsiteX9" fmla="*/ 268306 w 317208"/>
                <a:gd name="connsiteY9" fmla="*/ 316804 h 316804"/>
                <a:gd name="connsiteX0" fmla="*/ 252413 w 301315"/>
                <a:gd name="connsiteY0" fmla="*/ 316804 h 316804"/>
                <a:gd name="connsiteX1" fmla="*/ 247651 w 301315"/>
                <a:gd name="connsiteY1" fmla="*/ 126303 h 316804"/>
                <a:gd name="connsiteX2" fmla="*/ 71438 w 301315"/>
                <a:gd name="connsiteY2" fmla="*/ 59628 h 316804"/>
                <a:gd name="connsiteX3" fmla="*/ 35718 w 301315"/>
                <a:gd name="connsiteY3" fmla="*/ 119159 h 316804"/>
                <a:gd name="connsiteX4" fmla="*/ 0 w 301315"/>
                <a:gd name="connsiteY4" fmla="*/ 112016 h 316804"/>
                <a:gd name="connsiteX5" fmla="*/ 35719 w 301315"/>
                <a:gd name="connsiteY5" fmla="*/ 47722 h 316804"/>
                <a:gd name="connsiteX6" fmla="*/ 295276 w 301315"/>
                <a:gd name="connsiteY6" fmla="*/ 116779 h 316804"/>
                <a:gd name="connsiteX7" fmla="*/ 300038 w 301315"/>
                <a:gd name="connsiteY7" fmla="*/ 316803 h 316804"/>
                <a:gd name="connsiteX8" fmla="*/ 252413 w 301315"/>
                <a:gd name="connsiteY8" fmla="*/ 316804 h 316804"/>
                <a:gd name="connsiteX0" fmla="*/ 252413 w 301315"/>
                <a:gd name="connsiteY0" fmla="*/ 316804 h 316804"/>
                <a:gd name="connsiteX1" fmla="*/ 247651 w 301315"/>
                <a:gd name="connsiteY1" fmla="*/ 126303 h 316804"/>
                <a:gd name="connsiteX2" fmla="*/ 71438 w 301315"/>
                <a:gd name="connsiteY2" fmla="*/ 59628 h 316804"/>
                <a:gd name="connsiteX3" fmla="*/ 33337 w 301315"/>
                <a:gd name="connsiteY3" fmla="*/ 135828 h 316804"/>
                <a:gd name="connsiteX4" fmla="*/ 0 w 301315"/>
                <a:gd name="connsiteY4" fmla="*/ 112016 h 316804"/>
                <a:gd name="connsiteX5" fmla="*/ 35719 w 301315"/>
                <a:gd name="connsiteY5" fmla="*/ 47722 h 316804"/>
                <a:gd name="connsiteX6" fmla="*/ 295276 w 301315"/>
                <a:gd name="connsiteY6" fmla="*/ 116779 h 316804"/>
                <a:gd name="connsiteX7" fmla="*/ 300038 w 301315"/>
                <a:gd name="connsiteY7" fmla="*/ 316803 h 316804"/>
                <a:gd name="connsiteX8" fmla="*/ 252413 w 301315"/>
                <a:gd name="connsiteY8" fmla="*/ 316804 h 316804"/>
                <a:gd name="connsiteX0" fmla="*/ 254795 w 303697"/>
                <a:gd name="connsiteY0" fmla="*/ 316804 h 316804"/>
                <a:gd name="connsiteX1" fmla="*/ 250033 w 303697"/>
                <a:gd name="connsiteY1" fmla="*/ 126303 h 316804"/>
                <a:gd name="connsiteX2" fmla="*/ 73820 w 303697"/>
                <a:gd name="connsiteY2" fmla="*/ 59628 h 316804"/>
                <a:gd name="connsiteX3" fmla="*/ 35719 w 303697"/>
                <a:gd name="connsiteY3" fmla="*/ 135828 h 316804"/>
                <a:gd name="connsiteX4" fmla="*/ 0 w 303697"/>
                <a:gd name="connsiteY4" fmla="*/ 138210 h 316804"/>
                <a:gd name="connsiteX5" fmla="*/ 38101 w 303697"/>
                <a:gd name="connsiteY5" fmla="*/ 47722 h 316804"/>
                <a:gd name="connsiteX6" fmla="*/ 297658 w 303697"/>
                <a:gd name="connsiteY6" fmla="*/ 116779 h 316804"/>
                <a:gd name="connsiteX7" fmla="*/ 302420 w 303697"/>
                <a:gd name="connsiteY7" fmla="*/ 316803 h 316804"/>
                <a:gd name="connsiteX8" fmla="*/ 254795 w 303697"/>
                <a:gd name="connsiteY8" fmla="*/ 316804 h 316804"/>
                <a:gd name="connsiteX0" fmla="*/ 238205 w 287107"/>
                <a:gd name="connsiteY0" fmla="*/ 316804 h 316804"/>
                <a:gd name="connsiteX1" fmla="*/ 233443 w 287107"/>
                <a:gd name="connsiteY1" fmla="*/ 126303 h 316804"/>
                <a:gd name="connsiteX2" fmla="*/ 57230 w 287107"/>
                <a:gd name="connsiteY2" fmla="*/ 59628 h 316804"/>
                <a:gd name="connsiteX3" fmla="*/ 19129 w 287107"/>
                <a:gd name="connsiteY3" fmla="*/ 135828 h 316804"/>
                <a:gd name="connsiteX4" fmla="*/ 21511 w 287107"/>
                <a:gd name="connsiteY4" fmla="*/ 47722 h 316804"/>
                <a:gd name="connsiteX5" fmla="*/ 281068 w 287107"/>
                <a:gd name="connsiteY5" fmla="*/ 116779 h 316804"/>
                <a:gd name="connsiteX6" fmla="*/ 285830 w 287107"/>
                <a:gd name="connsiteY6" fmla="*/ 316803 h 316804"/>
                <a:gd name="connsiteX7" fmla="*/ 238205 w 287107"/>
                <a:gd name="connsiteY7" fmla="*/ 316804 h 316804"/>
                <a:gd name="connsiteX0" fmla="*/ 223989 w 272891"/>
                <a:gd name="connsiteY0" fmla="*/ 316804 h 316804"/>
                <a:gd name="connsiteX1" fmla="*/ 219227 w 272891"/>
                <a:gd name="connsiteY1" fmla="*/ 126303 h 316804"/>
                <a:gd name="connsiteX2" fmla="*/ 43014 w 272891"/>
                <a:gd name="connsiteY2" fmla="*/ 59628 h 316804"/>
                <a:gd name="connsiteX3" fmla="*/ 4913 w 272891"/>
                <a:gd name="connsiteY3" fmla="*/ 135828 h 316804"/>
                <a:gd name="connsiteX4" fmla="*/ 7295 w 272891"/>
                <a:gd name="connsiteY4" fmla="*/ 47722 h 316804"/>
                <a:gd name="connsiteX5" fmla="*/ 266852 w 272891"/>
                <a:gd name="connsiteY5" fmla="*/ 116779 h 316804"/>
                <a:gd name="connsiteX6" fmla="*/ 271614 w 272891"/>
                <a:gd name="connsiteY6" fmla="*/ 316803 h 316804"/>
                <a:gd name="connsiteX7" fmla="*/ 223989 w 272891"/>
                <a:gd name="connsiteY7" fmla="*/ 316804 h 316804"/>
                <a:gd name="connsiteX0" fmla="*/ 227840 w 276742"/>
                <a:gd name="connsiteY0" fmla="*/ 316804 h 316804"/>
                <a:gd name="connsiteX1" fmla="*/ 223078 w 276742"/>
                <a:gd name="connsiteY1" fmla="*/ 126303 h 316804"/>
                <a:gd name="connsiteX2" fmla="*/ 46865 w 276742"/>
                <a:gd name="connsiteY2" fmla="*/ 59628 h 316804"/>
                <a:gd name="connsiteX3" fmla="*/ 8764 w 276742"/>
                <a:gd name="connsiteY3" fmla="*/ 135828 h 316804"/>
                <a:gd name="connsiteX4" fmla="*/ 11146 w 276742"/>
                <a:gd name="connsiteY4" fmla="*/ 47722 h 316804"/>
                <a:gd name="connsiteX5" fmla="*/ 270703 w 276742"/>
                <a:gd name="connsiteY5" fmla="*/ 116779 h 316804"/>
                <a:gd name="connsiteX6" fmla="*/ 275465 w 276742"/>
                <a:gd name="connsiteY6" fmla="*/ 316803 h 316804"/>
                <a:gd name="connsiteX7" fmla="*/ 227840 w 276742"/>
                <a:gd name="connsiteY7" fmla="*/ 316804 h 316804"/>
                <a:gd name="connsiteX0" fmla="*/ 227840 w 276742"/>
                <a:gd name="connsiteY0" fmla="*/ 312671 h 312671"/>
                <a:gd name="connsiteX1" fmla="*/ 223078 w 276742"/>
                <a:gd name="connsiteY1" fmla="*/ 122170 h 312671"/>
                <a:gd name="connsiteX2" fmla="*/ 46865 w 276742"/>
                <a:gd name="connsiteY2" fmla="*/ 55495 h 312671"/>
                <a:gd name="connsiteX3" fmla="*/ 8764 w 276742"/>
                <a:gd name="connsiteY3" fmla="*/ 131695 h 312671"/>
                <a:gd name="connsiteX4" fmla="*/ 11146 w 276742"/>
                <a:gd name="connsiteY4" fmla="*/ 43589 h 312671"/>
                <a:gd name="connsiteX5" fmla="*/ 270703 w 276742"/>
                <a:gd name="connsiteY5" fmla="*/ 112646 h 312671"/>
                <a:gd name="connsiteX6" fmla="*/ 275465 w 276742"/>
                <a:gd name="connsiteY6" fmla="*/ 312670 h 312671"/>
                <a:gd name="connsiteX7" fmla="*/ 227840 w 276742"/>
                <a:gd name="connsiteY7" fmla="*/ 312671 h 312671"/>
                <a:gd name="connsiteX0" fmla="*/ 225603 w 274505"/>
                <a:gd name="connsiteY0" fmla="*/ 312671 h 312671"/>
                <a:gd name="connsiteX1" fmla="*/ 220841 w 274505"/>
                <a:gd name="connsiteY1" fmla="*/ 122170 h 312671"/>
                <a:gd name="connsiteX2" fmla="*/ 44628 w 274505"/>
                <a:gd name="connsiteY2" fmla="*/ 55495 h 312671"/>
                <a:gd name="connsiteX3" fmla="*/ 13671 w 274505"/>
                <a:gd name="connsiteY3" fmla="*/ 136457 h 312671"/>
                <a:gd name="connsiteX4" fmla="*/ 8909 w 274505"/>
                <a:gd name="connsiteY4" fmla="*/ 43589 h 312671"/>
                <a:gd name="connsiteX5" fmla="*/ 268466 w 274505"/>
                <a:gd name="connsiteY5" fmla="*/ 112646 h 312671"/>
                <a:gd name="connsiteX6" fmla="*/ 273228 w 274505"/>
                <a:gd name="connsiteY6" fmla="*/ 312670 h 312671"/>
                <a:gd name="connsiteX7" fmla="*/ 225603 w 274505"/>
                <a:gd name="connsiteY7" fmla="*/ 312671 h 312671"/>
                <a:gd name="connsiteX0" fmla="*/ 227840 w 276742"/>
                <a:gd name="connsiteY0" fmla="*/ 312671 h 312671"/>
                <a:gd name="connsiteX1" fmla="*/ 223078 w 276742"/>
                <a:gd name="connsiteY1" fmla="*/ 122170 h 312671"/>
                <a:gd name="connsiteX2" fmla="*/ 46865 w 276742"/>
                <a:gd name="connsiteY2" fmla="*/ 55495 h 312671"/>
                <a:gd name="connsiteX3" fmla="*/ 8764 w 276742"/>
                <a:gd name="connsiteY3" fmla="*/ 117407 h 312671"/>
                <a:gd name="connsiteX4" fmla="*/ 11146 w 276742"/>
                <a:gd name="connsiteY4" fmla="*/ 43589 h 312671"/>
                <a:gd name="connsiteX5" fmla="*/ 270703 w 276742"/>
                <a:gd name="connsiteY5" fmla="*/ 112646 h 312671"/>
                <a:gd name="connsiteX6" fmla="*/ 275465 w 276742"/>
                <a:gd name="connsiteY6" fmla="*/ 312670 h 312671"/>
                <a:gd name="connsiteX7" fmla="*/ 227840 w 276742"/>
                <a:gd name="connsiteY7" fmla="*/ 312671 h 312671"/>
                <a:gd name="connsiteX0" fmla="*/ 226252 w 275154"/>
                <a:gd name="connsiteY0" fmla="*/ 312671 h 312671"/>
                <a:gd name="connsiteX1" fmla="*/ 221490 w 275154"/>
                <a:gd name="connsiteY1" fmla="*/ 122170 h 312671"/>
                <a:gd name="connsiteX2" fmla="*/ 45277 w 275154"/>
                <a:gd name="connsiteY2" fmla="*/ 55495 h 312671"/>
                <a:gd name="connsiteX3" fmla="*/ 11938 w 275154"/>
                <a:gd name="connsiteY3" fmla="*/ 129313 h 312671"/>
                <a:gd name="connsiteX4" fmla="*/ 9558 w 275154"/>
                <a:gd name="connsiteY4" fmla="*/ 43589 h 312671"/>
                <a:gd name="connsiteX5" fmla="*/ 269115 w 275154"/>
                <a:gd name="connsiteY5" fmla="*/ 112646 h 312671"/>
                <a:gd name="connsiteX6" fmla="*/ 273877 w 275154"/>
                <a:gd name="connsiteY6" fmla="*/ 312670 h 312671"/>
                <a:gd name="connsiteX7" fmla="*/ 226252 w 275154"/>
                <a:gd name="connsiteY7" fmla="*/ 312671 h 312671"/>
                <a:gd name="connsiteX0" fmla="*/ 226252 w 275154"/>
                <a:gd name="connsiteY0" fmla="*/ 312671 h 312671"/>
                <a:gd name="connsiteX1" fmla="*/ 221490 w 275154"/>
                <a:gd name="connsiteY1" fmla="*/ 122170 h 312671"/>
                <a:gd name="connsiteX2" fmla="*/ 11938 w 275154"/>
                <a:gd name="connsiteY2" fmla="*/ 129313 h 312671"/>
                <a:gd name="connsiteX3" fmla="*/ 9558 w 275154"/>
                <a:gd name="connsiteY3" fmla="*/ 43589 h 312671"/>
                <a:gd name="connsiteX4" fmla="*/ 269115 w 275154"/>
                <a:gd name="connsiteY4" fmla="*/ 112646 h 312671"/>
                <a:gd name="connsiteX5" fmla="*/ 273877 w 275154"/>
                <a:gd name="connsiteY5" fmla="*/ 312670 h 312671"/>
                <a:gd name="connsiteX6" fmla="*/ 226252 w 275154"/>
                <a:gd name="connsiteY6" fmla="*/ 312671 h 312671"/>
                <a:gd name="connsiteX0" fmla="*/ 216642 w 265544"/>
                <a:gd name="connsiteY0" fmla="*/ 311128 h 311128"/>
                <a:gd name="connsiteX1" fmla="*/ 211880 w 265544"/>
                <a:gd name="connsiteY1" fmla="*/ 120627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16642 w 265544"/>
                <a:gd name="connsiteY6" fmla="*/ 311128 h 311128"/>
                <a:gd name="connsiteX0" fmla="*/ 216642 w 265544"/>
                <a:gd name="connsiteY0" fmla="*/ 311128 h 311128"/>
                <a:gd name="connsiteX1" fmla="*/ 211880 w 265544"/>
                <a:gd name="connsiteY1" fmla="*/ 120627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16642 w 265544"/>
                <a:gd name="connsiteY6" fmla="*/ 311128 h 311128"/>
                <a:gd name="connsiteX0" fmla="*/ 216642 w 265544"/>
                <a:gd name="connsiteY0" fmla="*/ 311128 h 311128"/>
                <a:gd name="connsiteX1" fmla="*/ 211880 w 265544"/>
                <a:gd name="connsiteY1" fmla="*/ 120627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16642 w 265544"/>
                <a:gd name="connsiteY6" fmla="*/ 311128 h 311128"/>
                <a:gd name="connsiteX0" fmla="*/ 216642 w 265544"/>
                <a:gd name="connsiteY0" fmla="*/ 311128 h 311128"/>
                <a:gd name="connsiteX1" fmla="*/ 228548 w 265544"/>
                <a:gd name="connsiteY1" fmla="*/ 137296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16642 w 265544"/>
                <a:gd name="connsiteY6" fmla="*/ 311128 h 311128"/>
                <a:gd name="connsiteX0" fmla="*/ 228548 w 265544"/>
                <a:gd name="connsiteY0" fmla="*/ 311128 h 311128"/>
                <a:gd name="connsiteX1" fmla="*/ 228548 w 265544"/>
                <a:gd name="connsiteY1" fmla="*/ 137296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28548 w 265544"/>
                <a:gd name="connsiteY6" fmla="*/ 311128 h 311128"/>
                <a:gd name="connsiteX0" fmla="*/ 228548 w 265544"/>
                <a:gd name="connsiteY0" fmla="*/ 311128 h 311128"/>
                <a:gd name="connsiteX1" fmla="*/ 216641 w 265544"/>
                <a:gd name="connsiteY1" fmla="*/ 139677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28548 w 265544"/>
                <a:gd name="connsiteY6" fmla="*/ 311128 h 311128"/>
                <a:gd name="connsiteX0" fmla="*/ 228548 w 265544"/>
                <a:gd name="connsiteY0" fmla="*/ 309605 h 309605"/>
                <a:gd name="connsiteX1" fmla="*/ 216641 w 265544"/>
                <a:gd name="connsiteY1" fmla="*/ 138154 h 309605"/>
                <a:gd name="connsiteX2" fmla="*/ 2328 w 265544"/>
                <a:gd name="connsiteY2" fmla="*/ 126247 h 309605"/>
                <a:gd name="connsiteX3" fmla="*/ 21379 w 265544"/>
                <a:gd name="connsiteY3" fmla="*/ 45285 h 309605"/>
                <a:gd name="connsiteX4" fmla="*/ 259505 w 265544"/>
                <a:gd name="connsiteY4" fmla="*/ 109580 h 309605"/>
                <a:gd name="connsiteX5" fmla="*/ 264267 w 265544"/>
                <a:gd name="connsiteY5" fmla="*/ 309604 h 309605"/>
                <a:gd name="connsiteX6" fmla="*/ 228548 w 265544"/>
                <a:gd name="connsiteY6" fmla="*/ 309605 h 309605"/>
                <a:gd name="connsiteX0" fmla="*/ 228548 w 265544"/>
                <a:gd name="connsiteY0" fmla="*/ 309605 h 309605"/>
                <a:gd name="connsiteX1" fmla="*/ 216641 w 265544"/>
                <a:gd name="connsiteY1" fmla="*/ 138154 h 309605"/>
                <a:gd name="connsiteX2" fmla="*/ 2328 w 265544"/>
                <a:gd name="connsiteY2" fmla="*/ 138765 h 309605"/>
                <a:gd name="connsiteX3" fmla="*/ 21379 w 265544"/>
                <a:gd name="connsiteY3" fmla="*/ 45285 h 309605"/>
                <a:gd name="connsiteX4" fmla="*/ 259505 w 265544"/>
                <a:gd name="connsiteY4" fmla="*/ 109580 h 309605"/>
                <a:gd name="connsiteX5" fmla="*/ 264267 w 265544"/>
                <a:gd name="connsiteY5" fmla="*/ 309604 h 309605"/>
                <a:gd name="connsiteX6" fmla="*/ 228548 w 265544"/>
                <a:gd name="connsiteY6" fmla="*/ 309605 h 30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44" h="309605">
                  <a:moveTo>
                    <a:pt x="228548" y="309605"/>
                  </a:moveTo>
                  <a:lnTo>
                    <a:pt x="216641" y="138154"/>
                  </a:lnTo>
                  <a:cubicBezTo>
                    <a:pt x="195209" y="-1944"/>
                    <a:pt x="18600" y="23275"/>
                    <a:pt x="2328" y="138765"/>
                  </a:cubicBezTo>
                  <a:cubicBezTo>
                    <a:pt x="-3625" y="136781"/>
                    <a:pt x="1534" y="81798"/>
                    <a:pt x="21379" y="45285"/>
                  </a:cubicBezTo>
                  <a:cubicBezTo>
                    <a:pt x="67417" y="-26152"/>
                    <a:pt x="222991" y="-19007"/>
                    <a:pt x="259505" y="109580"/>
                  </a:cubicBezTo>
                  <a:cubicBezTo>
                    <a:pt x="270617" y="190543"/>
                    <a:pt x="262680" y="242929"/>
                    <a:pt x="264267" y="309604"/>
                  </a:cubicBezTo>
                  <a:lnTo>
                    <a:pt x="228548" y="30960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998" name="Oval 997"/>
            <p:cNvSpPr/>
            <p:nvPr/>
          </p:nvSpPr>
          <p:spPr>
            <a:xfrm>
              <a:off x="4970060" y="1702012"/>
              <a:ext cx="87174" cy="10269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pic>
        <p:nvPicPr>
          <p:cNvPr id="1101" name="Picture 11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83756" y="764603"/>
            <a:ext cx="971695" cy="1262783"/>
          </a:xfrm>
          <a:prstGeom prst="rect">
            <a:avLst/>
          </a:prstGeom>
        </p:spPr>
      </p:pic>
      <p:sp>
        <p:nvSpPr>
          <p:cNvPr id="1102" name="Rectangle 1101"/>
          <p:cNvSpPr/>
          <p:nvPr/>
        </p:nvSpPr>
        <p:spPr>
          <a:xfrm>
            <a:off x="928718" y="912551"/>
            <a:ext cx="713267" cy="246219"/>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a:r>
              <a:rPr lang="en-US" sz="800" dirty="0">
                <a:solidFill>
                  <a:schemeClr val="tx1"/>
                </a:solidFill>
                <a:latin typeface="Arial" panose="020B0604020202020204" pitchFamily="34" charset="0"/>
                <a:cs typeface="Arial" panose="020B0604020202020204" pitchFamily="34" charset="0"/>
              </a:rPr>
              <a:t>?       </a:t>
            </a:r>
          </a:p>
        </p:txBody>
      </p:sp>
      <p:sp>
        <p:nvSpPr>
          <p:cNvPr id="1103" name="TextBox 1102"/>
          <p:cNvSpPr txBox="1"/>
          <p:nvPr/>
        </p:nvSpPr>
        <p:spPr>
          <a:xfrm>
            <a:off x="1168253" y="821562"/>
            <a:ext cx="2270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a:r>
              <a:rPr lang="en-US" sz="800" dirty="0">
                <a:solidFill>
                  <a:schemeClr val="tx1"/>
                </a:solidFill>
                <a:latin typeface="Arial" panose="020B0604020202020204" pitchFamily="34" charset="0"/>
                <a:cs typeface="Arial" panose="020B0604020202020204" pitchFamily="34" charset="0"/>
              </a:rPr>
              <a:t>?</a:t>
            </a:r>
          </a:p>
        </p:txBody>
      </p:sp>
      <p:sp>
        <p:nvSpPr>
          <p:cNvPr id="1104" name="TextBox 1103"/>
          <p:cNvSpPr txBox="1"/>
          <p:nvPr/>
        </p:nvSpPr>
        <p:spPr>
          <a:xfrm>
            <a:off x="1433081" y="997034"/>
            <a:ext cx="2270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a:r>
              <a:rPr lang="en-US" sz="800" dirty="0">
                <a:solidFill>
                  <a:schemeClr val="tx1"/>
                </a:solidFill>
                <a:latin typeface="Arial" panose="020B0604020202020204" pitchFamily="34" charset="0"/>
                <a:cs typeface="Arial" panose="020B0604020202020204" pitchFamily="34" charset="0"/>
              </a:rPr>
              <a:t>?</a:t>
            </a:r>
          </a:p>
        </p:txBody>
      </p:sp>
      <p:pic>
        <p:nvPicPr>
          <p:cNvPr id="1284" name="Picture 128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899838" y="605751"/>
            <a:ext cx="710996" cy="553019"/>
          </a:xfrm>
          <a:prstGeom prst="rect">
            <a:avLst/>
          </a:prstGeom>
        </p:spPr>
      </p:pic>
      <p:cxnSp>
        <p:nvCxnSpPr>
          <p:cNvPr id="1285" name="Straight Connector 1284"/>
          <p:cNvCxnSpPr/>
          <p:nvPr/>
        </p:nvCxnSpPr>
        <p:spPr>
          <a:xfrm flipH="1">
            <a:off x="9128799" y="1031313"/>
            <a:ext cx="0" cy="237944"/>
          </a:xfrm>
          <a:prstGeom prst="line">
            <a:avLst/>
          </a:prstGeom>
          <a:noFill/>
          <a:ln w="25400" cap="flat">
            <a:solidFill>
              <a:schemeClr val="bg1">
                <a:lumMod val="50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86" name="Straight Connector 1285"/>
          <p:cNvCxnSpPr/>
          <p:nvPr/>
        </p:nvCxnSpPr>
        <p:spPr>
          <a:xfrm flipH="1">
            <a:off x="8908941" y="877780"/>
            <a:ext cx="0" cy="237944"/>
          </a:xfrm>
          <a:prstGeom prst="line">
            <a:avLst/>
          </a:prstGeom>
          <a:noFill/>
          <a:ln w="25400" cap="flat">
            <a:solidFill>
              <a:schemeClr val="bg1">
                <a:lumMod val="50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287" name="Straight Connector 1286"/>
          <p:cNvCxnSpPr/>
          <p:nvPr/>
        </p:nvCxnSpPr>
        <p:spPr>
          <a:xfrm flipH="1">
            <a:off x="9436435" y="996752"/>
            <a:ext cx="0" cy="237944"/>
          </a:xfrm>
          <a:prstGeom prst="line">
            <a:avLst/>
          </a:prstGeom>
          <a:noFill/>
          <a:ln w="25400" cap="flat">
            <a:solidFill>
              <a:schemeClr val="bg1">
                <a:lumMod val="50000"/>
              </a:schemeClr>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288" name="Moon 662"/>
          <p:cNvSpPr/>
          <p:nvPr/>
        </p:nvSpPr>
        <p:spPr>
          <a:xfrm rot="11888035">
            <a:off x="9450544" y="1101707"/>
            <a:ext cx="500969" cy="410431"/>
          </a:xfrm>
          <a:custGeom>
            <a:avLst/>
            <a:gdLst>
              <a:gd name="connsiteX0" fmla="*/ 267214 w 267214"/>
              <a:gd name="connsiteY0" fmla="*/ 223627 h 223627"/>
              <a:gd name="connsiteX1" fmla="*/ 0 w 267214"/>
              <a:gd name="connsiteY1" fmla="*/ 111813 h 223627"/>
              <a:gd name="connsiteX2" fmla="*/ 267214 w 267214"/>
              <a:gd name="connsiteY2" fmla="*/ -1 h 223627"/>
              <a:gd name="connsiteX3" fmla="*/ 267214 w 267214"/>
              <a:gd name="connsiteY3" fmla="*/ 223626 h 223627"/>
              <a:gd name="connsiteX4" fmla="*/ 267214 w 267214"/>
              <a:gd name="connsiteY4" fmla="*/ 223627 h 223627"/>
              <a:gd name="connsiteX0" fmla="*/ 323401 w 323401"/>
              <a:gd name="connsiteY0" fmla="*/ 223628 h 224582"/>
              <a:gd name="connsiteX1" fmla="*/ 0 w 323401"/>
              <a:gd name="connsiteY1" fmla="*/ 173952 h 224582"/>
              <a:gd name="connsiteX2" fmla="*/ 323401 w 323401"/>
              <a:gd name="connsiteY2" fmla="*/ 0 h 224582"/>
              <a:gd name="connsiteX3" fmla="*/ 323401 w 323401"/>
              <a:gd name="connsiteY3" fmla="*/ 223627 h 224582"/>
              <a:gd name="connsiteX4" fmla="*/ 323401 w 323401"/>
              <a:gd name="connsiteY4" fmla="*/ 223628 h 224582"/>
              <a:gd name="connsiteX0" fmla="*/ 323783 w 383378"/>
              <a:gd name="connsiteY0" fmla="*/ 308749 h 308756"/>
              <a:gd name="connsiteX1" fmla="*/ 382 w 383378"/>
              <a:gd name="connsiteY1" fmla="*/ 259073 h 308756"/>
              <a:gd name="connsiteX2" fmla="*/ 383378 w 383378"/>
              <a:gd name="connsiteY2" fmla="*/ 0 h 308756"/>
              <a:gd name="connsiteX3" fmla="*/ 323783 w 383378"/>
              <a:gd name="connsiteY3" fmla="*/ 308748 h 308756"/>
              <a:gd name="connsiteX4" fmla="*/ 323783 w 383378"/>
              <a:gd name="connsiteY4" fmla="*/ 308749 h 308756"/>
              <a:gd name="connsiteX0" fmla="*/ 323783 w 386573"/>
              <a:gd name="connsiteY0" fmla="*/ 309309 h 309316"/>
              <a:gd name="connsiteX1" fmla="*/ 382 w 386573"/>
              <a:gd name="connsiteY1" fmla="*/ 259633 h 309316"/>
              <a:gd name="connsiteX2" fmla="*/ 383378 w 386573"/>
              <a:gd name="connsiteY2" fmla="*/ 560 h 309316"/>
              <a:gd name="connsiteX3" fmla="*/ 132873 w 386573"/>
              <a:gd name="connsiteY3" fmla="*/ 207084 h 309316"/>
              <a:gd name="connsiteX4" fmla="*/ 323783 w 386573"/>
              <a:gd name="connsiteY4" fmla="*/ 309308 h 309316"/>
              <a:gd name="connsiteX5" fmla="*/ 323783 w 386573"/>
              <a:gd name="connsiteY5" fmla="*/ 309309 h 30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573" h="309316">
                <a:moveTo>
                  <a:pt x="323783" y="309309"/>
                </a:moveTo>
                <a:cubicBezTo>
                  <a:pt x="176205" y="309309"/>
                  <a:pt x="-9551" y="311091"/>
                  <a:pt x="382" y="259633"/>
                </a:cubicBezTo>
                <a:cubicBezTo>
                  <a:pt x="10315" y="208175"/>
                  <a:pt x="347591" y="11984"/>
                  <a:pt x="383378" y="560"/>
                </a:cubicBezTo>
                <a:cubicBezTo>
                  <a:pt x="419165" y="-10864"/>
                  <a:pt x="142806" y="155626"/>
                  <a:pt x="132873" y="207084"/>
                </a:cubicBezTo>
                <a:cubicBezTo>
                  <a:pt x="122941" y="258542"/>
                  <a:pt x="305670" y="289604"/>
                  <a:pt x="323783" y="309308"/>
                </a:cubicBezTo>
                <a:lnTo>
                  <a:pt x="323783" y="309309"/>
                </a:lnTo>
                <a:close/>
              </a:path>
            </a:pathLst>
          </a:custGeom>
          <a:gradFill flip="none" rotWithShape="1">
            <a:gsLst>
              <a:gs pos="0">
                <a:schemeClr val="bg1"/>
              </a:gs>
              <a:gs pos="50000">
                <a:schemeClr val="bg1"/>
              </a:gs>
              <a:gs pos="100000">
                <a:schemeClr val="accent1">
                  <a:lumMod val="20000"/>
                  <a:lumOff val="80000"/>
                  <a:shade val="100000"/>
                  <a:satMod val="115000"/>
                </a:schemeClr>
              </a:gs>
            </a:gsLst>
            <a:lin ang="1350000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a:endParaRPr lang="en-US" sz="1867" dirty="0">
              <a:solidFill>
                <a:schemeClr val="tx1"/>
              </a:solidFill>
              <a:latin typeface="Arial" panose="020B0604020202020204" pitchFamily="34" charset="0"/>
              <a:cs typeface="Arial" panose="020B0604020202020204" pitchFamily="34" charset="0"/>
            </a:endParaRPr>
          </a:p>
        </p:txBody>
      </p:sp>
      <p:sp>
        <p:nvSpPr>
          <p:cNvPr id="1289" name="Moon 662"/>
          <p:cNvSpPr/>
          <p:nvPr/>
        </p:nvSpPr>
        <p:spPr>
          <a:xfrm rot="11888035">
            <a:off x="7601144" y="1801592"/>
            <a:ext cx="500969" cy="410431"/>
          </a:xfrm>
          <a:custGeom>
            <a:avLst/>
            <a:gdLst>
              <a:gd name="connsiteX0" fmla="*/ 267214 w 267214"/>
              <a:gd name="connsiteY0" fmla="*/ 223627 h 223627"/>
              <a:gd name="connsiteX1" fmla="*/ 0 w 267214"/>
              <a:gd name="connsiteY1" fmla="*/ 111813 h 223627"/>
              <a:gd name="connsiteX2" fmla="*/ 267214 w 267214"/>
              <a:gd name="connsiteY2" fmla="*/ -1 h 223627"/>
              <a:gd name="connsiteX3" fmla="*/ 267214 w 267214"/>
              <a:gd name="connsiteY3" fmla="*/ 223626 h 223627"/>
              <a:gd name="connsiteX4" fmla="*/ 267214 w 267214"/>
              <a:gd name="connsiteY4" fmla="*/ 223627 h 223627"/>
              <a:gd name="connsiteX0" fmla="*/ 323401 w 323401"/>
              <a:gd name="connsiteY0" fmla="*/ 223628 h 224582"/>
              <a:gd name="connsiteX1" fmla="*/ 0 w 323401"/>
              <a:gd name="connsiteY1" fmla="*/ 173952 h 224582"/>
              <a:gd name="connsiteX2" fmla="*/ 323401 w 323401"/>
              <a:gd name="connsiteY2" fmla="*/ 0 h 224582"/>
              <a:gd name="connsiteX3" fmla="*/ 323401 w 323401"/>
              <a:gd name="connsiteY3" fmla="*/ 223627 h 224582"/>
              <a:gd name="connsiteX4" fmla="*/ 323401 w 323401"/>
              <a:gd name="connsiteY4" fmla="*/ 223628 h 224582"/>
              <a:gd name="connsiteX0" fmla="*/ 323783 w 383378"/>
              <a:gd name="connsiteY0" fmla="*/ 308749 h 308756"/>
              <a:gd name="connsiteX1" fmla="*/ 382 w 383378"/>
              <a:gd name="connsiteY1" fmla="*/ 259073 h 308756"/>
              <a:gd name="connsiteX2" fmla="*/ 383378 w 383378"/>
              <a:gd name="connsiteY2" fmla="*/ 0 h 308756"/>
              <a:gd name="connsiteX3" fmla="*/ 323783 w 383378"/>
              <a:gd name="connsiteY3" fmla="*/ 308748 h 308756"/>
              <a:gd name="connsiteX4" fmla="*/ 323783 w 383378"/>
              <a:gd name="connsiteY4" fmla="*/ 308749 h 308756"/>
              <a:gd name="connsiteX0" fmla="*/ 323783 w 386573"/>
              <a:gd name="connsiteY0" fmla="*/ 309309 h 309316"/>
              <a:gd name="connsiteX1" fmla="*/ 382 w 386573"/>
              <a:gd name="connsiteY1" fmla="*/ 259633 h 309316"/>
              <a:gd name="connsiteX2" fmla="*/ 383378 w 386573"/>
              <a:gd name="connsiteY2" fmla="*/ 560 h 309316"/>
              <a:gd name="connsiteX3" fmla="*/ 132873 w 386573"/>
              <a:gd name="connsiteY3" fmla="*/ 207084 h 309316"/>
              <a:gd name="connsiteX4" fmla="*/ 323783 w 386573"/>
              <a:gd name="connsiteY4" fmla="*/ 309308 h 309316"/>
              <a:gd name="connsiteX5" fmla="*/ 323783 w 386573"/>
              <a:gd name="connsiteY5" fmla="*/ 309309 h 30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573" h="309316">
                <a:moveTo>
                  <a:pt x="323783" y="309309"/>
                </a:moveTo>
                <a:cubicBezTo>
                  <a:pt x="176205" y="309309"/>
                  <a:pt x="-9551" y="311091"/>
                  <a:pt x="382" y="259633"/>
                </a:cubicBezTo>
                <a:cubicBezTo>
                  <a:pt x="10315" y="208175"/>
                  <a:pt x="347591" y="11984"/>
                  <a:pt x="383378" y="560"/>
                </a:cubicBezTo>
                <a:cubicBezTo>
                  <a:pt x="419165" y="-10864"/>
                  <a:pt x="142806" y="155626"/>
                  <a:pt x="132873" y="207084"/>
                </a:cubicBezTo>
                <a:cubicBezTo>
                  <a:pt x="122941" y="258542"/>
                  <a:pt x="305670" y="289604"/>
                  <a:pt x="323783" y="309308"/>
                </a:cubicBezTo>
                <a:lnTo>
                  <a:pt x="323783" y="309309"/>
                </a:lnTo>
                <a:close/>
              </a:path>
            </a:pathLst>
          </a:custGeom>
          <a:gradFill flip="none" rotWithShape="1">
            <a:gsLst>
              <a:gs pos="0">
                <a:schemeClr val="bg1"/>
              </a:gs>
              <a:gs pos="50000">
                <a:schemeClr val="bg1"/>
              </a:gs>
              <a:gs pos="100000">
                <a:schemeClr val="accent1">
                  <a:lumMod val="20000"/>
                  <a:lumOff val="80000"/>
                  <a:shade val="100000"/>
                  <a:satMod val="115000"/>
                </a:schemeClr>
              </a:gs>
            </a:gsLst>
            <a:lin ang="13500000" scaled="1"/>
            <a:tileRect/>
          </a:gra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a:endParaRPr lang="en-US" sz="1867" dirty="0">
              <a:solidFill>
                <a:schemeClr val="tx1"/>
              </a:solidFill>
              <a:latin typeface="Arial" panose="020B0604020202020204" pitchFamily="34" charset="0"/>
              <a:cs typeface="Arial" panose="020B0604020202020204" pitchFamily="34" charset="0"/>
            </a:endParaRPr>
          </a:p>
        </p:txBody>
      </p:sp>
      <p:sp>
        <p:nvSpPr>
          <p:cNvPr id="1291" name="TextBox 1290"/>
          <p:cNvSpPr txBox="1"/>
          <p:nvPr/>
        </p:nvSpPr>
        <p:spPr>
          <a:xfrm>
            <a:off x="320470" y="2079021"/>
            <a:ext cx="2412290"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121917" indent="-121917" defTabSz="609585">
              <a:buFont typeface="Arial" panose="020B0604020202020204" pitchFamily="34" charset="0"/>
              <a:buChar char="•"/>
            </a:pPr>
            <a:r>
              <a:rPr lang="en-US" sz="1000" b="1" dirty="0">
                <a:solidFill>
                  <a:schemeClr val="tx1"/>
                </a:solidFill>
                <a:latin typeface="Arial" panose="020B0604020202020204" pitchFamily="34" charset="0"/>
                <a:cs typeface="Arial" panose="020B0604020202020204" pitchFamily="34" charset="0"/>
              </a:rPr>
              <a:t>End user witness an issue</a:t>
            </a:r>
          </a:p>
          <a:p>
            <a:pPr marL="121917" indent="-121917" defTabSz="609585">
              <a:buFont typeface="Arial" panose="020B0604020202020204" pitchFamily="34" charset="0"/>
              <a:buChar char="•"/>
            </a:pPr>
            <a:r>
              <a:rPr lang="en-US" sz="1000" b="1" dirty="0">
                <a:solidFill>
                  <a:schemeClr val="tx1"/>
                </a:solidFill>
                <a:latin typeface="Arial" panose="020B0604020202020204" pitchFamily="34" charset="0"/>
                <a:cs typeface="Arial" panose="020B0604020202020204" pitchFamily="34" charset="0"/>
              </a:rPr>
              <a:t>Calls Service Desk OR raises ticket</a:t>
            </a:r>
          </a:p>
        </p:txBody>
      </p:sp>
      <p:sp>
        <p:nvSpPr>
          <p:cNvPr id="1292" name="TextBox 1291"/>
          <p:cNvSpPr txBox="1"/>
          <p:nvPr/>
        </p:nvSpPr>
        <p:spPr>
          <a:xfrm>
            <a:off x="3038392" y="2087548"/>
            <a:ext cx="3819608"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121917" indent="-121917">
              <a:buFont typeface="Arial" panose="020B0604020202020204" pitchFamily="34" charset="0"/>
              <a:buChar char="•"/>
            </a:pPr>
            <a:r>
              <a:rPr lang="en-US" sz="1000" b="1" dirty="0">
                <a:solidFill>
                  <a:schemeClr val="tx1"/>
                </a:solidFill>
                <a:latin typeface="Arial" panose="020B0604020202020204" pitchFamily="34" charset="0"/>
                <a:cs typeface="Arial" panose="020B0604020202020204" pitchFamily="34" charset="0"/>
              </a:rPr>
              <a:t>Monitors the queue for incoming tickets </a:t>
            </a:r>
          </a:p>
          <a:p>
            <a:pPr marL="121917" indent="-121917">
              <a:buFont typeface="Arial" panose="020B0604020202020204" pitchFamily="34" charset="0"/>
              <a:buChar char="•"/>
            </a:pPr>
            <a:r>
              <a:rPr lang="en-US" sz="1000" b="1" dirty="0">
                <a:solidFill>
                  <a:schemeClr val="tx1"/>
                </a:solidFill>
                <a:latin typeface="Arial" panose="020B0604020202020204" pitchFamily="34" charset="0"/>
                <a:cs typeface="Arial" panose="020B0604020202020204" pitchFamily="34" charset="0"/>
              </a:rPr>
              <a:t>Raises ticket for any issues, witnessed through monitoring</a:t>
            </a:r>
          </a:p>
        </p:txBody>
      </p:sp>
      <p:sp>
        <p:nvSpPr>
          <p:cNvPr id="1293" name="TextBox 1292"/>
          <p:cNvSpPr txBox="1"/>
          <p:nvPr/>
        </p:nvSpPr>
        <p:spPr>
          <a:xfrm rot="19899309">
            <a:off x="288719" y="1202664"/>
            <a:ext cx="748098" cy="292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a:r>
              <a:rPr lang="en-US" sz="1100" b="1" dirty="0">
                <a:solidFill>
                  <a:schemeClr val="tx1"/>
                </a:solidFill>
                <a:latin typeface="Arial" panose="020B0604020202020204" pitchFamily="34" charset="0"/>
                <a:cs typeface="Arial" panose="020B0604020202020204" pitchFamily="34" charset="0"/>
              </a:rPr>
              <a:t>End User</a:t>
            </a:r>
          </a:p>
        </p:txBody>
      </p:sp>
      <p:sp>
        <p:nvSpPr>
          <p:cNvPr id="1295" name="TextBox 1294"/>
          <p:cNvSpPr txBox="1"/>
          <p:nvPr/>
        </p:nvSpPr>
        <p:spPr>
          <a:xfrm rot="19470367">
            <a:off x="6383463" y="1124544"/>
            <a:ext cx="764368"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a:r>
              <a:rPr lang="en-US" sz="1100" b="1" dirty="0">
                <a:solidFill>
                  <a:schemeClr val="tx1"/>
                </a:solidFill>
                <a:latin typeface="Arial" panose="020B0604020202020204" pitchFamily="34" charset="0"/>
                <a:cs typeface="Arial" panose="020B0604020202020204" pitchFamily="34" charset="0"/>
              </a:rPr>
              <a:t> </a:t>
            </a:r>
          </a:p>
          <a:p>
            <a:pPr algn="ctr" defTabSz="609585"/>
            <a:r>
              <a:rPr lang="en-US" sz="1100" b="1" dirty="0">
                <a:solidFill>
                  <a:schemeClr val="tx1"/>
                </a:solidFill>
                <a:latin typeface="Arial" panose="020B0604020202020204" pitchFamily="34" charset="0"/>
                <a:cs typeface="Arial" panose="020B0604020202020204" pitchFamily="34" charset="0"/>
              </a:rPr>
              <a:t>L1 TEAM</a:t>
            </a:r>
          </a:p>
        </p:txBody>
      </p:sp>
      <p:sp>
        <p:nvSpPr>
          <p:cNvPr id="1296" name="TextBox 1295"/>
          <p:cNvSpPr txBox="1"/>
          <p:nvPr/>
        </p:nvSpPr>
        <p:spPr>
          <a:xfrm rot="19736052">
            <a:off x="8179389" y="533717"/>
            <a:ext cx="773264" cy="4359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a:r>
              <a:rPr lang="en-US" sz="933" b="1" dirty="0">
                <a:solidFill>
                  <a:schemeClr val="tx1"/>
                </a:solidFill>
                <a:latin typeface="Arial" panose="020B0604020202020204" pitchFamily="34" charset="0"/>
                <a:cs typeface="Arial" panose="020B0604020202020204" pitchFamily="34" charset="0"/>
              </a:rPr>
              <a:t> </a:t>
            </a:r>
          </a:p>
          <a:p>
            <a:pPr algn="ctr" defTabSz="609585"/>
            <a:r>
              <a:rPr lang="en-US" sz="1100" b="1" dirty="0">
                <a:solidFill>
                  <a:schemeClr val="tx1"/>
                </a:solidFill>
                <a:latin typeface="Arial" panose="020B0604020202020204" pitchFamily="34" charset="0"/>
                <a:cs typeface="Arial" panose="020B0604020202020204" pitchFamily="34" charset="0"/>
              </a:rPr>
              <a:t>L2 TEAM</a:t>
            </a:r>
          </a:p>
        </p:txBody>
      </p:sp>
      <p:grpSp>
        <p:nvGrpSpPr>
          <p:cNvPr id="1297" name="Group 1296"/>
          <p:cNvGrpSpPr/>
          <p:nvPr/>
        </p:nvGrpSpPr>
        <p:grpSpPr>
          <a:xfrm>
            <a:off x="10976028" y="1843472"/>
            <a:ext cx="1748880" cy="548067"/>
            <a:chOff x="2002235" y="1769214"/>
            <a:chExt cx="1419954" cy="830210"/>
          </a:xfrm>
        </p:grpSpPr>
        <p:grpSp>
          <p:nvGrpSpPr>
            <p:cNvPr id="1298" name="Group 1297"/>
            <p:cNvGrpSpPr/>
            <p:nvPr/>
          </p:nvGrpSpPr>
          <p:grpSpPr>
            <a:xfrm>
              <a:off x="2002235" y="1769214"/>
              <a:ext cx="1419954" cy="830210"/>
              <a:chOff x="7797722" y="4188232"/>
              <a:chExt cx="3941994" cy="2257160"/>
            </a:xfrm>
          </p:grpSpPr>
          <p:sp>
            <p:nvSpPr>
              <p:cNvPr id="1300" name="Oval 359"/>
              <p:cNvSpPr/>
              <p:nvPr/>
            </p:nvSpPr>
            <p:spPr>
              <a:xfrm>
                <a:off x="7797722" y="4580078"/>
                <a:ext cx="3941994" cy="1865314"/>
              </a:xfrm>
              <a:custGeom>
                <a:avLst/>
                <a:gdLst>
                  <a:gd name="connsiteX0" fmla="*/ 0 w 4252954"/>
                  <a:gd name="connsiteY0" fmla="*/ 1007164 h 2014327"/>
                  <a:gd name="connsiteX1" fmla="*/ 2126477 w 4252954"/>
                  <a:gd name="connsiteY1" fmla="*/ 0 h 2014327"/>
                  <a:gd name="connsiteX2" fmla="*/ 4252954 w 4252954"/>
                  <a:gd name="connsiteY2" fmla="*/ 1007164 h 2014327"/>
                  <a:gd name="connsiteX3" fmla="*/ 2126477 w 4252954"/>
                  <a:gd name="connsiteY3" fmla="*/ 2014328 h 2014327"/>
                  <a:gd name="connsiteX4" fmla="*/ 0 w 4252954"/>
                  <a:gd name="connsiteY4" fmla="*/ 1007164 h 2014327"/>
                  <a:gd name="connsiteX0" fmla="*/ 0 w 4252954"/>
                  <a:gd name="connsiteY0" fmla="*/ 1007164 h 2014328"/>
                  <a:gd name="connsiteX1" fmla="*/ 2126477 w 4252954"/>
                  <a:gd name="connsiteY1" fmla="*/ 0 h 2014328"/>
                  <a:gd name="connsiteX2" fmla="*/ 4252954 w 4252954"/>
                  <a:gd name="connsiteY2" fmla="*/ 1007164 h 2014328"/>
                  <a:gd name="connsiteX3" fmla="*/ 2126477 w 4252954"/>
                  <a:gd name="connsiteY3" fmla="*/ 2014328 h 2014328"/>
                  <a:gd name="connsiteX4" fmla="*/ 0 w 4252954"/>
                  <a:gd name="connsiteY4" fmla="*/ 1007164 h 2014328"/>
                  <a:gd name="connsiteX0" fmla="*/ 228527 w 4481481"/>
                  <a:gd name="connsiteY0" fmla="*/ 1030354 h 2037518"/>
                  <a:gd name="connsiteX1" fmla="*/ 281838 w 4481481"/>
                  <a:gd name="connsiteY1" fmla="*/ 380084 h 2037518"/>
                  <a:gd name="connsiteX2" fmla="*/ 2355004 w 4481481"/>
                  <a:gd name="connsiteY2" fmla="*/ 23190 h 2037518"/>
                  <a:gd name="connsiteX3" fmla="*/ 4481481 w 4481481"/>
                  <a:gd name="connsiteY3" fmla="*/ 1030354 h 2037518"/>
                  <a:gd name="connsiteX4" fmla="*/ 2355004 w 4481481"/>
                  <a:gd name="connsiteY4" fmla="*/ 2037518 h 2037518"/>
                  <a:gd name="connsiteX5" fmla="*/ 228527 w 4481481"/>
                  <a:gd name="connsiteY5" fmla="*/ 1030354 h 2037518"/>
                  <a:gd name="connsiteX0" fmla="*/ 139687 w 4392641"/>
                  <a:gd name="connsiteY0" fmla="*/ 1030354 h 2037518"/>
                  <a:gd name="connsiteX1" fmla="*/ 192998 w 4392641"/>
                  <a:gd name="connsiteY1" fmla="*/ 380084 h 2037518"/>
                  <a:gd name="connsiteX2" fmla="*/ 2266164 w 4392641"/>
                  <a:gd name="connsiteY2" fmla="*/ 23190 h 2037518"/>
                  <a:gd name="connsiteX3" fmla="*/ 4392641 w 4392641"/>
                  <a:gd name="connsiteY3" fmla="*/ 1030354 h 2037518"/>
                  <a:gd name="connsiteX4" fmla="*/ 2266164 w 4392641"/>
                  <a:gd name="connsiteY4" fmla="*/ 2037518 h 2037518"/>
                  <a:gd name="connsiteX5" fmla="*/ 139687 w 4392641"/>
                  <a:gd name="connsiteY5" fmla="*/ 1030354 h 2037518"/>
                  <a:gd name="connsiteX0" fmla="*/ 0 w 4252954"/>
                  <a:gd name="connsiteY0" fmla="*/ 1030354 h 2037518"/>
                  <a:gd name="connsiteX1" fmla="*/ 53311 w 4252954"/>
                  <a:gd name="connsiteY1" fmla="*/ 380084 h 2037518"/>
                  <a:gd name="connsiteX2" fmla="*/ 2126477 w 4252954"/>
                  <a:gd name="connsiteY2" fmla="*/ 23190 h 2037518"/>
                  <a:gd name="connsiteX3" fmla="*/ 4252954 w 4252954"/>
                  <a:gd name="connsiteY3" fmla="*/ 1030354 h 2037518"/>
                  <a:gd name="connsiteX4" fmla="*/ 2126477 w 4252954"/>
                  <a:gd name="connsiteY4" fmla="*/ 2037518 h 2037518"/>
                  <a:gd name="connsiteX5" fmla="*/ 0 w 4252954"/>
                  <a:gd name="connsiteY5" fmla="*/ 1030354 h 2037518"/>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9860 w 4262814"/>
                  <a:gd name="connsiteY0" fmla="*/ 1018719 h 2025883"/>
                  <a:gd name="connsiteX1" fmla="*/ 2211 w 4262814"/>
                  <a:gd name="connsiteY1" fmla="*/ 505609 h 2025883"/>
                  <a:gd name="connsiteX2" fmla="*/ 2136337 w 4262814"/>
                  <a:gd name="connsiteY2" fmla="*/ 11555 h 2025883"/>
                  <a:gd name="connsiteX3" fmla="*/ 4262814 w 4262814"/>
                  <a:gd name="connsiteY3" fmla="*/ 1018719 h 2025883"/>
                  <a:gd name="connsiteX4" fmla="*/ 2136337 w 4262814"/>
                  <a:gd name="connsiteY4" fmla="*/ 2025883 h 2025883"/>
                  <a:gd name="connsiteX5" fmla="*/ 9860 w 4262814"/>
                  <a:gd name="connsiteY5" fmla="*/ 1018719 h 2025883"/>
                  <a:gd name="connsiteX0" fmla="*/ 7649 w 4260603"/>
                  <a:gd name="connsiteY0" fmla="*/ 1018719 h 2025883"/>
                  <a:gd name="connsiteX1" fmla="*/ 0 w 4260603"/>
                  <a:gd name="connsiteY1" fmla="*/ 505609 h 2025883"/>
                  <a:gd name="connsiteX2" fmla="*/ 2134126 w 4260603"/>
                  <a:gd name="connsiteY2" fmla="*/ 11555 h 2025883"/>
                  <a:gd name="connsiteX3" fmla="*/ 4260603 w 4260603"/>
                  <a:gd name="connsiteY3" fmla="*/ 1018719 h 2025883"/>
                  <a:gd name="connsiteX4" fmla="*/ 2134126 w 4260603"/>
                  <a:gd name="connsiteY4" fmla="*/ 2025883 h 2025883"/>
                  <a:gd name="connsiteX5" fmla="*/ 7649 w 4260603"/>
                  <a:gd name="connsiteY5" fmla="*/ 1018719 h 202588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8168 h 2025332"/>
                  <a:gd name="connsiteX1" fmla="*/ 6162 w 4252954"/>
                  <a:gd name="connsiteY1" fmla="*/ 514107 h 2025332"/>
                  <a:gd name="connsiteX2" fmla="*/ 2126477 w 4252954"/>
                  <a:gd name="connsiteY2" fmla="*/ 11004 h 2025332"/>
                  <a:gd name="connsiteX3" fmla="*/ 4252954 w 4252954"/>
                  <a:gd name="connsiteY3" fmla="*/ 1018168 h 2025332"/>
                  <a:gd name="connsiteX4" fmla="*/ 2126477 w 4252954"/>
                  <a:gd name="connsiteY4" fmla="*/ 2025332 h 2025332"/>
                  <a:gd name="connsiteX5" fmla="*/ 0 w 4252954"/>
                  <a:gd name="connsiteY5" fmla="*/ 1018168 h 2025332"/>
                  <a:gd name="connsiteX0" fmla="*/ 5 w 4252959"/>
                  <a:gd name="connsiteY0" fmla="*/ 1018168 h 2025332"/>
                  <a:gd name="connsiteX1" fmla="*/ 6167 w 4252959"/>
                  <a:gd name="connsiteY1" fmla="*/ 514107 h 2025332"/>
                  <a:gd name="connsiteX2" fmla="*/ 2126482 w 4252959"/>
                  <a:gd name="connsiteY2" fmla="*/ 11004 h 2025332"/>
                  <a:gd name="connsiteX3" fmla="*/ 4252959 w 4252959"/>
                  <a:gd name="connsiteY3" fmla="*/ 1018168 h 2025332"/>
                  <a:gd name="connsiteX4" fmla="*/ 2126482 w 4252959"/>
                  <a:gd name="connsiteY4" fmla="*/ 2025332 h 2025332"/>
                  <a:gd name="connsiteX5" fmla="*/ 5 w 4252959"/>
                  <a:gd name="connsiteY5" fmla="*/ 1018168 h 2025332"/>
                  <a:gd name="connsiteX0" fmla="*/ 4904 w 4257858"/>
                  <a:gd name="connsiteY0" fmla="*/ 1018168 h 2025332"/>
                  <a:gd name="connsiteX1" fmla="*/ 11066 w 4257858"/>
                  <a:gd name="connsiteY1" fmla="*/ 514107 h 2025332"/>
                  <a:gd name="connsiteX2" fmla="*/ 2131381 w 4257858"/>
                  <a:gd name="connsiteY2" fmla="*/ 11004 h 2025332"/>
                  <a:gd name="connsiteX3" fmla="*/ 4257858 w 4257858"/>
                  <a:gd name="connsiteY3" fmla="*/ 1018168 h 2025332"/>
                  <a:gd name="connsiteX4" fmla="*/ 2131381 w 4257858"/>
                  <a:gd name="connsiteY4" fmla="*/ 2025332 h 2025332"/>
                  <a:gd name="connsiteX5" fmla="*/ 4904 w 4257858"/>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511021"/>
                  <a:gd name="connsiteY0" fmla="*/ 1007367 h 2014531"/>
                  <a:gd name="connsiteX1" fmla="*/ 8401 w 4511021"/>
                  <a:gd name="connsiteY1" fmla="*/ 503306 h 2014531"/>
                  <a:gd name="connsiteX2" fmla="*/ 2128716 w 4511021"/>
                  <a:gd name="connsiteY2" fmla="*/ 203 h 2014531"/>
                  <a:gd name="connsiteX3" fmla="*/ 4247503 w 4511021"/>
                  <a:gd name="connsiteY3" fmla="*/ 449489 h 2014531"/>
                  <a:gd name="connsiteX4" fmla="*/ 4255193 w 4511021"/>
                  <a:gd name="connsiteY4" fmla="*/ 1007367 h 2014531"/>
                  <a:gd name="connsiteX5" fmla="*/ 2128716 w 4511021"/>
                  <a:gd name="connsiteY5" fmla="*/ 2014531 h 2014531"/>
                  <a:gd name="connsiteX6" fmla="*/ 2239 w 4511021"/>
                  <a:gd name="connsiteY6" fmla="*/ 1007367 h 2014531"/>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404633"/>
                  <a:gd name="connsiteY0" fmla="*/ 1007349 h 2014513"/>
                  <a:gd name="connsiteX1" fmla="*/ 8401 w 4404633"/>
                  <a:gd name="connsiteY1" fmla="*/ 503288 h 2014513"/>
                  <a:gd name="connsiteX2" fmla="*/ 2128716 w 4404633"/>
                  <a:gd name="connsiteY2" fmla="*/ 185 h 2014513"/>
                  <a:gd name="connsiteX3" fmla="*/ 4242740 w 4404633"/>
                  <a:gd name="connsiteY3" fmla="*/ 559008 h 2014513"/>
                  <a:gd name="connsiteX4" fmla="*/ 4255193 w 4404633"/>
                  <a:gd name="connsiteY4" fmla="*/ 1007349 h 2014513"/>
                  <a:gd name="connsiteX5" fmla="*/ 2128716 w 4404633"/>
                  <a:gd name="connsiteY5" fmla="*/ 2014513 h 2014513"/>
                  <a:gd name="connsiteX6" fmla="*/ 2239 w 4404633"/>
                  <a:gd name="connsiteY6" fmla="*/ 1007349 h 2014513"/>
                  <a:gd name="connsiteX0" fmla="*/ 2239 w 4258890"/>
                  <a:gd name="connsiteY0" fmla="*/ 1007349 h 2014513"/>
                  <a:gd name="connsiteX1" fmla="*/ 8401 w 4258890"/>
                  <a:gd name="connsiteY1" fmla="*/ 503288 h 2014513"/>
                  <a:gd name="connsiteX2" fmla="*/ 2128716 w 4258890"/>
                  <a:gd name="connsiteY2" fmla="*/ 185 h 2014513"/>
                  <a:gd name="connsiteX3" fmla="*/ 4242740 w 4258890"/>
                  <a:gd name="connsiteY3" fmla="*/ 559008 h 2014513"/>
                  <a:gd name="connsiteX4" fmla="*/ 4255193 w 4258890"/>
                  <a:gd name="connsiteY4" fmla="*/ 1007349 h 2014513"/>
                  <a:gd name="connsiteX5" fmla="*/ 2128716 w 4258890"/>
                  <a:gd name="connsiteY5" fmla="*/ 2014513 h 2014513"/>
                  <a:gd name="connsiteX6" fmla="*/ 2239 w 4258890"/>
                  <a:gd name="connsiteY6" fmla="*/ 1007349 h 201451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57005"/>
                  <a:gd name="connsiteY0" fmla="*/ 1007209 h 2014373"/>
                  <a:gd name="connsiteX1" fmla="*/ 8401 w 4257005"/>
                  <a:gd name="connsiteY1" fmla="*/ 503148 h 2014373"/>
                  <a:gd name="connsiteX2" fmla="*/ 2128716 w 4257005"/>
                  <a:gd name="connsiteY2" fmla="*/ 45 h 2014373"/>
                  <a:gd name="connsiteX3" fmla="*/ 4252265 w 4257005"/>
                  <a:gd name="connsiteY3" fmla="*/ 530293 h 2014373"/>
                  <a:gd name="connsiteX4" fmla="*/ 4255193 w 4257005"/>
                  <a:gd name="connsiteY4" fmla="*/ 1007209 h 2014373"/>
                  <a:gd name="connsiteX5" fmla="*/ 2128716 w 4257005"/>
                  <a:gd name="connsiteY5" fmla="*/ 2014373 h 2014373"/>
                  <a:gd name="connsiteX6" fmla="*/ 2239 w 4257005"/>
                  <a:gd name="connsiteY6" fmla="*/ 1007209 h 201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7005" h="2014373">
                    <a:moveTo>
                      <a:pt x="2239" y="1007209"/>
                    </a:moveTo>
                    <a:cubicBezTo>
                      <a:pt x="-231" y="600160"/>
                      <a:pt x="-3112" y="705775"/>
                      <a:pt x="8401" y="503148"/>
                    </a:cubicBezTo>
                    <a:cubicBezTo>
                      <a:pt x="362814" y="335287"/>
                      <a:pt x="1421405" y="-4479"/>
                      <a:pt x="2128716" y="45"/>
                    </a:cubicBezTo>
                    <a:cubicBezTo>
                      <a:pt x="2836027" y="4569"/>
                      <a:pt x="3897852" y="362432"/>
                      <a:pt x="4252265" y="530293"/>
                    </a:cubicBezTo>
                    <a:cubicBezTo>
                      <a:pt x="4254253" y="674342"/>
                      <a:pt x="4259868" y="735256"/>
                      <a:pt x="4255193" y="1007209"/>
                    </a:cubicBezTo>
                    <a:cubicBezTo>
                      <a:pt x="4221943" y="1526810"/>
                      <a:pt x="3303137" y="2014373"/>
                      <a:pt x="2128716" y="2014373"/>
                    </a:cubicBezTo>
                    <a:cubicBezTo>
                      <a:pt x="954295" y="2014373"/>
                      <a:pt x="2239" y="1563450"/>
                      <a:pt x="2239" y="1007209"/>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sp>
            <p:nvSpPr>
              <p:cNvPr id="1301" name="Oval 1300"/>
              <p:cNvSpPr/>
              <p:nvPr/>
            </p:nvSpPr>
            <p:spPr>
              <a:xfrm>
                <a:off x="7799798" y="4188232"/>
                <a:ext cx="3938243" cy="186527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sp>
          <p:nvSpPr>
            <p:cNvPr id="1299" name="Oval 1298"/>
            <p:cNvSpPr/>
            <p:nvPr/>
          </p:nvSpPr>
          <p:spPr>
            <a:xfrm>
              <a:off x="2137949" y="1831645"/>
              <a:ext cx="1148198" cy="5603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239" tIns="45619" rIns="91239" bIns="45619" rtlCol="0" anchor="ctr"/>
            <a:lstStyle/>
            <a:p>
              <a:pPr algn="ctr" defTabSz="1217219"/>
              <a:endParaRPr lang="en-US" sz="1400" dirty="0">
                <a:solidFill>
                  <a:schemeClr val="tx1"/>
                </a:solidFill>
                <a:latin typeface="Arial" panose="020B0604020202020204" pitchFamily="34" charset="0"/>
                <a:cs typeface="Arial" panose="020B0604020202020204" pitchFamily="34" charset="0"/>
              </a:endParaRPr>
            </a:p>
          </p:txBody>
        </p:sp>
      </p:grpSp>
      <p:grpSp>
        <p:nvGrpSpPr>
          <p:cNvPr id="1303" name="Group 1302"/>
          <p:cNvGrpSpPr/>
          <p:nvPr/>
        </p:nvGrpSpPr>
        <p:grpSpPr>
          <a:xfrm flipH="1">
            <a:off x="3766473" y="1434233"/>
            <a:ext cx="710996" cy="677925"/>
            <a:chOff x="4505517" y="1311355"/>
            <a:chExt cx="1850393" cy="2060809"/>
          </a:xfrm>
        </p:grpSpPr>
        <p:sp>
          <p:nvSpPr>
            <p:cNvPr id="1304" name="Can 1303"/>
            <p:cNvSpPr/>
            <p:nvPr/>
          </p:nvSpPr>
          <p:spPr>
            <a:xfrm>
              <a:off x="5791220" y="2429302"/>
              <a:ext cx="50942" cy="709826"/>
            </a:xfrm>
            <a:prstGeom prst="can">
              <a:avLst>
                <a:gd name="adj" fmla="val 47358"/>
              </a:avLst>
            </a:prstGeom>
            <a:solidFill>
              <a:srgbClr val="766E5F"/>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05" name="Can 1304"/>
            <p:cNvSpPr/>
            <p:nvPr/>
          </p:nvSpPr>
          <p:spPr>
            <a:xfrm>
              <a:off x="6300835" y="2118629"/>
              <a:ext cx="50942" cy="709826"/>
            </a:xfrm>
            <a:prstGeom prst="can">
              <a:avLst>
                <a:gd name="adj" fmla="val 47358"/>
              </a:avLst>
            </a:prstGeom>
            <a:solidFill>
              <a:srgbClr val="766E5F"/>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06" name="Can 1305"/>
            <p:cNvSpPr/>
            <p:nvPr/>
          </p:nvSpPr>
          <p:spPr>
            <a:xfrm>
              <a:off x="4716913" y="1796465"/>
              <a:ext cx="50942" cy="709826"/>
            </a:xfrm>
            <a:prstGeom prst="can">
              <a:avLst>
                <a:gd name="adj" fmla="val 47358"/>
              </a:avLst>
            </a:prstGeom>
            <a:solidFill>
              <a:srgbClr val="766E5F"/>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07" name="Can 1306"/>
            <p:cNvSpPr/>
            <p:nvPr/>
          </p:nvSpPr>
          <p:spPr>
            <a:xfrm>
              <a:off x="5229283" y="1493139"/>
              <a:ext cx="50942" cy="709826"/>
            </a:xfrm>
            <a:prstGeom prst="can">
              <a:avLst>
                <a:gd name="adj" fmla="val 47358"/>
              </a:avLst>
            </a:prstGeom>
            <a:solidFill>
              <a:srgbClr val="766E5F"/>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08" name="Freeform 1307"/>
            <p:cNvSpPr/>
            <p:nvPr/>
          </p:nvSpPr>
          <p:spPr>
            <a:xfrm>
              <a:off x="4697598" y="1517062"/>
              <a:ext cx="1658312" cy="958620"/>
            </a:xfrm>
            <a:custGeom>
              <a:avLst/>
              <a:gdLst>
                <a:gd name="connsiteX0" fmla="*/ 957262 w 2867025"/>
                <a:gd name="connsiteY0" fmla="*/ 0 h 1657350"/>
                <a:gd name="connsiteX1" fmla="*/ 0 w 2867025"/>
                <a:gd name="connsiteY1" fmla="*/ 552450 h 1657350"/>
                <a:gd name="connsiteX2" fmla="*/ 1933575 w 2867025"/>
                <a:gd name="connsiteY2" fmla="*/ 1657350 h 1657350"/>
                <a:gd name="connsiteX3" fmla="*/ 2867025 w 2867025"/>
                <a:gd name="connsiteY3" fmla="*/ 1114425 h 1657350"/>
                <a:gd name="connsiteX4" fmla="*/ 957262 w 2867025"/>
                <a:gd name="connsiteY4" fmla="*/ 0 h 1657350"/>
                <a:gd name="connsiteX0" fmla="*/ 957262 w 2867025"/>
                <a:gd name="connsiteY0" fmla="*/ 0 h 1657350"/>
                <a:gd name="connsiteX1" fmla="*/ 0 w 2867025"/>
                <a:gd name="connsiteY1" fmla="*/ 552450 h 1657350"/>
                <a:gd name="connsiteX2" fmla="*/ 1933575 w 2867025"/>
                <a:gd name="connsiteY2" fmla="*/ 1657350 h 1657350"/>
                <a:gd name="connsiteX3" fmla="*/ 2867025 w 2867025"/>
                <a:gd name="connsiteY3" fmla="*/ 1114425 h 1657350"/>
                <a:gd name="connsiteX4" fmla="*/ 2862262 w 2867025"/>
                <a:gd name="connsiteY4" fmla="*/ 1057808 h 1657350"/>
                <a:gd name="connsiteX5" fmla="*/ 957262 w 2867025"/>
                <a:gd name="connsiteY5" fmla="*/ 0 h 1657350"/>
                <a:gd name="connsiteX0" fmla="*/ 957262 w 2867025"/>
                <a:gd name="connsiteY0" fmla="*/ 0 h 1657350"/>
                <a:gd name="connsiteX1" fmla="*/ 0 w 2867025"/>
                <a:gd name="connsiteY1" fmla="*/ 552450 h 1657350"/>
                <a:gd name="connsiteX2" fmla="*/ 1933575 w 2867025"/>
                <a:gd name="connsiteY2" fmla="*/ 1657350 h 1657350"/>
                <a:gd name="connsiteX3" fmla="*/ 2867025 w 2867025"/>
                <a:gd name="connsiteY3" fmla="*/ 1114425 h 1657350"/>
                <a:gd name="connsiteX4" fmla="*/ 2862262 w 2867025"/>
                <a:gd name="connsiteY4" fmla="*/ 1057808 h 1657350"/>
                <a:gd name="connsiteX5" fmla="*/ 957262 w 2867025"/>
                <a:gd name="connsiteY5" fmla="*/ 0 h 1657350"/>
                <a:gd name="connsiteX0" fmla="*/ 957262 w 2867025"/>
                <a:gd name="connsiteY0" fmla="*/ 0 h 1657350"/>
                <a:gd name="connsiteX1" fmla="*/ 0 w 2867025"/>
                <a:gd name="connsiteY1" fmla="*/ 552450 h 1657350"/>
                <a:gd name="connsiteX2" fmla="*/ 1933575 w 2867025"/>
                <a:gd name="connsiteY2" fmla="*/ 1657350 h 1657350"/>
                <a:gd name="connsiteX3" fmla="*/ 2867025 w 2867025"/>
                <a:gd name="connsiteY3" fmla="*/ 1114425 h 1657350"/>
                <a:gd name="connsiteX4" fmla="*/ 2862262 w 2867025"/>
                <a:gd name="connsiteY4" fmla="*/ 1057808 h 1657350"/>
                <a:gd name="connsiteX5" fmla="*/ 957262 w 2867025"/>
                <a:gd name="connsiteY5" fmla="*/ 0 h 1657350"/>
                <a:gd name="connsiteX0" fmla="*/ 957262 w 2867025"/>
                <a:gd name="connsiteY0" fmla="*/ 0 h 1657350"/>
                <a:gd name="connsiteX1" fmla="*/ 2381 w 2867025"/>
                <a:gd name="connsiteY1" fmla="*/ 495833 h 1657350"/>
                <a:gd name="connsiteX2" fmla="*/ 0 w 2867025"/>
                <a:gd name="connsiteY2" fmla="*/ 552450 h 1657350"/>
                <a:gd name="connsiteX3" fmla="*/ 1933575 w 2867025"/>
                <a:gd name="connsiteY3" fmla="*/ 1657350 h 1657350"/>
                <a:gd name="connsiteX4" fmla="*/ 2867025 w 2867025"/>
                <a:gd name="connsiteY4" fmla="*/ 1114425 h 1657350"/>
                <a:gd name="connsiteX5" fmla="*/ 2862262 w 2867025"/>
                <a:gd name="connsiteY5" fmla="*/ 1057808 h 1657350"/>
                <a:gd name="connsiteX6" fmla="*/ 957262 w 2867025"/>
                <a:gd name="connsiteY6" fmla="*/ 0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7025" h="1657350">
                  <a:moveTo>
                    <a:pt x="957262" y="0"/>
                  </a:moveTo>
                  <a:cubicBezTo>
                    <a:pt x="650081" y="177184"/>
                    <a:pt x="309562" y="318649"/>
                    <a:pt x="2381" y="495833"/>
                  </a:cubicBezTo>
                  <a:cubicBezTo>
                    <a:pt x="1587" y="514705"/>
                    <a:pt x="794" y="533578"/>
                    <a:pt x="0" y="552450"/>
                  </a:cubicBezTo>
                  <a:lnTo>
                    <a:pt x="1933575" y="1657350"/>
                  </a:lnTo>
                  <a:lnTo>
                    <a:pt x="2867025" y="1114425"/>
                  </a:lnTo>
                  <a:cubicBezTo>
                    <a:pt x="2866231" y="1097934"/>
                    <a:pt x="2863056" y="1069536"/>
                    <a:pt x="2862262" y="1057808"/>
                  </a:cubicBezTo>
                  <a:lnTo>
                    <a:pt x="957262" y="0"/>
                  </a:lnTo>
                  <a:close/>
                </a:path>
              </a:pathLst>
            </a:custGeom>
            <a:solidFill>
              <a:srgbClr val="4C350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09" name="Freeform 1308"/>
            <p:cNvSpPr/>
            <p:nvPr/>
          </p:nvSpPr>
          <p:spPr>
            <a:xfrm>
              <a:off x="4697598" y="1484316"/>
              <a:ext cx="1658312" cy="958620"/>
            </a:xfrm>
            <a:custGeom>
              <a:avLst/>
              <a:gdLst>
                <a:gd name="connsiteX0" fmla="*/ 957262 w 2867025"/>
                <a:gd name="connsiteY0" fmla="*/ 0 h 1657350"/>
                <a:gd name="connsiteX1" fmla="*/ 0 w 2867025"/>
                <a:gd name="connsiteY1" fmla="*/ 552450 h 1657350"/>
                <a:gd name="connsiteX2" fmla="*/ 1933575 w 2867025"/>
                <a:gd name="connsiteY2" fmla="*/ 1657350 h 1657350"/>
                <a:gd name="connsiteX3" fmla="*/ 2867025 w 2867025"/>
                <a:gd name="connsiteY3" fmla="*/ 1114425 h 1657350"/>
                <a:gd name="connsiteX4" fmla="*/ 957262 w 2867025"/>
                <a:gd name="connsiteY4" fmla="*/ 0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7025" h="1657350">
                  <a:moveTo>
                    <a:pt x="957262" y="0"/>
                  </a:moveTo>
                  <a:lnTo>
                    <a:pt x="0" y="552450"/>
                  </a:lnTo>
                  <a:lnTo>
                    <a:pt x="1933575" y="1657350"/>
                  </a:lnTo>
                  <a:lnTo>
                    <a:pt x="2867025" y="1114425"/>
                  </a:lnTo>
                  <a:lnTo>
                    <a:pt x="957262" y="0"/>
                  </a:lnTo>
                  <a:close/>
                </a:path>
              </a:pathLst>
            </a:custGeom>
            <a:solidFill>
              <a:srgbClr val="9F6E2B"/>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10" name="Oval 1309"/>
            <p:cNvSpPr/>
            <p:nvPr/>
          </p:nvSpPr>
          <p:spPr>
            <a:xfrm>
              <a:off x="4687414" y="2942125"/>
              <a:ext cx="76931" cy="69519"/>
            </a:xfrm>
            <a:prstGeom prst="ellipse">
              <a:avLst/>
            </a:prstGeom>
            <a:solidFill>
              <a:schemeClr val="tx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11" name="Oval 1310"/>
            <p:cNvSpPr/>
            <p:nvPr/>
          </p:nvSpPr>
          <p:spPr>
            <a:xfrm>
              <a:off x="4653630" y="3142114"/>
              <a:ext cx="76931" cy="69519"/>
            </a:xfrm>
            <a:prstGeom prst="ellipse">
              <a:avLst/>
            </a:prstGeom>
            <a:solidFill>
              <a:schemeClr val="tx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12" name="Oval 1311"/>
            <p:cNvSpPr/>
            <p:nvPr/>
          </p:nvSpPr>
          <p:spPr>
            <a:xfrm>
              <a:off x="5209111" y="3131211"/>
              <a:ext cx="76931" cy="69519"/>
            </a:xfrm>
            <a:prstGeom prst="ellipse">
              <a:avLst/>
            </a:prstGeom>
            <a:solidFill>
              <a:schemeClr val="tx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13" name="Oval 1312"/>
            <p:cNvSpPr/>
            <p:nvPr/>
          </p:nvSpPr>
          <p:spPr>
            <a:xfrm>
              <a:off x="5188240" y="2997237"/>
              <a:ext cx="66701" cy="57455"/>
            </a:xfrm>
            <a:prstGeom prst="ellipse">
              <a:avLst/>
            </a:prstGeom>
            <a:solidFill>
              <a:schemeClr val="tx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14" name="Oval 1313"/>
            <p:cNvSpPr/>
            <p:nvPr/>
          </p:nvSpPr>
          <p:spPr>
            <a:xfrm>
              <a:off x="4950332" y="3276293"/>
              <a:ext cx="52442" cy="95871"/>
            </a:xfrm>
            <a:prstGeom prst="ellipse">
              <a:avLst/>
            </a:prstGeom>
            <a:solidFill>
              <a:schemeClr val="tx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15" name="Freeform 1314"/>
            <p:cNvSpPr/>
            <p:nvPr/>
          </p:nvSpPr>
          <p:spPr>
            <a:xfrm>
              <a:off x="4648095" y="2912793"/>
              <a:ext cx="639383" cy="384656"/>
            </a:xfrm>
            <a:custGeom>
              <a:avLst/>
              <a:gdLst>
                <a:gd name="connsiteX0" fmla="*/ 385762 w 890587"/>
                <a:gd name="connsiteY0" fmla="*/ 78582 h 535782"/>
                <a:gd name="connsiteX1" fmla="*/ 111919 w 890587"/>
                <a:gd name="connsiteY1" fmla="*/ 0 h 535782"/>
                <a:gd name="connsiteX2" fmla="*/ 59531 w 890587"/>
                <a:gd name="connsiteY2" fmla="*/ 59532 h 535782"/>
                <a:gd name="connsiteX3" fmla="*/ 283369 w 890587"/>
                <a:gd name="connsiteY3" fmla="*/ 116682 h 535782"/>
                <a:gd name="connsiteX4" fmla="*/ 316706 w 890587"/>
                <a:gd name="connsiteY4" fmla="*/ 157163 h 535782"/>
                <a:gd name="connsiteX5" fmla="*/ 14287 w 890587"/>
                <a:gd name="connsiteY5" fmla="*/ 252413 h 535782"/>
                <a:gd name="connsiteX6" fmla="*/ 0 w 890587"/>
                <a:gd name="connsiteY6" fmla="*/ 352425 h 535782"/>
                <a:gd name="connsiteX7" fmla="*/ 102394 w 890587"/>
                <a:gd name="connsiteY7" fmla="*/ 335757 h 535782"/>
                <a:gd name="connsiteX8" fmla="*/ 126206 w 890587"/>
                <a:gd name="connsiteY8" fmla="*/ 290513 h 535782"/>
                <a:gd name="connsiteX9" fmla="*/ 409575 w 890587"/>
                <a:gd name="connsiteY9" fmla="*/ 283369 h 535782"/>
                <a:gd name="connsiteX10" fmla="*/ 404812 w 890587"/>
                <a:gd name="connsiteY10" fmla="*/ 535782 h 535782"/>
                <a:gd name="connsiteX11" fmla="*/ 511969 w 890587"/>
                <a:gd name="connsiteY11" fmla="*/ 533400 h 535782"/>
                <a:gd name="connsiteX12" fmla="*/ 519112 w 890587"/>
                <a:gd name="connsiteY12" fmla="*/ 285750 h 535782"/>
                <a:gd name="connsiteX13" fmla="*/ 752475 w 890587"/>
                <a:gd name="connsiteY13" fmla="*/ 288132 h 535782"/>
                <a:gd name="connsiteX14" fmla="*/ 797719 w 890587"/>
                <a:gd name="connsiteY14" fmla="*/ 330994 h 535782"/>
                <a:gd name="connsiteX15" fmla="*/ 890587 w 890587"/>
                <a:gd name="connsiteY15" fmla="*/ 330994 h 535782"/>
                <a:gd name="connsiteX16" fmla="*/ 890587 w 890587"/>
                <a:gd name="connsiteY16" fmla="*/ 247650 h 535782"/>
                <a:gd name="connsiteX17" fmla="*/ 785812 w 890587"/>
                <a:gd name="connsiteY17" fmla="*/ 202407 h 535782"/>
                <a:gd name="connsiteX18" fmla="*/ 535781 w 890587"/>
                <a:gd name="connsiteY18" fmla="*/ 188119 h 535782"/>
                <a:gd name="connsiteX19" fmla="*/ 762000 w 890587"/>
                <a:gd name="connsiteY19" fmla="*/ 135732 h 535782"/>
                <a:gd name="connsiteX20" fmla="*/ 769144 w 890587"/>
                <a:gd name="connsiteY20" fmla="*/ 180975 h 535782"/>
                <a:gd name="connsiteX21" fmla="*/ 840581 w 890587"/>
                <a:gd name="connsiteY21" fmla="*/ 185738 h 535782"/>
                <a:gd name="connsiteX22" fmla="*/ 845344 w 890587"/>
                <a:gd name="connsiteY22" fmla="*/ 100013 h 535782"/>
                <a:gd name="connsiteX23" fmla="*/ 750094 w 890587"/>
                <a:gd name="connsiteY23" fmla="*/ 66675 h 535782"/>
                <a:gd name="connsiteX24" fmla="*/ 523875 w 890587"/>
                <a:gd name="connsiteY24" fmla="*/ 104775 h 535782"/>
                <a:gd name="connsiteX25" fmla="*/ 385762 w 890587"/>
                <a:gd name="connsiteY25" fmla="*/ 78582 h 535782"/>
                <a:gd name="connsiteX0" fmla="*/ 385762 w 890587"/>
                <a:gd name="connsiteY0" fmla="*/ 78582 h 535782"/>
                <a:gd name="connsiteX1" fmla="*/ 111919 w 890587"/>
                <a:gd name="connsiteY1" fmla="*/ 0 h 535782"/>
                <a:gd name="connsiteX2" fmla="*/ 59531 w 890587"/>
                <a:gd name="connsiteY2" fmla="*/ 59532 h 535782"/>
                <a:gd name="connsiteX3" fmla="*/ 283369 w 890587"/>
                <a:gd name="connsiteY3" fmla="*/ 116682 h 535782"/>
                <a:gd name="connsiteX4" fmla="*/ 316706 w 890587"/>
                <a:gd name="connsiteY4" fmla="*/ 157163 h 535782"/>
                <a:gd name="connsiteX5" fmla="*/ 14287 w 890587"/>
                <a:gd name="connsiteY5" fmla="*/ 252413 h 535782"/>
                <a:gd name="connsiteX6" fmla="*/ 0 w 890587"/>
                <a:gd name="connsiteY6" fmla="*/ 352425 h 535782"/>
                <a:gd name="connsiteX7" fmla="*/ 102394 w 890587"/>
                <a:gd name="connsiteY7" fmla="*/ 335757 h 535782"/>
                <a:gd name="connsiteX8" fmla="*/ 126206 w 890587"/>
                <a:gd name="connsiteY8" fmla="*/ 290513 h 535782"/>
                <a:gd name="connsiteX9" fmla="*/ 409575 w 890587"/>
                <a:gd name="connsiteY9" fmla="*/ 283369 h 535782"/>
                <a:gd name="connsiteX10" fmla="*/ 404812 w 890587"/>
                <a:gd name="connsiteY10" fmla="*/ 535782 h 535782"/>
                <a:gd name="connsiteX11" fmla="*/ 511969 w 890587"/>
                <a:gd name="connsiteY11" fmla="*/ 533400 h 535782"/>
                <a:gd name="connsiteX12" fmla="*/ 519112 w 890587"/>
                <a:gd name="connsiteY12" fmla="*/ 285750 h 535782"/>
                <a:gd name="connsiteX13" fmla="*/ 752475 w 890587"/>
                <a:gd name="connsiteY13" fmla="*/ 288132 h 535782"/>
                <a:gd name="connsiteX14" fmla="*/ 797719 w 890587"/>
                <a:gd name="connsiteY14" fmla="*/ 330994 h 535782"/>
                <a:gd name="connsiteX15" fmla="*/ 890587 w 890587"/>
                <a:gd name="connsiteY15" fmla="*/ 330994 h 535782"/>
                <a:gd name="connsiteX16" fmla="*/ 890587 w 890587"/>
                <a:gd name="connsiteY16" fmla="*/ 247650 h 535782"/>
                <a:gd name="connsiteX17" fmla="*/ 785812 w 890587"/>
                <a:gd name="connsiteY17" fmla="*/ 202407 h 535782"/>
                <a:gd name="connsiteX18" fmla="*/ 535781 w 890587"/>
                <a:gd name="connsiteY18" fmla="*/ 188119 h 535782"/>
                <a:gd name="connsiteX19" fmla="*/ 762000 w 890587"/>
                <a:gd name="connsiteY19" fmla="*/ 135732 h 535782"/>
                <a:gd name="connsiteX20" fmla="*/ 769144 w 890587"/>
                <a:gd name="connsiteY20" fmla="*/ 180975 h 535782"/>
                <a:gd name="connsiteX21" fmla="*/ 823913 w 890587"/>
                <a:gd name="connsiteY21" fmla="*/ 171451 h 535782"/>
                <a:gd name="connsiteX22" fmla="*/ 845344 w 890587"/>
                <a:gd name="connsiteY22" fmla="*/ 100013 h 535782"/>
                <a:gd name="connsiteX23" fmla="*/ 750094 w 890587"/>
                <a:gd name="connsiteY23" fmla="*/ 66675 h 535782"/>
                <a:gd name="connsiteX24" fmla="*/ 523875 w 890587"/>
                <a:gd name="connsiteY24" fmla="*/ 104775 h 535782"/>
                <a:gd name="connsiteX25" fmla="*/ 385762 w 890587"/>
                <a:gd name="connsiteY25" fmla="*/ 78582 h 535782"/>
                <a:gd name="connsiteX0" fmla="*/ 385762 w 890587"/>
                <a:gd name="connsiteY0" fmla="*/ 78582 h 535782"/>
                <a:gd name="connsiteX1" fmla="*/ 111919 w 890587"/>
                <a:gd name="connsiteY1" fmla="*/ 0 h 535782"/>
                <a:gd name="connsiteX2" fmla="*/ 59531 w 890587"/>
                <a:gd name="connsiteY2" fmla="*/ 59532 h 535782"/>
                <a:gd name="connsiteX3" fmla="*/ 283369 w 890587"/>
                <a:gd name="connsiteY3" fmla="*/ 116682 h 535782"/>
                <a:gd name="connsiteX4" fmla="*/ 316706 w 890587"/>
                <a:gd name="connsiteY4" fmla="*/ 157163 h 535782"/>
                <a:gd name="connsiteX5" fmla="*/ 14287 w 890587"/>
                <a:gd name="connsiteY5" fmla="*/ 252413 h 535782"/>
                <a:gd name="connsiteX6" fmla="*/ 0 w 890587"/>
                <a:gd name="connsiteY6" fmla="*/ 352425 h 535782"/>
                <a:gd name="connsiteX7" fmla="*/ 102394 w 890587"/>
                <a:gd name="connsiteY7" fmla="*/ 335757 h 535782"/>
                <a:gd name="connsiteX8" fmla="*/ 126206 w 890587"/>
                <a:gd name="connsiteY8" fmla="*/ 290513 h 535782"/>
                <a:gd name="connsiteX9" fmla="*/ 409575 w 890587"/>
                <a:gd name="connsiteY9" fmla="*/ 283369 h 535782"/>
                <a:gd name="connsiteX10" fmla="*/ 404812 w 890587"/>
                <a:gd name="connsiteY10" fmla="*/ 535782 h 535782"/>
                <a:gd name="connsiteX11" fmla="*/ 511969 w 890587"/>
                <a:gd name="connsiteY11" fmla="*/ 533400 h 535782"/>
                <a:gd name="connsiteX12" fmla="*/ 519112 w 890587"/>
                <a:gd name="connsiteY12" fmla="*/ 285750 h 535782"/>
                <a:gd name="connsiteX13" fmla="*/ 752475 w 890587"/>
                <a:gd name="connsiteY13" fmla="*/ 288132 h 535782"/>
                <a:gd name="connsiteX14" fmla="*/ 797719 w 890587"/>
                <a:gd name="connsiteY14" fmla="*/ 330994 h 535782"/>
                <a:gd name="connsiteX15" fmla="*/ 890587 w 890587"/>
                <a:gd name="connsiteY15" fmla="*/ 330994 h 535782"/>
                <a:gd name="connsiteX16" fmla="*/ 890587 w 890587"/>
                <a:gd name="connsiteY16" fmla="*/ 247650 h 535782"/>
                <a:gd name="connsiteX17" fmla="*/ 785812 w 890587"/>
                <a:gd name="connsiteY17" fmla="*/ 202407 h 535782"/>
                <a:gd name="connsiteX18" fmla="*/ 535781 w 890587"/>
                <a:gd name="connsiteY18" fmla="*/ 188119 h 535782"/>
                <a:gd name="connsiteX19" fmla="*/ 762000 w 890587"/>
                <a:gd name="connsiteY19" fmla="*/ 135732 h 535782"/>
                <a:gd name="connsiteX20" fmla="*/ 769144 w 890587"/>
                <a:gd name="connsiteY20" fmla="*/ 180975 h 535782"/>
                <a:gd name="connsiteX21" fmla="*/ 840581 w 890587"/>
                <a:gd name="connsiteY21" fmla="*/ 169069 h 535782"/>
                <a:gd name="connsiteX22" fmla="*/ 845344 w 890587"/>
                <a:gd name="connsiteY22" fmla="*/ 100013 h 535782"/>
                <a:gd name="connsiteX23" fmla="*/ 750094 w 890587"/>
                <a:gd name="connsiteY23" fmla="*/ 66675 h 535782"/>
                <a:gd name="connsiteX24" fmla="*/ 523875 w 890587"/>
                <a:gd name="connsiteY24" fmla="*/ 104775 h 535782"/>
                <a:gd name="connsiteX25" fmla="*/ 385762 w 890587"/>
                <a:gd name="connsiteY25" fmla="*/ 78582 h 535782"/>
                <a:gd name="connsiteX0" fmla="*/ 385762 w 890587"/>
                <a:gd name="connsiteY0" fmla="*/ 78582 h 535782"/>
                <a:gd name="connsiteX1" fmla="*/ 111919 w 890587"/>
                <a:gd name="connsiteY1" fmla="*/ 0 h 535782"/>
                <a:gd name="connsiteX2" fmla="*/ 59531 w 890587"/>
                <a:gd name="connsiteY2" fmla="*/ 59532 h 535782"/>
                <a:gd name="connsiteX3" fmla="*/ 283369 w 890587"/>
                <a:gd name="connsiteY3" fmla="*/ 116682 h 535782"/>
                <a:gd name="connsiteX4" fmla="*/ 316706 w 890587"/>
                <a:gd name="connsiteY4" fmla="*/ 157163 h 535782"/>
                <a:gd name="connsiteX5" fmla="*/ 14287 w 890587"/>
                <a:gd name="connsiteY5" fmla="*/ 252413 h 535782"/>
                <a:gd name="connsiteX6" fmla="*/ 0 w 890587"/>
                <a:gd name="connsiteY6" fmla="*/ 352425 h 535782"/>
                <a:gd name="connsiteX7" fmla="*/ 102394 w 890587"/>
                <a:gd name="connsiteY7" fmla="*/ 335757 h 535782"/>
                <a:gd name="connsiteX8" fmla="*/ 126206 w 890587"/>
                <a:gd name="connsiteY8" fmla="*/ 290513 h 535782"/>
                <a:gd name="connsiteX9" fmla="*/ 409575 w 890587"/>
                <a:gd name="connsiteY9" fmla="*/ 283369 h 535782"/>
                <a:gd name="connsiteX10" fmla="*/ 404812 w 890587"/>
                <a:gd name="connsiteY10" fmla="*/ 535782 h 535782"/>
                <a:gd name="connsiteX11" fmla="*/ 511969 w 890587"/>
                <a:gd name="connsiteY11" fmla="*/ 533400 h 535782"/>
                <a:gd name="connsiteX12" fmla="*/ 519112 w 890587"/>
                <a:gd name="connsiteY12" fmla="*/ 285750 h 535782"/>
                <a:gd name="connsiteX13" fmla="*/ 752475 w 890587"/>
                <a:gd name="connsiteY13" fmla="*/ 288132 h 535782"/>
                <a:gd name="connsiteX14" fmla="*/ 797719 w 890587"/>
                <a:gd name="connsiteY14" fmla="*/ 330994 h 535782"/>
                <a:gd name="connsiteX15" fmla="*/ 890587 w 890587"/>
                <a:gd name="connsiteY15" fmla="*/ 330994 h 535782"/>
                <a:gd name="connsiteX16" fmla="*/ 890587 w 890587"/>
                <a:gd name="connsiteY16" fmla="*/ 247650 h 535782"/>
                <a:gd name="connsiteX17" fmla="*/ 785812 w 890587"/>
                <a:gd name="connsiteY17" fmla="*/ 202407 h 535782"/>
                <a:gd name="connsiteX18" fmla="*/ 535781 w 890587"/>
                <a:gd name="connsiteY18" fmla="*/ 188119 h 535782"/>
                <a:gd name="connsiteX19" fmla="*/ 762000 w 890587"/>
                <a:gd name="connsiteY19" fmla="*/ 135732 h 535782"/>
                <a:gd name="connsiteX20" fmla="*/ 771525 w 890587"/>
                <a:gd name="connsiteY20" fmla="*/ 159544 h 535782"/>
                <a:gd name="connsiteX21" fmla="*/ 840581 w 890587"/>
                <a:gd name="connsiteY21" fmla="*/ 169069 h 535782"/>
                <a:gd name="connsiteX22" fmla="*/ 845344 w 890587"/>
                <a:gd name="connsiteY22" fmla="*/ 100013 h 535782"/>
                <a:gd name="connsiteX23" fmla="*/ 750094 w 890587"/>
                <a:gd name="connsiteY23" fmla="*/ 66675 h 535782"/>
                <a:gd name="connsiteX24" fmla="*/ 523875 w 890587"/>
                <a:gd name="connsiteY24" fmla="*/ 104775 h 535782"/>
                <a:gd name="connsiteX25" fmla="*/ 385762 w 890587"/>
                <a:gd name="connsiteY25" fmla="*/ 78582 h 5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90587" h="535782">
                  <a:moveTo>
                    <a:pt x="385762" y="78582"/>
                  </a:moveTo>
                  <a:lnTo>
                    <a:pt x="111919" y="0"/>
                  </a:lnTo>
                  <a:lnTo>
                    <a:pt x="59531" y="59532"/>
                  </a:lnTo>
                  <a:lnTo>
                    <a:pt x="283369" y="116682"/>
                  </a:lnTo>
                  <a:lnTo>
                    <a:pt x="316706" y="157163"/>
                  </a:lnTo>
                  <a:lnTo>
                    <a:pt x="14287" y="252413"/>
                  </a:lnTo>
                  <a:lnTo>
                    <a:pt x="0" y="352425"/>
                  </a:lnTo>
                  <a:lnTo>
                    <a:pt x="102394" y="335757"/>
                  </a:lnTo>
                  <a:lnTo>
                    <a:pt x="126206" y="290513"/>
                  </a:lnTo>
                  <a:lnTo>
                    <a:pt x="409575" y="283369"/>
                  </a:lnTo>
                  <a:cubicBezTo>
                    <a:pt x="407987" y="367507"/>
                    <a:pt x="406400" y="451644"/>
                    <a:pt x="404812" y="535782"/>
                  </a:cubicBezTo>
                  <a:lnTo>
                    <a:pt x="511969" y="533400"/>
                  </a:lnTo>
                  <a:lnTo>
                    <a:pt x="519112" y="285750"/>
                  </a:lnTo>
                  <a:lnTo>
                    <a:pt x="752475" y="288132"/>
                  </a:lnTo>
                  <a:lnTo>
                    <a:pt x="797719" y="330994"/>
                  </a:lnTo>
                  <a:lnTo>
                    <a:pt x="890587" y="330994"/>
                  </a:lnTo>
                  <a:lnTo>
                    <a:pt x="890587" y="247650"/>
                  </a:lnTo>
                  <a:lnTo>
                    <a:pt x="785812" y="202407"/>
                  </a:lnTo>
                  <a:lnTo>
                    <a:pt x="535781" y="188119"/>
                  </a:lnTo>
                  <a:lnTo>
                    <a:pt x="762000" y="135732"/>
                  </a:lnTo>
                  <a:lnTo>
                    <a:pt x="771525" y="159544"/>
                  </a:lnTo>
                  <a:lnTo>
                    <a:pt x="840581" y="169069"/>
                  </a:lnTo>
                  <a:lnTo>
                    <a:pt x="845344" y="100013"/>
                  </a:lnTo>
                  <a:lnTo>
                    <a:pt x="750094" y="66675"/>
                  </a:lnTo>
                  <a:lnTo>
                    <a:pt x="523875" y="104775"/>
                  </a:lnTo>
                  <a:lnTo>
                    <a:pt x="385762" y="78582"/>
                  </a:lnTo>
                  <a:close/>
                </a:path>
              </a:pathLst>
            </a:custGeom>
            <a:solidFill>
              <a:srgbClr val="32313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nvGrpSpPr>
            <p:cNvPr id="1316" name="Group 1315"/>
            <p:cNvGrpSpPr/>
            <p:nvPr/>
          </p:nvGrpSpPr>
          <p:grpSpPr>
            <a:xfrm>
              <a:off x="5136983" y="1897941"/>
              <a:ext cx="490383" cy="304473"/>
              <a:chOff x="4411877" y="1180110"/>
              <a:chExt cx="716523" cy="444884"/>
            </a:xfrm>
          </p:grpSpPr>
          <p:sp>
            <p:nvSpPr>
              <p:cNvPr id="1387" name="Freeform 1386"/>
              <p:cNvSpPr/>
              <p:nvPr/>
            </p:nvSpPr>
            <p:spPr>
              <a:xfrm>
                <a:off x="4411877" y="1205241"/>
                <a:ext cx="715911" cy="419753"/>
              </a:xfrm>
              <a:custGeom>
                <a:avLst/>
                <a:gdLst>
                  <a:gd name="connsiteX0" fmla="*/ 933805 w 2783293"/>
                  <a:gd name="connsiteY0" fmla="*/ 0 h 1631901"/>
                  <a:gd name="connsiteX1" fmla="*/ 2702004 w 2783293"/>
                  <a:gd name="connsiteY1" fmla="*/ 996774 h 1631901"/>
                  <a:gd name="connsiteX2" fmla="*/ 2782102 w 2783293"/>
                  <a:gd name="connsiteY2" fmla="*/ 945116 h 1631901"/>
                  <a:gd name="connsiteX3" fmla="*/ 2782102 w 2783293"/>
                  <a:gd name="connsiteY3" fmla="*/ 1039879 h 1631901"/>
                  <a:gd name="connsiteX4" fmla="*/ 2778470 w 2783293"/>
                  <a:gd name="connsiteY4" fmla="*/ 1039879 h 1631901"/>
                  <a:gd name="connsiteX5" fmla="*/ 2783293 w 2783293"/>
                  <a:gd name="connsiteY5" fmla="*/ 1042598 h 1631901"/>
                  <a:gd name="connsiteX6" fmla="*/ 1858549 w 2783293"/>
                  <a:gd name="connsiteY6" fmla="*/ 1631901 h 1631901"/>
                  <a:gd name="connsiteX7" fmla="*/ 0 w 2783293"/>
                  <a:gd name="connsiteY7" fmla="*/ 471441 h 1631901"/>
                  <a:gd name="connsiteX8" fmla="*/ 3969 w 2783293"/>
                  <a:gd name="connsiteY8" fmla="*/ 469437 h 1631901"/>
                  <a:gd name="connsiteX9" fmla="*/ 1272 w 2783293"/>
                  <a:gd name="connsiteY9" fmla="*/ 469437 h 1631901"/>
                  <a:gd name="connsiteX10" fmla="*/ 1272 w 2783293"/>
                  <a:gd name="connsiteY10" fmla="*/ 374674 h 1631901"/>
                  <a:gd name="connsiteX11" fmla="*/ 84874 w 2783293"/>
                  <a:gd name="connsiteY11" fmla="*/ 428591 h 163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3293" h="1631901">
                    <a:moveTo>
                      <a:pt x="933805" y="0"/>
                    </a:moveTo>
                    <a:lnTo>
                      <a:pt x="2702004" y="996774"/>
                    </a:lnTo>
                    <a:lnTo>
                      <a:pt x="2782102" y="945116"/>
                    </a:lnTo>
                    <a:lnTo>
                      <a:pt x="2782102" y="1039879"/>
                    </a:lnTo>
                    <a:lnTo>
                      <a:pt x="2778470" y="1039879"/>
                    </a:lnTo>
                    <a:lnTo>
                      <a:pt x="2783293" y="1042598"/>
                    </a:lnTo>
                    <a:lnTo>
                      <a:pt x="1858549" y="1631901"/>
                    </a:lnTo>
                    <a:lnTo>
                      <a:pt x="0" y="471441"/>
                    </a:lnTo>
                    <a:lnTo>
                      <a:pt x="3969" y="469437"/>
                    </a:lnTo>
                    <a:lnTo>
                      <a:pt x="1272" y="469437"/>
                    </a:lnTo>
                    <a:lnTo>
                      <a:pt x="1272" y="374674"/>
                    </a:lnTo>
                    <a:lnTo>
                      <a:pt x="84874" y="428591"/>
                    </a:lnTo>
                    <a:close/>
                  </a:path>
                </a:pathLst>
              </a:custGeom>
              <a:solidFill>
                <a:srgbClr val="A6A6A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88" name="Freeform 1387"/>
              <p:cNvSpPr/>
              <p:nvPr/>
            </p:nvSpPr>
            <p:spPr>
              <a:xfrm>
                <a:off x="4412489" y="1180110"/>
                <a:ext cx="715911" cy="419753"/>
              </a:xfrm>
              <a:custGeom>
                <a:avLst/>
                <a:gdLst>
                  <a:gd name="connsiteX0" fmla="*/ 0 w 666750"/>
                  <a:gd name="connsiteY0" fmla="*/ 107157 h 433388"/>
                  <a:gd name="connsiteX1" fmla="*/ 216693 w 666750"/>
                  <a:gd name="connsiteY1" fmla="*/ 0 h 433388"/>
                  <a:gd name="connsiteX2" fmla="*/ 666750 w 666750"/>
                  <a:gd name="connsiteY2" fmla="*/ 254794 h 433388"/>
                  <a:gd name="connsiteX3" fmla="*/ 650081 w 666750"/>
                  <a:gd name="connsiteY3" fmla="*/ 307182 h 433388"/>
                  <a:gd name="connsiteX4" fmla="*/ 452437 w 666750"/>
                  <a:gd name="connsiteY4" fmla="*/ 433388 h 433388"/>
                  <a:gd name="connsiteX5" fmla="*/ 0 w 666750"/>
                  <a:gd name="connsiteY5" fmla="*/ 107157 h 433388"/>
                  <a:gd name="connsiteX0" fmla="*/ 0 w 695325"/>
                  <a:gd name="connsiteY0" fmla="*/ 128588 h 433388"/>
                  <a:gd name="connsiteX1" fmla="*/ 245268 w 695325"/>
                  <a:gd name="connsiteY1" fmla="*/ 0 h 433388"/>
                  <a:gd name="connsiteX2" fmla="*/ 695325 w 695325"/>
                  <a:gd name="connsiteY2" fmla="*/ 254794 h 433388"/>
                  <a:gd name="connsiteX3" fmla="*/ 678656 w 695325"/>
                  <a:gd name="connsiteY3" fmla="*/ 307182 h 433388"/>
                  <a:gd name="connsiteX4" fmla="*/ 481012 w 695325"/>
                  <a:gd name="connsiteY4" fmla="*/ 433388 h 433388"/>
                  <a:gd name="connsiteX5" fmla="*/ 0 w 695325"/>
                  <a:gd name="connsiteY5" fmla="*/ 128588 h 433388"/>
                  <a:gd name="connsiteX0" fmla="*/ 0 w 702469"/>
                  <a:gd name="connsiteY0" fmla="*/ 123826 h 433388"/>
                  <a:gd name="connsiteX1" fmla="*/ 252412 w 702469"/>
                  <a:gd name="connsiteY1" fmla="*/ 0 h 433388"/>
                  <a:gd name="connsiteX2" fmla="*/ 702469 w 702469"/>
                  <a:gd name="connsiteY2" fmla="*/ 254794 h 433388"/>
                  <a:gd name="connsiteX3" fmla="*/ 685800 w 702469"/>
                  <a:gd name="connsiteY3" fmla="*/ 307182 h 433388"/>
                  <a:gd name="connsiteX4" fmla="*/ 488156 w 702469"/>
                  <a:gd name="connsiteY4" fmla="*/ 433388 h 433388"/>
                  <a:gd name="connsiteX5" fmla="*/ 0 w 702469"/>
                  <a:gd name="connsiteY5" fmla="*/ 123826 h 433388"/>
                  <a:gd name="connsiteX0" fmla="*/ 0 w 702469"/>
                  <a:gd name="connsiteY0" fmla="*/ 123826 h 433388"/>
                  <a:gd name="connsiteX1" fmla="*/ 245268 w 702469"/>
                  <a:gd name="connsiteY1" fmla="*/ 0 h 433388"/>
                  <a:gd name="connsiteX2" fmla="*/ 702469 w 702469"/>
                  <a:gd name="connsiteY2" fmla="*/ 254794 h 433388"/>
                  <a:gd name="connsiteX3" fmla="*/ 685800 w 702469"/>
                  <a:gd name="connsiteY3" fmla="*/ 307182 h 433388"/>
                  <a:gd name="connsiteX4" fmla="*/ 488156 w 702469"/>
                  <a:gd name="connsiteY4" fmla="*/ 433388 h 433388"/>
                  <a:gd name="connsiteX5" fmla="*/ 0 w 702469"/>
                  <a:gd name="connsiteY5" fmla="*/ 123826 h 433388"/>
                  <a:gd name="connsiteX0" fmla="*/ 0 w 731044"/>
                  <a:gd name="connsiteY0" fmla="*/ 123826 h 433388"/>
                  <a:gd name="connsiteX1" fmla="*/ 245268 w 731044"/>
                  <a:gd name="connsiteY1" fmla="*/ 0 h 433388"/>
                  <a:gd name="connsiteX2" fmla="*/ 731044 w 731044"/>
                  <a:gd name="connsiteY2" fmla="*/ 271462 h 433388"/>
                  <a:gd name="connsiteX3" fmla="*/ 685800 w 731044"/>
                  <a:gd name="connsiteY3" fmla="*/ 307182 h 433388"/>
                  <a:gd name="connsiteX4" fmla="*/ 488156 w 731044"/>
                  <a:gd name="connsiteY4" fmla="*/ 433388 h 433388"/>
                  <a:gd name="connsiteX5" fmla="*/ 0 w 731044"/>
                  <a:gd name="connsiteY5" fmla="*/ 123826 h 433388"/>
                  <a:gd name="connsiteX0" fmla="*/ 0 w 731044"/>
                  <a:gd name="connsiteY0" fmla="*/ 123826 h 433388"/>
                  <a:gd name="connsiteX1" fmla="*/ 245268 w 731044"/>
                  <a:gd name="connsiteY1" fmla="*/ 0 h 433388"/>
                  <a:gd name="connsiteX2" fmla="*/ 731044 w 731044"/>
                  <a:gd name="connsiteY2" fmla="*/ 271462 h 433388"/>
                  <a:gd name="connsiteX3" fmla="*/ 488156 w 731044"/>
                  <a:gd name="connsiteY3" fmla="*/ 433388 h 433388"/>
                  <a:gd name="connsiteX4" fmla="*/ 0 w 731044"/>
                  <a:gd name="connsiteY4" fmla="*/ 123826 h 433388"/>
                  <a:gd name="connsiteX0" fmla="*/ 0 w 731044"/>
                  <a:gd name="connsiteY0" fmla="*/ 123826 h 433388"/>
                  <a:gd name="connsiteX1" fmla="*/ 245268 w 731044"/>
                  <a:gd name="connsiteY1" fmla="*/ 0 h 433388"/>
                  <a:gd name="connsiteX2" fmla="*/ 731044 w 731044"/>
                  <a:gd name="connsiteY2" fmla="*/ 273843 h 433388"/>
                  <a:gd name="connsiteX3" fmla="*/ 488156 w 731044"/>
                  <a:gd name="connsiteY3" fmla="*/ 433388 h 433388"/>
                  <a:gd name="connsiteX4" fmla="*/ 0 w 731044"/>
                  <a:gd name="connsiteY4" fmla="*/ 123826 h 433388"/>
                  <a:gd name="connsiteX0" fmla="*/ 0 w 731044"/>
                  <a:gd name="connsiteY0" fmla="*/ 123826 h 428626"/>
                  <a:gd name="connsiteX1" fmla="*/ 245268 w 731044"/>
                  <a:gd name="connsiteY1" fmla="*/ 0 h 428626"/>
                  <a:gd name="connsiteX2" fmla="*/ 731044 w 731044"/>
                  <a:gd name="connsiteY2" fmla="*/ 273843 h 428626"/>
                  <a:gd name="connsiteX3" fmla="*/ 488156 w 731044"/>
                  <a:gd name="connsiteY3" fmla="*/ 428626 h 428626"/>
                  <a:gd name="connsiteX4" fmla="*/ 0 w 731044"/>
                  <a:gd name="connsiteY4" fmla="*/ 123826 h 428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044" h="428626">
                    <a:moveTo>
                      <a:pt x="0" y="123826"/>
                    </a:moveTo>
                    <a:lnTo>
                      <a:pt x="245268" y="0"/>
                    </a:lnTo>
                    <a:lnTo>
                      <a:pt x="731044" y="273843"/>
                    </a:lnTo>
                    <a:lnTo>
                      <a:pt x="488156" y="428626"/>
                    </a:lnTo>
                    <a:lnTo>
                      <a:pt x="0" y="123826"/>
                    </a:lnTo>
                    <a:close/>
                  </a:path>
                </a:pathLst>
              </a:custGeom>
              <a:solidFill>
                <a:srgbClr val="DAE8EB"/>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89" name="Freeform 1388"/>
              <p:cNvSpPr/>
              <p:nvPr/>
            </p:nvSpPr>
            <p:spPr>
              <a:xfrm>
                <a:off x="4474846" y="1199988"/>
                <a:ext cx="506829" cy="291230"/>
              </a:xfrm>
              <a:custGeom>
                <a:avLst/>
                <a:gdLst>
                  <a:gd name="connsiteX0" fmla="*/ 0 w 666750"/>
                  <a:gd name="connsiteY0" fmla="*/ 107157 h 433388"/>
                  <a:gd name="connsiteX1" fmla="*/ 216693 w 666750"/>
                  <a:gd name="connsiteY1" fmla="*/ 0 h 433388"/>
                  <a:gd name="connsiteX2" fmla="*/ 666750 w 666750"/>
                  <a:gd name="connsiteY2" fmla="*/ 254794 h 433388"/>
                  <a:gd name="connsiteX3" fmla="*/ 650081 w 666750"/>
                  <a:gd name="connsiteY3" fmla="*/ 307182 h 433388"/>
                  <a:gd name="connsiteX4" fmla="*/ 452437 w 666750"/>
                  <a:gd name="connsiteY4" fmla="*/ 433388 h 433388"/>
                  <a:gd name="connsiteX5" fmla="*/ 0 w 666750"/>
                  <a:gd name="connsiteY5" fmla="*/ 107157 h 433388"/>
                  <a:gd name="connsiteX0" fmla="*/ 0 w 695325"/>
                  <a:gd name="connsiteY0" fmla="*/ 128588 h 433388"/>
                  <a:gd name="connsiteX1" fmla="*/ 245268 w 695325"/>
                  <a:gd name="connsiteY1" fmla="*/ 0 h 433388"/>
                  <a:gd name="connsiteX2" fmla="*/ 695325 w 695325"/>
                  <a:gd name="connsiteY2" fmla="*/ 254794 h 433388"/>
                  <a:gd name="connsiteX3" fmla="*/ 678656 w 695325"/>
                  <a:gd name="connsiteY3" fmla="*/ 307182 h 433388"/>
                  <a:gd name="connsiteX4" fmla="*/ 481012 w 695325"/>
                  <a:gd name="connsiteY4" fmla="*/ 433388 h 433388"/>
                  <a:gd name="connsiteX5" fmla="*/ 0 w 695325"/>
                  <a:gd name="connsiteY5" fmla="*/ 128588 h 433388"/>
                  <a:gd name="connsiteX0" fmla="*/ 0 w 702469"/>
                  <a:gd name="connsiteY0" fmla="*/ 123826 h 433388"/>
                  <a:gd name="connsiteX1" fmla="*/ 252412 w 702469"/>
                  <a:gd name="connsiteY1" fmla="*/ 0 h 433388"/>
                  <a:gd name="connsiteX2" fmla="*/ 702469 w 702469"/>
                  <a:gd name="connsiteY2" fmla="*/ 254794 h 433388"/>
                  <a:gd name="connsiteX3" fmla="*/ 685800 w 702469"/>
                  <a:gd name="connsiteY3" fmla="*/ 307182 h 433388"/>
                  <a:gd name="connsiteX4" fmla="*/ 488156 w 702469"/>
                  <a:gd name="connsiteY4" fmla="*/ 433388 h 433388"/>
                  <a:gd name="connsiteX5" fmla="*/ 0 w 702469"/>
                  <a:gd name="connsiteY5" fmla="*/ 123826 h 433388"/>
                  <a:gd name="connsiteX0" fmla="*/ 0 w 702469"/>
                  <a:gd name="connsiteY0" fmla="*/ 123826 h 433388"/>
                  <a:gd name="connsiteX1" fmla="*/ 245268 w 702469"/>
                  <a:gd name="connsiteY1" fmla="*/ 0 h 433388"/>
                  <a:gd name="connsiteX2" fmla="*/ 702469 w 702469"/>
                  <a:gd name="connsiteY2" fmla="*/ 254794 h 433388"/>
                  <a:gd name="connsiteX3" fmla="*/ 685800 w 702469"/>
                  <a:gd name="connsiteY3" fmla="*/ 307182 h 433388"/>
                  <a:gd name="connsiteX4" fmla="*/ 488156 w 702469"/>
                  <a:gd name="connsiteY4" fmla="*/ 433388 h 433388"/>
                  <a:gd name="connsiteX5" fmla="*/ 0 w 702469"/>
                  <a:gd name="connsiteY5" fmla="*/ 123826 h 433388"/>
                  <a:gd name="connsiteX0" fmla="*/ 0 w 731044"/>
                  <a:gd name="connsiteY0" fmla="*/ 123826 h 433388"/>
                  <a:gd name="connsiteX1" fmla="*/ 245268 w 731044"/>
                  <a:gd name="connsiteY1" fmla="*/ 0 h 433388"/>
                  <a:gd name="connsiteX2" fmla="*/ 731044 w 731044"/>
                  <a:gd name="connsiteY2" fmla="*/ 271462 h 433388"/>
                  <a:gd name="connsiteX3" fmla="*/ 685800 w 731044"/>
                  <a:gd name="connsiteY3" fmla="*/ 307182 h 433388"/>
                  <a:gd name="connsiteX4" fmla="*/ 488156 w 731044"/>
                  <a:gd name="connsiteY4" fmla="*/ 433388 h 433388"/>
                  <a:gd name="connsiteX5" fmla="*/ 0 w 731044"/>
                  <a:gd name="connsiteY5" fmla="*/ 123826 h 433388"/>
                  <a:gd name="connsiteX0" fmla="*/ 0 w 731044"/>
                  <a:gd name="connsiteY0" fmla="*/ 123826 h 433388"/>
                  <a:gd name="connsiteX1" fmla="*/ 245268 w 731044"/>
                  <a:gd name="connsiteY1" fmla="*/ 0 h 433388"/>
                  <a:gd name="connsiteX2" fmla="*/ 731044 w 731044"/>
                  <a:gd name="connsiteY2" fmla="*/ 271462 h 433388"/>
                  <a:gd name="connsiteX3" fmla="*/ 488156 w 731044"/>
                  <a:gd name="connsiteY3" fmla="*/ 433388 h 433388"/>
                  <a:gd name="connsiteX4" fmla="*/ 0 w 731044"/>
                  <a:gd name="connsiteY4" fmla="*/ 123826 h 433388"/>
                  <a:gd name="connsiteX0" fmla="*/ 0 w 731044"/>
                  <a:gd name="connsiteY0" fmla="*/ 123826 h 433388"/>
                  <a:gd name="connsiteX1" fmla="*/ 245268 w 731044"/>
                  <a:gd name="connsiteY1" fmla="*/ 0 h 433388"/>
                  <a:gd name="connsiteX2" fmla="*/ 731044 w 731044"/>
                  <a:gd name="connsiteY2" fmla="*/ 273843 h 433388"/>
                  <a:gd name="connsiteX3" fmla="*/ 488156 w 731044"/>
                  <a:gd name="connsiteY3" fmla="*/ 433388 h 433388"/>
                  <a:gd name="connsiteX4" fmla="*/ 0 w 731044"/>
                  <a:gd name="connsiteY4" fmla="*/ 123826 h 433388"/>
                  <a:gd name="connsiteX0" fmla="*/ 0 w 731044"/>
                  <a:gd name="connsiteY0" fmla="*/ 123826 h 428626"/>
                  <a:gd name="connsiteX1" fmla="*/ 245268 w 731044"/>
                  <a:gd name="connsiteY1" fmla="*/ 0 h 428626"/>
                  <a:gd name="connsiteX2" fmla="*/ 731044 w 731044"/>
                  <a:gd name="connsiteY2" fmla="*/ 273843 h 428626"/>
                  <a:gd name="connsiteX3" fmla="*/ 488156 w 731044"/>
                  <a:gd name="connsiteY3" fmla="*/ 428626 h 428626"/>
                  <a:gd name="connsiteX4" fmla="*/ 0 w 731044"/>
                  <a:gd name="connsiteY4" fmla="*/ 123826 h 428626"/>
                  <a:gd name="connsiteX0" fmla="*/ 0 w 902936"/>
                  <a:gd name="connsiteY0" fmla="*/ 207000 h 428626"/>
                  <a:gd name="connsiteX1" fmla="*/ 417160 w 902936"/>
                  <a:gd name="connsiteY1" fmla="*/ 0 h 428626"/>
                  <a:gd name="connsiteX2" fmla="*/ 902936 w 902936"/>
                  <a:gd name="connsiteY2" fmla="*/ 273843 h 428626"/>
                  <a:gd name="connsiteX3" fmla="*/ 660048 w 902936"/>
                  <a:gd name="connsiteY3" fmla="*/ 428626 h 428626"/>
                  <a:gd name="connsiteX4" fmla="*/ 0 w 902936"/>
                  <a:gd name="connsiteY4" fmla="*/ 207000 h 428626"/>
                  <a:gd name="connsiteX0" fmla="*/ 0 w 902936"/>
                  <a:gd name="connsiteY0" fmla="*/ 207000 h 678148"/>
                  <a:gd name="connsiteX1" fmla="*/ 417160 w 902936"/>
                  <a:gd name="connsiteY1" fmla="*/ 0 h 678148"/>
                  <a:gd name="connsiteX2" fmla="*/ 902936 w 902936"/>
                  <a:gd name="connsiteY2" fmla="*/ 273843 h 678148"/>
                  <a:gd name="connsiteX3" fmla="*/ 776491 w 902936"/>
                  <a:gd name="connsiteY3" fmla="*/ 678148 h 678148"/>
                  <a:gd name="connsiteX4" fmla="*/ 0 w 902936"/>
                  <a:gd name="connsiteY4" fmla="*/ 207000 h 678148"/>
                  <a:gd name="connsiteX0" fmla="*/ 0 w 1180181"/>
                  <a:gd name="connsiteY0" fmla="*/ 207000 h 678148"/>
                  <a:gd name="connsiteX1" fmla="*/ 417160 w 1180181"/>
                  <a:gd name="connsiteY1" fmla="*/ 0 h 678148"/>
                  <a:gd name="connsiteX2" fmla="*/ 1180181 w 1180181"/>
                  <a:gd name="connsiteY2" fmla="*/ 440192 h 678148"/>
                  <a:gd name="connsiteX3" fmla="*/ 776491 w 1180181"/>
                  <a:gd name="connsiteY3" fmla="*/ 678148 h 678148"/>
                  <a:gd name="connsiteX4" fmla="*/ 0 w 1180181"/>
                  <a:gd name="connsiteY4" fmla="*/ 207000 h 678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181" h="678148">
                    <a:moveTo>
                      <a:pt x="0" y="207000"/>
                    </a:moveTo>
                    <a:lnTo>
                      <a:pt x="417160" y="0"/>
                    </a:lnTo>
                    <a:lnTo>
                      <a:pt x="1180181" y="440192"/>
                    </a:lnTo>
                    <a:lnTo>
                      <a:pt x="776491" y="678148"/>
                    </a:lnTo>
                    <a:lnTo>
                      <a:pt x="0" y="207000"/>
                    </a:lnTo>
                    <a:close/>
                  </a:path>
                </a:pathLst>
              </a:cu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90" name="Freeform 1389"/>
              <p:cNvSpPr/>
              <p:nvPr/>
            </p:nvSpPr>
            <p:spPr>
              <a:xfrm>
                <a:off x="4835918" y="1403850"/>
                <a:ext cx="252621" cy="150606"/>
              </a:xfrm>
              <a:custGeom>
                <a:avLst/>
                <a:gdLst>
                  <a:gd name="connsiteX0" fmla="*/ 168698 w 252621"/>
                  <a:gd name="connsiteY0" fmla="*/ 0 h 150606"/>
                  <a:gd name="connsiteX1" fmla="*/ 252621 w 252621"/>
                  <a:gd name="connsiteY1" fmla="*/ 48416 h 150606"/>
                  <a:gd name="connsiteX2" fmla="*/ 79256 w 252621"/>
                  <a:gd name="connsiteY2" fmla="*/ 150606 h 150606"/>
                  <a:gd name="connsiteX3" fmla="*/ 0 w 252621"/>
                  <a:gd name="connsiteY3" fmla="*/ 102516 h 150606"/>
                </a:gdLst>
                <a:ahLst/>
                <a:cxnLst>
                  <a:cxn ang="0">
                    <a:pos x="connsiteX0" y="connsiteY0"/>
                  </a:cxn>
                  <a:cxn ang="0">
                    <a:pos x="connsiteX1" y="connsiteY1"/>
                  </a:cxn>
                  <a:cxn ang="0">
                    <a:pos x="connsiteX2" y="connsiteY2"/>
                  </a:cxn>
                  <a:cxn ang="0">
                    <a:pos x="connsiteX3" y="connsiteY3"/>
                  </a:cxn>
                </a:cxnLst>
                <a:rect l="l" t="t" r="r" b="b"/>
                <a:pathLst>
                  <a:path w="252621" h="150606">
                    <a:moveTo>
                      <a:pt x="168698" y="0"/>
                    </a:moveTo>
                    <a:lnTo>
                      <a:pt x="252621" y="48416"/>
                    </a:lnTo>
                    <a:lnTo>
                      <a:pt x="79256" y="150606"/>
                    </a:lnTo>
                    <a:lnTo>
                      <a:pt x="0" y="102516"/>
                    </a:lnTo>
                    <a:close/>
                  </a:path>
                </a:pathLst>
              </a:cu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91" name="Freeform 1390"/>
              <p:cNvSpPr/>
              <p:nvPr/>
            </p:nvSpPr>
            <p:spPr>
              <a:xfrm>
                <a:off x="4440601" y="1292777"/>
                <a:ext cx="358709" cy="215916"/>
              </a:xfrm>
              <a:custGeom>
                <a:avLst/>
                <a:gdLst>
                  <a:gd name="connsiteX0" fmla="*/ 27372 w 358709"/>
                  <a:gd name="connsiteY0" fmla="*/ 0 h 215916"/>
                  <a:gd name="connsiteX1" fmla="*/ 358709 w 358709"/>
                  <a:gd name="connsiteY1" fmla="*/ 201035 h 215916"/>
                  <a:gd name="connsiteX2" fmla="*/ 333464 w 358709"/>
                  <a:gd name="connsiteY2" fmla="*/ 215916 h 215916"/>
                  <a:gd name="connsiteX3" fmla="*/ 0 w 358709"/>
                  <a:gd name="connsiteY3" fmla="*/ 13582 h 215916"/>
                </a:gdLst>
                <a:ahLst/>
                <a:cxnLst>
                  <a:cxn ang="0">
                    <a:pos x="connsiteX0" y="connsiteY0"/>
                  </a:cxn>
                  <a:cxn ang="0">
                    <a:pos x="connsiteX1" y="connsiteY1"/>
                  </a:cxn>
                  <a:cxn ang="0">
                    <a:pos x="connsiteX2" y="connsiteY2"/>
                  </a:cxn>
                  <a:cxn ang="0">
                    <a:pos x="connsiteX3" y="connsiteY3"/>
                  </a:cxn>
                </a:cxnLst>
                <a:rect l="l" t="t" r="r" b="b"/>
                <a:pathLst>
                  <a:path w="358709" h="215916">
                    <a:moveTo>
                      <a:pt x="27372" y="0"/>
                    </a:moveTo>
                    <a:lnTo>
                      <a:pt x="358709" y="201035"/>
                    </a:lnTo>
                    <a:lnTo>
                      <a:pt x="333464" y="215916"/>
                    </a:lnTo>
                    <a:lnTo>
                      <a:pt x="0" y="13582"/>
                    </a:lnTo>
                    <a:close/>
                  </a:path>
                </a:pathLst>
              </a:cu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dirty="0">
                  <a:solidFill>
                    <a:schemeClr val="tx1"/>
                  </a:solidFill>
                  <a:latin typeface="Arial" panose="020B0604020202020204" pitchFamily="34" charset="0"/>
                  <a:cs typeface="Arial" panose="020B0604020202020204" pitchFamily="34" charset="0"/>
                </a:endParaRPr>
              </a:p>
            </p:txBody>
          </p:sp>
        </p:grpSp>
        <p:sp>
          <p:nvSpPr>
            <p:cNvPr id="1317" name="Rectangle 11"/>
            <p:cNvSpPr/>
            <p:nvPr/>
          </p:nvSpPr>
          <p:spPr>
            <a:xfrm>
              <a:off x="4925047" y="2779448"/>
              <a:ext cx="107289" cy="289568"/>
            </a:xfrm>
            <a:custGeom>
              <a:avLst/>
              <a:gdLst>
                <a:gd name="connsiteX0" fmla="*/ 0 w 149441"/>
                <a:gd name="connsiteY0" fmla="*/ 0 h 388144"/>
                <a:gd name="connsiteX1" fmla="*/ 149441 w 149441"/>
                <a:gd name="connsiteY1" fmla="*/ 0 h 388144"/>
                <a:gd name="connsiteX2" fmla="*/ 149441 w 149441"/>
                <a:gd name="connsiteY2" fmla="*/ 388144 h 388144"/>
                <a:gd name="connsiteX3" fmla="*/ 0 w 149441"/>
                <a:gd name="connsiteY3" fmla="*/ 388144 h 388144"/>
                <a:gd name="connsiteX4" fmla="*/ 0 w 149441"/>
                <a:gd name="connsiteY4" fmla="*/ 0 h 388144"/>
                <a:gd name="connsiteX0" fmla="*/ 0 w 149441"/>
                <a:gd name="connsiteY0" fmla="*/ 0 h 395552"/>
                <a:gd name="connsiteX1" fmla="*/ 149441 w 149441"/>
                <a:gd name="connsiteY1" fmla="*/ 0 h 395552"/>
                <a:gd name="connsiteX2" fmla="*/ 149441 w 149441"/>
                <a:gd name="connsiteY2" fmla="*/ 388144 h 395552"/>
                <a:gd name="connsiteX3" fmla="*/ 0 w 149441"/>
                <a:gd name="connsiteY3" fmla="*/ 388144 h 395552"/>
                <a:gd name="connsiteX4" fmla="*/ 0 w 149441"/>
                <a:gd name="connsiteY4" fmla="*/ 0 h 395552"/>
                <a:gd name="connsiteX0" fmla="*/ 0 w 149441"/>
                <a:gd name="connsiteY0" fmla="*/ 0 h 402487"/>
                <a:gd name="connsiteX1" fmla="*/ 149441 w 149441"/>
                <a:gd name="connsiteY1" fmla="*/ 0 h 402487"/>
                <a:gd name="connsiteX2" fmla="*/ 149441 w 149441"/>
                <a:gd name="connsiteY2" fmla="*/ 388144 h 402487"/>
                <a:gd name="connsiteX3" fmla="*/ 0 w 149441"/>
                <a:gd name="connsiteY3" fmla="*/ 388144 h 402487"/>
                <a:gd name="connsiteX4" fmla="*/ 0 w 149441"/>
                <a:gd name="connsiteY4" fmla="*/ 0 h 402487"/>
                <a:gd name="connsiteX0" fmla="*/ 0 w 149441"/>
                <a:gd name="connsiteY0" fmla="*/ 0 h 403337"/>
                <a:gd name="connsiteX1" fmla="*/ 149441 w 149441"/>
                <a:gd name="connsiteY1" fmla="*/ 0 h 403337"/>
                <a:gd name="connsiteX2" fmla="*/ 149441 w 149441"/>
                <a:gd name="connsiteY2" fmla="*/ 388144 h 403337"/>
                <a:gd name="connsiteX3" fmla="*/ 0 w 149441"/>
                <a:gd name="connsiteY3" fmla="*/ 388144 h 403337"/>
                <a:gd name="connsiteX4" fmla="*/ 0 w 149441"/>
                <a:gd name="connsiteY4" fmla="*/ 0 h 403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41" h="403337">
                  <a:moveTo>
                    <a:pt x="0" y="0"/>
                  </a:moveTo>
                  <a:lnTo>
                    <a:pt x="149441" y="0"/>
                  </a:lnTo>
                  <a:lnTo>
                    <a:pt x="149441" y="388144"/>
                  </a:lnTo>
                  <a:cubicBezTo>
                    <a:pt x="123439" y="407194"/>
                    <a:pt x="30764" y="409576"/>
                    <a:pt x="0" y="388144"/>
                  </a:cubicBezTo>
                  <a:lnTo>
                    <a:pt x="0" y="0"/>
                  </a:lnTo>
                  <a:close/>
                </a:path>
              </a:pathLst>
            </a:custGeom>
            <a:solidFill>
              <a:srgbClr val="766E5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18" name="Rectangle 11"/>
            <p:cNvSpPr/>
            <p:nvPr/>
          </p:nvSpPr>
          <p:spPr>
            <a:xfrm>
              <a:off x="4927429" y="2617255"/>
              <a:ext cx="107289" cy="289568"/>
            </a:xfrm>
            <a:custGeom>
              <a:avLst/>
              <a:gdLst>
                <a:gd name="connsiteX0" fmla="*/ 0 w 149441"/>
                <a:gd name="connsiteY0" fmla="*/ 0 h 388144"/>
                <a:gd name="connsiteX1" fmla="*/ 149441 w 149441"/>
                <a:gd name="connsiteY1" fmla="*/ 0 h 388144"/>
                <a:gd name="connsiteX2" fmla="*/ 149441 w 149441"/>
                <a:gd name="connsiteY2" fmla="*/ 388144 h 388144"/>
                <a:gd name="connsiteX3" fmla="*/ 0 w 149441"/>
                <a:gd name="connsiteY3" fmla="*/ 388144 h 388144"/>
                <a:gd name="connsiteX4" fmla="*/ 0 w 149441"/>
                <a:gd name="connsiteY4" fmla="*/ 0 h 388144"/>
                <a:gd name="connsiteX0" fmla="*/ 0 w 149441"/>
                <a:gd name="connsiteY0" fmla="*/ 0 h 395552"/>
                <a:gd name="connsiteX1" fmla="*/ 149441 w 149441"/>
                <a:gd name="connsiteY1" fmla="*/ 0 h 395552"/>
                <a:gd name="connsiteX2" fmla="*/ 149441 w 149441"/>
                <a:gd name="connsiteY2" fmla="*/ 388144 h 395552"/>
                <a:gd name="connsiteX3" fmla="*/ 0 w 149441"/>
                <a:gd name="connsiteY3" fmla="*/ 388144 h 395552"/>
                <a:gd name="connsiteX4" fmla="*/ 0 w 149441"/>
                <a:gd name="connsiteY4" fmla="*/ 0 h 395552"/>
                <a:gd name="connsiteX0" fmla="*/ 0 w 149441"/>
                <a:gd name="connsiteY0" fmla="*/ 0 h 402487"/>
                <a:gd name="connsiteX1" fmla="*/ 149441 w 149441"/>
                <a:gd name="connsiteY1" fmla="*/ 0 h 402487"/>
                <a:gd name="connsiteX2" fmla="*/ 149441 w 149441"/>
                <a:gd name="connsiteY2" fmla="*/ 388144 h 402487"/>
                <a:gd name="connsiteX3" fmla="*/ 0 w 149441"/>
                <a:gd name="connsiteY3" fmla="*/ 388144 h 402487"/>
                <a:gd name="connsiteX4" fmla="*/ 0 w 149441"/>
                <a:gd name="connsiteY4" fmla="*/ 0 h 402487"/>
                <a:gd name="connsiteX0" fmla="*/ 0 w 149441"/>
                <a:gd name="connsiteY0" fmla="*/ 0 h 403337"/>
                <a:gd name="connsiteX1" fmla="*/ 149441 w 149441"/>
                <a:gd name="connsiteY1" fmla="*/ 0 h 403337"/>
                <a:gd name="connsiteX2" fmla="*/ 149441 w 149441"/>
                <a:gd name="connsiteY2" fmla="*/ 388144 h 403337"/>
                <a:gd name="connsiteX3" fmla="*/ 0 w 149441"/>
                <a:gd name="connsiteY3" fmla="*/ 388144 h 403337"/>
                <a:gd name="connsiteX4" fmla="*/ 0 w 149441"/>
                <a:gd name="connsiteY4" fmla="*/ 0 h 403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41" h="403337">
                  <a:moveTo>
                    <a:pt x="0" y="0"/>
                  </a:moveTo>
                  <a:lnTo>
                    <a:pt x="149441" y="0"/>
                  </a:lnTo>
                  <a:lnTo>
                    <a:pt x="149441" y="388144"/>
                  </a:lnTo>
                  <a:cubicBezTo>
                    <a:pt x="123439" y="407194"/>
                    <a:pt x="30764" y="409576"/>
                    <a:pt x="0" y="388144"/>
                  </a:cubicBezTo>
                  <a:lnTo>
                    <a:pt x="0" y="0"/>
                  </a:lnTo>
                  <a:close/>
                </a:path>
              </a:pathLst>
            </a:custGeom>
            <a:solidFill>
              <a:srgbClr val="32313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nvGrpSpPr>
            <p:cNvPr id="1319" name="Group 1318"/>
            <p:cNvGrpSpPr/>
            <p:nvPr/>
          </p:nvGrpSpPr>
          <p:grpSpPr>
            <a:xfrm flipH="1">
              <a:off x="5808641" y="2009568"/>
              <a:ext cx="491778" cy="234671"/>
              <a:chOff x="2035505" y="3303980"/>
              <a:chExt cx="1842228" cy="879100"/>
            </a:xfrm>
          </p:grpSpPr>
          <p:sp>
            <p:nvSpPr>
              <p:cNvPr id="1363" name="Rounded Rectangle 1362"/>
              <p:cNvSpPr/>
              <p:nvPr/>
            </p:nvSpPr>
            <p:spPr>
              <a:xfrm>
                <a:off x="2707888" y="3507327"/>
                <a:ext cx="1169845" cy="218576"/>
              </a:xfrm>
              <a:prstGeom prst="roundRect">
                <a:avLst>
                  <a:gd name="adj" fmla="val 50000"/>
                </a:avLst>
              </a:prstGeom>
              <a:solidFill>
                <a:schemeClr val="tx1">
                  <a:lumMod val="60000"/>
                  <a:lumOff val="40000"/>
                </a:schemeClr>
              </a:solidFill>
              <a:ln>
                <a:noFill/>
              </a:ln>
              <a:scene3d>
                <a:camera prst="isometricRightUp"/>
                <a:lightRig rig="soft" dir="t"/>
              </a:scene3d>
              <a:sp3d prstMaterial="matte">
                <a:bevelT w="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64" name="Freeform 1363"/>
              <p:cNvSpPr/>
              <p:nvPr/>
            </p:nvSpPr>
            <p:spPr>
              <a:xfrm>
                <a:off x="2365433" y="3303980"/>
                <a:ext cx="1367137" cy="879100"/>
              </a:xfrm>
              <a:custGeom>
                <a:avLst/>
                <a:gdLst>
                  <a:gd name="connsiteX0" fmla="*/ 0 w 3048000"/>
                  <a:gd name="connsiteY0" fmla="*/ 723900 h 1973580"/>
                  <a:gd name="connsiteX1" fmla="*/ 1287780 w 3048000"/>
                  <a:gd name="connsiteY1" fmla="*/ 0 h 1973580"/>
                  <a:gd name="connsiteX2" fmla="*/ 3017520 w 3048000"/>
                  <a:gd name="connsiteY2" fmla="*/ 929640 h 1973580"/>
                  <a:gd name="connsiteX3" fmla="*/ 3048000 w 3048000"/>
                  <a:gd name="connsiteY3" fmla="*/ 1287780 h 1973580"/>
                  <a:gd name="connsiteX4" fmla="*/ 1859280 w 3048000"/>
                  <a:gd name="connsiteY4" fmla="*/ 1973580 h 1973580"/>
                  <a:gd name="connsiteX5" fmla="*/ 0 w 3048000"/>
                  <a:gd name="connsiteY5" fmla="*/ 723900 h 1973580"/>
                  <a:gd name="connsiteX0" fmla="*/ 0 w 3055620"/>
                  <a:gd name="connsiteY0" fmla="*/ 746760 h 1973580"/>
                  <a:gd name="connsiteX1" fmla="*/ 1295400 w 3055620"/>
                  <a:gd name="connsiteY1" fmla="*/ 0 h 1973580"/>
                  <a:gd name="connsiteX2" fmla="*/ 3025140 w 3055620"/>
                  <a:gd name="connsiteY2" fmla="*/ 929640 h 1973580"/>
                  <a:gd name="connsiteX3" fmla="*/ 3055620 w 3055620"/>
                  <a:gd name="connsiteY3" fmla="*/ 1287780 h 1973580"/>
                  <a:gd name="connsiteX4" fmla="*/ 1866900 w 3055620"/>
                  <a:gd name="connsiteY4" fmla="*/ 1973580 h 1973580"/>
                  <a:gd name="connsiteX5" fmla="*/ 0 w 3055620"/>
                  <a:gd name="connsiteY5" fmla="*/ 746760 h 1973580"/>
                  <a:gd name="connsiteX0" fmla="*/ 0 w 3067010"/>
                  <a:gd name="connsiteY0" fmla="*/ 746760 h 1973580"/>
                  <a:gd name="connsiteX1" fmla="*/ 1295400 w 3067010"/>
                  <a:gd name="connsiteY1" fmla="*/ 0 h 1973580"/>
                  <a:gd name="connsiteX2" fmla="*/ 3025140 w 3067010"/>
                  <a:gd name="connsiteY2" fmla="*/ 929640 h 1973580"/>
                  <a:gd name="connsiteX3" fmla="*/ 3055620 w 3067010"/>
                  <a:gd name="connsiteY3" fmla="*/ 1287780 h 1973580"/>
                  <a:gd name="connsiteX4" fmla="*/ 1866900 w 3067010"/>
                  <a:gd name="connsiteY4" fmla="*/ 1973580 h 1973580"/>
                  <a:gd name="connsiteX5" fmla="*/ 0 w 3067010"/>
                  <a:gd name="connsiteY5" fmla="*/ 746760 h 1973580"/>
                  <a:gd name="connsiteX0" fmla="*/ 0 w 3102686"/>
                  <a:gd name="connsiteY0" fmla="*/ 746760 h 1973580"/>
                  <a:gd name="connsiteX1" fmla="*/ 1295400 w 3102686"/>
                  <a:gd name="connsiteY1" fmla="*/ 0 h 1973580"/>
                  <a:gd name="connsiteX2" fmla="*/ 3025140 w 3102686"/>
                  <a:gd name="connsiteY2" fmla="*/ 929640 h 1973580"/>
                  <a:gd name="connsiteX3" fmla="*/ 3055620 w 3102686"/>
                  <a:gd name="connsiteY3" fmla="*/ 1287780 h 1973580"/>
                  <a:gd name="connsiteX4" fmla="*/ 1866900 w 3102686"/>
                  <a:gd name="connsiteY4" fmla="*/ 1973580 h 1973580"/>
                  <a:gd name="connsiteX5" fmla="*/ 0 w 3102686"/>
                  <a:gd name="connsiteY5" fmla="*/ 746760 h 1973580"/>
                  <a:gd name="connsiteX0" fmla="*/ 0 w 3102686"/>
                  <a:gd name="connsiteY0" fmla="*/ 746760 h 1973580"/>
                  <a:gd name="connsiteX1" fmla="*/ 1295400 w 3102686"/>
                  <a:gd name="connsiteY1" fmla="*/ 0 h 1973580"/>
                  <a:gd name="connsiteX2" fmla="*/ 3025140 w 3102686"/>
                  <a:gd name="connsiteY2" fmla="*/ 929640 h 1973580"/>
                  <a:gd name="connsiteX3" fmla="*/ 3055620 w 3102686"/>
                  <a:gd name="connsiteY3" fmla="*/ 1287780 h 1973580"/>
                  <a:gd name="connsiteX4" fmla="*/ 1866900 w 3102686"/>
                  <a:gd name="connsiteY4" fmla="*/ 1973580 h 1973580"/>
                  <a:gd name="connsiteX5" fmla="*/ 0 w 3102686"/>
                  <a:gd name="connsiteY5" fmla="*/ 746760 h 1973580"/>
                  <a:gd name="connsiteX0" fmla="*/ 0 w 3102686"/>
                  <a:gd name="connsiteY0" fmla="*/ 746760 h 1973580"/>
                  <a:gd name="connsiteX1" fmla="*/ 1295400 w 3102686"/>
                  <a:gd name="connsiteY1" fmla="*/ 0 h 1973580"/>
                  <a:gd name="connsiteX2" fmla="*/ 3025140 w 3102686"/>
                  <a:gd name="connsiteY2" fmla="*/ 929640 h 1973580"/>
                  <a:gd name="connsiteX3" fmla="*/ 3055620 w 3102686"/>
                  <a:gd name="connsiteY3" fmla="*/ 1287780 h 1973580"/>
                  <a:gd name="connsiteX4" fmla="*/ 1866900 w 3102686"/>
                  <a:gd name="connsiteY4" fmla="*/ 1973580 h 1973580"/>
                  <a:gd name="connsiteX5" fmla="*/ 0 w 3102686"/>
                  <a:gd name="connsiteY5" fmla="*/ 746760 h 1973580"/>
                  <a:gd name="connsiteX0" fmla="*/ 0 w 3110120"/>
                  <a:gd name="connsiteY0" fmla="*/ 746760 h 1973580"/>
                  <a:gd name="connsiteX1" fmla="*/ 1295400 w 3110120"/>
                  <a:gd name="connsiteY1" fmla="*/ 0 h 1973580"/>
                  <a:gd name="connsiteX2" fmla="*/ 3025140 w 3110120"/>
                  <a:gd name="connsiteY2" fmla="*/ 929640 h 1973580"/>
                  <a:gd name="connsiteX3" fmla="*/ 3055620 w 3110120"/>
                  <a:gd name="connsiteY3" fmla="*/ 1287780 h 1973580"/>
                  <a:gd name="connsiteX4" fmla="*/ 1866900 w 3110120"/>
                  <a:gd name="connsiteY4" fmla="*/ 1973580 h 1973580"/>
                  <a:gd name="connsiteX5" fmla="*/ 0 w 3110120"/>
                  <a:gd name="connsiteY5" fmla="*/ 746760 h 1973580"/>
                  <a:gd name="connsiteX0" fmla="*/ 0 w 3125038"/>
                  <a:gd name="connsiteY0" fmla="*/ 746760 h 1973580"/>
                  <a:gd name="connsiteX1" fmla="*/ 1295400 w 3125038"/>
                  <a:gd name="connsiteY1" fmla="*/ 0 h 1973580"/>
                  <a:gd name="connsiteX2" fmla="*/ 3025140 w 3125038"/>
                  <a:gd name="connsiteY2" fmla="*/ 929640 h 1973580"/>
                  <a:gd name="connsiteX3" fmla="*/ 3079432 w 3125038"/>
                  <a:gd name="connsiteY3" fmla="*/ 1275874 h 1973580"/>
                  <a:gd name="connsiteX4" fmla="*/ 1866900 w 3125038"/>
                  <a:gd name="connsiteY4" fmla="*/ 1973580 h 1973580"/>
                  <a:gd name="connsiteX5" fmla="*/ 0 w 3125038"/>
                  <a:gd name="connsiteY5" fmla="*/ 746760 h 1973580"/>
                  <a:gd name="connsiteX0" fmla="*/ 0 w 3087102"/>
                  <a:gd name="connsiteY0" fmla="*/ 746760 h 1973580"/>
                  <a:gd name="connsiteX1" fmla="*/ 1295400 w 3087102"/>
                  <a:gd name="connsiteY1" fmla="*/ 0 h 1973580"/>
                  <a:gd name="connsiteX2" fmla="*/ 3025140 w 3087102"/>
                  <a:gd name="connsiteY2" fmla="*/ 929640 h 1973580"/>
                  <a:gd name="connsiteX3" fmla="*/ 3008154 w 3087102"/>
                  <a:gd name="connsiteY3" fmla="*/ 1332897 h 1973580"/>
                  <a:gd name="connsiteX4" fmla="*/ 1866900 w 3087102"/>
                  <a:gd name="connsiteY4" fmla="*/ 1973580 h 1973580"/>
                  <a:gd name="connsiteX5" fmla="*/ 0 w 3087102"/>
                  <a:gd name="connsiteY5" fmla="*/ 746760 h 1973580"/>
                  <a:gd name="connsiteX0" fmla="*/ 0 w 3053759"/>
                  <a:gd name="connsiteY0" fmla="*/ 746760 h 1973580"/>
                  <a:gd name="connsiteX1" fmla="*/ 1295400 w 3053759"/>
                  <a:gd name="connsiteY1" fmla="*/ 0 h 1973580"/>
                  <a:gd name="connsiteX2" fmla="*/ 2953861 w 3053759"/>
                  <a:gd name="connsiteY2" fmla="*/ 965278 h 1973580"/>
                  <a:gd name="connsiteX3" fmla="*/ 3008154 w 3053759"/>
                  <a:gd name="connsiteY3" fmla="*/ 1332897 h 1973580"/>
                  <a:gd name="connsiteX4" fmla="*/ 1866900 w 3053759"/>
                  <a:gd name="connsiteY4" fmla="*/ 1973580 h 1973580"/>
                  <a:gd name="connsiteX5" fmla="*/ 0 w 3053759"/>
                  <a:gd name="connsiteY5" fmla="*/ 746760 h 1973580"/>
                  <a:gd name="connsiteX0" fmla="*/ 0 w 3069223"/>
                  <a:gd name="connsiteY0" fmla="*/ 746760 h 1973580"/>
                  <a:gd name="connsiteX1" fmla="*/ 1295400 w 3069223"/>
                  <a:gd name="connsiteY1" fmla="*/ 0 h 1973580"/>
                  <a:gd name="connsiteX2" fmla="*/ 2953861 w 3069223"/>
                  <a:gd name="connsiteY2" fmla="*/ 965278 h 1973580"/>
                  <a:gd name="connsiteX3" fmla="*/ 3008154 w 3069223"/>
                  <a:gd name="connsiteY3" fmla="*/ 1332897 h 1973580"/>
                  <a:gd name="connsiteX4" fmla="*/ 1866900 w 3069223"/>
                  <a:gd name="connsiteY4" fmla="*/ 1973580 h 1973580"/>
                  <a:gd name="connsiteX5" fmla="*/ 0 w 3069223"/>
                  <a:gd name="connsiteY5" fmla="*/ 746760 h 19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9223" h="1973580">
                    <a:moveTo>
                      <a:pt x="0" y="746760"/>
                    </a:moveTo>
                    <a:lnTo>
                      <a:pt x="1295400" y="0"/>
                    </a:lnTo>
                    <a:lnTo>
                      <a:pt x="2953861" y="965278"/>
                    </a:lnTo>
                    <a:cubicBezTo>
                      <a:pt x="3106308" y="1060783"/>
                      <a:pt x="3089434" y="1236377"/>
                      <a:pt x="3008154" y="1332897"/>
                    </a:cubicBezTo>
                    <a:cubicBezTo>
                      <a:pt x="2603977" y="1565466"/>
                      <a:pt x="2271077" y="1741011"/>
                      <a:pt x="1866900" y="1973580"/>
                    </a:cubicBezTo>
                    <a:cubicBezTo>
                      <a:pt x="1336040" y="1488440"/>
                      <a:pt x="622300" y="1155700"/>
                      <a:pt x="0" y="746760"/>
                    </a:cubicBez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65" name="Rounded Rectangle 1364"/>
              <p:cNvSpPr/>
              <p:nvPr/>
            </p:nvSpPr>
            <p:spPr>
              <a:xfrm>
                <a:off x="2036283" y="3890555"/>
                <a:ext cx="1169845" cy="218576"/>
              </a:xfrm>
              <a:prstGeom prst="roundRect">
                <a:avLst>
                  <a:gd name="adj" fmla="val 50000"/>
                </a:avLst>
              </a:prstGeom>
              <a:solidFill>
                <a:schemeClr val="tx1">
                  <a:lumMod val="60000"/>
                  <a:lumOff val="40000"/>
                </a:schemeClr>
              </a:solidFill>
              <a:ln>
                <a:noFill/>
              </a:ln>
              <a:scene3d>
                <a:camera prst="isometricRightUp"/>
                <a:lightRig rig="soft" dir="t"/>
              </a:scene3d>
              <a:sp3d prstMaterial="matte">
                <a:bevelT w="0" h="1079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66" name="Rounded Rectangle 1365"/>
              <p:cNvSpPr/>
              <p:nvPr/>
            </p:nvSpPr>
            <p:spPr>
              <a:xfrm>
                <a:off x="2035505" y="3894019"/>
                <a:ext cx="1169845" cy="218576"/>
              </a:xfrm>
              <a:prstGeom prst="roundRect">
                <a:avLst>
                  <a:gd name="adj" fmla="val 50000"/>
                </a:avLst>
              </a:prstGeom>
              <a:solidFill>
                <a:schemeClr val="bg1">
                  <a:lumMod val="50000"/>
                </a:schemeClr>
              </a:solidFill>
              <a:ln>
                <a:noFill/>
              </a:ln>
              <a:scene3d>
                <a:camera prst="isometricRightUp"/>
                <a:lightRig rig="soft" dir="t"/>
              </a:scene3d>
              <a:sp3d prstMaterial="matte">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67" name="Freeform 1366"/>
              <p:cNvSpPr/>
              <p:nvPr/>
            </p:nvSpPr>
            <p:spPr>
              <a:xfrm>
                <a:off x="2567695" y="3333368"/>
                <a:ext cx="539184" cy="337300"/>
              </a:xfrm>
              <a:custGeom>
                <a:avLst/>
                <a:gdLst>
                  <a:gd name="connsiteX0" fmla="*/ 0 w 1147762"/>
                  <a:gd name="connsiteY0" fmla="*/ 528638 h 804863"/>
                  <a:gd name="connsiteX1" fmla="*/ 938212 w 1147762"/>
                  <a:gd name="connsiteY1" fmla="*/ 0 h 804863"/>
                  <a:gd name="connsiteX2" fmla="*/ 1147762 w 1147762"/>
                  <a:gd name="connsiteY2" fmla="*/ 304800 h 804863"/>
                  <a:gd name="connsiteX3" fmla="*/ 252412 w 1147762"/>
                  <a:gd name="connsiteY3" fmla="*/ 804863 h 804863"/>
                  <a:gd name="connsiteX4" fmla="*/ 0 w 1147762"/>
                  <a:gd name="connsiteY4" fmla="*/ 528638 h 804863"/>
                  <a:gd name="connsiteX0" fmla="*/ 0 w 1147762"/>
                  <a:gd name="connsiteY0" fmla="*/ 528638 h 823913"/>
                  <a:gd name="connsiteX1" fmla="*/ 938212 w 1147762"/>
                  <a:gd name="connsiteY1" fmla="*/ 0 h 823913"/>
                  <a:gd name="connsiteX2" fmla="*/ 1147762 w 1147762"/>
                  <a:gd name="connsiteY2" fmla="*/ 304800 h 823913"/>
                  <a:gd name="connsiteX3" fmla="*/ 238124 w 1147762"/>
                  <a:gd name="connsiteY3" fmla="*/ 823913 h 823913"/>
                  <a:gd name="connsiteX4" fmla="*/ 0 w 1147762"/>
                  <a:gd name="connsiteY4" fmla="*/ 528638 h 823913"/>
                  <a:gd name="connsiteX0" fmla="*/ 0 w 1162050"/>
                  <a:gd name="connsiteY0" fmla="*/ 528638 h 823913"/>
                  <a:gd name="connsiteX1" fmla="*/ 938212 w 1162050"/>
                  <a:gd name="connsiteY1" fmla="*/ 0 h 823913"/>
                  <a:gd name="connsiteX2" fmla="*/ 1162050 w 1162050"/>
                  <a:gd name="connsiteY2" fmla="*/ 295275 h 823913"/>
                  <a:gd name="connsiteX3" fmla="*/ 238124 w 1162050"/>
                  <a:gd name="connsiteY3" fmla="*/ 823913 h 823913"/>
                  <a:gd name="connsiteX4" fmla="*/ 0 w 1162050"/>
                  <a:gd name="connsiteY4" fmla="*/ 528638 h 823913"/>
                  <a:gd name="connsiteX0" fmla="*/ 0 w 1181100"/>
                  <a:gd name="connsiteY0" fmla="*/ 542926 h 823913"/>
                  <a:gd name="connsiteX1" fmla="*/ 957262 w 1181100"/>
                  <a:gd name="connsiteY1" fmla="*/ 0 h 823913"/>
                  <a:gd name="connsiteX2" fmla="*/ 1181100 w 1181100"/>
                  <a:gd name="connsiteY2" fmla="*/ 295275 h 823913"/>
                  <a:gd name="connsiteX3" fmla="*/ 257174 w 1181100"/>
                  <a:gd name="connsiteY3" fmla="*/ 823913 h 823913"/>
                  <a:gd name="connsiteX4" fmla="*/ 0 w 1181100"/>
                  <a:gd name="connsiteY4" fmla="*/ 542926 h 823913"/>
                  <a:gd name="connsiteX0" fmla="*/ 0 w 1181100"/>
                  <a:gd name="connsiteY0" fmla="*/ 542926 h 809626"/>
                  <a:gd name="connsiteX1" fmla="*/ 957262 w 1181100"/>
                  <a:gd name="connsiteY1" fmla="*/ 0 h 809626"/>
                  <a:gd name="connsiteX2" fmla="*/ 1181100 w 1181100"/>
                  <a:gd name="connsiteY2" fmla="*/ 295275 h 809626"/>
                  <a:gd name="connsiteX3" fmla="*/ 271461 w 1181100"/>
                  <a:gd name="connsiteY3" fmla="*/ 809626 h 809626"/>
                  <a:gd name="connsiteX4" fmla="*/ 0 w 1181100"/>
                  <a:gd name="connsiteY4" fmla="*/ 542926 h 809626"/>
                  <a:gd name="connsiteX0" fmla="*/ 0 w 1195388"/>
                  <a:gd name="connsiteY0" fmla="*/ 542926 h 809626"/>
                  <a:gd name="connsiteX1" fmla="*/ 957262 w 1195388"/>
                  <a:gd name="connsiteY1" fmla="*/ 0 h 809626"/>
                  <a:gd name="connsiteX2" fmla="*/ 1195388 w 1195388"/>
                  <a:gd name="connsiteY2" fmla="*/ 290513 h 809626"/>
                  <a:gd name="connsiteX3" fmla="*/ 271461 w 1195388"/>
                  <a:gd name="connsiteY3" fmla="*/ 809626 h 809626"/>
                  <a:gd name="connsiteX4" fmla="*/ 0 w 1195388"/>
                  <a:gd name="connsiteY4" fmla="*/ 542926 h 809626"/>
                  <a:gd name="connsiteX0" fmla="*/ 0 w 1171576"/>
                  <a:gd name="connsiteY0" fmla="*/ 542926 h 809626"/>
                  <a:gd name="connsiteX1" fmla="*/ 957262 w 1171576"/>
                  <a:gd name="connsiteY1" fmla="*/ 0 h 809626"/>
                  <a:gd name="connsiteX2" fmla="*/ 1171576 w 1171576"/>
                  <a:gd name="connsiteY2" fmla="*/ 290513 h 809626"/>
                  <a:gd name="connsiteX3" fmla="*/ 271461 w 1171576"/>
                  <a:gd name="connsiteY3" fmla="*/ 809626 h 809626"/>
                  <a:gd name="connsiteX4" fmla="*/ 0 w 1171576"/>
                  <a:gd name="connsiteY4" fmla="*/ 542926 h 809626"/>
                  <a:gd name="connsiteX0" fmla="*/ 0 w 1140619"/>
                  <a:gd name="connsiteY0" fmla="*/ 523876 h 809626"/>
                  <a:gd name="connsiteX1" fmla="*/ 926305 w 1140619"/>
                  <a:gd name="connsiteY1" fmla="*/ 0 h 809626"/>
                  <a:gd name="connsiteX2" fmla="*/ 1140619 w 1140619"/>
                  <a:gd name="connsiteY2" fmla="*/ 290513 h 809626"/>
                  <a:gd name="connsiteX3" fmla="*/ 240504 w 1140619"/>
                  <a:gd name="connsiteY3" fmla="*/ 809626 h 809626"/>
                  <a:gd name="connsiteX4" fmla="*/ 0 w 1140619"/>
                  <a:gd name="connsiteY4" fmla="*/ 523876 h 809626"/>
                  <a:gd name="connsiteX0" fmla="*/ 0 w 1140619"/>
                  <a:gd name="connsiteY0" fmla="*/ 523876 h 814389"/>
                  <a:gd name="connsiteX1" fmla="*/ 926305 w 1140619"/>
                  <a:gd name="connsiteY1" fmla="*/ 0 h 814389"/>
                  <a:gd name="connsiteX2" fmla="*/ 1140619 w 1140619"/>
                  <a:gd name="connsiteY2" fmla="*/ 290513 h 814389"/>
                  <a:gd name="connsiteX3" fmla="*/ 233360 w 1140619"/>
                  <a:gd name="connsiteY3" fmla="*/ 814389 h 814389"/>
                  <a:gd name="connsiteX4" fmla="*/ 0 w 1140619"/>
                  <a:gd name="connsiteY4" fmla="*/ 523876 h 814389"/>
                  <a:gd name="connsiteX0" fmla="*/ 0 w 1181894"/>
                  <a:gd name="connsiteY0" fmla="*/ 596901 h 814389"/>
                  <a:gd name="connsiteX1" fmla="*/ 967580 w 1181894"/>
                  <a:gd name="connsiteY1" fmla="*/ 0 h 814389"/>
                  <a:gd name="connsiteX2" fmla="*/ 1181894 w 1181894"/>
                  <a:gd name="connsiteY2" fmla="*/ 290513 h 814389"/>
                  <a:gd name="connsiteX3" fmla="*/ 274635 w 1181894"/>
                  <a:gd name="connsiteY3" fmla="*/ 814389 h 814389"/>
                  <a:gd name="connsiteX4" fmla="*/ 0 w 1181894"/>
                  <a:gd name="connsiteY4" fmla="*/ 596901 h 814389"/>
                  <a:gd name="connsiteX0" fmla="*/ 0 w 1181894"/>
                  <a:gd name="connsiteY0" fmla="*/ 539751 h 757239"/>
                  <a:gd name="connsiteX1" fmla="*/ 951705 w 1181894"/>
                  <a:gd name="connsiteY1" fmla="*/ 0 h 757239"/>
                  <a:gd name="connsiteX2" fmla="*/ 1181894 w 1181894"/>
                  <a:gd name="connsiteY2" fmla="*/ 233363 h 757239"/>
                  <a:gd name="connsiteX3" fmla="*/ 274635 w 1181894"/>
                  <a:gd name="connsiteY3" fmla="*/ 757239 h 757239"/>
                  <a:gd name="connsiteX4" fmla="*/ 0 w 1181894"/>
                  <a:gd name="connsiteY4" fmla="*/ 539751 h 757239"/>
                  <a:gd name="connsiteX0" fmla="*/ 0 w 1210469"/>
                  <a:gd name="connsiteY0" fmla="*/ 539751 h 757239"/>
                  <a:gd name="connsiteX1" fmla="*/ 980280 w 1210469"/>
                  <a:gd name="connsiteY1" fmla="*/ 0 h 757239"/>
                  <a:gd name="connsiteX2" fmla="*/ 1210469 w 1210469"/>
                  <a:gd name="connsiteY2" fmla="*/ 233363 h 757239"/>
                  <a:gd name="connsiteX3" fmla="*/ 303210 w 1210469"/>
                  <a:gd name="connsiteY3" fmla="*/ 757239 h 757239"/>
                  <a:gd name="connsiteX4" fmla="*/ 0 w 1210469"/>
                  <a:gd name="connsiteY4" fmla="*/ 539751 h 75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0469" h="757239">
                    <a:moveTo>
                      <a:pt x="0" y="539751"/>
                    </a:moveTo>
                    <a:lnTo>
                      <a:pt x="980280" y="0"/>
                    </a:lnTo>
                    <a:lnTo>
                      <a:pt x="1210469" y="233363"/>
                    </a:lnTo>
                    <a:lnTo>
                      <a:pt x="303210" y="757239"/>
                    </a:lnTo>
                    <a:lnTo>
                      <a:pt x="0" y="539751"/>
                    </a:lnTo>
                    <a:close/>
                  </a:path>
                </a:pathLst>
              </a:custGeom>
              <a:solidFill>
                <a:srgbClr val="52545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68" name="Freeform 1367"/>
              <p:cNvSpPr/>
              <p:nvPr/>
            </p:nvSpPr>
            <p:spPr>
              <a:xfrm rot="18077764">
                <a:off x="2650394" y="3398118"/>
                <a:ext cx="208552" cy="892252"/>
              </a:xfrm>
              <a:custGeom>
                <a:avLst/>
                <a:gdLst>
                  <a:gd name="connsiteX0" fmla="*/ 399934 w 399934"/>
                  <a:gd name="connsiteY0" fmla="*/ 224856 h 1893566"/>
                  <a:gd name="connsiteX1" fmla="*/ 399934 w 399934"/>
                  <a:gd name="connsiteY1" fmla="*/ 1893566 h 1893566"/>
                  <a:gd name="connsiteX2" fmla="*/ 0 w 399934"/>
                  <a:gd name="connsiteY2" fmla="*/ 1668997 h 1893566"/>
                  <a:gd name="connsiteX3" fmla="*/ 0 w 399934"/>
                  <a:gd name="connsiteY3" fmla="*/ 0 h 1893566"/>
                  <a:gd name="connsiteX0" fmla="*/ 399934 w 418320"/>
                  <a:gd name="connsiteY0" fmla="*/ 224856 h 1909140"/>
                  <a:gd name="connsiteX1" fmla="*/ 418320 w 418320"/>
                  <a:gd name="connsiteY1" fmla="*/ 1909140 h 1909140"/>
                  <a:gd name="connsiteX2" fmla="*/ 0 w 418320"/>
                  <a:gd name="connsiteY2" fmla="*/ 1668997 h 1909140"/>
                  <a:gd name="connsiteX3" fmla="*/ 0 w 418320"/>
                  <a:gd name="connsiteY3" fmla="*/ 0 h 1909140"/>
                  <a:gd name="connsiteX4" fmla="*/ 399934 w 418320"/>
                  <a:gd name="connsiteY4" fmla="*/ 224856 h 1909140"/>
                  <a:gd name="connsiteX0" fmla="*/ 399934 w 443218"/>
                  <a:gd name="connsiteY0" fmla="*/ 224856 h 1920757"/>
                  <a:gd name="connsiteX1" fmla="*/ 443218 w 443218"/>
                  <a:gd name="connsiteY1" fmla="*/ 1920757 h 1920757"/>
                  <a:gd name="connsiteX2" fmla="*/ 0 w 443218"/>
                  <a:gd name="connsiteY2" fmla="*/ 1668997 h 1920757"/>
                  <a:gd name="connsiteX3" fmla="*/ 0 w 443218"/>
                  <a:gd name="connsiteY3" fmla="*/ 0 h 1920757"/>
                  <a:gd name="connsiteX4" fmla="*/ 399934 w 443218"/>
                  <a:gd name="connsiteY4" fmla="*/ 224856 h 1920757"/>
                  <a:gd name="connsiteX0" fmla="*/ 384101 w 443218"/>
                  <a:gd name="connsiteY0" fmla="*/ 198811 h 1920757"/>
                  <a:gd name="connsiteX1" fmla="*/ 443218 w 443218"/>
                  <a:gd name="connsiteY1" fmla="*/ 1920757 h 1920757"/>
                  <a:gd name="connsiteX2" fmla="*/ 0 w 443218"/>
                  <a:gd name="connsiteY2" fmla="*/ 1668997 h 1920757"/>
                  <a:gd name="connsiteX3" fmla="*/ 0 w 443218"/>
                  <a:gd name="connsiteY3" fmla="*/ 0 h 1920757"/>
                  <a:gd name="connsiteX4" fmla="*/ 384101 w 443218"/>
                  <a:gd name="connsiteY4" fmla="*/ 198811 h 1920757"/>
                  <a:gd name="connsiteX0" fmla="*/ 403893 w 463010"/>
                  <a:gd name="connsiteY0" fmla="*/ 231367 h 1953313"/>
                  <a:gd name="connsiteX1" fmla="*/ 463010 w 463010"/>
                  <a:gd name="connsiteY1" fmla="*/ 1953313 h 1953313"/>
                  <a:gd name="connsiteX2" fmla="*/ 19792 w 463010"/>
                  <a:gd name="connsiteY2" fmla="*/ 1701553 h 1953313"/>
                  <a:gd name="connsiteX3" fmla="*/ 0 w 463010"/>
                  <a:gd name="connsiteY3" fmla="*/ 0 h 1953313"/>
                  <a:gd name="connsiteX4" fmla="*/ 403893 w 463010"/>
                  <a:gd name="connsiteY4" fmla="*/ 231367 h 1953313"/>
                  <a:gd name="connsiteX0" fmla="*/ 403893 w 463010"/>
                  <a:gd name="connsiteY0" fmla="*/ 231367 h 1953313"/>
                  <a:gd name="connsiteX1" fmla="*/ 463010 w 463010"/>
                  <a:gd name="connsiteY1" fmla="*/ 1953313 h 1953313"/>
                  <a:gd name="connsiteX2" fmla="*/ 44690 w 463010"/>
                  <a:gd name="connsiteY2" fmla="*/ 1713171 h 1953313"/>
                  <a:gd name="connsiteX3" fmla="*/ 0 w 463010"/>
                  <a:gd name="connsiteY3" fmla="*/ 0 h 1953313"/>
                  <a:gd name="connsiteX4" fmla="*/ 403893 w 463010"/>
                  <a:gd name="connsiteY4" fmla="*/ 231367 h 1953313"/>
                  <a:gd name="connsiteX0" fmla="*/ 403893 w 463010"/>
                  <a:gd name="connsiteY0" fmla="*/ 231367 h 1953313"/>
                  <a:gd name="connsiteX1" fmla="*/ 463010 w 463010"/>
                  <a:gd name="connsiteY1" fmla="*/ 1953313 h 1953313"/>
                  <a:gd name="connsiteX2" fmla="*/ 43335 w 463010"/>
                  <a:gd name="connsiteY2" fmla="*/ 1761368 h 1953313"/>
                  <a:gd name="connsiteX3" fmla="*/ 0 w 463010"/>
                  <a:gd name="connsiteY3" fmla="*/ 0 h 1953313"/>
                  <a:gd name="connsiteX4" fmla="*/ 403893 w 463010"/>
                  <a:gd name="connsiteY4" fmla="*/ 231367 h 1953313"/>
                  <a:gd name="connsiteX0" fmla="*/ 403893 w 468199"/>
                  <a:gd name="connsiteY0" fmla="*/ 231367 h 2003106"/>
                  <a:gd name="connsiteX1" fmla="*/ 468199 w 468199"/>
                  <a:gd name="connsiteY1" fmla="*/ 2003106 h 2003106"/>
                  <a:gd name="connsiteX2" fmla="*/ 43335 w 468199"/>
                  <a:gd name="connsiteY2" fmla="*/ 1761368 h 2003106"/>
                  <a:gd name="connsiteX3" fmla="*/ 0 w 468199"/>
                  <a:gd name="connsiteY3" fmla="*/ 0 h 2003106"/>
                  <a:gd name="connsiteX4" fmla="*/ 403893 w 468199"/>
                  <a:gd name="connsiteY4" fmla="*/ 231367 h 2003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199" h="2003106">
                    <a:moveTo>
                      <a:pt x="403893" y="231367"/>
                    </a:moveTo>
                    <a:lnTo>
                      <a:pt x="468199" y="2003106"/>
                    </a:lnTo>
                    <a:lnTo>
                      <a:pt x="43335" y="1761368"/>
                    </a:lnTo>
                    <a:lnTo>
                      <a:pt x="0" y="0"/>
                    </a:lnTo>
                    <a:lnTo>
                      <a:pt x="403893" y="231367"/>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69" name="Freeform 1368"/>
              <p:cNvSpPr/>
              <p:nvPr/>
            </p:nvSpPr>
            <p:spPr>
              <a:xfrm>
                <a:off x="2597522" y="3306605"/>
                <a:ext cx="508071" cy="362757"/>
              </a:xfrm>
              <a:custGeom>
                <a:avLst/>
                <a:gdLst>
                  <a:gd name="connsiteX0" fmla="*/ 0 w 1147762"/>
                  <a:gd name="connsiteY0" fmla="*/ 528638 h 804863"/>
                  <a:gd name="connsiteX1" fmla="*/ 938212 w 1147762"/>
                  <a:gd name="connsiteY1" fmla="*/ 0 h 804863"/>
                  <a:gd name="connsiteX2" fmla="*/ 1147762 w 1147762"/>
                  <a:gd name="connsiteY2" fmla="*/ 304800 h 804863"/>
                  <a:gd name="connsiteX3" fmla="*/ 252412 w 1147762"/>
                  <a:gd name="connsiteY3" fmla="*/ 804863 h 804863"/>
                  <a:gd name="connsiteX4" fmla="*/ 0 w 1147762"/>
                  <a:gd name="connsiteY4" fmla="*/ 528638 h 804863"/>
                  <a:gd name="connsiteX0" fmla="*/ 0 w 1147762"/>
                  <a:gd name="connsiteY0" fmla="*/ 528638 h 823913"/>
                  <a:gd name="connsiteX1" fmla="*/ 938212 w 1147762"/>
                  <a:gd name="connsiteY1" fmla="*/ 0 h 823913"/>
                  <a:gd name="connsiteX2" fmla="*/ 1147762 w 1147762"/>
                  <a:gd name="connsiteY2" fmla="*/ 304800 h 823913"/>
                  <a:gd name="connsiteX3" fmla="*/ 238124 w 1147762"/>
                  <a:gd name="connsiteY3" fmla="*/ 823913 h 823913"/>
                  <a:gd name="connsiteX4" fmla="*/ 0 w 1147762"/>
                  <a:gd name="connsiteY4" fmla="*/ 528638 h 823913"/>
                  <a:gd name="connsiteX0" fmla="*/ 0 w 1162050"/>
                  <a:gd name="connsiteY0" fmla="*/ 528638 h 823913"/>
                  <a:gd name="connsiteX1" fmla="*/ 938212 w 1162050"/>
                  <a:gd name="connsiteY1" fmla="*/ 0 h 823913"/>
                  <a:gd name="connsiteX2" fmla="*/ 1162050 w 1162050"/>
                  <a:gd name="connsiteY2" fmla="*/ 295275 h 823913"/>
                  <a:gd name="connsiteX3" fmla="*/ 238124 w 1162050"/>
                  <a:gd name="connsiteY3" fmla="*/ 823913 h 823913"/>
                  <a:gd name="connsiteX4" fmla="*/ 0 w 1162050"/>
                  <a:gd name="connsiteY4" fmla="*/ 528638 h 823913"/>
                  <a:gd name="connsiteX0" fmla="*/ 0 w 1181100"/>
                  <a:gd name="connsiteY0" fmla="*/ 542926 h 823913"/>
                  <a:gd name="connsiteX1" fmla="*/ 957262 w 1181100"/>
                  <a:gd name="connsiteY1" fmla="*/ 0 h 823913"/>
                  <a:gd name="connsiteX2" fmla="*/ 1181100 w 1181100"/>
                  <a:gd name="connsiteY2" fmla="*/ 295275 h 823913"/>
                  <a:gd name="connsiteX3" fmla="*/ 257174 w 1181100"/>
                  <a:gd name="connsiteY3" fmla="*/ 823913 h 823913"/>
                  <a:gd name="connsiteX4" fmla="*/ 0 w 1181100"/>
                  <a:gd name="connsiteY4" fmla="*/ 542926 h 823913"/>
                  <a:gd name="connsiteX0" fmla="*/ 0 w 1181100"/>
                  <a:gd name="connsiteY0" fmla="*/ 542926 h 809626"/>
                  <a:gd name="connsiteX1" fmla="*/ 957262 w 1181100"/>
                  <a:gd name="connsiteY1" fmla="*/ 0 h 809626"/>
                  <a:gd name="connsiteX2" fmla="*/ 1181100 w 1181100"/>
                  <a:gd name="connsiteY2" fmla="*/ 295275 h 809626"/>
                  <a:gd name="connsiteX3" fmla="*/ 271461 w 1181100"/>
                  <a:gd name="connsiteY3" fmla="*/ 809626 h 809626"/>
                  <a:gd name="connsiteX4" fmla="*/ 0 w 1181100"/>
                  <a:gd name="connsiteY4" fmla="*/ 542926 h 809626"/>
                  <a:gd name="connsiteX0" fmla="*/ 0 w 1195388"/>
                  <a:gd name="connsiteY0" fmla="*/ 542926 h 809626"/>
                  <a:gd name="connsiteX1" fmla="*/ 957262 w 1195388"/>
                  <a:gd name="connsiteY1" fmla="*/ 0 h 809626"/>
                  <a:gd name="connsiteX2" fmla="*/ 1195388 w 1195388"/>
                  <a:gd name="connsiteY2" fmla="*/ 290513 h 809626"/>
                  <a:gd name="connsiteX3" fmla="*/ 271461 w 1195388"/>
                  <a:gd name="connsiteY3" fmla="*/ 809626 h 809626"/>
                  <a:gd name="connsiteX4" fmla="*/ 0 w 1195388"/>
                  <a:gd name="connsiteY4" fmla="*/ 542926 h 809626"/>
                  <a:gd name="connsiteX0" fmla="*/ 0 w 1171576"/>
                  <a:gd name="connsiteY0" fmla="*/ 542926 h 809626"/>
                  <a:gd name="connsiteX1" fmla="*/ 957262 w 1171576"/>
                  <a:gd name="connsiteY1" fmla="*/ 0 h 809626"/>
                  <a:gd name="connsiteX2" fmla="*/ 1171576 w 1171576"/>
                  <a:gd name="connsiteY2" fmla="*/ 290513 h 809626"/>
                  <a:gd name="connsiteX3" fmla="*/ 271461 w 1171576"/>
                  <a:gd name="connsiteY3" fmla="*/ 809626 h 809626"/>
                  <a:gd name="connsiteX4" fmla="*/ 0 w 1171576"/>
                  <a:gd name="connsiteY4" fmla="*/ 542926 h 809626"/>
                  <a:gd name="connsiteX0" fmla="*/ 0 w 1140619"/>
                  <a:gd name="connsiteY0" fmla="*/ 523876 h 809626"/>
                  <a:gd name="connsiteX1" fmla="*/ 926305 w 1140619"/>
                  <a:gd name="connsiteY1" fmla="*/ 0 h 809626"/>
                  <a:gd name="connsiteX2" fmla="*/ 1140619 w 1140619"/>
                  <a:gd name="connsiteY2" fmla="*/ 290513 h 809626"/>
                  <a:gd name="connsiteX3" fmla="*/ 240504 w 1140619"/>
                  <a:gd name="connsiteY3" fmla="*/ 809626 h 809626"/>
                  <a:gd name="connsiteX4" fmla="*/ 0 w 1140619"/>
                  <a:gd name="connsiteY4" fmla="*/ 523876 h 809626"/>
                  <a:gd name="connsiteX0" fmla="*/ 0 w 1140619"/>
                  <a:gd name="connsiteY0" fmla="*/ 523876 h 814389"/>
                  <a:gd name="connsiteX1" fmla="*/ 926305 w 1140619"/>
                  <a:gd name="connsiteY1" fmla="*/ 0 h 814389"/>
                  <a:gd name="connsiteX2" fmla="*/ 1140619 w 1140619"/>
                  <a:gd name="connsiteY2" fmla="*/ 290513 h 814389"/>
                  <a:gd name="connsiteX3" fmla="*/ 233360 w 1140619"/>
                  <a:gd name="connsiteY3" fmla="*/ 814389 h 814389"/>
                  <a:gd name="connsiteX4" fmla="*/ 0 w 1140619"/>
                  <a:gd name="connsiteY4" fmla="*/ 523876 h 814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619" h="814389">
                    <a:moveTo>
                      <a:pt x="0" y="523876"/>
                    </a:moveTo>
                    <a:lnTo>
                      <a:pt x="926305" y="0"/>
                    </a:lnTo>
                    <a:lnTo>
                      <a:pt x="1140619" y="290513"/>
                    </a:lnTo>
                    <a:lnTo>
                      <a:pt x="233360" y="814389"/>
                    </a:lnTo>
                    <a:lnTo>
                      <a:pt x="0" y="523876"/>
                    </a:lnTo>
                    <a:close/>
                  </a:path>
                </a:pathLst>
              </a:cu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70" name="Freeform 1369"/>
              <p:cNvSpPr/>
              <p:nvPr/>
            </p:nvSpPr>
            <p:spPr>
              <a:xfrm>
                <a:off x="2610511" y="3319445"/>
                <a:ext cx="480703" cy="338675"/>
              </a:xfrm>
              <a:custGeom>
                <a:avLst/>
                <a:gdLst>
                  <a:gd name="connsiteX0" fmla="*/ 0 w 1147762"/>
                  <a:gd name="connsiteY0" fmla="*/ 528638 h 804863"/>
                  <a:gd name="connsiteX1" fmla="*/ 938212 w 1147762"/>
                  <a:gd name="connsiteY1" fmla="*/ 0 h 804863"/>
                  <a:gd name="connsiteX2" fmla="*/ 1147762 w 1147762"/>
                  <a:gd name="connsiteY2" fmla="*/ 304800 h 804863"/>
                  <a:gd name="connsiteX3" fmla="*/ 252412 w 1147762"/>
                  <a:gd name="connsiteY3" fmla="*/ 804863 h 804863"/>
                  <a:gd name="connsiteX4" fmla="*/ 0 w 1147762"/>
                  <a:gd name="connsiteY4" fmla="*/ 528638 h 804863"/>
                  <a:gd name="connsiteX0" fmla="*/ 0 w 1147762"/>
                  <a:gd name="connsiteY0" fmla="*/ 528638 h 823913"/>
                  <a:gd name="connsiteX1" fmla="*/ 938212 w 1147762"/>
                  <a:gd name="connsiteY1" fmla="*/ 0 h 823913"/>
                  <a:gd name="connsiteX2" fmla="*/ 1147762 w 1147762"/>
                  <a:gd name="connsiteY2" fmla="*/ 304800 h 823913"/>
                  <a:gd name="connsiteX3" fmla="*/ 238124 w 1147762"/>
                  <a:gd name="connsiteY3" fmla="*/ 823913 h 823913"/>
                  <a:gd name="connsiteX4" fmla="*/ 0 w 1147762"/>
                  <a:gd name="connsiteY4" fmla="*/ 528638 h 823913"/>
                  <a:gd name="connsiteX0" fmla="*/ 0 w 1162050"/>
                  <a:gd name="connsiteY0" fmla="*/ 528638 h 823913"/>
                  <a:gd name="connsiteX1" fmla="*/ 938212 w 1162050"/>
                  <a:gd name="connsiteY1" fmla="*/ 0 h 823913"/>
                  <a:gd name="connsiteX2" fmla="*/ 1162050 w 1162050"/>
                  <a:gd name="connsiteY2" fmla="*/ 295275 h 823913"/>
                  <a:gd name="connsiteX3" fmla="*/ 238124 w 1162050"/>
                  <a:gd name="connsiteY3" fmla="*/ 823913 h 823913"/>
                  <a:gd name="connsiteX4" fmla="*/ 0 w 1162050"/>
                  <a:gd name="connsiteY4" fmla="*/ 528638 h 823913"/>
                  <a:gd name="connsiteX0" fmla="*/ 0 w 1181100"/>
                  <a:gd name="connsiteY0" fmla="*/ 542926 h 823913"/>
                  <a:gd name="connsiteX1" fmla="*/ 957262 w 1181100"/>
                  <a:gd name="connsiteY1" fmla="*/ 0 h 823913"/>
                  <a:gd name="connsiteX2" fmla="*/ 1181100 w 1181100"/>
                  <a:gd name="connsiteY2" fmla="*/ 295275 h 823913"/>
                  <a:gd name="connsiteX3" fmla="*/ 257174 w 1181100"/>
                  <a:gd name="connsiteY3" fmla="*/ 823913 h 823913"/>
                  <a:gd name="connsiteX4" fmla="*/ 0 w 1181100"/>
                  <a:gd name="connsiteY4" fmla="*/ 542926 h 823913"/>
                  <a:gd name="connsiteX0" fmla="*/ 0 w 1181100"/>
                  <a:gd name="connsiteY0" fmla="*/ 542926 h 809626"/>
                  <a:gd name="connsiteX1" fmla="*/ 957262 w 1181100"/>
                  <a:gd name="connsiteY1" fmla="*/ 0 h 809626"/>
                  <a:gd name="connsiteX2" fmla="*/ 1181100 w 1181100"/>
                  <a:gd name="connsiteY2" fmla="*/ 295275 h 809626"/>
                  <a:gd name="connsiteX3" fmla="*/ 271461 w 1181100"/>
                  <a:gd name="connsiteY3" fmla="*/ 809626 h 809626"/>
                  <a:gd name="connsiteX4" fmla="*/ 0 w 1181100"/>
                  <a:gd name="connsiteY4" fmla="*/ 542926 h 809626"/>
                  <a:gd name="connsiteX0" fmla="*/ 0 w 1195388"/>
                  <a:gd name="connsiteY0" fmla="*/ 542926 h 809626"/>
                  <a:gd name="connsiteX1" fmla="*/ 957262 w 1195388"/>
                  <a:gd name="connsiteY1" fmla="*/ 0 h 809626"/>
                  <a:gd name="connsiteX2" fmla="*/ 1195388 w 1195388"/>
                  <a:gd name="connsiteY2" fmla="*/ 290513 h 809626"/>
                  <a:gd name="connsiteX3" fmla="*/ 271461 w 1195388"/>
                  <a:gd name="connsiteY3" fmla="*/ 809626 h 809626"/>
                  <a:gd name="connsiteX4" fmla="*/ 0 w 1195388"/>
                  <a:gd name="connsiteY4" fmla="*/ 542926 h 809626"/>
                  <a:gd name="connsiteX0" fmla="*/ 0 w 1171576"/>
                  <a:gd name="connsiteY0" fmla="*/ 542926 h 809626"/>
                  <a:gd name="connsiteX1" fmla="*/ 957262 w 1171576"/>
                  <a:gd name="connsiteY1" fmla="*/ 0 h 809626"/>
                  <a:gd name="connsiteX2" fmla="*/ 1171576 w 1171576"/>
                  <a:gd name="connsiteY2" fmla="*/ 290513 h 809626"/>
                  <a:gd name="connsiteX3" fmla="*/ 271461 w 1171576"/>
                  <a:gd name="connsiteY3" fmla="*/ 809626 h 809626"/>
                  <a:gd name="connsiteX4" fmla="*/ 0 w 1171576"/>
                  <a:gd name="connsiteY4" fmla="*/ 542926 h 809626"/>
                  <a:gd name="connsiteX0" fmla="*/ 0 w 1140619"/>
                  <a:gd name="connsiteY0" fmla="*/ 523876 h 809626"/>
                  <a:gd name="connsiteX1" fmla="*/ 926305 w 1140619"/>
                  <a:gd name="connsiteY1" fmla="*/ 0 h 809626"/>
                  <a:gd name="connsiteX2" fmla="*/ 1140619 w 1140619"/>
                  <a:gd name="connsiteY2" fmla="*/ 290513 h 809626"/>
                  <a:gd name="connsiteX3" fmla="*/ 240504 w 1140619"/>
                  <a:gd name="connsiteY3" fmla="*/ 809626 h 809626"/>
                  <a:gd name="connsiteX4" fmla="*/ 0 w 1140619"/>
                  <a:gd name="connsiteY4" fmla="*/ 523876 h 809626"/>
                  <a:gd name="connsiteX0" fmla="*/ 0 w 1140619"/>
                  <a:gd name="connsiteY0" fmla="*/ 523876 h 814389"/>
                  <a:gd name="connsiteX1" fmla="*/ 926305 w 1140619"/>
                  <a:gd name="connsiteY1" fmla="*/ 0 h 814389"/>
                  <a:gd name="connsiteX2" fmla="*/ 1140619 w 1140619"/>
                  <a:gd name="connsiteY2" fmla="*/ 290513 h 814389"/>
                  <a:gd name="connsiteX3" fmla="*/ 233360 w 1140619"/>
                  <a:gd name="connsiteY3" fmla="*/ 814389 h 814389"/>
                  <a:gd name="connsiteX4" fmla="*/ 0 w 1140619"/>
                  <a:gd name="connsiteY4" fmla="*/ 523876 h 814389"/>
                  <a:gd name="connsiteX0" fmla="*/ 0 w 1140619"/>
                  <a:gd name="connsiteY0" fmla="*/ 523876 h 791069"/>
                  <a:gd name="connsiteX1" fmla="*/ 926305 w 1140619"/>
                  <a:gd name="connsiteY1" fmla="*/ 0 h 791069"/>
                  <a:gd name="connsiteX2" fmla="*/ 1140619 w 1140619"/>
                  <a:gd name="connsiteY2" fmla="*/ 290513 h 791069"/>
                  <a:gd name="connsiteX3" fmla="*/ 199676 w 1140619"/>
                  <a:gd name="connsiteY3" fmla="*/ 791069 h 791069"/>
                  <a:gd name="connsiteX4" fmla="*/ 0 w 1140619"/>
                  <a:gd name="connsiteY4" fmla="*/ 523876 h 791069"/>
                  <a:gd name="connsiteX0" fmla="*/ 0 w 1148393"/>
                  <a:gd name="connsiteY0" fmla="*/ 523876 h 791069"/>
                  <a:gd name="connsiteX1" fmla="*/ 926305 w 1148393"/>
                  <a:gd name="connsiteY1" fmla="*/ 0 h 791069"/>
                  <a:gd name="connsiteX2" fmla="*/ 1148393 w 1148393"/>
                  <a:gd name="connsiteY2" fmla="*/ 259419 h 791069"/>
                  <a:gd name="connsiteX3" fmla="*/ 199676 w 1148393"/>
                  <a:gd name="connsiteY3" fmla="*/ 791069 h 791069"/>
                  <a:gd name="connsiteX4" fmla="*/ 0 w 1148393"/>
                  <a:gd name="connsiteY4" fmla="*/ 523876 h 791069"/>
                  <a:gd name="connsiteX0" fmla="*/ 0 w 1148393"/>
                  <a:gd name="connsiteY0" fmla="*/ 536831 h 804024"/>
                  <a:gd name="connsiteX1" fmla="*/ 939261 w 1148393"/>
                  <a:gd name="connsiteY1" fmla="*/ 0 h 804024"/>
                  <a:gd name="connsiteX2" fmla="*/ 1148393 w 1148393"/>
                  <a:gd name="connsiteY2" fmla="*/ 272374 h 804024"/>
                  <a:gd name="connsiteX3" fmla="*/ 199676 w 1148393"/>
                  <a:gd name="connsiteY3" fmla="*/ 804024 h 804024"/>
                  <a:gd name="connsiteX4" fmla="*/ 0 w 1148393"/>
                  <a:gd name="connsiteY4" fmla="*/ 536831 h 804024"/>
                  <a:gd name="connsiteX0" fmla="*/ 0 w 1169122"/>
                  <a:gd name="connsiteY0" fmla="*/ 544605 h 804024"/>
                  <a:gd name="connsiteX1" fmla="*/ 959990 w 1169122"/>
                  <a:gd name="connsiteY1" fmla="*/ 0 h 804024"/>
                  <a:gd name="connsiteX2" fmla="*/ 1169122 w 1169122"/>
                  <a:gd name="connsiteY2" fmla="*/ 272374 h 804024"/>
                  <a:gd name="connsiteX3" fmla="*/ 220405 w 1169122"/>
                  <a:gd name="connsiteY3" fmla="*/ 804024 h 804024"/>
                  <a:gd name="connsiteX4" fmla="*/ 0 w 1169122"/>
                  <a:gd name="connsiteY4" fmla="*/ 544605 h 804024"/>
                  <a:gd name="connsiteX0" fmla="*/ 0 w 1169122"/>
                  <a:gd name="connsiteY0" fmla="*/ 544605 h 824753"/>
                  <a:gd name="connsiteX1" fmla="*/ 959990 w 1169122"/>
                  <a:gd name="connsiteY1" fmla="*/ 0 h 824753"/>
                  <a:gd name="connsiteX2" fmla="*/ 1169122 w 1169122"/>
                  <a:gd name="connsiteY2" fmla="*/ 272374 h 824753"/>
                  <a:gd name="connsiteX3" fmla="*/ 207449 w 1169122"/>
                  <a:gd name="connsiteY3" fmla="*/ 824753 h 824753"/>
                  <a:gd name="connsiteX4" fmla="*/ 0 w 1169122"/>
                  <a:gd name="connsiteY4" fmla="*/ 544605 h 824753"/>
                  <a:gd name="connsiteX0" fmla="*/ 0 w 1169122"/>
                  <a:gd name="connsiteY0" fmla="*/ 544605 h 811798"/>
                  <a:gd name="connsiteX1" fmla="*/ 959990 w 1169122"/>
                  <a:gd name="connsiteY1" fmla="*/ 0 h 811798"/>
                  <a:gd name="connsiteX2" fmla="*/ 1169122 w 1169122"/>
                  <a:gd name="connsiteY2" fmla="*/ 272374 h 811798"/>
                  <a:gd name="connsiteX3" fmla="*/ 225588 w 1169122"/>
                  <a:gd name="connsiteY3" fmla="*/ 811798 h 811798"/>
                  <a:gd name="connsiteX4" fmla="*/ 0 w 1169122"/>
                  <a:gd name="connsiteY4" fmla="*/ 544605 h 811798"/>
                  <a:gd name="connsiteX0" fmla="*/ 0 w 1169122"/>
                  <a:gd name="connsiteY0" fmla="*/ 544605 h 819572"/>
                  <a:gd name="connsiteX1" fmla="*/ 959990 w 1169122"/>
                  <a:gd name="connsiteY1" fmla="*/ 0 h 819572"/>
                  <a:gd name="connsiteX2" fmla="*/ 1169122 w 1169122"/>
                  <a:gd name="connsiteY2" fmla="*/ 272374 h 819572"/>
                  <a:gd name="connsiteX3" fmla="*/ 217814 w 1169122"/>
                  <a:gd name="connsiteY3" fmla="*/ 819572 h 819572"/>
                  <a:gd name="connsiteX4" fmla="*/ 0 w 1169122"/>
                  <a:gd name="connsiteY4" fmla="*/ 544605 h 819572"/>
                  <a:gd name="connsiteX0" fmla="*/ 0 w 1169122"/>
                  <a:gd name="connsiteY0" fmla="*/ 552379 h 827346"/>
                  <a:gd name="connsiteX1" fmla="*/ 959990 w 1169122"/>
                  <a:gd name="connsiteY1" fmla="*/ 0 h 827346"/>
                  <a:gd name="connsiteX2" fmla="*/ 1169122 w 1169122"/>
                  <a:gd name="connsiteY2" fmla="*/ 280148 h 827346"/>
                  <a:gd name="connsiteX3" fmla="*/ 217814 w 1169122"/>
                  <a:gd name="connsiteY3" fmla="*/ 827346 h 827346"/>
                  <a:gd name="connsiteX4" fmla="*/ 0 w 1169122"/>
                  <a:gd name="connsiteY4" fmla="*/ 552379 h 827346"/>
                  <a:gd name="connsiteX0" fmla="*/ 0 w 1174304"/>
                  <a:gd name="connsiteY0" fmla="*/ 547197 h 827346"/>
                  <a:gd name="connsiteX1" fmla="*/ 965172 w 1174304"/>
                  <a:gd name="connsiteY1" fmla="*/ 0 h 827346"/>
                  <a:gd name="connsiteX2" fmla="*/ 1174304 w 1174304"/>
                  <a:gd name="connsiteY2" fmla="*/ 280148 h 827346"/>
                  <a:gd name="connsiteX3" fmla="*/ 222996 w 1174304"/>
                  <a:gd name="connsiteY3" fmla="*/ 827346 h 827346"/>
                  <a:gd name="connsiteX4" fmla="*/ 0 w 1174304"/>
                  <a:gd name="connsiteY4" fmla="*/ 547197 h 827346"/>
                  <a:gd name="connsiteX0" fmla="*/ 0 w 1174304"/>
                  <a:gd name="connsiteY0" fmla="*/ 547197 h 827346"/>
                  <a:gd name="connsiteX1" fmla="*/ 965172 w 1174304"/>
                  <a:gd name="connsiteY1" fmla="*/ 0 h 827346"/>
                  <a:gd name="connsiteX2" fmla="*/ 1174304 w 1174304"/>
                  <a:gd name="connsiteY2" fmla="*/ 280148 h 827346"/>
                  <a:gd name="connsiteX3" fmla="*/ 230770 w 1174304"/>
                  <a:gd name="connsiteY3" fmla="*/ 827346 h 827346"/>
                  <a:gd name="connsiteX4" fmla="*/ 0 w 1174304"/>
                  <a:gd name="connsiteY4" fmla="*/ 547197 h 827346"/>
                  <a:gd name="connsiteX0" fmla="*/ 0 w 1174304"/>
                  <a:gd name="connsiteY0" fmla="*/ 547197 h 827346"/>
                  <a:gd name="connsiteX1" fmla="*/ 965172 w 1174304"/>
                  <a:gd name="connsiteY1" fmla="*/ 0 h 827346"/>
                  <a:gd name="connsiteX2" fmla="*/ 1174304 w 1174304"/>
                  <a:gd name="connsiteY2" fmla="*/ 280148 h 827346"/>
                  <a:gd name="connsiteX3" fmla="*/ 228179 w 1174304"/>
                  <a:gd name="connsiteY3" fmla="*/ 827346 h 827346"/>
                  <a:gd name="connsiteX4" fmla="*/ 0 w 1174304"/>
                  <a:gd name="connsiteY4" fmla="*/ 547197 h 827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304" h="827346">
                    <a:moveTo>
                      <a:pt x="0" y="547197"/>
                    </a:moveTo>
                    <a:lnTo>
                      <a:pt x="965172" y="0"/>
                    </a:lnTo>
                    <a:lnTo>
                      <a:pt x="1174304" y="280148"/>
                    </a:lnTo>
                    <a:lnTo>
                      <a:pt x="228179" y="827346"/>
                    </a:lnTo>
                    <a:lnTo>
                      <a:pt x="0" y="547197"/>
                    </a:lnTo>
                    <a:close/>
                  </a:path>
                </a:pathLst>
              </a:cu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71" name="Freeform 1370"/>
              <p:cNvSpPr/>
              <p:nvPr/>
            </p:nvSpPr>
            <p:spPr>
              <a:xfrm>
                <a:off x="2642631" y="3348258"/>
                <a:ext cx="417911" cy="282183"/>
              </a:xfrm>
              <a:custGeom>
                <a:avLst/>
                <a:gdLst>
                  <a:gd name="connsiteX0" fmla="*/ 0 w 1147762"/>
                  <a:gd name="connsiteY0" fmla="*/ 528638 h 804863"/>
                  <a:gd name="connsiteX1" fmla="*/ 938212 w 1147762"/>
                  <a:gd name="connsiteY1" fmla="*/ 0 h 804863"/>
                  <a:gd name="connsiteX2" fmla="*/ 1147762 w 1147762"/>
                  <a:gd name="connsiteY2" fmla="*/ 304800 h 804863"/>
                  <a:gd name="connsiteX3" fmla="*/ 252412 w 1147762"/>
                  <a:gd name="connsiteY3" fmla="*/ 804863 h 804863"/>
                  <a:gd name="connsiteX4" fmla="*/ 0 w 1147762"/>
                  <a:gd name="connsiteY4" fmla="*/ 528638 h 804863"/>
                  <a:gd name="connsiteX0" fmla="*/ 0 w 1147762"/>
                  <a:gd name="connsiteY0" fmla="*/ 528638 h 823913"/>
                  <a:gd name="connsiteX1" fmla="*/ 938212 w 1147762"/>
                  <a:gd name="connsiteY1" fmla="*/ 0 h 823913"/>
                  <a:gd name="connsiteX2" fmla="*/ 1147762 w 1147762"/>
                  <a:gd name="connsiteY2" fmla="*/ 304800 h 823913"/>
                  <a:gd name="connsiteX3" fmla="*/ 238124 w 1147762"/>
                  <a:gd name="connsiteY3" fmla="*/ 823913 h 823913"/>
                  <a:gd name="connsiteX4" fmla="*/ 0 w 1147762"/>
                  <a:gd name="connsiteY4" fmla="*/ 528638 h 823913"/>
                  <a:gd name="connsiteX0" fmla="*/ 0 w 1162050"/>
                  <a:gd name="connsiteY0" fmla="*/ 528638 h 823913"/>
                  <a:gd name="connsiteX1" fmla="*/ 938212 w 1162050"/>
                  <a:gd name="connsiteY1" fmla="*/ 0 h 823913"/>
                  <a:gd name="connsiteX2" fmla="*/ 1162050 w 1162050"/>
                  <a:gd name="connsiteY2" fmla="*/ 295275 h 823913"/>
                  <a:gd name="connsiteX3" fmla="*/ 238124 w 1162050"/>
                  <a:gd name="connsiteY3" fmla="*/ 823913 h 823913"/>
                  <a:gd name="connsiteX4" fmla="*/ 0 w 1162050"/>
                  <a:gd name="connsiteY4" fmla="*/ 528638 h 823913"/>
                  <a:gd name="connsiteX0" fmla="*/ 0 w 1181100"/>
                  <a:gd name="connsiteY0" fmla="*/ 542926 h 823913"/>
                  <a:gd name="connsiteX1" fmla="*/ 957262 w 1181100"/>
                  <a:gd name="connsiteY1" fmla="*/ 0 h 823913"/>
                  <a:gd name="connsiteX2" fmla="*/ 1181100 w 1181100"/>
                  <a:gd name="connsiteY2" fmla="*/ 295275 h 823913"/>
                  <a:gd name="connsiteX3" fmla="*/ 257174 w 1181100"/>
                  <a:gd name="connsiteY3" fmla="*/ 823913 h 823913"/>
                  <a:gd name="connsiteX4" fmla="*/ 0 w 1181100"/>
                  <a:gd name="connsiteY4" fmla="*/ 542926 h 823913"/>
                  <a:gd name="connsiteX0" fmla="*/ 0 w 1181100"/>
                  <a:gd name="connsiteY0" fmla="*/ 542926 h 809626"/>
                  <a:gd name="connsiteX1" fmla="*/ 957262 w 1181100"/>
                  <a:gd name="connsiteY1" fmla="*/ 0 h 809626"/>
                  <a:gd name="connsiteX2" fmla="*/ 1181100 w 1181100"/>
                  <a:gd name="connsiteY2" fmla="*/ 295275 h 809626"/>
                  <a:gd name="connsiteX3" fmla="*/ 271461 w 1181100"/>
                  <a:gd name="connsiteY3" fmla="*/ 809626 h 809626"/>
                  <a:gd name="connsiteX4" fmla="*/ 0 w 1181100"/>
                  <a:gd name="connsiteY4" fmla="*/ 542926 h 809626"/>
                  <a:gd name="connsiteX0" fmla="*/ 0 w 1195388"/>
                  <a:gd name="connsiteY0" fmla="*/ 542926 h 809626"/>
                  <a:gd name="connsiteX1" fmla="*/ 957262 w 1195388"/>
                  <a:gd name="connsiteY1" fmla="*/ 0 h 809626"/>
                  <a:gd name="connsiteX2" fmla="*/ 1195388 w 1195388"/>
                  <a:gd name="connsiteY2" fmla="*/ 290513 h 809626"/>
                  <a:gd name="connsiteX3" fmla="*/ 271461 w 1195388"/>
                  <a:gd name="connsiteY3" fmla="*/ 809626 h 809626"/>
                  <a:gd name="connsiteX4" fmla="*/ 0 w 1195388"/>
                  <a:gd name="connsiteY4" fmla="*/ 542926 h 809626"/>
                  <a:gd name="connsiteX0" fmla="*/ 0 w 1171576"/>
                  <a:gd name="connsiteY0" fmla="*/ 542926 h 809626"/>
                  <a:gd name="connsiteX1" fmla="*/ 957262 w 1171576"/>
                  <a:gd name="connsiteY1" fmla="*/ 0 h 809626"/>
                  <a:gd name="connsiteX2" fmla="*/ 1171576 w 1171576"/>
                  <a:gd name="connsiteY2" fmla="*/ 290513 h 809626"/>
                  <a:gd name="connsiteX3" fmla="*/ 271461 w 1171576"/>
                  <a:gd name="connsiteY3" fmla="*/ 809626 h 809626"/>
                  <a:gd name="connsiteX4" fmla="*/ 0 w 1171576"/>
                  <a:gd name="connsiteY4" fmla="*/ 542926 h 809626"/>
                  <a:gd name="connsiteX0" fmla="*/ 0 w 1140619"/>
                  <a:gd name="connsiteY0" fmla="*/ 523876 h 809626"/>
                  <a:gd name="connsiteX1" fmla="*/ 926305 w 1140619"/>
                  <a:gd name="connsiteY1" fmla="*/ 0 h 809626"/>
                  <a:gd name="connsiteX2" fmla="*/ 1140619 w 1140619"/>
                  <a:gd name="connsiteY2" fmla="*/ 290513 h 809626"/>
                  <a:gd name="connsiteX3" fmla="*/ 240504 w 1140619"/>
                  <a:gd name="connsiteY3" fmla="*/ 809626 h 809626"/>
                  <a:gd name="connsiteX4" fmla="*/ 0 w 1140619"/>
                  <a:gd name="connsiteY4" fmla="*/ 523876 h 809626"/>
                  <a:gd name="connsiteX0" fmla="*/ 0 w 1140619"/>
                  <a:gd name="connsiteY0" fmla="*/ 523876 h 814389"/>
                  <a:gd name="connsiteX1" fmla="*/ 926305 w 1140619"/>
                  <a:gd name="connsiteY1" fmla="*/ 0 h 814389"/>
                  <a:gd name="connsiteX2" fmla="*/ 1140619 w 1140619"/>
                  <a:gd name="connsiteY2" fmla="*/ 290513 h 814389"/>
                  <a:gd name="connsiteX3" fmla="*/ 233360 w 1140619"/>
                  <a:gd name="connsiteY3" fmla="*/ 814389 h 814389"/>
                  <a:gd name="connsiteX4" fmla="*/ 0 w 1140619"/>
                  <a:gd name="connsiteY4" fmla="*/ 523876 h 814389"/>
                  <a:gd name="connsiteX0" fmla="*/ 0 w 1244018"/>
                  <a:gd name="connsiteY0" fmla="*/ 582037 h 814389"/>
                  <a:gd name="connsiteX1" fmla="*/ 1029704 w 1244018"/>
                  <a:gd name="connsiteY1" fmla="*/ 0 h 814389"/>
                  <a:gd name="connsiteX2" fmla="*/ 1244018 w 1244018"/>
                  <a:gd name="connsiteY2" fmla="*/ 290513 h 814389"/>
                  <a:gd name="connsiteX3" fmla="*/ 336759 w 1244018"/>
                  <a:gd name="connsiteY3" fmla="*/ 814389 h 814389"/>
                  <a:gd name="connsiteX4" fmla="*/ 0 w 1244018"/>
                  <a:gd name="connsiteY4" fmla="*/ 582037 h 814389"/>
                  <a:gd name="connsiteX0" fmla="*/ 0 w 1244018"/>
                  <a:gd name="connsiteY0" fmla="*/ 582037 h 833777"/>
                  <a:gd name="connsiteX1" fmla="*/ 1029704 w 1244018"/>
                  <a:gd name="connsiteY1" fmla="*/ 0 h 833777"/>
                  <a:gd name="connsiteX2" fmla="*/ 1244018 w 1244018"/>
                  <a:gd name="connsiteY2" fmla="*/ 290513 h 833777"/>
                  <a:gd name="connsiteX3" fmla="*/ 178428 w 1244018"/>
                  <a:gd name="connsiteY3" fmla="*/ 833777 h 833777"/>
                  <a:gd name="connsiteX4" fmla="*/ 0 w 1244018"/>
                  <a:gd name="connsiteY4" fmla="*/ 582037 h 833777"/>
                  <a:gd name="connsiteX0" fmla="*/ 0 w 1266635"/>
                  <a:gd name="connsiteY0" fmla="*/ 582037 h 833777"/>
                  <a:gd name="connsiteX1" fmla="*/ 1029704 w 1266635"/>
                  <a:gd name="connsiteY1" fmla="*/ 0 h 833777"/>
                  <a:gd name="connsiteX2" fmla="*/ 1266635 w 1266635"/>
                  <a:gd name="connsiteY2" fmla="*/ 203271 h 833777"/>
                  <a:gd name="connsiteX3" fmla="*/ 178428 w 1266635"/>
                  <a:gd name="connsiteY3" fmla="*/ 833777 h 833777"/>
                  <a:gd name="connsiteX4" fmla="*/ 0 w 1266635"/>
                  <a:gd name="connsiteY4" fmla="*/ 582037 h 833777"/>
                  <a:gd name="connsiteX0" fmla="*/ 0 w 1266635"/>
                  <a:gd name="connsiteY0" fmla="*/ 620812 h 872552"/>
                  <a:gd name="connsiteX1" fmla="*/ 1094328 w 1266635"/>
                  <a:gd name="connsiteY1" fmla="*/ 0 h 872552"/>
                  <a:gd name="connsiteX2" fmla="*/ 1266635 w 1266635"/>
                  <a:gd name="connsiteY2" fmla="*/ 242046 h 872552"/>
                  <a:gd name="connsiteX3" fmla="*/ 178428 w 1266635"/>
                  <a:gd name="connsiteY3" fmla="*/ 872552 h 872552"/>
                  <a:gd name="connsiteX4" fmla="*/ 0 w 1266635"/>
                  <a:gd name="connsiteY4" fmla="*/ 620812 h 872552"/>
                  <a:gd name="connsiteX0" fmla="*/ 0 w 1266635"/>
                  <a:gd name="connsiteY0" fmla="*/ 614349 h 866089"/>
                  <a:gd name="connsiteX1" fmla="*/ 1081403 w 1266635"/>
                  <a:gd name="connsiteY1" fmla="*/ 0 h 866089"/>
                  <a:gd name="connsiteX2" fmla="*/ 1266635 w 1266635"/>
                  <a:gd name="connsiteY2" fmla="*/ 235583 h 866089"/>
                  <a:gd name="connsiteX3" fmla="*/ 178428 w 1266635"/>
                  <a:gd name="connsiteY3" fmla="*/ 866089 h 866089"/>
                  <a:gd name="connsiteX4" fmla="*/ 0 w 1266635"/>
                  <a:gd name="connsiteY4" fmla="*/ 614349 h 866089"/>
                  <a:gd name="connsiteX0" fmla="*/ 0 w 1256941"/>
                  <a:gd name="connsiteY0" fmla="*/ 614349 h 866089"/>
                  <a:gd name="connsiteX1" fmla="*/ 1081403 w 1256941"/>
                  <a:gd name="connsiteY1" fmla="*/ 0 h 866089"/>
                  <a:gd name="connsiteX2" fmla="*/ 1256941 w 1256941"/>
                  <a:gd name="connsiteY2" fmla="*/ 245277 h 866089"/>
                  <a:gd name="connsiteX3" fmla="*/ 178428 w 1256941"/>
                  <a:gd name="connsiteY3" fmla="*/ 866089 h 866089"/>
                  <a:gd name="connsiteX4" fmla="*/ 0 w 1256941"/>
                  <a:gd name="connsiteY4" fmla="*/ 614349 h 866089"/>
                  <a:gd name="connsiteX0" fmla="*/ 0 w 1256941"/>
                  <a:gd name="connsiteY0" fmla="*/ 614349 h 859626"/>
                  <a:gd name="connsiteX1" fmla="*/ 1081403 w 1256941"/>
                  <a:gd name="connsiteY1" fmla="*/ 0 h 859626"/>
                  <a:gd name="connsiteX2" fmla="*/ 1256941 w 1256941"/>
                  <a:gd name="connsiteY2" fmla="*/ 245277 h 859626"/>
                  <a:gd name="connsiteX3" fmla="*/ 184890 w 1256941"/>
                  <a:gd name="connsiteY3" fmla="*/ 859626 h 859626"/>
                  <a:gd name="connsiteX4" fmla="*/ 0 w 1256941"/>
                  <a:gd name="connsiteY4" fmla="*/ 614349 h 859626"/>
                  <a:gd name="connsiteX0" fmla="*/ 0 w 1273097"/>
                  <a:gd name="connsiteY0" fmla="*/ 614349 h 859626"/>
                  <a:gd name="connsiteX1" fmla="*/ 1081403 w 1273097"/>
                  <a:gd name="connsiteY1" fmla="*/ 0 h 859626"/>
                  <a:gd name="connsiteX2" fmla="*/ 1273097 w 1273097"/>
                  <a:gd name="connsiteY2" fmla="*/ 232352 h 859626"/>
                  <a:gd name="connsiteX3" fmla="*/ 184890 w 1273097"/>
                  <a:gd name="connsiteY3" fmla="*/ 859626 h 859626"/>
                  <a:gd name="connsiteX4" fmla="*/ 0 w 1273097"/>
                  <a:gd name="connsiteY4" fmla="*/ 614349 h 859626"/>
                  <a:gd name="connsiteX0" fmla="*/ 0 w 1273097"/>
                  <a:gd name="connsiteY0" fmla="*/ 614349 h 859626"/>
                  <a:gd name="connsiteX1" fmla="*/ 1084636 w 1273097"/>
                  <a:gd name="connsiteY1" fmla="*/ 0 h 859626"/>
                  <a:gd name="connsiteX2" fmla="*/ 1273097 w 1273097"/>
                  <a:gd name="connsiteY2" fmla="*/ 232352 h 859626"/>
                  <a:gd name="connsiteX3" fmla="*/ 184890 w 1273097"/>
                  <a:gd name="connsiteY3" fmla="*/ 859626 h 859626"/>
                  <a:gd name="connsiteX4" fmla="*/ 0 w 1273097"/>
                  <a:gd name="connsiteY4" fmla="*/ 614349 h 859626"/>
                  <a:gd name="connsiteX0" fmla="*/ 0 w 1273097"/>
                  <a:gd name="connsiteY0" fmla="*/ 614349 h 859626"/>
                  <a:gd name="connsiteX1" fmla="*/ 1084636 w 1273097"/>
                  <a:gd name="connsiteY1" fmla="*/ 0 h 859626"/>
                  <a:gd name="connsiteX2" fmla="*/ 1273097 w 1273097"/>
                  <a:gd name="connsiteY2" fmla="*/ 232352 h 859626"/>
                  <a:gd name="connsiteX3" fmla="*/ 184890 w 1273097"/>
                  <a:gd name="connsiteY3" fmla="*/ 859626 h 859626"/>
                  <a:gd name="connsiteX4" fmla="*/ 0 w 1273097"/>
                  <a:gd name="connsiteY4" fmla="*/ 614349 h 85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3097" h="859626">
                    <a:moveTo>
                      <a:pt x="0" y="614349"/>
                    </a:moveTo>
                    <a:lnTo>
                      <a:pt x="1084636" y="0"/>
                    </a:lnTo>
                    <a:lnTo>
                      <a:pt x="1273097" y="232352"/>
                    </a:lnTo>
                    <a:lnTo>
                      <a:pt x="184890" y="859626"/>
                    </a:lnTo>
                    <a:lnTo>
                      <a:pt x="0" y="614349"/>
                    </a:lnTo>
                    <a:close/>
                  </a:path>
                </a:pathLst>
              </a:cu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nvGrpSpPr>
              <p:cNvPr id="1372" name="Group 1371"/>
              <p:cNvGrpSpPr/>
              <p:nvPr/>
            </p:nvGrpSpPr>
            <p:grpSpPr>
              <a:xfrm>
                <a:off x="2342950" y="3532003"/>
                <a:ext cx="798291" cy="535510"/>
                <a:chOff x="4754370" y="1076266"/>
                <a:chExt cx="1792163" cy="1202221"/>
              </a:xfrm>
            </p:grpSpPr>
            <p:sp>
              <p:nvSpPr>
                <p:cNvPr id="1385" name="Freeform 1384"/>
                <p:cNvSpPr/>
                <p:nvPr/>
              </p:nvSpPr>
              <p:spPr>
                <a:xfrm>
                  <a:off x="4754370" y="1276351"/>
                  <a:ext cx="1792163" cy="1002136"/>
                </a:xfrm>
                <a:custGeom>
                  <a:avLst/>
                  <a:gdLst>
                    <a:gd name="connsiteX0" fmla="*/ 0 w 1793875"/>
                    <a:gd name="connsiteY0" fmla="*/ 0 h 949325"/>
                    <a:gd name="connsiteX1" fmla="*/ 0 w 1793875"/>
                    <a:gd name="connsiteY1" fmla="*/ 161925 h 949325"/>
                    <a:gd name="connsiteX2" fmla="*/ 88900 w 1793875"/>
                    <a:gd name="connsiteY2" fmla="*/ 215900 h 949325"/>
                    <a:gd name="connsiteX3" fmla="*/ 381000 w 1793875"/>
                    <a:gd name="connsiteY3" fmla="*/ 314325 h 949325"/>
                    <a:gd name="connsiteX4" fmla="*/ 514350 w 1793875"/>
                    <a:gd name="connsiteY4" fmla="*/ 304800 h 949325"/>
                    <a:gd name="connsiteX5" fmla="*/ 1047750 w 1793875"/>
                    <a:gd name="connsiteY5" fmla="*/ 625475 h 949325"/>
                    <a:gd name="connsiteX6" fmla="*/ 1057275 w 1793875"/>
                    <a:gd name="connsiteY6" fmla="*/ 714375 h 949325"/>
                    <a:gd name="connsiteX7" fmla="*/ 1333500 w 1793875"/>
                    <a:gd name="connsiteY7" fmla="*/ 946150 h 949325"/>
                    <a:gd name="connsiteX8" fmla="*/ 1520825 w 1793875"/>
                    <a:gd name="connsiteY8" fmla="*/ 949325 h 949325"/>
                    <a:gd name="connsiteX9" fmla="*/ 1768475 w 1793875"/>
                    <a:gd name="connsiteY9" fmla="*/ 815975 h 949325"/>
                    <a:gd name="connsiteX10" fmla="*/ 1793875 w 1793875"/>
                    <a:gd name="connsiteY10" fmla="*/ 739775 h 949325"/>
                    <a:gd name="connsiteX11" fmla="*/ 1793875 w 1793875"/>
                    <a:gd name="connsiteY11" fmla="*/ 596900 h 949325"/>
                    <a:gd name="connsiteX12" fmla="*/ 517525 w 1793875"/>
                    <a:gd name="connsiteY12" fmla="*/ 47625 h 949325"/>
                    <a:gd name="connsiteX13" fmla="*/ 0 w 1793875"/>
                    <a:gd name="connsiteY13" fmla="*/ 0 h 949325"/>
                    <a:gd name="connsiteX0" fmla="*/ 0 w 1798108"/>
                    <a:gd name="connsiteY0" fmla="*/ 0 h 949325"/>
                    <a:gd name="connsiteX1" fmla="*/ 0 w 1798108"/>
                    <a:gd name="connsiteY1" fmla="*/ 161925 h 949325"/>
                    <a:gd name="connsiteX2" fmla="*/ 88900 w 1798108"/>
                    <a:gd name="connsiteY2" fmla="*/ 215900 h 949325"/>
                    <a:gd name="connsiteX3" fmla="*/ 381000 w 1798108"/>
                    <a:gd name="connsiteY3" fmla="*/ 314325 h 949325"/>
                    <a:gd name="connsiteX4" fmla="*/ 514350 w 1798108"/>
                    <a:gd name="connsiteY4" fmla="*/ 304800 h 949325"/>
                    <a:gd name="connsiteX5" fmla="*/ 1047750 w 1798108"/>
                    <a:gd name="connsiteY5" fmla="*/ 625475 h 949325"/>
                    <a:gd name="connsiteX6" fmla="*/ 1057275 w 1798108"/>
                    <a:gd name="connsiteY6" fmla="*/ 714375 h 949325"/>
                    <a:gd name="connsiteX7" fmla="*/ 1333500 w 1798108"/>
                    <a:gd name="connsiteY7" fmla="*/ 946150 h 949325"/>
                    <a:gd name="connsiteX8" fmla="*/ 1520825 w 1798108"/>
                    <a:gd name="connsiteY8" fmla="*/ 949325 h 949325"/>
                    <a:gd name="connsiteX9" fmla="*/ 1736725 w 1798108"/>
                    <a:gd name="connsiteY9" fmla="*/ 831850 h 949325"/>
                    <a:gd name="connsiteX10" fmla="*/ 1793875 w 1798108"/>
                    <a:gd name="connsiteY10" fmla="*/ 739775 h 949325"/>
                    <a:gd name="connsiteX11" fmla="*/ 1793875 w 1798108"/>
                    <a:gd name="connsiteY11" fmla="*/ 596900 h 949325"/>
                    <a:gd name="connsiteX12" fmla="*/ 517525 w 1798108"/>
                    <a:gd name="connsiteY12" fmla="*/ 47625 h 949325"/>
                    <a:gd name="connsiteX13" fmla="*/ 0 w 1798108"/>
                    <a:gd name="connsiteY13" fmla="*/ 0 h 949325"/>
                    <a:gd name="connsiteX0" fmla="*/ 0 w 1798108"/>
                    <a:gd name="connsiteY0" fmla="*/ 0 h 949325"/>
                    <a:gd name="connsiteX1" fmla="*/ 0 w 1798108"/>
                    <a:gd name="connsiteY1" fmla="*/ 161925 h 949325"/>
                    <a:gd name="connsiteX2" fmla="*/ 88900 w 1798108"/>
                    <a:gd name="connsiteY2" fmla="*/ 215900 h 949325"/>
                    <a:gd name="connsiteX3" fmla="*/ 381000 w 1798108"/>
                    <a:gd name="connsiteY3" fmla="*/ 314325 h 949325"/>
                    <a:gd name="connsiteX4" fmla="*/ 514350 w 1798108"/>
                    <a:gd name="connsiteY4" fmla="*/ 304800 h 949325"/>
                    <a:gd name="connsiteX5" fmla="*/ 1047750 w 1798108"/>
                    <a:gd name="connsiteY5" fmla="*/ 625475 h 949325"/>
                    <a:gd name="connsiteX6" fmla="*/ 1057275 w 1798108"/>
                    <a:gd name="connsiteY6" fmla="*/ 714375 h 949325"/>
                    <a:gd name="connsiteX7" fmla="*/ 1333500 w 1798108"/>
                    <a:gd name="connsiteY7" fmla="*/ 946150 h 949325"/>
                    <a:gd name="connsiteX8" fmla="*/ 1520825 w 1798108"/>
                    <a:gd name="connsiteY8" fmla="*/ 949325 h 949325"/>
                    <a:gd name="connsiteX9" fmla="*/ 1736725 w 1798108"/>
                    <a:gd name="connsiteY9" fmla="*/ 831850 h 949325"/>
                    <a:gd name="connsiteX10" fmla="*/ 1793875 w 1798108"/>
                    <a:gd name="connsiteY10" fmla="*/ 739775 h 949325"/>
                    <a:gd name="connsiteX11" fmla="*/ 1793875 w 1798108"/>
                    <a:gd name="connsiteY11" fmla="*/ 596900 h 949325"/>
                    <a:gd name="connsiteX12" fmla="*/ 517525 w 1798108"/>
                    <a:gd name="connsiteY12" fmla="*/ 47625 h 949325"/>
                    <a:gd name="connsiteX13" fmla="*/ 0 w 1798108"/>
                    <a:gd name="connsiteY13" fmla="*/ 0 h 949325"/>
                    <a:gd name="connsiteX0" fmla="*/ 0 w 1795943"/>
                    <a:gd name="connsiteY0" fmla="*/ 0 h 949325"/>
                    <a:gd name="connsiteX1" fmla="*/ 0 w 1795943"/>
                    <a:gd name="connsiteY1" fmla="*/ 161925 h 949325"/>
                    <a:gd name="connsiteX2" fmla="*/ 88900 w 1795943"/>
                    <a:gd name="connsiteY2" fmla="*/ 215900 h 949325"/>
                    <a:gd name="connsiteX3" fmla="*/ 381000 w 1795943"/>
                    <a:gd name="connsiteY3" fmla="*/ 314325 h 949325"/>
                    <a:gd name="connsiteX4" fmla="*/ 514350 w 1795943"/>
                    <a:gd name="connsiteY4" fmla="*/ 304800 h 949325"/>
                    <a:gd name="connsiteX5" fmla="*/ 1047750 w 1795943"/>
                    <a:gd name="connsiteY5" fmla="*/ 625475 h 949325"/>
                    <a:gd name="connsiteX6" fmla="*/ 1057275 w 1795943"/>
                    <a:gd name="connsiteY6" fmla="*/ 714375 h 949325"/>
                    <a:gd name="connsiteX7" fmla="*/ 1333500 w 1795943"/>
                    <a:gd name="connsiteY7" fmla="*/ 946150 h 949325"/>
                    <a:gd name="connsiteX8" fmla="*/ 1520825 w 1795943"/>
                    <a:gd name="connsiteY8" fmla="*/ 949325 h 949325"/>
                    <a:gd name="connsiteX9" fmla="*/ 1736725 w 1795943"/>
                    <a:gd name="connsiteY9" fmla="*/ 831850 h 949325"/>
                    <a:gd name="connsiteX10" fmla="*/ 1793875 w 1795943"/>
                    <a:gd name="connsiteY10" fmla="*/ 739775 h 949325"/>
                    <a:gd name="connsiteX11" fmla="*/ 1784350 w 1795943"/>
                    <a:gd name="connsiteY11" fmla="*/ 587375 h 949325"/>
                    <a:gd name="connsiteX12" fmla="*/ 517525 w 1795943"/>
                    <a:gd name="connsiteY12" fmla="*/ 47625 h 949325"/>
                    <a:gd name="connsiteX13" fmla="*/ 0 w 1795943"/>
                    <a:gd name="connsiteY13" fmla="*/ 0 h 949325"/>
                    <a:gd name="connsiteX0" fmla="*/ 0 w 1787877"/>
                    <a:gd name="connsiteY0" fmla="*/ 0 h 949325"/>
                    <a:gd name="connsiteX1" fmla="*/ 0 w 1787877"/>
                    <a:gd name="connsiteY1" fmla="*/ 161925 h 949325"/>
                    <a:gd name="connsiteX2" fmla="*/ 88900 w 1787877"/>
                    <a:gd name="connsiteY2" fmla="*/ 215900 h 949325"/>
                    <a:gd name="connsiteX3" fmla="*/ 381000 w 1787877"/>
                    <a:gd name="connsiteY3" fmla="*/ 314325 h 949325"/>
                    <a:gd name="connsiteX4" fmla="*/ 514350 w 1787877"/>
                    <a:gd name="connsiteY4" fmla="*/ 304800 h 949325"/>
                    <a:gd name="connsiteX5" fmla="*/ 1047750 w 1787877"/>
                    <a:gd name="connsiteY5" fmla="*/ 625475 h 949325"/>
                    <a:gd name="connsiteX6" fmla="*/ 1057275 w 1787877"/>
                    <a:gd name="connsiteY6" fmla="*/ 714375 h 949325"/>
                    <a:gd name="connsiteX7" fmla="*/ 1333500 w 1787877"/>
                    <a:gd name="connsiteY7" fmla="*/ 946150 h 949325"/>
                    <a:gd name="connsiteX8" fmla="*/ 1520825 w 1787877"/>
                    <a:gd name="connsiteY8" fmla="*/ 949325 h 949325"/>
                    <a:gd name="connsiteX9" fmla="*/ 1736725 w 1787877"/>
                    <a:gd name="connsiteY9" fmla="*/ 831850 h 949325"/>
                    <a:gd name="connsiteX10" fmla="*/ 1784350 w 1787877"/>
                    <a:gd name="connsiteY10" fmla="*/ 736600 h 949325"/>
                    <a:gd name="connsiteX11" fmla="*/ 1784350 w 1787877"/>
                    <a:gd name="connsiteY11" fmla="*/ 587375 h 949325"/>
                    <a:gd name="connsiteX12" fmla="*/ 517525 w 1787877"/>
                    <a:gd name="connsiteY12" fmla="*/ 47625 h 949325"/>
                    <a:gd name="connsiteX13" fmla="*/ 0 w 1787877"/>
                    <a:gd name="connsiteY13" fmla="*/ 0 h 949325"/>
                    <a:gd name="connsiteX0" fmla="*/ 0 w 1787877"/>
                    <a:gd name="connsiteY0" fmla="*/ 0 h 949325"/>
                    <a:gd name="connsiteX1" fmla="*/ 0 w 1787877"/>
                    <a:gd name="connsiteY1" fmla="*/ 161925 h 949325"/>
                    <a:gd name="connsiteX2" fmla="*/ 88900 w 1787877"/>
                    <a:gd name="connsiteY2" fmla="*/ 215900 h 949325"/>
                    <a:gd name="connsiteX3" fmla="*/ 381000 w 1787877"/>
                    <a:gd name="connsiteY3" fmla="*/ 314325 h 949325"/>
                    <a:gd name="connsiteX4" fmla="*/ 514350 w 1787877"/>
                    <a:gd name="connsiteY4" fmla="*/ 304800 h 949325"/>
                    <a:gd name="connsiteX5" fmla="*/ 1047750 w 1787877"/>
                    <a:gd name="connsiteY5" fmla="*/ 625475 h 949325"/>
                    <a:gd name="connsiteX6" fmla="*/ 1057275 w 1787877"/>
                    <a:gd name="connsiteY6" fmla="*/ 714375 h 949325"/>
                    <a:gd name="connsiteX7" fmla="*/ 1333500 w 1787877"/>
                    <a:gd name="connsiteY7" fmla="*/ 946150 h 949325"/>
                    <a:gd name="connsiteX8" fmla="*/ 1520825 w 1787877"/>
                    <a:gd name="connsiteY8" fmla="*/ 949325 h 949325"/>
                    <a:gd name="connsiteX9" fmla="*/ 1736725 w 1787877"/>
                    <a:gd name="connsiteY9" fmla="*/ 831850 h 949325"/>
                    <a:gd name="connsiteX10" fmla="*/ 1784350 w 1787877"/>
                    <a:gd name="connsiteY10" fmla="*/ 736600 h 949325"/>
                    <a:gd name="connsiteX11" fmla="*/ 1784350 w 1787877"/>
                    <a:gd name="connsiteY11" fmla="*/ 587375 h 949325"/>
                    <a:gd name="connsiteX12" fmla="*/ 517525 w 1787877"/>
                    <a:gd name="connsiteY12" fmla="*/ 47625 h 949325"/>
                    <a:gd name="connsiteX13" fmla="*/ 0 w 1787877"/>
                    <a:gd name="connsiteY13" fmla="*/ 0 h 949325"/>
                    <a:gd name="connsiteX0" fmla="*/ 0 w 1787877"/>
                    <a:gd name="connsiteY0" fmla="*/ 0 h 949325"/>
                    <a:gd name="connsiteX1" fmla="*/ 0 w 1787877"/>
                    <a:gd name="connsiteY1" fmla="*/ 161925 h 949325"/>
                    <a:gd name="connsiteX2" fmla="*/ 88900 w 1787877"/>
                    <a:gd name="connsiteY2" fmla="*/ 215900 h 949325"/>
                    <a:gd name="connsiteX3" fmla="*/ 381000 w 1787877"/>
                    <a:gd name="connsiteY3" fmla="*/ 314325 h 949325"/>
                    <a:gd name="connsiteX4" fmla="*/ 514350 w 1787877"/>
                    <a:gd name="connsiteY4" fmla="*/ 304800 h 949325"/>
                    <a:gd name="connsiteX5" fmla="*/ 1047750 w 1787877"/>
                    <a:gd name="connsiteY5" fmla="*/ 625475 h 949325"/>
                    <a:gd name="connsiteX6" fmla="*/ 1057275 w 1787877"/>
                    <a:gd name="connsiteY6" fmla="*/ 714375 h 949325"/>
                    <a:gd name="connsiteX7" fmla="*/ 1333500 w 1787877"/>
                    <a:gd name="connsiteY7" fmla="*/ 946150 h 949325"/>
                    <a:gd name="connsiteX8" fmla="*/ 1520825 w 1787877"/>
                    <a:gd name="connsiteY8" fmla="*/ 949325 h 949325"/>
                    <a:gd name="connsiteX9" fmla="*/ 1736725 w 1787877"/>
                    <a:gd name="connsiteY9" fmla="*/ 831850 h 949325"/>
                    <a:gd name="connsiteX10" fmla="*/ 1784350 w 1787877"/>
                    <a:gd name="connsiteY10" fmla="*/ 736600 h 949325"/>
                    <a:gd name="connsiteX11" fmla="*/ 1784350 w 1787877"/>
                    <a:gd name="connsiteY11" fmla="*/ 587375 h 949325"/>
                    <a:gd name="connsiteX12" fmla="*/ 517525 w 1787877"/>
                    <a:gd name="connsiteY12" fmla="*/ 47625 h 949325"/>
                    <a:gd name="connsiteX13" fmla="*/ 0 w 1787877"/>
                    <a:gd name="connsiteY13" fmla="*/ 0 h 949325"/>
                    <a:gd name="connsiteX0" fmla="*/ 0 w 1787877"/>
                    <a:gd name="connsiteY0" fmla="*/ 0 h 949325"/>
                    <a:gd name="connsiteX1" fmla="*/ 0 w 1787877"/>
                    <a:gd name="connsiteY1" fmla="*/ 161925 h 949325"/>
                    <a:gd name="connsiteX2" fmla="*/ 88900 w 1787877"/>
                    <a:gd name="connsiteY2" fmla="*/ 215900 h 949325"/>
                    <a:gd name="connsiteX3" fmla="*/ 381000 w 1787877"/>
                    <a:gd name="connsiteY3" fmla="*/ 314325 h 949325"/>
                    <a:gd name="connsiteX4" fmla="*/ 514350 w 1787877"/>
                    <a:gd name="connsiteY4" fmla="*/ 304800 h 949325"/>
                    <a:gd name="connsiteX5" fmla="*/ 1047750 w 1787877"/>
                    <a:gd name="connsiteY5" fmla="*/ 625475 h 949325"/>
                    <a:gd name="connsiteX6" fmla="*/ 1057275 w 1787877"/>
                    <a:gd name="connsiteY6" fmla="*/ 714375 h 949325"/>
                    <a:gd name="connsiteX7" fmla="*/ 1333500 w 1787877"/>
                    <a:gd name="connsiteY7" fmla="*/ 946150 h 949325"/>
                    <a:gd name="connsiteX8" fmla="*/ 1520825 w 1787877"/>
                    <a:gd name="connsiteY8" fmla="*/ 949325 h 949325"/>
                    <a:gd name="connsiteX9" fmla="*/ 1736725 w 1787877"/>
                    <a:gd name="connsiteY9" fmla="*/ 831850 h 949325"/>
                    <a:gd name="connsiteX10" fmla="*/ 1784350 w 1787877"/>
                    <a:gd name="connsiteY10" fmla="*/ 736600 h 949325"/>
                    <a:gd name="connsiteX11" fmla="*/ 1784350 w 1787877"/>
                    <a:gd name="connsiteY11" fmla="*/ 587375 h 949325"/>
                    <a:gd name="connsiteX12" fmla="*/ 517525 w 1787877"/>
                    <a:gd name="connsiteY12" fmla="*/ 47625 h 949325"/>
                    <a:gd name="connsiteX13" fmla="*/ 0 w 1787877"/>
                    <a:gd name="connsiteY13" fmla="*/ 0 h 949325"/>
                    <a:gd name="connsiteX0" fmla="*/ 0 w 1790383"/>
                    <a:gd name="connsiteY0" fmla="*/ 0 h 949325"/>
                    <a:gd name="connsiteX1" fmla="*/ 0 w 1790383"/>
                    <a:gd name="connsiteY1" fmla="*/ 161925 h 949325"/>
                    <a:gd name="connsiteX2" fmla="*/ 88900 w 1790383"/>
                    <a:gd name="connsiteY2" fmla="*/ 215900 h 949325"/>
                    <a:gd name="connsiteX3" fmla="*/ 381000 w 1790383"/>
                    <a:gd name="connsiteY3" fmla="*/ 314325 h 949325"/>
                    <a:gd name="connsiteX4" fmla="*/ 514350 w 1790383"/>
                    <a:gd name="connsiteY4" fmla="*/ 304800 h 949325"/>
                    <a:gd name="connsiteX5" fmla="*/ 1047750 w 1790383"/>
                    <a:gd name="connsiteY5" fmla="*/ 625475 h 949325"/>
                    <a:gd name="connsiteX6" fmla="*/ 1057275 w 1790383"/>
                    <a:gd name="connsiteY6" fmla="*/ 714375 h 949325"/>
                    <a:gd name="connsiteX7" fmla="*/ 1333500 w 1790383"/>
                    <a:gd name="connsiteY7" fmla="*/ 946150 h 949325"/>
                    <a:gd name="connsiteX8" fmla="*/ 1520825 w 1790383"/>
                    <a:gd name="connsiteY8" fmla="*/ 949325 h 949325"/>
                    <a:gd name="connsiteX9" fmla="*/ 1736725 w 1790383"/>
                    <a:gd name="connsiteY9" fmla="*/ 831850 h 949325"/>
                    <a:gd name="connsiteX10" fmla="*/ 1787525 w 1790383"/>
                    <a:gd name="connsiteY10" fmla="*/ 730250 h 949325"/>
                    <a:gd name="connsiteX11" fmla="*/ 1784350 w 1790383"/>
                    <a:gd name="connsiteY11" fmla="*/ 587375 h 949325"/>
                    <a:gd name="connsiteX12" fmla="*/ 517525 w 1790383"/>
                    <a:gd name="connsiteY12" fmla="*/ 47625 h 949325"/>
                    <a:gd name="connsiteX13" fmla="*/ 0 w 1790383"/>
                    <a:gd name="connsiteY13" fmla="*/ 0 h 949325"/>
                    <a:gd name="connsiteX0" fmla="*/ 0 w 1790383"/>
                    <a:gd name="connsiteY0" fmla="*/ 0 h 949325"/>
                    <a:gd name="connsiteX1" fmla="*/ 0 w 1790383"/>
                    <a:gd name="connsiteY1" fmla="*/ 161925 h 949325"/>
                    <a:gd name="connsiteX2" fmla="*/ 88900 w 1790383"/>
                    <a:gd name="connsiteY2" fmla="*/ 215900 h 949325"/>
                    <a:gd name="connsiteX3" fmla="*/ 381000 w 1790383"/>
                    <a:gd name="connsiteY3" fmla="*/ 314325 h 949325"/>
                    <a:gd name="connsiteX4" fmla="*/ 514350 w 1790383"/>
                    <a:gd name="connsiteY4" fmla="*/ 304800 h 949325"/>
                    <a:gd name="connsiteX5" fmla="*/ 1047750 w 1790383"/>
                    <a:gd name="connsiteY5" fmla="*/ 625475 h 949325"/>
                    <a:gd name="connsiteX6" fmla="*/ 1057275 w 1790383"/>
                    <a:gd name="connsiteY6" fmla="*/ 714375 h 949325"/>
                    <a:gd name="connsiteX7" fmla="*/ 1333500 w 1790383"/>
                    <a:gd name="connsiteY7" fmla="*/ 946150 h 949325"/>
                    <a:gd name="connsiteX8" fmla="*/ 1520825 w 1790383"/>
                    <a:gd name="connsiteY8" fmla="*/ 949325 h 949325"/>
                    <a:gd name="connsiteX9" fmla="*/ 1736725 w 1790383"/>
                    <a:gd name="connsiteY9" fmla="*/ 831850 h 949325"/>
                    <a:gd name="connsiteX10" fmla="*/ 1787525 w 1790383"/>
                    <a:gd name="connsiteY10" fmla="*/ 730250 h 949325"/>
                    <a:gd name="connsiteX11" fmla="*/ 1784350 w 1790383"/>
                    <a:gd name="connsiteY11" fmla="*/ 587375 h 949325"/>
                    <a:gd name="connsiteX12" fmla="*/ 517525 w 1790383"/>
                    <a:gd name="connsiteY12" fmla="*/ 47625 h 949325"/>
                    <a:gd name="connsiteX13" fmla="*/ 0 w 1790383"/>
                    <a:gd name="connsiteY13" fmla="*/ 0 h 949325"/>
                    <a:gd name="connsiteX0" fmla="*/ 0 w 1790383"/>
                    <a:gd name="connsiteY0" fmla="*/ 0 h 952500"/>
                    <a:gd name="connsiteX1" fmla="*/ 0 w 1790383"/>
                    <a:gd name="connsiteY1" fmla="*/ 161925 h 952500"/>
                    <a:gd name="connsiteX2" fmla="*/ 88900 w 1790383"/>
                    <a:gd name="connsiteY2" fmla="*/ 215900 h 952500"/>
                    <a:gd name="connsiteX3" fmla="*/ 381000 w 1790383"/>
                    <a:gd name="connsiteY3" fmla="*/ 314325 h 952500"/>
                    <a:gd name="connsiteX4" fmla="*/ 514350 w 1790383"/>
                    <a:gd name="connsiteY4" fmla="*/ 304800 h 952500"/>
                    <a:gd name="connsiteX5" fmla="*/ 1047750 w 1790383"/>
                    <a:gd name="connsiteY5" fmla="*/ 625475 h 952500"/>
                    <a:gd name="connsiteX6" fmla="*/ 1057275 w 1790383"/>
                    <a:gd name="connsiteY6" fmla="*/ 714375 h 952500"/>
                    <a:gd name="connsiteX7" fmla="*/ 1333500 w 1790383"/>
                    <a:gd name="connsiteY7" fmla="*/ 946150 h 952500"/>
                    <a:gd name="connsiteX8" fmla="*/ 1530350 w 1790383"/>
                    <a:gd name="connsiteY8" fmla="*/ 952500 h 952500"/>
                    <a:gd name="connsiteX9" fmla="*/ 1736725 w 1790383"/>
                    <a:gd name="connsiteY9" fmla="*/ 831850 h 952500"/>
                    <a:gd name="connsiteX10" fmla="*/ 1787525 w 1790383"/>
                    <a:gd name="connsiteY10" fmla="*/ 730250 h 952500"/>
                    <a:gd name="connsiteX11" fmla="*/ 1784350 w 1790383"/>
                    <a:gd name="connsiteY11" fmla="*/ 587375 h 952500"/>
                    <a:gd name="connsiteX12" fmla="*/ 517525 w 1790383"/>
                    <a:gd name="connsiteY12" fmla="*/ 47625 h 952500"/>
                    <a:gd name="connsiteX13" fmla="*/ 0 w 1790383"/>
                    <a:gd name="connsiteY13" fmla="*/ 0 h 952500"/>
                    <a:gd name="connsiteX0" fmla="*/ 0 w 1790383"/>
                    <a:gd name="connsiteY0" fmla="*/ 0 h 971618"/>
                    <a:gd name="connsiteX1" fmla="*/ 0 w 1790383"/>
                    <a:gd name="connsiteY1" fmla="*/ 161925 h 971618"/>
                    <a:gd name="connsiteX2" fmla="*/ 88900 w 1790383"/>
                    <a:gd name="connsiteY2" fmla="*/ 215900 h 971618"/>
                    <a:gd name="connsiteX3" fmla="*/ 381000 w 1790383"/>
                    <a:gd name="connsiteY3" fmla="*/ 314325 h 971618"/>
                    <a:gd name="connsiteX4" fmla="*/ 514350 w 1790383"/>
                    <a:gd name="connsiteY4" fmla="*/ 304800 h 971618"/>
                    <a:gd name="connsiteX5" fmla="*/ 1047750 w 1790383"/>
                    <a:gd name="connsiteY5" fmla="*/ 625475 h 971618"/>
                    <a:gd name="connsiteX6" fmla="*/ 1057275 w 1790383"/>
                    <a:gd name="connsiteY6" fmla="*/ 714375 h 971618"/>
                    <a:gd name="connsiteX7" fmla="*/ 1333500 w 1790383"/>
                    <a:gd name="connsiteY7" fmla="*/ 946150 h 971618"/>
                    <a:gd name="connsiteX8" fmla="*/ 1530350 w 1790383"/>
                    <a:gd name="connsiteY8" fmla="*/ 952500 h 971618"/>
                    <a:gd name="connsiteX9" fmla="*/ 1736725 w 1790383"/>
                    <a:gd name="connsiteY9" fmla="*/ 831850 h 971618"/>
                    <a:gd name="connsiteX10" fmla="*/ 1787525 w 1790383"/>
                    <a:gd name="connsiteY10" fmla="*/ 730250 h 971618"/>
                    <a:gd name="connsiteX11" fmla="*/ 1784350 w 1790383"/>
                    <a:gd name="connsiteY11" fmla="*/ 587375 h 971618"/>
                    <a:gd name="connsiteX12" fmla="*/ 517525 w 1790383"/>
                    <a:gd name="connsiteY12" fmla="*/ 47625 h 971618"/>
                    <a:gd name="connsiteX13" fmla="*/ 0 w 1790383"/>
                    <a:gd name="connsiteY13" fmla="*/ 0 h 971618"/>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3017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3017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3017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3017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3017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3175 w 1790383"/>
                    <a:gd name="connsiteY0" fmla="*/ 0 h 1002136"/>
                    <a:gd name="connsiteX1" fmla="*/ 0 w 1790383"/>
                    <a:gd name="connsiteY1" fmla="*/ 146050 h 1002136"/>
                    <a:gd name="connsiteX2" fmla="*/ 88900 w 1790383"/>
                    <a:gd name="connsiteY2" fmla="*/ 231775 h 1002136"/>
                    <a:gd name="connsiteX3" fmla="*/ 390525 w 1790383"/>
                    <a:gd name="connsiteY3" fmla="*/ 330200 h 1002136"/>
                    <a:gd name="connsiteX4" fmla="*/ 514350 w 1790383"/>
                    <a:gd name="connsiteY4" fmla="*/ 320675 h 1002136"/>
                    <a:gd name="connsiteX5" fmla="*/ 1047750 w 1790383"/>
                    <a:gd name="connsiteY5" fmla="*/ 641350 h 1002136"/>
                    <a:gd name="connsiteX6" fmla="*/ 1057275 w 1790383"/>
                    <a:gd name="connsiteY6" fmla="*/ 730250 h 1002136"/>
                    <a:gd name="connsiteX7" fmla="*/ 1333500 w 1790383"/>
                    <a:gd name="connsiteY7" fmla="*/ 962025 h 1002136"/>
                    <a:gd name="connsiteX8" fmla="*/ 1530350 w 1790383"/>
                    <a:gd name="connsiteY8" fmla="*/ 968375 h 1002136"/>
                    <a:gd name="connsiteX9" fmla="*/ 1736725 w 1790383"/>
                    <a:gd name="connsiteY9" fmla="*/ 847725 h 1002136"/>
                    <a:gd name="connsiteX10" fmla="*/ 1787525 w 1790383"/>
                    <a:gd name="connsiteY10" fmla="*/ 746125 h 1002136"/>
                    <a:gd name="connsiteX11" fmla="*/ 1784350 w 1790383"/>
                    <a:gd name="connsiteY11" fmla="*/ 603250 h 1002136"/>
                    <a:gd name="connsiteX12" fmla="*/ 517525 w 1790383"/>
                    <a:gd name="connsiteY12" fmla="*/ 63500 h 1002136"/>
                    <a:gd name="connsiteX13" fmla="*/ 3175 w 179038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92163" h="1002136">
                      <a:moveTo>
                        <a:pt x="192" y="0"/>
                      </a:moveTo>
                      <a:cubicBezTo>
                        <a:pt x="-866" y="48683"/>
                        <a:pt x="2838" y="97367"/>
                        <a:pt x="1780" y="146050"/>
                      </a:cubicBezTo>
                      <a:cubicBezTo>
                        <a:pt x="6013" y="198967"/>
                        <a:pt x="7072" y="209814"/>
                        <a:pt x="90680" y="231775"/>
                      </a:cubicBezTo>
                      <a:cubicBezTo>
                        <a:pt x="205509" y="266965"/>
                        <a:pt x="297320" y="297392"/>
                        <a:pt x="392305" y="330200"/>
                      </a:cubicBezTo>
                      <a:cubicBezTo>
                        <a:pt x="443105" y="350044"/>
                        <a:pt x="493905" y="371475"/>
                        <a:pt x="516130" y="320675"/>
                      </a:cubicBezTo>
                      <a:cubicBezTo>
                        <a:pt x="697105" y="411692"/>
                        <a:pt x="874905" y="515408"/>
                        <a:pt x="1049530" y="641350"/>
                      </a:cubicBezTo>
                      <a:cubicBezTo>
                        <a:pt x="1027305" y="677333"/>
                        <a:pt x="1008255" y="697442"/>
                        <a:pt x="1059055" y="730250"/>
                      </a:cubicBezTo>
                      <a:lnTo>
                        <a:pt x="1335280" y="962025"/>
                      </a:lnTo>
                      <a:cubicBezTo>
                        <a:pt x="1397722" y="1014942"/>
                        <a:pt x="1463338" y="1013883"/>
                        <a:pt x="1532130" y="968375"/>
                      </a:cubicBezTo>
                      <a:lnTo>
                        <a:pt x="1738505" y="847725"/>
                      </a:lnTo>
                      <a:cubicBezTo>
                        <a:pt x="1773430" y="839258"/>
                        <a:pt x="1794067" y="800100"/>
                        <a:pt x="1789305" y="746125"/>
                      </a:cubicBezTo>
                      <a:cubicBezTo>
                        <a:pt x="1797242" y="705379"/>
                        <a:pt x="1786130" y="650875"/>
                        <a:pt x="1786130" y="603250"/>
                      </a:cubicBezTo>
                      <a:lnTo>
                        <a:pt x="519305" y="63500"/>
                      </a:lnTo>
                      <a:lnTo>
                        <a:pt x="192" y="0"/>
                      </a:lnTo>
                      <a:close/>
                    </a:path>
                  </a:pathLst>
                </a:custGeom>
                <a:solidFill>
                  <a:srgbClr val="A1A3A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86" name="Freeform 1385"/>
                <p:cNvSpPr/>
                <p:nvPr/>
              </p:nvSpPr>
              <p:spPr>
                <a:xfrm>
                  <a:off x="4755768" y="1076266"/>
                  <a:ext cx="1788176" cy="1028687"/>
                </a:xfrm>
                <a:custGeom>
                  <a:avLst/>
                  <a:gdLst>
                    <a:gd name="connsiteX0" fmla="*/ 1295400 w 1668780"/>
                    <a:gd name="connsiteY0" fmla="*/ 982980 h 982980"/>
                    <a:gd name="connsiteX1" fmla="*/ 0 w 1668780"/>
                    <a:gd name="connsiteY1" fmla="*/ 236220 h 982980"/>
                    <a:gd name="connsiteX2" fmla="*/ 0 w 1668780"/>
                    <a:gd name="connsiteY2" fmla="*/ 129540 h 982980"/>
                    <a:gd name="connsiteX3" fmla="*/ 190500 w 1668780"/>
                    <a:gd name="connsiteY3" fmla="*/ 15240 h 982980"/>
                    <a:gd name="connsiteX4" fmla="*/ 426720 w 1668780"/>
                    <a:gd name="connsiteY4" fmla="*/ 0 h 982980"/>
                    <a:gd name="connsiteX5" fmla="*/ 1630680 w 1668780"/>
                    <a:gd name="connsiteY5" fmla="*/ 685800 h 982980"/>
                    <a:gd name="connsiteX6" fmla="*/ 1668780 w 1668780"/>
                    <a:gd name="connsiteY6" fmla="*/ 845820 h 982980"/>
                    <a:gd name="connsiteX7" fmla="*/ 1524000 w 1668780"/>
                    <a:gd name="connsiteY7" fmla="*/ 960120 h 982980"/>
                    <a:gd name="connsiteX8" fmla="*/ 1295400 w 1668780"/>
                    <a:gd name="connsiteY8" fmla="*/ 982980 h 982980"/>
                    <a:gd name="connsiteX0" fmla="*/ 1295400 w 1668780"/>
                    <a:gd name="connsiteY0" fmla="*/ 1002232 h 1002232"/>
                    <a:gd name="connsiteX1" fmla="*/ 0 w 1668780"/>
                    <a:gd name="connsiteY1" fmla="*/ 255472 h 1002232"/>
                    <a:gd name="connsiteX2" fmla="*/ 0 w 1668780"/>
                    <a:gd name="connsiteY2" fmla="*/ 148792 h 1002232"/>
                    <a:gd name="connsiteX3" fmla="*/ 190500 w 1668780"/>
                    <a:gd name="connsiteY3" fmla="*/ 34492 h 1002232"/>
                    <a:gd name="connsiteX4" fmla="*/ 426720 w 1668780"/>
                    <a:gd name="connsiteY4" fmla="*/ 19252 h 1002232"/>
                    <a:gd name="connsiteX5" fmla="*/ 1630680 w 1668780"/>
                    <a:gd name="connsiteY5" fmla="*/ 705052 h 1002232"/>
                    <a:gd name="connsiteX6" fmla="*/ 1668780 w 1668780"/>
                    <a:gd name="connsiteY6" fmla="*/ 865072 h 1002232"/>
                    <a:gd name="connsiteX7" fmla="*/ 1524000 w 1668780"/>
                    <a:gd name="connsiteY7" fmla="*/ 979372 h 1002232"/>
                    <a:gd name="connsiteX8" fmla="*/ 1295400 w 1668780"/>
                    <a:gd name="connsiteY8" fmla="*/ 1002232 h 1002232"/>
                    <a:gd name="connsiteX0" fmla="*/ 1295400 w 1668780"/>
                    <a:gd name="connsiteY0" fmla="*/ 1009374 h 1009374"/>
                    <a:gd name="connsiteX1" fmla="*/ 0 w 1668780"/>
                    <a:gd name="connsiteY1" fmla="*/ 262614 h 1009374"/>
                    <a:gd name="connsiteX2" fmla="*/ 0 w 1668780"/>
                    <a:gd name="connsiteY2" fmla="*/ 155934 h 1009374"/>
                    <a:gd name="connsiteX3" fmla="*/ 190500 w 1668780"/>
                    <a:gd name="connsiteY3" fmla="*/ 41634 h 1009374"/>
                    <a:gd name="connsiteX4" fmla="*/ 426720 w 1668780"/>
                    <a:gd name="connsiteY4" fmla="*/ 26394 h 1009374"/>
                    <a:gd name="connsiteX5" fmla="*/ 1630680 w 1668780"/>
                    <a:gd name="connsiteY5" fmla="*/ 712194 h 1009374"/>
                    <a:gd name="connsiteX6" fmla="*/ 1668780 w 1668780"/>
                    <a:gd name="connsiteY6" fmla="*/ 872214 h 1009374"/>
                    <a:gd name="connsiteX7" fmla="*/ 1524000 w 1668780"/>
                    <a:gd name="connsiteY7" fmla="*/ 986514 h 1009374"/>
                    <a:gd name="connsiteX8" fmla="*/ 1295400 w 1668780"/>
                    <a:gd name="connsiteY8" fmla="*/ 1009374 h 1009374"/>
                    <a:gd name="connsiteX0" fmla="*/ 1319388 w 1692768"/>
                    <a:gd name="connsiteY0" fmla="*/ 1009374 h 1009374"/>
                    <a:gd name="connsiteX1" fmla="*/ 23988 w 1692768"/>
                    <a:gd name="connsiteY1" fmla="*/ 262614 h 1009374"/>
                    <a:gd name="connsiteX2" fmla="*/ 23988 w 1692768"/>
                    <a:gd name="connsiteY2" fmla="*/ 155934 h 1009374"/>
                    <a:gd name="connsiteX3" fmla="*/ 214488 w 1692768"/>
                    <a:gd name="connsiteY3" fmla="*/ 41634 h 1009374"/>
                    <a:gd name="connsiteX4" fmla="*/ 450708 w 1692768"/>
                    <a:gd name="connsiteY4" fmla="*/ 26394 h 1009374"/>
                    <a:gd name="connsiteX5" fmla="*/ 1654668 w 1692768"/>
                    <a:gd name="connsiteY5" fmla="*/ 712194 h 1009374"/>
                    <a:gd name="connsiteX6" fmla="*/ 1692768 w 1692768"/>
                    <a:gd name="connsiteY6" fmla="*/ 872214 h 1009374"/>
                    <a:gd name="connsiteX7" fmla="*/ 1547988 w 1692768"/>
                    <a:gd name="connsiteY7" fmla="*/ 986514 h 1009374"/>
                    <a:gd name="connsiteX8" fmla="*/ 1319388 w 1692768"/>
                    <a:gd name="connsiteY8" fmla="*/ 1009374 h 1009374"/>
                    <a:gd name="connsiteX0" fmla="*/ 1313710 w 1687090"/>
                    <a:gd name="connsiteY0" fmla="*/ 1009374 h 1009374"/>
                    <a:gd name="connsiteX1" fmla="*/ 46885 w 1687090"/>
                    <a:gd name="connsiteY1" fmla="*/ 259439 h 1009374"/>
                    <a:gd name="connsiteX2" fmla="*/ 18310 w 1687090"/>
                    <a:gd name="connsiteY2" fmla="*/ 155934 h 1009374"/>
                    <a:gd name="connsiteX3" fmla="*/ 208810 w 1687090"/>
                    <a:gd name="connsiteY3" fmla="*/ 41634 h 1009374"/>
                    <a:gd name="connsiteX4" fmla="*/ 445030 w 1687090"/>
                    <a:gd name="connsiteY4" fmla="*/ 26394 h 1009374"/>
                    <a:gd name="connsiteX5" fmla="*/ 1648990 w 1687090"/>
                    <a:gd name="connsiteY5" fmla="*/ 712194 h 1009374"/>
                    <a:gd name="connsiteX6" fmla="*/ 1687090 w 1687090"/>
                    <a:gd name="connsiteY6" fmla="*/ 872214 h 1009374"/>
                    <a:gd name="connsiteX7" fmla="*/ 1542310 w 1687090"/>
                    <a:gd name="connsiteY7" fmla="*/ 986514 h 1009374"/>
                    <a:gd name="connsiteX8" fmla="*/ 1313710 w 1687090"/>
                    <a:gd name="connsiteY8" fmla="*/ 1009374 h 1009374"/>
                    <a:gd name="connsiteX0" fmla="*/ 1333936 w 1707316"/>
                    <a:gd name="connsiteY0" fmla="*/ 1009374 h 1009374"/>
                    <a:gd name="connsiteX1" fmla="*/ 67111 w 1707316"/>
                    <a:gd name="connsiteY1" fmla="*/ 259439 h 1009374"/>
                    <a:gd name="connsiteX2" fmla="*/ 38536 w 1707316"/>
                    <a:gd name="connsiteY2" fmla="*/ 155934 h 1009374"/>
                    <a:gd name="connsiteX3" fmla="*/ 229036 w 1707316"/>
                    <a:gd name="connsiteY3" fmla="*/ 41634 h 1009374"/>
                    <a:gd name="connsiteX4" fmla="*/ 465256 w 1707316"/>
                    <a:gd name="connsiteY4" fmla="*/ 26394 h 1009374"/>
                    <a:gd name="connsiteX5" fmla="*/ 1669216 w 1707316"/>
                    <a:gd name="connsiteY5" fmla="*/ 712194 h 1009374"/>
                    <a:gd name="connsiteX6" fmla="*/ 1707316 w 1707316"/>
                    <a:gd name="connsiteY6" fmla="*/ 872214 h 1009374"/>
                    <a:gd name="connsiteX7" fmla="*/ 1562536 w 1707316"/>
                    <a:gd name="connsiteY7" fmla="*/ 986514 h 1009374"/>
                    <a:gd name="connsiteX8" fmla="*/ 1333936 w 1707316"/>
                    <a:gd name="connsiteY8" fmla="*/ 1009374 h 1009374"/>
                    <a:gd name="connsiteX0" fmla="*/ 1350064 w 1723444"/>
                    <a:gd name="connsiteY0" fmla="*/ 1009374 h 1009374"/>
                    <a:gd name="connsiteX1" fmla="*/ 83239 w 1723444"/>
                    <a:gd name="connsiteY1" fmla="*/ 259439 h 1009374"/>
                    <a:gd name="connsiteX2" fmla="*/ 29264 w 1723444"/>
                    <a:gd name="connsiteY2" fmla="*/ 159109 h 1009374"/>
                    <a:gd name="connsiteX3" fmla="*/ 245164 w 1723444"/>
                    <a:gd name="connsiteY3" fmla="*/ 41634 h 1009374"/>
                    <a:gd name="connsiteX4" fmla="*/ 481384 w 1723444"/>
                    <a:gd name="connsiteY4" fmla="*/ 26394 h 1009374"/>
                    <a:gd name="connsiteX5" fmla="*/ 1685344 w 1723444"/>
                    <a:gd name="connsiteY5" fmla="*/ 712194 h 1009374"/>
                    <a:gd name="connsiteX6" fmla="*/ 1723444 w 1723444"/>
                    <a:gd name="connsiteY6" fmla="*/ 872214 h 1009374"/>
                    <a:gd name="connsiteX7" fmla="*/ 1578664 w 1723444"/>
                    <a:gd name="connsiteY7" fmla="*/ 986514 h 1009374"/>
                    <a:gd name="connsiteX8" fmla="*/ 1350064 w 1723444"/>
                    <a:gd name="connsiteY8" fmla="*/ 1009374 h 1009374"/>
                    <a:gd name="connsiteX0" fmla="*/ 1355473 w 1728853"/>
                    <a:gd name="connsiteY0" fmla="*/ 1009374 h 1009374"/>
                    <a:gd name="connsiteX1" fmla="*/ 72773 w 1728853"/>
                    <a:gd name="connsiteY1" fmla="*/ 259439 h 1009374"/>
                    <a:gd name="connsiteX2" fmla="*/ 34673 w 1728853"/>
                    <a:gd name="connsiteY2" fmla="*/ 159109 h 1009374"/>
                    <a:gd name="connsiteX3" fmla="*/ 250573 w 1728853"/>
                    <a:gd name="connsiteY3" fmla="*/ 41634 h 1009374"/>
                    <a:gd name="connsiteX4" fmla="*/ 486793 w 1728853"/>
                    <a:gd name="connsiteY4" fmla="*/ 26394 h 1009374"/>
                    <a:gd name="connsiteX5" fmla="*/ 1690753 w 1728853"/>
                    <a:gd name="connsiteY5" fmla="*/ 712194 h 1009374"/>
                    <a:gd name="connsiteX6" fmla="*/ 1728853 w 1728853"/>
                    <a:gd name="connsiteY6" fmla="*/ 872214 h 1009374"/>
                    <a:gd name="connsiteX7" fmla="*/ 1584073 w 1728853"/>
                    <a:gd name="connsiteY7" fmla="*/ 986514 h 1009374"/>
                    <a:gd name="connsiteX8" fmla="*/ 1355473 w 1728853"/>
                    <a:gd name="connsiteY8" fmla="*/ 1009374 h 1009374"/>
                    <a:gd name="connsiteX0" fmla="*/ 1355473 w 1728853"/>
                    <a:gd name="connsiteY0" fmla="*/ 1014173 h 1014173"/>
                    <a:gd name="connsiteX1" fmla="*/ 72773 w 1728853"/>
                    <a:gd name="connsiteY1" fmla="*/ 264238 h 1014173"/>
                    <a:gd name="connsiteX2" fmla="*/ 34673 w 1728853"/>
                    <a:gd name="connsiteY2" fmla="*/ 163908 h 1014173"/>
                    <a:gd name="connsiteX3" fmla="*/ 256923 w 1728853"/>
                    <a:gd name="connsiteY3" fmla="*/ 33733 h 1014173"/>
                    <a:gd name="connsiteX4" fmla="*/ 486793 w 1728853"/>
                    <a:gd name="connsiteY4" fmla="*/ 31193 h 1014173"/>
                    <a:gd name="connsiteX5" fmla="*/ 1690753 w 1728853"/>
                    <a:gd name="connsiteY5" fmla="*/ 716993 h 1014173"/>
                    <a:gd name="connsiteX6" fmla="*/ 1728853 w 1728853"/>
                    <a:gd name="connsiteY6" fmla="*/ 877013 h 1014173"/>
                    <a:gd name="connsiteX7" fmla="*/ 1584073 w 1728853"/>
                    <a:gd name="connsiteY7" fmla="*/ 991313 h 1014173"/>
                    <a:gd name="connsiteX8" fmla="*/ 1355473 w 1728853"/>
                    <a:gd name="connsiteY8" fmla="*/ 1014173 h 1014173"/>
                    <a:gd name="connsiteX0" fmla="*/ 1355473 w 1728853"/>
                    <a:gd name="connsiteY0" fmla="*/ 1014173 h 1014173"/>
                    <a:gd name="connsiteX1" fmla="*/ 72773 w 1728853"/>
                    <a:gd name="connsiteY1" fmla="*/ 264238 h 1014173"/>
                    <a:gd name="connsiteX2" fmla="*/ 34673 w 1728853"/>
                    <a:gd name="connsiteY2" fmla="*/ 163908 h 1014173"/>
                    <a:gd name="connsiteX3" fmla="*/ 256923 w 1728853"/>
                    <a:gd name="connsiteY3" fmla="*/ 33733 h 1014173"/>
                    <a:gd name="connsiteX4" fmla="*/ 477268 w 1728853"/>
                    <a:gd name="connsiteY4" fmla="*/ 31193 h 1014173"/>
                    <a:gd name="connsiteX5" fmla="*/ 1690753 w 1728853"/>
                    <a:gd name="connsiteY5" fmla="*/ 716993 h 1014173"/>
                    <a:gd name="connsiteX6" fmla="*/ 1728853 w 1728853"/>
                    <a:gd name="connsiteY6" fmla="*/ 877013 h 1014173"/>
                    <a:gd name="connsiteX7" fmla="*/ 1584073 w 1728853"/>
                    <a:gd name="connsiteY7" fmla="*/ 991313 h 1014173"/>
                    <a:gd name="connsiteX8" fmla="*/ 1355473 w 1728853"/>
                    <a:gd name="connsiteY8" fmla="*/ 1014173 h 1014173"/>
                    <a:gd name="connsiteX0" fmla="*/ 1355473 w 1770730"/>
                    <a:gd name="connsiteY0" fmla="*/ 1014173 h 1014173"/>
                    <a:gd name="connsiteX1" fmla="*/ 72773 w 1770730"/>
                    <a:gd name="connsiteY1" fmla="*/ 264238 h 1014173"/>
                    <a:gd name="connsiteX2" fmla="*/ 34673 w 1770730"/>
                    <a:gd name="connsiteY2" fmla="*/ 163908 h 1014173"/>
                    <a:gd name="connsiteX3" fmla="*/ 256923 w 1770730"/>
                    <a:gd name="connsiteY3" fmla="*/ 33733 h 1014173"/>
                    <a:gd name="connsiteX4" fmla="*/ 477268 w 1770730"/>
                    <a:gd name="connsiteY4" fmla="*/ 31193 h 1014173"/>
                    <a:gd name="connsiteX5" fmla="*/ 1690753 w 1770730"/>
                    <a:gd name="connsiteY5" fmla="*/ 716993 h 1014173"/>
                    <a:gd name="connsiteX6" fmla="*/ 1728853 w 1770730"/>
                    <a:gd name="connsiteY6" fmla="*/ 877013 h 1014173"/>
                    <a:gd name="connsiteX7" fmla="*/ 1584073 w 1770730"/>
                    <a:gd name="connsiteY7" fmla="*/ 991313 h 1014173"/>
                    <a:gd name="connsiteX8" fmla="*/ 1355473 w 1770730"/>
                    <a:gd name="connsiteY8" fmla="*/ 1014173 h 1014173"/>
                    <a:gd name="connsiteX0" fmla="*/ 1355473 w 1784339"/>
                    <a:gd name="connsiteY0" fmla="*/ 1014173 h 1014173"/>
                    <a:gd name="connsiteX1" fmla="*/ 72773 w 1784339"/>
                    <a:gd name="connsiteY1" fmla="*/ 264238 h 1014173"/>
                    <a:gd name="connsiteX2" fmla="*/ 34673 w 1784339"/>
                    <a:gd name="connsiteY2" fmla="*/ 163908 h 1014173"/>
                    <a:gd name="connsiteX3" fmla="*/ 256923 w 1784339"/>
                    <a:gd name="connsiteY3" fmla="*/ 33733 h 1014173"/>
                    <a:gd name="connsiteX4" fmla="*/ 477268 w 1784339"/>
                    <a:gd name="connsiteY4" fmla="*/ 31193 h 1014173"/>
                    <a:gd name="connsiteX5" fmla="*/ 1690753 w 1784339"/>
                    <a:gd name="connsiteY5" fmla="*/ 716993 h 1014173"/>
                    <a:gd name="connsiteX6" fmla="*/ 1728853 w 1784339"/>
                    <a:gd name="connsiteY6" fmla="*/ 877013 h 1014173"/>
                    <a:gd name="connsiteX7" fmla="*/ 1584073 w 1784339"/>
                    <a:gd name="connsiteY7" fmla="*/ 991313 h 1014173"/>
                    <a:gd name="connsiteX8" fmla="*/ 1355473 w 1784339"/>
                    <a:gd name="connsiteY8" fmla="*/ 1014173 h 1014173"/>
                    <a:gd name="connsiteX0" fmla="*/ 1355473 w 1782158"/>
                    <a:gd name="connsiteY0" fmla="*/ 1014173 h 1014173"/>
                    <a:gd name="connsiteX1" fmla="*/ 72773 w 1782158"/>
                    <a:gd name="connsiteY1" fmla="*/ 264238 h 1014173"/>
                    <a:gd name="connsiteX2" fmla="*/ 34673 w 1782158"/>
                    <a:gd name="connsiteY2" fmla="*/ 163908 h 1014173"/>
                    <a:gd name="connsiteX3" fmla="*/ 256923 w 1782158"/>
                    <a:gd name="connsiteY3" fmla="*/ 33733 h 1014173"/>
                    <a:gd name="connsiteX4" fmla="*/ 477268 w 1782158"/>
                    <a:gd name="connsiteY4" fmla="*/ 31193 h 1014173"/>
                    <a:gd name="connsiteX5" fmla="*/ 1690753 w 1782158"/>
                    <a:gd name="connsiteY5" fmla="*/ 716993 h 1014173"/>
                    <a:gd name="connsiteX6" fmla="*/ 1725678 w 1782158"/>
                    <a:gd name="connsiteY6" fmla="*/ 880188 h 1014173"/>
                    <a:gd name="connsiteX7" fmla="*/ 1584073 w 1782158"/>
                    <a:gd name="connsiteY7" fmla="*/ 991313 h 1014173"/>
                    <a:gd name="connsiteX8" fmla="*/ 1355473 w 1782158"/>
                    <a:gd name="connsiteY8" fmla="*/ 1014173 h 1014173"/>
                    <a:gd name="connsiteX0" fmla="*/ 1355473 w 1782158"/>
                    <a:gd name="connsiteY0" fmla="*/ 1014173 h 1014173"/>
                    <a:gd name="connsiteX1" fmla="*/ 72773 w 1782158"/>
                    <a:gd name="connsiteY1" fmla="*/ 264238 h 1014173"/>
                    <a:gd name="connsiteX2" fmla="*/ 34673 w 1782158"/>
                    <a:gd name="connsiteY2" fmla="*/ 163908 h 1014173"/>
                    <a:gd name="connsiteX3" fmla="*/ 256923 w 1782158"/>
                    <a:gd name="connsiteY3" fmla="*/ 33733 h 1014173"/>
                    <a:gd name="connsiteX4" fmla="*/ 477268 w 1782158"/>
                    <a:gd name="connsiteY4" fmla="*/ 31193 h 1014173"/>
                    <a:gd name="connsiteX5" fmla="*/ 1690753 w 1782158"/>
                    <a:gd name="connsiteY5" fmla="*/ 716993 h 1014173"/>
                    <a:gd name="connsiteX6" fmla="*/ 1725678 w 1782158"/>
                    <a:gd name="connsiteY6" fmla="*/ 880188 h 1014173"/>
                    <a:gd name="connsiteX7" fmla="*/ 1584073 w 1782158"/>
                    <a:gd name="connsiteY7" fmla="*/ 991313 h 1014173"/>
                    <a:gd name="connsiteX8" fmla="*/ 1355473 w 1782158"/>
                    <a:gd name="connsiteY8" fmla="*/ 1014173 h 1014173"/>
                    <a:gd name="connsiteX0" fmla="*/ 1355473 w 1783867"/>
                    <a:gd name="connsiteY0" fmla="*/ 1014173 h 1014173"/>
                    <a:gd name="connsiteX1" fmla="*/ 72773 w 1783867"/>
                    <a:gd name="connsiteY1" fmla="*/ 264238 h 1014173"/>
                    <a:gd name="connsiteX2" fmla="*/ 34673 w 1783867"/>
                    <a:gd name="connsiteY2" fmla="*/ 163908 h 1014173"/>
                    <a:gd name="connsiteX3" fmla="*/ 256923 w 1783867"/>
                    <a:gd name="connsiteY3" fmla="*/ 33733 h 1014173"/>
                    <a:gd name="connsiteX4" fmla="*/ 477268 w 1783867"/>
                    <a:gd name="connsiteY4" fmla="*/ 31193 h 1014173"/>
                    <a:gd name="connsiteX5" fmla="*/ 1690753 w 1783867"/>
                    <a:gd name="connsiteY5" fmla="*/ 716993 h 1014173"/>
                    <a:gd name="connsiteX6" fmla="*/ 1725678 w 1783867"/>
                    <a:gd name="connsiteY6" fmla="*/ 880188 h 1014173"/>
                    <a:gd name="connsiteX7" fmla="*/ 1584073 w 1783867"/>
                    <a:gd name="connsiteY7" fmla="*/ 991313 h 1014173"/>
                    <a:gd name="connsiteX8" fmla="*/ 1355473 w 1783867"/>
                    <a:gd name="connsiteY8" fmla="*/ 1014173 h 1014173"/>
                    <a:gd name="connsiteX0" fmla="*/ 1355473 w 1783867"/>
                    <a:gd name="connsiteY0" fmla="*/ 1014173 h 1014173"/>
                    <a:gd name="connsiteX1" fmla="*/ 72773 w 1783867"/>
                    <a:gd name="connsiteY1" fmla="*/ 264238 h 1014173"/>
                    <a:gd name="connsiteX2" fmla="*/ 34673 w 1783867"/>
                    <a:gd name="connsiteY2" fmla="*/ 163908 h 1014173"/>
                    <a:gd name="connsiteX3" fmla="*/ 256923 w 1783867"/>
                    <a:gd name="connsiteY3" fmla="*/ 33733 h 1014173"/>
                    <a:gd name="connsiteX4" fmla="*/ 477268 w 1783867"/>
                    <a:gd name="connsiteY4" fmla="*/ 31193 h 1014173"/>
                    <a:gd name="connsiteX5" fmla="*/ 1690753 w 1783867"/>
                    <a:gd name="connsiteY5" fmla="*/ 716993 h 1014173"/>
                    <a:gd name="connsiteX6" fmla="*/ 1725678 w 1783867"/>
                    <a:gd name="connsiteY6" fmla="*/ 880188 h 1014173"/>
                    <a:gd name="connsiteX7" fmla="*/ 1584073 w 1783867"/>
                    <a:gd name="connsiteY7" fmla="*/ 991313 h 1014173"/>
                    <a:gd name="connsiteX8" fmla="*/ 1355473 w 1783867"/>
                    <a:gd name="connsiteY8" fmla="*/ 1014173 h 1014173"/>
                    <a:gd name="connsiteX0" fmla="*/ 1355473 w 1783867"/>
                    <a:gd name="connsiteY0" fmla="*/ 1011613 h 1011613"/>
                    <a:gd name="connsiteX1" fmla="*/ 72773 w 1783867"/>
                    <a:gd name="connsiteY1" fmla="*/ 261678 h 1011613"/>
                    <a:gd name="connsiteX2" fmla="*/ 34673 w 1783867"/>
                    <a:gd name="connsiteY2" fmla="*/ 161348 h 1011613"/>
                    <a:gd name="connsiteX3" fmla="*/ 256923 w 1783867"/>
                    <a:gd name="connsiteY3" fmla="*/ 31173 h 1011613"/>
                    <a:gd name="connsiteX4" fmla="*/ 477268 w 1783867"/>
                    <a:gd name="connsiteY4" fmla="*/ 28633 h 1011613"/>
                    <a:gd name="connsiteX5" fmla="*/ 1690753 w 1783867"/>
                    <a:gd name="connsiteY5" fmla="*/ 714433 h 1011613"/>
                    <a:gd name="connsiteX6" fmla="*/ 1725678 w 1783867"/>
                    <a:gd name="connsiteY6" fmla="*/ 877628 h 1011613"/>
                    <a:gd name="connsiteX7" fmla="*/ 1584073 w 1783867"/>
                    <a:gd name="connsiteY7" fmla="*/ 988753 h 1011613"/>
                    <a:gd name="connsiteX8" fmla="*/ 1355473 w 1783867"/>
                    <a:gd name="connsiteY8" fmla="*/ 1011613 h 1011613"/>
                    <a:gd name="connsiteX0" fmla="*/ 1355473 w 1783867"/>
                    <a:gd name="connsiteY0" fmla="*/ 1011613 h 1011613"/>
                    <a:gd name="connsiteX1" fmla="*/ 72773 w 1783867"/>
                    <a:gd name="connsiteY1" fmla="*/ 261678 h 1011613"/>
                    <a:gd name="connsiteX2" fmla="*/ 34673 w 1783867"/>
                    <a:gd name="connsiteY2" fmla="*/ 161348 h 1011613"/>
                    <a:gd name="connsiteX3" fmla="*/ 256923 w 1783867"/>
                    <a:gd name="connsiteY3" fmla="*/ 31173 h 1011613"/>
                    <a:gd name="connsiteX4" fmla="*/ 477268 w 1783867"/>
                    <a:gd name="connsiteY4" fmla="*/ 28633 h 1011613"/>
                    <a:gd name="connsiteX5" fmla="*/ 1690753 w 1783867"/>
                    <a:gd name="connsiteY5" fmla="*/ 714433 h 1011613"/>
                    <a:gd name="connsiteX6" fmla="*/ 1725678 w 1783867"/>
                    <a:gd name="connsiteY6" fmla="*/ 877628 h 1011613"/>
                    <a:gd name="connsiteX7" fmla="*/ 1555498 w 1783867"/>
                    <a:gd name="connsiteY7" fmla="*/ 982403 h 1011613"/>
                    <a:gd name="connsiteX8" fmla="*/ 1355473 w 1783867"/>
                    <a:gd name="connsiteY8" fmla="*/ 1011613 h 1011613"/>
                    <a:gd name="connsiteX0" fmla="*/ 1355473 w 1788176"/>
                    <a:gd name="connsiteY0" fmla="*/ 1011613 h 1011613"/>
                    <a:gd name="connsiteX1" fmla="*/ 72773 w 1788176"/>
                    <a:gd name="connsiteY1" fmla="*/ 261678 h 1011613"/>
                    <a:gd name="connsiteX2" fmla="*/ 34673 w 1788176"/>
                    <a:gd name="connsiteY2" fmla="*/ 161348 h 1011613"/>
                    <a:gd name="connsiteX3" fmla="*/ 256923 w 1788176"/>
                    <a:gd name="connsiteY3" fmla="*/ 31173 h 1011613"/>
                    <a:gd name="connsiteX4" fmla="*/ 477268 w 1788176"/>
                    <a:gd name="connsiteY4" fmla="*/ 28633 h 1011613"/>
                    <a:gd name="connsiteX5" fmla="*/ 1690753 w 1788176"/>
                    <a:gd name="connsiteY5" fmla="*/ 714433 h 1011613"/>
                    <a:gd name="connsiteX6" fmla="*/ 1732028 w 1788176"/>
                    <a:gd name="connsiteY6" fmla="*/ 880803 h 1011613"/>
                    <a:gd name="connsiteX7" fmla="*/ 1555498 w 1788176"/>
                    <a:gd name="connsiteY7" fmla="*/ 982403 h 1011613"/>
                    <a:gd name="connsiteX8" fmla="*/ 1355473 w 1788176"/>
                    <a:gd name="connsiteY8" fmla="*/ 1011613 h 1011613"/>
                    <a:gd name="connsiteX0" fmla="*/ 1355473 w 1788176"/>
                    <a:gd name="connsiteY0" fmla="*/ 1011613 h 1020247"/>
                    <a:gd name="connsiteX1" fmla="*/ 72773 w 1788176"/>
                    <a:gd name="connsiteY1" fmla="*/ 261678 h 1020247"/>
                    <a:gd name="connsiteX2" fmla="*/ 34673 w 1788176"/>
                    <a:gd name="connsiteY2" fmla="*/ 161348 h 1020247"/>
                    <a:gd name="connsiteX3" fmla="*/ 256923 w 1788176"/>
                    <a:gd name="connsiteY3" fmla="*/ 31173 h 1020247"/>
                    <a:gd name="connsiteX4" fmla="*/ 477268 w 1788176"/>
                    <a:gd name="connsiteY4" fmla="*/ 28633 h 1020247"/>
                    <a:gd name="connsiteX5" fmla="*/ 1690753 w 1788176"/>
                    <a:gd name="connsiteY5" fmla="*/ 714433 h 1020247"/>
                    <a:gd name="connsiteX6" fmla="*/ 1732028 w 1788176"/>
                    <a:gd name="connsiteY6" fmla="*/ 880803 h 1020247"/>
                    <a:gd name="connsiteX7" fmla="*/ 1555498 w 1788176"/>
                    <a:gd name="connsiteY7" fmla="*/ 982403 h 1020247"/>
                    <a:gd name="connsiteX8" fmla="*/ 1355473 w 1788176"/>
                    <a:gd name="connsiteY8" fmla="*/ 1011613 h 1020247"/>
                    <a:gd name="connsiteX0" fmla="*/ 1307848 w 1788176"/>
                    <a:gd name="connsiteY0" fmla="*/ 976688 h 1010230"/>
                    <a:gd name="connsiteX1" fmla="*/ 72773 w 1788176"/>
                    <a:gd name="connsiteY1" fmla="*/ 261678 h 1010230"/>
                    <a:gd name="connsiteX2" fmla="*/ 34673 w 1788176"/>
                    <a:gd name="connsiteY2" fmla="*/ 161348 h 1010230"/>
                    <a:gd name="connsiteX3" fmla="*/ 256923 w 1788176"/>
                    <a:gd name="connsiteY3" fmla="*/ 31173 h 1010230"/>
                    <a:gd name="connsiteX4" fmla="*/ 477268 w 1788176"/>
                    <a:gd name="connsiteY4" fmla="*/ 28633 h 1010230"/>
                    <a:gd name="connsiteX5" fmla="*/ 1690753 w 1788176"/>
                    <a:gd name="connsiteY5" fmla="*/ 714433 h 1010230"/>
                    <a:gd name="connsiteX6" fmla="*/ 1732028 w 1788176"/>
                    <a:gd name="connsiteY6" fmla="*/ 880803 h 1010230"/>
                    <a:gd name="connsiteX7" fmla="*/ 1555498 w 1788176"/>
                    <a:gd name="connsiteY7" fmla="*/ 982403 h 1010230"/>
                    <a:gd name="connsiteX8" fmla="*/ 1307848 w 1788176"/>
                    <a:gd name="connsiteY8" fmla="*/ 976688 h 1010230"/>
                    <a:gd name="connsiteX0" fmla="*/ 1307848 w 1788176"/>
                    <a:gd name="connsiteY0" fmla="*/ 976688 h 1028687"/>
                    <a:gd name="connsiteX1" fmla="*/ 72773 w 1788176"/>
                    <a:gd name="connsiteY1" fmla="*/ 261678 h 1028687"/>
                    <a:gd name="connsiteX2" fmla="*/ 34673 w 1788176"/>
                    <a:gd name="connsiteY2" fmla="*/ 161348 h 1028687"/>
                    <a:gd name="connsiteX3" fmla="*/ 256923 w 1788176"/>
                    <a:gd name="connsiteY3" fmla="*/ 31173 h 1028687"/>
                    <a:gd name="connsiteX4" fmla="*/ 477268 w 1788176"/>
                    <a:gd name="connsiteY4" fmla="*/ 28633 h 1028687"/>
                    <a:gd name="connsiteX5" fmla="*/ 1690753 w 1788176"/>
                    <a:gd name="connsiteY5" fmla="*/ 714433 h 1028687"/>
                    <a:gd name="connsiteX6" fmla="*/ 1732028 w 1788176"/>
                    <a:gd name="connsiteY6" fmla="*/ 880803 h 1028687"/>
                    <a:gd name="connsiteX7" fmla="*/ 1555498 w 1788176"/>
                    <a:gd name="connsiteY7" fmla="*/ 982403 h 1028687"/>
                    <a:gd name="connsiteX8" fmla="*/ 1307848 w 1788176"/>
                    <a:gd name="connsiteY8" fmla="*/ 976688 h 1028687"/>
                    <a:gd name="connsiteX0" fmla="*/ 1307848 w 1788176"/>
                    <a:gd name="connsiteY0" fmla="*/ 976688 h 1028687"/>
                    <a:gd name="connsiteX1" fmla="*/ 72773 w 1788176"/>
                    <a:gd name="connsiteY1" fmla="*/ 261678 h 1028687"/>
                    <a:gd name="connsiteX2" fmla="*/ 34673 w 1788176"/>
                    <a:gd name="connsiteY2" fmla="*/ 161348 h 1028687"/>
                    <a:gd name="connsiteX3" fmla="*/ 256923 w 1788176"/>
                    <a:gd name="connsiteY3" fmla="*/ 31173 h 1028687"/>
                    <a:gd name="connsiteX4" fmla="*/ 477268 w 1788176"/>
                    <a:gd name="connsiteY4" fmla="*/ 28633 h 1028687"/>
                    <a:gd name="connsiteX5" fmla="*/ 1690753 w 1788176"/>
                    <a:gd name="connsiteY5" fmla="*/ 714433 h 1028687"/>
                    <a:gd name="connsiteX6" fmla="*/ 1732028 w 1788176"/>
                    <a:gd name="connsiteY6" fmla="*/ 880803 h 1028687"/>
                    <a:gd name="connsiteX7" fmla="*/ 1555498 w 1788176"/>
                    <a:gd name="connsiteY7" fmla="*/ 982403 h 1028687"/>
                    <a:gd name="connsiteX8" fmla="*/ 1307848 w 1788176"/>
                    <a:gd name="connsiteY8" fmla="*/ 976688 h 1028687"/>
                    <a:gd name="connsiteX0" fmla="*/ 1307848 w 1788176"/>
                    <a:gd name="connsiteY0" fmla="*/ 976688 h 1028687"/>
                    <a:gd name="connsiteX1" fmla="*/ 72773 w 1788176"/>
                    <a:gd name="connsiteY1" fmla="*/ 261678 h 1028687"/>
                    <a:gd name="connsiteX2" fmla="*/ 34673 w 1788176"/>
                    <a:gd name="connsiteY2" fmla="*/ 161348 h 1028687"/>
                    <a:gd name="connsiteX3" fmla="*/ 256923 w 1788176"/>
                    <a:gd name="connsiteY3" fmla="*/ 31173 h 1028687"/>
                    <a:gd name="connsiteX4" fmla="*/ 477268 w 1788176"/>
                    <a:gd name="connsiteY4" fmla="*/ 28633 h 1028687"/>
                    <a:gd name="connsiteX5" fmla="*/ 1690753 w 1788176"/>
                    <a:gd name="connsiteY5" fmla="*/ 714433 h 1028687"/>
                    <a:gd name="connsiteX6" fmla="*/ 1732028 w 1788176"/>
                    <a:gd name="connsiteY6" fmla="*/ 880803 h 1028687"/>
                    <a:gd name="connsiteX7" fmla="*/ 1555498 w 1788176"/>
                    <a:gd name="connsiteY7" fmla="*/ 982403 h 1028687"/>
                    <a:gd name="connsiteX8" fmla="*/ 1307848 w 1788176"/>
                    <a:gd name="connsiteY8" fmla="*/ 976688 h 102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8176" h="1028687">
                      <a:moveTo>
                        <a:pt x="1307848" y="976688"/>
                      </a:moveTo>
                      <a:cubicBezTo>
                        <a:pt x="921556" y="655801"/>
                        <a:pt x="570190" y="455565"/>
                        <a:pt x="72773" y="261678"/>
                      </a:cubicBezTo>
                      <a:cubicBezTo>
                        <a:pt x="-12952" y="219768"/>
                        <a:pt x="-19302" y="196908"/>
                        <a:pt x="34673" y="161348"/>
                      </a:cubicBezTo>
                      <a:lnTo>
                        <a:pt x="256923" y="31173"/>
                      </a:lnTo>
                      <a:cubicBezTo>
                        <a:pt x="326138" y="-5657"/>
                        <a:pt x="354078" y="-13912"/>
                        <a:pt x="477268" y="28633"/>
                      </a:cubicBezTo>
                      <a:cubicBezTo>
                        <a:pt x="954788" y="231833"/>
                        <a:pt x="1298958" y="396933"/>
                        <a:pt x="1690753" y="714433"/>
                      </a:cubicBezTo>
                      <a:cubicBezTo>
                        <a:pt x="1773303" y="789998"/>
                        <a:pt x="1839978" y="811588"/>
                        <a:pt x="1732028" y="880803"/>
                      </a:cubicBezTo>
                      <a:lnTo>
                        <a:pt x="1555498" y="982403"/>
                      </a:lnTo>
                      <a:cubicBezTo>
                        <a:pt x="1463423" y="1052465"/>
                        <a:pt x="1406273" y="1036801"/>
                        <a:pt x="1307848" y="976688"/>
                      </a:cubicBezTo>
                      <a:close/>
                    </a:path>
                  </a:pathLst>
                </a:cu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sp>
            <p:nvSpPr>
              <p:cNvPr id="1373" name="Freeform 1372"/>
              <p:cNvSpPr/>
              <p:nvPr/>
            </p:nvSpPr>
            <p:spPr>
              <a:xfrm>
                <a:off x="3162815" y="3775369"/>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74" name="Freeform 1373"/>
              <p:cNvSpPr/>
              <p:nvPr/>
            </p:nvSpPr>
            <p:spPr>
              <a:xfrm>
                <a:off x="3267324" y="3713505"/>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75" name="Freeform 1374"/>
              <p:cNvSpPr/>
              <p:nvPr/>
            </p:nvSpPr>
            <p:spPr>
              <a:xfrm>
                <a:off x="3371299" y="3654469"/>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76" name="Freeform 1375"/>
              <p:cNvSpPr/>
              <p:nvPr/>
            </p:nvSpPr>
            <p:spPr>
              <a:xfrm>
                <a:off x="3094888" y="3733085"/>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77" name="Freeform 1376"/>
              <p:cNvSpPr/>
              <p:nvPr/>
            </p:nvSpPr>
            <p:spPr>
              <a:xfrm>
                <a:off x="3199398" y="3671221"/>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78" name="Freeform 1377"/>
              <p:cNvSpPr/>
              <p:nvPr/>
            </p:nvSpPr>
            <p:spPr>
              <a:xfrm>
                <a:off x="3303373" y="3612185"/>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79" name="Freeform 1378"/>
              <p:cNvSpPr/>
              <p:nvPr/>
            </p:nvSpPr>
            <p:spPr>
              <a:xfrm>
                <a:off x="3027387" y="3693141"/>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80" name="Freeform 1379"/>
              <p:cNvSpPr/>
              <p:nvPr/>
            </p:nvSpPr>
            <p:spPr>
              <a:xfrm>
                <a:off x="3131897" y="3631277"/>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81" name="Freeform 1380"/>
              <p:cNvSpPr/>
              <p:nvPr/>
            </p:nvSpPr>
            <p:spPr>
              <a:xfrm>
                <a:off x="3235872" y="3572241"/>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82" name="Freeform 1381"/>
              <p:cNvSpPr/>
              <p:nvPr/>
            </p:nvSpPr>
            <p:spPr>
              <a:xfrm>
                <a:off x="2959163" y="3656452"/>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83" name="Freeform 1382"/>
              <p:cNvSpPr/>
              <p:nvPr/>
            </p:nvSpPr>
            <p:spPr>
              <a:xfrm>
                <a:off x="3063672" y="3594587"/>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84" name="Freeform 1383"/>
              <p:cNvSpPr/>
              <p:nvPr/>
            </p:nvSpPr>
            <p:spPr>
              <a:xfrm>
                <a:off x="3167647" y="3535551"/>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sp>
          <p:nvSpPr>
            <p:cNvPr id="1320" name="Freeform 1319"/>
            <p:cNvSpPr/>
            <p:nvPr/>
          </p:nvSpPr>
          <p:spPr>
            <a:xfrm>
              <a:off x="5287154" y="2072727"/>
              <a:ext cx="134003" cy="131970"/>
            </a:xfrm>
            <a:custGeom>
              <a:avLst/>
              <a:gdLst>
                <a:gd name="connsiteX0" fmla="*/ 0 w 314325"/>
                <a:gd name="connsiteY0" fmla="*/ 214313 h 309563"/>
                <a:gd name="connsiteX1" fmla="*/ 126206 w 314325"/>
                <a:gd name="connsiteY1" fmla="*/ 2382 h 309563"/>
                <a:gd name="connsiteX2" fmla="*/ 295275 w 314325"/>
                <a:gd name="connsiteY2" fmla="*/ 0 h 309563"/>
                <a:gd name="connsiteX3" fmla="*/ 314325 w 314325"/>
                <a:gd name="connsiteY3" fmla="*/ 107157 h 309563"/>
                <a:gd name="connsiteX4" fmla="*/ 273844 w 314325"/>
                <a:gd name="connsiteY4" fmla="*/ 142875 h 309563"/>
                <a:gd name="connsiteX5" fmla="*/ 254794 w 314325"/>
                <a:gd name="connsiteY5" fmla="*/ 192882 h 309563"/>
                <a:gd name="connsiteX6" fmla="*/ 69056 w 314325"/>
                <a:gd name="connsiteY6" fmla="*/ 309563 h 309563"/>
                <a:gd name="connsiteX7" fmla="*/ 0 w 314325"/>
                <a:gd name="connsiteY7" fmla="*/ 214313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325" h="309563">
                  <a:moveTo>
                    <a:pt x="0" y="214313"/>
                  </a:moveTo>
                  <a:lnTo>
                    <a:pt x="126206" y="2382"/>
                  </a:lnTo>
                  <a:lnTo>
                    <a:pt x="295275" y="0"/>
                  </a:lnTo>
                  <a:lnTo>
                    <a:pt x="314325" y="107157"/>
                  </a:lnTo>
                  <a:lnTo>
                    <a:pt x="273844" y="142875"/>
                  </a:lnTo>
                  <a:lnTo>
                    <a:pt x="254794" y="192882"/>
                  </a:lnTo>
                  <a:lnTo>
                    <a:pt x="69056" y="309563"/>
                  </a:lnTo>
                  <a:lnTo>
                    <a:pt x="0" y="214313"/>
                  </a:lnTo>
                  <a:close/>
                </a:path>
              </a:pathLst>
            </a:custGeom>
            <a:solidFill>
              <a:srgbClr val="F5D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21" name="Freeform 1320"/>
            <p:cNvSpPr/>
            <p:nvPr/>
          </p:nvSpPr>
          <p:spPr>
            <a:xfrm>
              <a:off x="5196279" y="1963223"/>
              <a:ext cx="138062" cy="86291"/>
            </a:xfrm>
            <a:custGeom>
              <a:avLst/>
              <a:gdLst>
                <a:gd name="connsiteX0" fmla="*/ 0 w 323850"/>
                <a:gd name="connsiteY0" fmla="*/ 97631 h 202407"/>
                <a:gd name="connsiteX1" fmla="*/ 161925 w 323850"/>
                <a:gd name="connsiteY1" fmla="*/ 0 h 202407"/>
                <a:gd name="connsiteX2" fmla="*/ 307181 w 323850"/>
                <a:gd name="connsiteY2" fmla="*/ 26194 h 202407"/>
                <a:gd name="connsiteX3" fmla="*/ 323850 w 323850"/>
                <a:gd name="connsiteY3" fmla="*/ 123825 h 202407"/>
                <a:gd name="connsiteX4" fmla="*/ 292893 w 323850"/>
                <a:gd name="connsiteY4" fmla="*/ 150019 h 202407"/>
                <a:gd name="connsiteX5" fmla="*/ 240506 w 323850"/>
                <a:gd name="connsiteY5" fmla="*/ 107156 h 202407"/>
                <a:gd name="connsiteX6" fmla="*/ 200025 w 323850"/>
                <a:gd name="connsiteY6" fmla="*/ 130969 h 202407"/>
                <a:gd name="connsiteX7" fmla="*/ 304800 w 323850"/>
                <a:gd name="connsiteY7" fmla="*/ 173832 h 202407"/>
                <a:gd name="connsiteX8" fmla="*/ 297656 w 323850"/>
                <a:gd name="connsiteY8" fmla="*/ 202407 h 202407"/>
                <a:gd name="connsiteX9" fmla="*/ 164306 w 323850"/>
                <a:gd name="connsiteY9" fmla="*/ 171450 h 202407"/>
                <a:gd name="connsiteX10" fmla="*/ 4762 w 323850"/>
                <a:gd name="connsiteY10" fmla="*/ 197644 h 202407"/>
                <a:gd name="connsiteX11" fmla="*/ 0 w 323850"/>
                <a:gd name="connsiteY11" fmla="*/ 97631 h 20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850" h="202407">
                  <a:moveTo>
                    <a:pt x="0" y="97631"/>
                  </a:moveTo>
                  <a:lnTo>
                    <a:pt x="161925" y="0"/>
                  </a:lnTo>
                  <a:lnTo>
                    <a:pt x="307181" y="26194"/>
                  </a:lnTo>
                  <a:lnTo>
                    <a:pt x="323850" y="123825"/>
                  </a:lnTo>
                  <a:lnTo>
                    <a:pt x="292893" y="150019"/>
                  </a:lnTo>
                  <a:lnTo>
                    <a:pt x="240506" y="107156"/>
                  </a:lnTo>
                  <a:lnTo>
                    <a:pt x="200025" y="130969"/>
                  </a:lnTo>
                  <a:lnTo>
                    <a:pt x="304800" y="173832"/>
                  </a:lnTo>
                  <a:lnTo>
                    <a:pt x="297656" y="202407"/>
                  </a:lnTo>
                  <a:lnTo>
                    <a:pt x="164306" y="171450"/>
                  </a:lnTo>
                  <a:lnTo>
                    <a:pt x="4762" y="197644"/>
                  </a:lnTo>
                  <a:lnTo>
                    <a:pt x="0" y="97631"/>
                  </a:lnTo>
                  <a:close/>
                </a:path>
              </a:pathLst>
            </a:custGeom>
            <a:solidFill>
              <a:srgbClr val="F5D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22" name="Freeform 1321"/>
            <p:cNvSpPr/>
            <p:nvPr/>
          </p:nvSpPr>
          <p:spPr>
            <a:xfrm>
              <a:off x="4858163" y="1654714"/>
              <a:ext cx="254111" cy="285599"/>
            </a:xfrm>
            <a:custGeom>
              <a:avLst/>
              <a:gdLst>
                <a:gd name="connsiteX0" fmla="*/ 574675 w 574675"/>
                <a:gd name="connsiteY0" fmla="*/ 28575 h 669925"/>
                <a:gd name="connsiteX1" fmla="*/ 552450 w 574675"/>
                <a:gd name="connsiteY1" fmla="*/ 196850 h 669925"/>
                <a:gd name="connsiteX2" fmla="*/ 542925 w 574675"/>
                <a:gd name="connsiteY2" fmla="*/ 419100 h 669925"/>
                <a:gd name="connsiteX3" fmla="*/ 352425 w 574675"/>
                <a:gd name="connsiteY3" fmla="*/ 434975 h 669925"/>
                <a:gd name="connsiteX4" fmla="*/ 250825 w 574675"/>
                <a:gd name="connsiteY4" fmla="*/ 669925 h 669925"/>
                <a:gd name="connsiteX5" fmla="*/ 0 w 574675"/>
                <a:gd name="connsiteY5" fmla="*/ 517525 h 669925"/>
                <a:gd name="connsiteX6" fmla="*/ 133350 w 574675"/>
                <a:gd name="connsiteY6" fmla="*/ 174625 h 669925"/>
                <a:gd name="connsiteX7" fmla="*/ 511175 w 574675"/>
                <a:gd name="connsiteY7" fmla="*/ 0 h 669925"/>
                <a:gd name="connsiteX8" fmla="*/ 574675 w 574675"/>
                <a:gd name="connsiteY8" fmla="*/ 28575 h 669925"/>
                <a:gd name="connsiteX0" fmla="*/ 574675 w 574675"/>
                <a:gd name="connsiteY0" fmla="*/ 28575 h 669925"/>
                <a:gd name="connsiteX1" fmla="*/ 552450 w 574675"/>
                <a:gd name="connsiteY1" fmla="*/ 196850 h 669925"/>
                <a:gd name="connsiteX2" fmla="*/ 542925 w 574675"/>
                <a:gd name="connsiteY2" fmla="*/ 419100 h 669925"/>
                <a:gd name="connsiteX3" fmla="*/ 352425 w 574675"/>
                <a:gd name="connsiteY3" fmla="*/ 434975 h 669925"/>
                <a:gd name="connsiteX4" fmla="*/ 250825 w 574675"/>
                <a:gd name="connsiteY4" fmla="*/ 669925 h 669925"/>
                <a:gd name="connsiteX5" fmla="*/ 0 w 574675"/>
                <a:gd name="connsiteY5" fmla="*/ 517525 h 669925"/>
                <a:gd name="connsiteX6" fmla="*/ 133350 w 574675"/>
                <a:gd name="connsiteY6" fmla="*/ 174625 h 669925"/>
                <a:gd name="connsiteX7" fmla="*/ 511175 w 574675"/>
                <a:gd name="connsiteY7" fmla="*/ 0 h 669925"/>
                <a:gd name="connsiteX8" fmla="*/ 574675 w 574675"/>
                <a:gd name="connsiteY8" fmla="*/ 28575 h 669925"/>
                <a:gd name="connsiteX0" fmla="*/ 574675 w 574675"/>
                <a:gd name="connsiteY0" fmla="*/ 28575 h 669925"/>
                <a:gd name="connsiteX1" fmla="*/ 552450 w 574675"/>
                <a:gd name="connsiteY1" fmla="*/ 196850 h 669925"/>
                <a:gd name="connsiteX2" fmla="*/ 542925 w 574675"/>
                <a:gd name="connsiteY2" fmla="*/ 419100 h 669925"/>
                <a:gd name="connsiteX3" fmla="*/ 352425 w 574675"/>
                <a:gd name="connsiteY3" fmla="*/ 434975 h 669925"/>
                <a:gd name="connsiteX4" fmla="*/ 250825 w 574675"/>
                <a:gd name="connsiteY4" fmla="*/ 669925 h 669925"/>
                <a:gd name="connsiteX5" fmla="*/ 0 w 574675"/>
                <a:gd name="connsiteY5" fmla="*/ 517525 h 669925"/>
                <a:gd name="connsiteX6" fmla="*/ 133350 w 574675"/>
                <a:gd name="connsiteY6" fmla="*/ 174625 h 669925"/>
                <a:gd name="connsiteX7" fmla="*/ 511175 w 574675"/>
                <a:gd name="connsiteY7" fmla="*/ 0 h 669925"/>
                <a:gd name="connsiteX8" fmla="*/ 574675 w 574675"/>
                <a:gd name="connsiteY8" fmla="*/ 28575 h 669925"/>
                <a:gd name="connsiteX0" fmla="*/ 574675 w 574675"/>
                <a:gd name="connsiteY0" fmla="*/ 28575 h 669925"/>
                <a:gd name="connsiteX1" fmla="*/ 552450 w 574675"/>
                <a:gd name="connsiteY1" fmla="*/ 196850 h 669925"/>
                <a:gd name="connsiteX2" fmla="*/ 542925 w 574675"/>
                <a:gd name="connsiteY2" fmla="*/ 419100 h 669925"/>
                <a:gd name="connsiteX3" fmla="*/ 352425 w 574675"/>
                <a:gd name="connsiteY3" fmla="*/ 434975 h 669925"/>
                <a:gd name="connsiteX4" fmla="*/ 250825 w 574675"/>
                <a:gd name="connsiteY4" fmla="*/ 669925 h 669925"/>
                <a:gd name="connsiteX5" fmla="*/ 0 w 574675"/>
                <a:gd name="connsiteY5" fmla="*/ 517525 h 669925"/>
                <a:gd name="connsiteX6" fmla="*/ 133350 w 574675"/>
                <a:gd name="connsiteY6" fmla="*/ 174625 h 669925"/>
                <a:gd name="connsiteX7" fmla="*/ 511175 w 574675"/>
                <a:gd name="connsiteY7" fmla="*/ 0 h 669925"/>
                <a:gd name="connsiteX8" fmla="*/ 574675 w 574675"/>
                <a:gd name="connsiteY8" fmla="*/ 28575 h 669925"/>
                <a:gd name="connsiteX0" fmla="*/ 574675 w 574675"/>
                <a:gd name="connsiteY0" fmla="*/ 28575 h 669925"/>
                <a:gd name="connsiteX1" fmla="*/ 552450 w 574675"/>
                <a:gd name="connsiteY1" fmla="*/ 196850 h 669925"/>
                <a:gd name="connsiteX2" fmla="*/ 542925 w 574675"/>
                <a:gd name="connsiteY2" fmla="*/ 419100 h 669925"/>
                <a:gd name="connsiteX3" fmla="*/ 352425 w 574675"/>
                <a:gd name="connsiteY3" fmla="*/ 434975 h 669925"/>
                <a:gd name="connsiteX4" fmla="*/ 250825 w 574675"/>
                <a:gd name="connsiteY4" fmla="*/ 669925 h 669925"/>
                <a:gd name="connsiteX5" fmla="*/ 0 w 574675"/>
                <a:gd name="connsiteY5" fmla="*/ 517525 h 669925"/>
                <a:gd name="connsiteX6" fmla="*/ 133350 w 574675"/>
                <a:gd name="connsiteY6" fmla="*/ 174625 h 669925"/>
                <a:gd name="connsiteX7" fmla="*/ 511175 w 574675"/>
                <a:gd name="connsiteY7" fmla="*/ 0 h 669925"/>
                <a:gd name="connsiteX8" fmla="*/ 574675 w 574675"/>
                <a:gd name="connsiteY8" fmla="*/ 28575 h 669925"/>
                <a:gd name="connsiteX0" fmla="*/ 574675 w 580367"/>
                <a:gd name="connsiteY0" fmla="*/ 28575 h 669925"/>
                <a:gd name="connsiteX1" fmla="*/ 552450 w 580367"/>
                <a:gd name="connsiteY1" fmla="*/ 196850 h 669925"/>
                <a:gd name="connsiteX2" fmla="*/ 542925 w 580367"/>
                <a:gd name="connsiteY2" fmla="*/ 419100 h 669925"/>
                <a:gd name="connsiteX3" fmla="*/ 352425 w 580367"/>
                <a:gd name="connsiteY3" fmla="*/ 434975 h 669925"/>
                <a:gd name="connsiteX4" fmla="*/ 250825 w 580367"/>
                <a:gd name="connsiteY4" fmla="*/ 669925 h 669925"/>
                <a:gd name="connsiteX5" fmla="*/ 0 w 580367"/>
                <a:gd name="connsiteY5" fmla="*/ 517525 h 669925"/>
                <a:gd name="connsiteX6" fmla="*/ 133350 w 580367"/>
                <a:gd name="connsiteY6" fmla="*/ 174625 h 669925"/>
                <a:gd name="connsiteX7" fmla="*/ 511175 w 580367"/>
                <a:gd name="connsiteY7" fmla="*/ 0 h 669925"/>
                <a:gd name="connsiteX8" fmla="*/ 574675 w 580367"/>
                <a:gd name="connsiteY8" fmla="*/ 28575 h 669925"/>
                <a:gd name="connsiteX0" fmla="*/ 574675 w 580367"/>
                <a:gd name="connsiteY0" fmla="*/ 28575 h 669925"/>
                <a:gd name="connsiteX1" fmla="*/ 552450 w 580367"/>
                <a:gd name="connsiteY1" fmla="*/ 196850 h 669925"/>
                <a:gd name="connsiteX2" fmla="*/ 542925 w 580367"/>
                <a:gd name="connsiteY2" fmla="*/ 419100 h 669925"/>
                <a:gd name="connsiteX3" fmla="*/ 352425 w 580367"/>
                <a:gd name="connsiteY3" fmla="*/ 434975 h 669925"/>
                <a:gd name="connsiteX4" fmla="*/ 250825 w 580367"/>
                <a:gd name="connsiteY4" fmla="*/ 669925 h 669925"/>
                <a:gd name="connsiteX5" fmla="*/ 0 w 580367"/>
                <a:gd name="connsiteY5" fmla="*/ 517525 h 669925"/>
                <a:gd name="connsiteX6" fmla="*/ 133350 w 580367"/>
                <a:gd name="connsiteY6" fmla="*/ 174625 h 669925"/>
                <a:gd name="connsiteX7" fmla="*/ 511175 w 580367"/>
                <a:gd name="connsiteY7" fmla="*/ 0 h 669925"/>
                <a:gd name="connsiteX8" fmla="*/ 574675 w 580367"/>
                <a:gd name="connsiteY8" fmla="*/ 28575 h 669925"/>
                <a:gd name="connsiteX0" fmla="*/ 574675 w 580367"/>
                <a:gd name="connsiteY0" fmla="*/ 28575 h 669925"/>
                <a:gd name="connsiteX1" fmla="*/ 552450 w 580367"/>
                <a:gd name="connsiteY1" fmla="*/ 196850 h 669925"/>
                <a:gd name="connsiteX2" fmla="*/ 542925 w 580367"/>
                <a:gd name="connsiteY2" fmla="*/ 419100 h 669925"/>
                <a:gd name="connsiteX3" fmla="*/ 352425 w 580367"/>
                <a:gd name="connsiteY3" fmla="*/ 434975 h 669925"/>
                <a:gd name="connsiteX4" fmla="*/ 250825 w 580367"/>
                <a:gd name="connsiteY4" fmla="*/ 669925 h 669925"/>
                <a:gd name="connsiteX5" fmla="*/ 0 w 580367"/>
                <a:gd name="connsiteY5" fmla="*/ 517525 h 669925"/>
                <a:gd name="connsiteX6" fmla="*/ 133350 w 580367"/>
                <a:gd name="connsiteY6" fmla="*/ 174625 h 669925"/>
                <a:gd name="connsiteX7" fmla="*/ 511175 w 580367"/>
                <a:gd name="connsiteY7" fmla="*/ 0 h 669925"/>
                <a:gd name="connsiteX8" fmla="*/ 574675 w 580367"/>
                <a:gd name="connsiteY8" fmla="*/ 28575 h 669925"/>
                <a:gd name="connsiteX0" fmla="*/ 574675 w 590603"/>
                <a:gd name="connsiteY0" fmla="*/ 28575 h 669925"/>
                <a:gd name="connsiteX1" fmla="*/ 552450 w 590603"/>
                <a:gd name="connsiteY1" fmla="*/ 196850 h 669925"/>
                <a:gd name="connsiteX2" fmla="*/ 542925 w 590603"/>
                <a:gd name="connsiteY2" fmla="*/ 419100 h 669925"/>
                <a:gd name="connsiteX3" fmla="*/ 352425 w 590603"/>
                <a:gd name="connsiteY3" fmla="*/ 434975 h 669925"/>
                <a:gd name="connsiteX4" fmla="*/ 250825 w 590603"/>
                <a:gd name="connsiteY4" fmla="*/ 669925 h 669925"/>
                <a:gd name="connsiteX5" fmla="*/ 0 w 590603"/>
                <a:gd name="connsiteY5" fmla="*/ 517525 h 669925"/>
                <a:gd name="connsiteX6" fmla="*/ 133350 w 590603"/>
                <a:gd name="connsiteY6" fmla="*/ 174625 h 669925"/>
                <a:gd name="connsiteX7" fmla="*/ 511175 w 590603"/>
                <a:gd name="connsiteY7" fmla="*/ 0 h 669925"/>
                <a:gd name="connsiteX8" fmla="*/ 574675 w 590603"/>
                <a:gd name="connsiteY8" fmla="*/ 28575 h 669925"/>
                <a:gd name="connsiteX0" fmla="*/ 574675 w 595505"/>
                <a:gd name="connsiteY0" fmla="*/ 28575 h 669925"/>
                <a:gd name="connsiteX1" fmla="*/ 552450 w 595505"/>
                <a:gd name="connsiteY1" fmla="*/ 196850 h 669925"/>
                <a:gd name="connsiteX2" fmla="*/ 542925 w 595505"/>
                <a:gd name="connsiteY2" fmla="*/ 419100 h 669925"/>
                <a:gd name="connsiteX3" fmla="*/ 352425 w 595505"/>
                <a:gd name="connsiteY3" fmla="*/ 434975 h 669925"/>
                <a:gd name="connsiteX4" fmla="*/ 250825 w 595505"/>
                <a:gd name="connsiteY4" fmla="*/ 669925 h 669925"/>
                <a:gd name="connsiteX5" fmla="*/ 0 w 595505"/>
                <a:gd name="connsiteY5" fmla="*/ 517525 h 669925"/>
                <a:gd name="connsiteX6" fmla="*/ 133350 w 595505"/>
                <a:gd name="connsiteY6" fmla="*/ 174625 h 669925"/>
                <a:gd name="connsiteX7" fmla="*/ 511175 w 595505"/>
                <a:gd name="connsiteY7" fmla="*/ 0 h 669925"/>
                <a:gd name="connsiteX8" fmla="*/ 574675 w 595505"/>
                <a:gd name="connsiteY8" fmla="*/ 28575 h 669925"/>
                <a:gd name="connsiteX0" fmla="*/ 574675 w 595505"/>
                <a:gd name="connsiteY0" fmla="*/ 12700 h 669925"/>
                <a:gd name="connsiteX1" fmla="*/ 552450 w 595505"/>
                <a:gd name="connsiteY1" fmla="*/ 196850 h 669925"/>
                <a:gd name="connsiteX2" fmla="*/ 542925 w 595505"/>
                <a:gd name="connsiteY2" fmla="*/ 419100 h 669925"/>
                <a:gd name="connsiteX3" fmla="*/ 352425 w 595505"/>
                <a:gd name="connsiteY3" fmla="*/ 434975 h 669925"/>
                <a:gd name="connsiteX4" fmla="*/ 250825 w 595505"/>
                <a:gd name="connsiteY4" fmla="*/ 669925 h 669925"/>
                <a:gd name="connsiteX5" fmla="*/ 0 w 595505"/>
                <a:gd name="connsiteY5" fmla="*/ 517525 h 669925"/>
                <a:gd name="connsiteX6" fmla="*/ 133350 w 595505"/>
                <a:gd name="connsiteY6" fmla="*/ 174625 h 669925"/>
                <a:gd name="connsiteX7" fmla="*/ 511175 w 595505"/>
                <a:gd name="connsiteY7" fmla="*/ 0 h 669925"/>
                <a:gd name="connsiteX8" fmla="*/ 574675 w 595505"/>
                <a:gd name="connsiteY8" fmla="*/ 12700 h 669925"/>
                <a:gd name="connsiteX0" fmla="*/ 574675 w 599525"/>
                <a:gd name="connsiteY0" fmla="*/ 12700 h 669925"/>
                <a:gd name="connsiteX1" fmla="*/ 565150 w 599525"/>
                <a:gd name="connsiteY1" fmla="*/ 193675 h 669925"/>
                <a:gd name="connsiteX2" fmla="*/ 542925 w 599525"/>
                <a:gd name="connsiteY2" fmla="*/ 419100 h 669925"/>
                <a:gd name="connsiteX3" fmla="*/ 352425 w 599525"/>
                <a:gd name="connsiteY3" fmla="*/ 434975 h 669925"/>
                <a:gd name="connsiteX4" fmla="*/ 250825 w 599525"/>
                <a:gd name="connsiteY4" fmla="*/ 669925 h 669925"/>
                <a:gd name="connsiteX5" fmla="*/ 0 w 599525"/>
                <a:gd name="connsiteY5" fmla="*/ 517525 h 669925"/>
                <a:gd name="connsiteX6" fmla="*/ 133350 w 599525"/>
                <a:gd name="connsiteY6" fmla="*/ 174625 h 669925"/>
                <a:gd name="connsiteX7" fmla="*/ 511175 w 599525"/>
                <a:gd name="connsiteY7" fmla="*/ 0 h 669925"/>
                <a:gd name="connsiteX8" fmla="*/ 574675 w 599525"/>
                <a:gd name="connsiteY8" fmla="*/ 12700 h 669925"/>
                <a:gd name="connsiteX0" fmla="*/ 574675 w 596059"/>
                <a:gd name="connsiteY0" fmla="*/ 12700 h 669925"/>
                <a:gd name="connsiteX1" fmla="*/ 565150 w 596059"/>
                <a:gd name="connsiteY1" fmla="*/ 193675 h 669925"/>
                <a:gd name="connsiteX2" fmla="*/ 542925 w 596059"/>
                <a:gd name="connsiteY2" fmla="*/ 419100 h 669925"/>
                <a:gd name="connsiteX3" fmla="*/ 352425 w 596059"/>
                <a:gd name="connsiteY3" fmla="*/ 434975 h 669925"/>
                <a:gd name="connsiteX4" fmla="*/ 250825 w 596059"/>
                <a:gd name="connsiteY4" fmla="*/ 669925 h 669925"/>
                <a:gd name="connsiteX5" fmla="*/ 0 w 596059"/>
                <a:gd name="connsiteY5" fmla="*/ 517525 h 669925"/>
                <a:gd name="connsiteX6" fmla="*/ 133350 w 596059"/>
                <a:gd name="connsiteY6" fmla="*/ 174625 h 669925"/>
                <a:gd name="connsiteX7" fmla="*/ 511175 w 596059"/>
                <a:gd name="connsiteY7" fmla="*/ 0 h 669925"/>
                <a:gd name="connsiteX8" fmla="*/ 574675 w 596059"/>
                <a:gd name="connsiteY8" fmla="*/ 12700 h 66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059" h="669925">
                  <a:moveTo>
                    <a:pt x="574675" y="12700"/>
                  </a:moveTo>
                  <a:cubicBezTo>
                    <a:pt x="618067" y="59267"/>
                    <a:pt x="585258" y="137583"/>
                    <a:pt x="565150" y="193675"/>
                  </a:cubicBezTo>
                  <a:cubicBezTo>
                    <a:pt x="609600" y="226483"/>
                    <a:pt x="584200" y="348192"/>
                    <a:pt x="542925" y="419100"/>
                  </a:cubicBezTo>
                  <a:cubicBezTo>
                    <a:pt x="454025" y="551392"/>
                    <a:pt x="409575" y="455083"/>
                    <a:pt x="352425" y="434975"/>
                  </a:cubicBezTo>
                  <a:cubicBezTo>
                    <a:pt x="299508" y="478367"/>
                    <a:pt x="284692" y="591608"/>
                    <a:pt x="250825" y="669925"/>
                  </a:cubicBezTo>
                  <a:lnTo>
                    <a:pt x="0" y="517525"/>
                  </a:lnTo>
                  <a:lnTo>
                    <a:pt x="133350" y="174625"/>
                  </a:lnTo>
                  <a:lnTo>
                    <a:pt x="511175" y="0"/>
                  </a:lnTo>
                  <a:lnTo>
                    <a:pt x="574675" y="12700"/>
                  </a:lnTo>
                  <a:close/>
                </a:path>
              </a:pathLst>
            </a:custGeom>
            <a:solidFill>
              <a:srgbClr val="F8DF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23" name="Freeform 1322"/>
            <p:cNvSpPr/>
            <p:nvPr/>
          </p:nvSpPr>
          <p:spPr>
            <a:xfrm rot="331209">
              <a:off x="5142640" y="2258894"/>
              <a:ext cx="223179" cy="669729"/>
            </a:xfrm>
            <a:custGeom>
              <a:avLst/>
              <a:gdLst>
                <a:gd name="connsiteX0" fmla="*/ 0 w 542925"/>
                <a:gd name="connsiteY0" fmla="*/ 0 h 1600200"/>
                <a:gd name="connsiteX1" fmla="*/ 485775 w 542925"/>
                <a:gd name="connsiteY1" fmla="*/ 171450 h 1600200"/>
                <a:gd name="connsiteX2" fmla="*/ 328613 w 542925"/>
                <a:gd name="connsiteY2" fmla="*/ 1376362 h 1600200"/>
                <a:gd name="connsiteX3" fmla="*/ 542925 w 542925"/>
                <a:gd name="connsiteY3" fmla="*/ 1495425 h 1600200"/>
                <a:gd name="connsiteX4" fmla="*/ 542925 w 542925"/>
                <a:gd name="connsiteY4" fmla="*/ 1562100 h 1600200"/>
                <a:gd name="connsiteX5" fmla="*/ 176213 w 542925"/>
                <a:gd name="connsiteY5" fmla="*/ 1600200 h 1600200"/>
                <a:gd name="connsiteX6" fmla="*/ 214313 w 542925"/>
                <a:gd name="connsiteY6" fmla="*/ 1281112 h 1600200"/>
                <a:gd name="connsiteX7" fmla="*/ 261938 w 542925"/>
                <a:gd name="connsiteY7" fmla="*/ 323850 h 1600200"/>
                <a:gd name="connsiteX8" fmla="*/ 14288 w 542925"/>
                <a:gd name="connsiteY8" fmla="*/ 428625 h 1600200"/>
                <a:gd name="connsiteX9" fmla="*/ 0 w 542925"/>
                <a:gd name="connsiteY9" fmla="*/ 0 h 1600200"/>
                <a:gd name="connsiteX0" fmla="*/ 0 w 542925"/>
                <a:gd name="connsiteY0" fmla="*/ 0 h 1600200"/>
                <a:gd name="connsiteX1" fmla="*/ 485775 w 542925"/>
                <a:gd name="connsiteY1" fmla="*/ 171450 h 1600200"/>
                <a:gd name="connsiteX2" fmla="*/ 328613 w 542925"/>
                <a:gd name="connsiteY2" fmla="*/ 1376362 h 1600200"/>
                <a:gd name="connsiteX3" fmla="*/ 542925 w 542925"/>
                <a:gd name="connsiteY3" fmla="*/ 1495425 h 1600200"/>
                <a:gd name="connsiteX4" fmla="*/ 542925 w 542925"/>
                <a:gd name="connsiteY4" fmla="*/ 1562100 h 1600200"/>
                <a:gd name="connsiteX5" fmla="*/ 176213 w 542925"/>
                <a:gd name="connsiteY5" fmla="*/ 1600200 h 1600200"/>
                <a:gd name="connsiteX6" fmla="*/ 214313 w 542925"/>
                <a:gd name="connsiteY6" fmla="*/ 1281112 h 1600200"/>
                <a:gd name="connsiteX7" fmla="*/ 261938 w 542925"/>
                <a:gd name="connsiteY7" fmla="*/ 323850 h 1600200"/>
                <a:gd name="connsiteX8" fmla="*/ 14288 w 542925"/>
                <a:gd name="connsiteY8" fmla="*/ 428625 h 1600200"/>
                <a:gd name="connsiteX9" fmla="*/ 0 w 542925"/>
                <a:gd name="connsiteY9" fmla="*/ 0 h 1600200"/>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0697"/>
                <a:gd name="connsiteX1" fmla="*/ 485775 w 542925"/>
                <a:gd name="connsiteY1" fmla="*/ 229091 h 1650697"/>
                <a:gd name="connsiteX2" fmla="*/ 328613 w 542925"/>
                <a:gd name="connsiteY2" fmla="*/ 1434003 h 1650697"/>
                <a:gd name="connsiteX3" fmla="*/ 542925 w 542925"/>
                <a:gd name="connsiteY3" fmla="*/ 1553066 h 1650697"/>
                <a:gd name="connsiteX4" fmla="*/ 542925 w 542925"/>
                <a:gd name="connsiteY4" fmla="*/ 1619741 h 1650697"/>
                <a:gd name="connsiteX5" fmla="*/ 176213 w 542925"/>
                <a:gd name="connsiteY5" fmla="*/ 1650697 h 1650697"/>
                <a:gd name="connsiteX6" fmla="*/ 214313 w 542925"/>
                <a:gd name="connsiteY6" fmla="*/ 1338753 h 1650697"/>
                <a:gd name="connsiteX7" fmla="*/ 261938 w 542925"/>
                <a:gd name="connsiteY7" fmla="*/ 381491 h 1650697"/>
                <a:gd name="connsiteX8" fmla="*/ 14288 w 542925"/>
                <a:gd name="connsiteY8" fmla="*/ 486266 h 1650697"/>
                <a:gd name="connsiteX9" fmla="*/ 0 w 542925"/>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069" h="1650697">
                  <a:moveTo>
                    <a:pt x="0" y="57641"/>
                  </a:moveTo>
                  <a:cubicBezTo>
                    <a:pt x="204788" y="-28084"/>
                    <a:pt x="509587" y="-51897"/>
                    <a:pt x="485775" y="229091"/>
                  </a:cubicBezTo>
                  <a:cubicBezTo>
                    <a:pt x="466726" y="664065"/>
                    <a:pt x="381000" y="1032366"/>
                    <a:pt x="328613" y="1434003"/>
                  </a:cubicBezTo>
                  <a:cubicBezTo>
                    <a:pt x="370682" y="1477659"/>
                    <a:pt x="460375" y="1521316"/>
                    <a:pt x="550069" y="1536397"/>
                  </a:cubicBezTo>
                  <a:lnTo>
                    <a:pt x="542925" y="1619741"/>
                  </a:lnTo>
                  <a:lnTo>
                    <a:pt x="176213" y="1650697"/>
                  </a:lnTo>
                  <a:cubicBezTo>
                    <a:pt x="172244" y="1472897"/>
                    <a:pt x="215900" y="1464166"/>
                    <a:pt x="214313" y="1338753"/>
                  </a:cubicBezTo>
                  <a:cubicBezTo>
                    <a:pt x="196850" y="1100628"/>
                    <a:pt x="127001" y="629141"/>
                    <a:pt x="261938" y="381491"/>
                  </a:cubicBezTo>
                  <a:lnTo>
                    <a:pt x="14288" y="486266"/>
                  </a:lnTo>
                  <a:lnTo>
                    <a:pt x="0" y="57641"/>
                  </a:lnTo>
                  <a:close/>
                </a:path>
              </a:pathLst>
            </a:custGeom>
            <a:solidFill>
              <a:srgbClr val="E8B4A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24" name="Freeform 1323"/>
            <p:cNvSpPr/>
            <p:nvPr/>
          </p:nvSpPr>
          <p:spPr>
            <a:xfrm>
              <a:off x="5183284" y="2878125"/>
              <a:ext cx="211842" cy="74804"/>
            </a:xfrm>
            <a:custGeom>
              <a:avLst/>
              <a:gdLst>
                <a:gd name="connsiteX0" fmla="*/ 0 w 585788"/>
                <a:gd name="connsiteY0" fmla="*/ 80963 h 200025"/>
                <a:gd name="connsiteX1" fmla="*/ 342900 w 585788"/>
                <a:gd name="connsiteY1" fmla="*/ 85725 h 200025"/>
                <a:gd name="connsiteX2" fmla="*/ 347663 w 585788"/>
                <a:gd name="connsiteY2" fmla="*/ 0 h 200025"/>
                <a:gd name="connsiteX3" fmla="*/ 585788 w 585788"/>
                <a:gd name="connsiteY3" fmla="*/ 57150 h 200025"/>
                <a:gd name="connsiteX4" fmla="*/ 376238 w 585788"/>
                <a:gd name="connsiteY4" fmla="*/ 180975 h 200025"/>
                <a:gd name="connsiteX5" fmla="*/ 4763 w 585788"/>
                <a:gd name="connsiteY5" fmla="*/ 200025 h 200025"/>
                <a:gd name="connsiteX6" fmla="*/ 0 w 585788"/>
                <a:gd name="connsiteY6" fmla="*/ 80963 h 200025"/>
                <a:gd name="connsiteX0" fmla="*/ 0 w 587362"/>
                <a:gd name="connsiteY0" fmla="*/ 80963 h 200025"/>
                <a:gd name="connsiteX1" fmla="*/ 342900 w 587362"/>
                <a:gd name="connsiteY1" fmla="*/ 85725 h 200025"/>
                <a:gd name="connsiteX2" fmla="*/ 347663 w 587362"/>
                <a:gd name="connsiteY2" fmla="*/ 0 h 200025"/>
                <a:gd name="connsiteX3" fmla="*/ 585788 w 587362"/>
                <a:gd name="connsiteY3" fmla="*/ 57150 h 200025"/>
                <a:gd name="connsiteX4" fmla="*/ 376238 w 587362"/>
                <a:gd name="connsiteY4" fmla="*/ 180975 h 200025"/>
                <a:gd name="connsiteX5" fmla="*/ 4763 w 587362"/>
                <a:gd name="connsiteY5" fmla="*/ 200025 h 200025"/>
                <a:gd name="connsiteX6" fmla="*/ 0 w 587362"/>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440"/>
                <a:gd name="connsiteX1" fmla="*/ 342900 w 587516"/>
                <a:gd name="connsiteY1" fmla="*/ 85725 h 200440"/>
                <a:gd name="connsiteX2" fmla="*/ 347663 w 587516"/>
                <a:gd name="connsiteY2" fmla="*/ 0 h 200440"/>
                <a:gd name="connsiteX3" fmla="*/ 585788 w 587516"/>
                <a:gd name="connsiteY3" fmla="*/ 57150 h 200440"/>
                <a:gd name="connsiteX4" fmla="*/ 376238 w 587516"/>
                <a:gd name="connsiteY4" fmla="*/ 180975 h 200440"/>
                <a:gd name="connsiteX5" fmla="*/ 4763 w 587516"/>
                <a:gd name="connsiteY5" fmla="*/ 200025 h 200440"/>
                <a:gd name="connsiteX6" fmla="*/ 0 w 587516"/>
                <a:gd name="connsiteY6" fmla="*/ 80963 h 200440"/>
                <a:gd name="connsiteX0" fmla="*/ 0 w 585788"/>
                <a:gd name="connsiteY0" fmla="*/ 80963 h 200025"/>
                <a:gd name="connsiteX1" fmla="*/ 342900 w 585788"/>
                <a:gd name="connsiteY1" fmla="*/ 85725 h 200025"/>
                <a:gd name="connsiteX2" fmla="*/ 347663 w 585788"/>
                <a:gd name="connsiteY2" fmla="*/ 0 h 200025"/>
                <a:gd name="connsiteX3" fmla="*/ 585788 w 585788"/>
                <a:gd name="connsiteY3" fmla="*/ 57150 h 200025"/>
                <a:gd name="connsiteX4" fmla="*/ 4763 w 585788"/>
                <a:gd name="connsiteY4" fmla="*/ 200025 h 200025"/>
                <a:gd name="connsiteX5" fmla="*/ 0 w 585788"/>
                <a:gd name="connsiteY5" fmla="*/ 80963 h 200025"/>
                <a:gd name="connsiteX0" fmla="*/ 0 w 590007"/>
                <a:gd name="connsiteY0" fmla="*/ 80963 h 200025"/>
                <a:gd name="connsiteX1" fmla="*/ 342900 w 590007"/>
                <a:gd name="connsiteY1" fmla="*/ 85725 h 200025"/>
                <a:gd name="connsiteX2" fmla="*/ 347663 w 590007"/>
                <a:gd name="connsiteY2" fmla="*/ 0 h 200025"/>
                <a:gd name="connsiteX3" fmla="*/ 585788 w 590007"/>
                <a:gd name="connsiteY3" fmla="*/ 57150 h 200025"/>
                <a:gd name="connsiteX4" fmla="*/ 4763 w 590007"/>
                <a:gd name="connsiteY4" fmla="*/ 200025 h 200025"/>
                <a:gd name="connsiteX5" fmla="*/ 0 w 590007"/>
                <a:gd name="connsiteY5" fmla="*/ 80963 h 200025"/>
                <a:gd name="connsiteX0" fmla="*/ 0 w 590297"/>
                <a:gd name="connsiteY0" fmla="*/ 80963 h 214790"/>
                <a:gd name="connsiteX1" fmla="*/ 342900 w 590297"/>
                <a:gd name="connsiteY1" fmla="*/ 85725 h 214790"/>
                <a:gd name="connsiteX2" fmla="*/ 347663 w 590297"/>
                <a:gd name="connsiteY2" fmla="*/ 0 h 214790"/>
                <a:gd name="connsiteX3" fmla="*/ 585788 w 590297"/>
                <a:gd name="connsiteY3" fmla="*/ 57150 h 214790"/>
                <a:gd name="connsiteX4" fmla="*/ 4763 w 590297"/>
                <a:gd name="connsiteY4" fmla="*/ 200025 h 214790"/>
                <a:gd name="connsiteX5" fmla="*/ 0 w 590297"/>
                <a:gd name="connsiteY5" fmla="*/ 80963 h 214790"/>
                <a:gd name="connsiteX0" fmla="*/ 0 w 590271"/>
                <a:gd name="connsiteY0" fmla="*/ 80963 h 209317"/>
                <a:gd name="connsiteX1" fmla="*/ 342900 w 590271"/>
                <a:gd name="connsiteY1" fmla="*/ 85725 h 209317"/>
                <a:gd name="connsiteX2" fmla="*/ 347663 w 590271"/>
                <a:gd name="connsiteY2" fmla="*/ 0 h 209317"/>
                <a:gd name="connsiteX3" fmla="*/ 585788 w 590271"/>
                <a:gd name="connsiteY3" fmla="*/ 57150 h 209317"/>
                <a:gd name="connsiteX4" fmla="*/ 1588 w 590271"/>
                <a:gd name="connsiteY4" fmla="*/ 193675 h 209317"/>
                <a:gd name="connsiteX5" fmla="*/ 0 w 590271"/>
                <a:gd name="connsiteY5" fmla="*/ 80963 h 209317"/>
                <a:gd name="connsiteX0" fmla="*/ 0 w 590429"/>
                <a:gd name="connsiteY0" fmla="*/ 80963 h 210641"/>
                <a:gd name="connsiteX1" fmla="*/ 342900 w 590429"/>
                <a:gd name="connsiteY1" fmla="*/ 85725 h 210641"/>
                <a:gd name="connsiteX2" fmla="*/ 347663 w 590429"/>
                <a:gd name="connsiteY2" fmla="*/ 0 h 210641"/>
                <a:gd name="connsiteX3" fmla="*/ 585788 w 590429"/>
                <a:gd name="connsiteY3" fmla="*/ 57150 h 210641"/>
                <a:gd name="connsiteX4" fmla="*/ 1588 w 590429"/>
                <a:gd name="connsiteY4" fmla="*/ 193675 h 210641"/>
                <a:gd name="connsiteX5" fmla="*/ 0 w 590429"/>
                <a:gd name="connsiteY5" fmla="*/ 80963 h 210641"/>
                <a:gd name="connsiteX0" fmla="*/ 4602 w 595031"/>
                <a:gd name="connsiteY0" fmla="*/ 80963 h 210641"/>
                <a:gd name="connsiteX1" fmla="*/ 347502 w 595031"/>
                <a:gd name="connsiteY1" fmla="*/ 85725 h 210641"/>
                <a:gd name="connsiteX2" fmla="*/ 352265 w 595031"/>
                <a:gd name="connsiteY2" fmla="*/ 0 h 210641"/>
                <a:gd name="connsiteX3" fmla="*/ 590390 w 595031"/>
                <a:gd name="connsiteY3" fmla="*/ 57150 h 210641"/>
                <a:gd name="connsiteX4" fmla="*/ 6190 w 595031"/>
                <a:gd name="connsiteY4" fmla="*/ 193675 h 210641"/>
                <a:gd name="connsiteX5" fmla="*/ 4602 w 595031"/>
                <a:gd name="connsiteY5" fmla="*/ 80963 h 210641"/>
                <a:gd name="connsiteX0" fmla="*/ 10012 w 600441"/>
                <a:gd name="connsiteY0" fmla="*/ 80963 h 210641"/>
                <a:gd name="connsiteX1" fmla="*/ 352912 w 600441"/>
                <a:gd name="connsiteY1" fmla="*/ 85725 h 210641"/>
                <a:gd name="connsiteX2" fmla="*/ 357675 w 600441"/>
                <a:gd name="connsiteY2" fmla="*/ 0 h 210641"/>
                <a:gd name="connsiteX3" fmla="*/ 595800 w 600441"/>
                <a:gd name="connsiteY3" fmla="*/ 57150 h 210641"/>
                <a:gd name="connsiteX4" fmla="*/ 11600 w 600441"/>
                <a:gd name="connsiteY4" fmla="*/ 193675 h 210641"/>
                <a:gd name="connsiteX5" fmla="*/ 10012 w 600441"/>
                <a:gd name="connsiteY5" fmla="*/ 80963 h 210641"/>
                <a:gd name="connsiteX0" fmla="*/ 14663 w 596516"/>
                <a:gd name="connsiteY0" fmla="*/ 12357 h 210641"/>
                <a:gd name="connsiteX1" fmla="*/ 348987 w 596516"/>
                <a:gd name="connsiteY1" fmla="*/ 85725 h 210641"/>
                <a:gd name="connsiteX2" fmla="*/ 353750 w 596516"/>
                <a:gd name="connsiteY2" fmla="*/ 0 h 210641"/>
                <a:gd name="connsiteX3" fmla="*/ 591875 w 596516"/>
                <a:gd name="connsiteY3" fmla="*/ 57150 h 210641"/>
                <a:gd name="connsiteX4" fmla="*/ 7675 w 596516"/>
                <a:gd name="connsiteY4" fmla="*/ 193675 h 210641"/>
                <a:gd name="connsiteX5" fmla="*/ 14663 w 596516"/>
                <a:gd name="connsiteY5" fmla="*/ 12357 h 210641"/>
                <a:gd name="connsiteX0" fmla="*/ 14663 w 596516"/>
                <a:gd name="connsiteY0" fmla="*/ 12357 h 210641"/>
                <a:gd name="connsiteX1" fmla="*/ 348987 w 596516"/>
                <a:gd name="connsiteY1" fmla="*/ 85725 h 210641"/>
                <a:gd name="connsiteX2" fmla="*/ 353750 w 596516"/>
                <a:gd name="connsiteY2" fmla="*/ 0 h 210641"/>
                <a:gd name="connsiteX3" fmla="*/ 591875 w 596516"/>
                <a:gd name="connsiteY3" fmla="*/ 57150 h 210641"/>
                <a:gd name="connsiteX4" fmla="*/ 7675 w 596516"/>
                <a:gd name="connsiteY4" fmla="*/ 193675 h 210641"/>
                <a:gd name="connsiteX5" fmla="*/ 14663 w 596516"/>
                <a:gd name="connsiteY5" fmla="*/ 12357 h 210641"/>
                <a:gd name="connsiteX0" fmla="*/ 14663 w 596516"/>
                <a:gd name="connsiteY0" fmla="*/ 12357 h 210641"/>
                <a:gd name="connsiteX1" fmla="*/ 368998 w 596516"/>
                <a:gd name="connsiteY1" fmla="*/ 59997 h 210641"/>
                <a:gd name="connsiteX2" fmla="*/ 353750 w 596516"/>
                <a:gd name="connsiteY2" fmla="*/ 0 h 210641"/>
                <a:gd name="connsiteX3" fmla="*/ 591875 w 596516"/>
                <a:gd name="connsiteY3" fmla="*/ 57150 h 210641"/>
                <a:gd name="connsiteX4" fmla="*/ 7675 w 596516"/>
                <a:gd name="connsiteY4" fmla="*/ 193675 h 210641"/>
                <a:gd name="connsiteX5" fmla="*/ 14663 w 596516"/>
                <a:gd name="connsiteY5" fmla="*/ 12357 h 210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6516" h="210641">
                  <a:moveTo>
                    <a:pt x="14663" y="12357"/>
                  </a:moveTo>
                  <a:cubicBezTo>
                    <a:pt x="38449" y="73963"/>
                    <a:pt x="197548" y="96510"/>
                    <a:pt x="368998" y="59997"/>
                  </a:cubicBezTo>
                  <a:lnTo>
                    <a:pt x="353750" y="0"/>
                  </a:lnTo>
                  <a:lnTo>
                    <a:pt x="591875" y="57150"/>
                  </a:lnTo>
                  <a:cubicBezTo>
                    <a:pt x="649025" y="188913"/>
                    <a:pt x="162456" y="240506"/>
                    <a:pt x="7675" y="193675"/>
                  </a:cubicBezTo>
                  <a:cubicBezTo>
                    <a:pt x="-5554" y="156104"/>
                    <a:pt x="-683" y="46753"/>
                    <a:pt x="14663" y="12357"/>
                  </a:cubicBezTo>
                  <a:close/>
                </a:path>
              </a:pathLst>
            </a:custGeom>
            <a:solidFill>
              <a:srgbClr val="463F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25" name="Freeform 1324"/>
            <p:cNvSpPr/>
            <p:nvPr/>
          </p:nvSpPr>
          <p:spPr>
            <a:xfrm>
              <a:off x="4615614" y="2316150"/>
              <a:ext cx="704348" cy="487230"/>
            </a:xfrm>
            <a:custGeom>
              <a:avLst/>
              <a:gdLst>
                <a:gd name="connsiteX0" fmla="*/ 923925 w 981075"/>
                <a:gd name="connsiteY0" fmla="*/ 411956 h 678656"/>
                <a:gd name="connsiteX1" fmla="*/ 981075 w 981075"/>
                <a:gd name="connsiteY1" fmla="*/ 323850 h 678656"/>
                <a:gd name="connsiteX2" fmla="*/ 578644 w 981075"/>
                <a:gd name="connsiteY2" fmla="*/ 0 h 678656"/>
                <a:gd name="connsiteX3" fmla="*/ 0 w 981075"/>
                <a:gd name="connsiteY3" fmla="*/ 154781 h 678656"/>
                <a:gd name="connsiteX4" fmla="*/ 452438 w 981075"/>
                <a:gd name="connsiteY4" fmla="*/ 678656 h 678656"/>
                <a:gd name="connsiteX5" fmla="*/ 923925 w 981075"/>
                <a:gd name="connsiteY5" fmla="*/ 411956 h 67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075" h="678656">
                  <a:moveTo>
                    <a:pt x="923925" y="411956"/>
                  </a:moveTo>
                  <a:lnTo>
                    <a:pt x="981075" y="323850"/>
                  </a:lnTo>
                  <a:lnTo>
                    <a:pt x="578644" y="0"/>
                  </a:lnTo>
                  <a:lnTo>
                    <a:pt x="0" y="154781"/>
                  </a:lnTo>
                  <a:lnTo>
                    <a:pt x="452438" y="678656"/>
                  </a:lnTo>
                  <a:lnTo>
                    <a:pt x="923925" y="411956"/>
                  </a:lnTo>
                  <a:close/>
                </a:path>
              </a:pathLst>
            </a:custGeom>
            <a:solidFill>
              <a:srgbClr val="4A141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26" name="Oval 1325"/>
            <p:cNvSpPr/>
            <p:nvPr/>
          </p:nvSpPr>
          <p:spPr>
            <a:xfrm>
              <a:off x="4969536" y="1694071"/>
              <a:ext cx="69917" cy="109638"/>
            </a:xfrm>
            <a:prstGeom prst="ellipse">
              <a:avLst/>
            </a:prstGeom>
            <a:solidFill>
              <a:srgbClr val="E8B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27" name="Freeform 1326"/>
            <p:cNvSpPr/>
            <p:nvPr/>
          </p:nvSpPr>
          <p:spPr>
            <a:xfrm>
              <a:off x="5270911" y="2313113"/>
              <a:ext cx="234505" cy="703718"/>
            </a:xfrm>
            <a:custGeom>
              <a:avLst/>
              <a:gdLst>
                <a:gd name="connsiteX0" fmla="*/ 0 w 542925"/>
                <a:gd name="connsiteY0" fmla="*/ 0 h 1600200"/>
                <a:gd name="connsiteX1" fmla="*/ 485775 w 542925"/>
                <a:gd name="connsiteY1" fmla="*/ 171450 h 1600200"/>
                <a:gd name="connsiteX2" fmla="*/ 328613 w 542925"/>
                <a:gd name="connsiteY2" fmla="*/ 1376362 h 1600200"/>
                <a:gd name="connsiteX3" fmla="*/ 542925 w 542925"/>
                <a:gd name="connsiteY3" fmla="*/ 1495425 h 1600200"/>
                <a:gd name="connsiteX4" fmla="*/ 542925 w 542925"/>
                <a:gd name="connsiteY4" fmla="*/ 1562100 h 1600200"/>
                <a:gd name="connsiteX5" fmla="*/ 176213 w 542925"/>
                <a:gd name="connsiteY5" fmla="*/ 1600200 h 1600200"/>
                <a:gd name="connsiteX6" fmla="*/ 214313 w 542925"/>
                <a:gd name="connsiteY6" fmla="*/ 1281112 h 1600200"/>
                <a:gd name="connsiteX7" fmla="*/ 261938 w 542925"/>
                <a:gd name="connsiteY7" fmla="*/ 323850 h 1600200"/>
                <a:gd name="connsiteX8" fmla="*/ 14288 w 542925"/>
                <a:gd name="connsiteY8" fmla="*/ 428625 h 1600200"/>
                <a:gd name="connsiteX9" fmla="*/ 0 w 542925"/>
                <a:gd name="connsiteY9" fmla="*/ 0 h 1600200"/>
                <a:gd name="connsiteX0" fmla="*/ 0 w 542925"/>
                <a:gd name="connsiteY0" fmla="*/ 0 h 1600200"/>
                <a:gd name="connsiteX1" fmla="*/ 485775 w 542925"/>
                <a:gd name="connsiteY1" fmla="*/ 171450 h 1600200"/>
                <a:gd name="connsiteX2" fmla="*/ 328613 w 542925"/>
                <a:gd name="connsiteY2" fmla="*/ 1376362 h 1600200"/>
                <a:gd name="connsiteX3" fmla="*/ 542925 w 542925"/>
                <a:gd name="connsiteY3" fmla="*/ 1495425 h 1600200"/>
                <a:gd name="connsiteX4" fmla="*/ 542925 w 542925"/>
                <a:gd name="connsiteY4" fmla="*/ 1562100 h 1600200"/>
                <a:gd name="connsiteX5" fmla="*/ 176213 w 542925"/>
                <a:gd name="connsiteY5" fmla="*/ 1600200 h 1600200"/>
                <a:gd name="connsiteX6" fmla="*/ 214313 w 542925"/>
                <a:gd name="connsiteY6" fmla="*/ 1281112 h 1600200"/>
                <a:gd name="connsiteX7" fmla="*/ 261938 w 542925"/>
                <a:gd name="connsiteY7" fmla="*/ 323850 h 1600200"/>
                <a:gd name="connsiteX8" fmla="*/ 14288 w 542925"/>
                <a:gd name="connsiteY8" fmla="*/ 428625 h 1600200"/>
                <a:gd name="connsiteX9" fmla="*/ 0 w 542925"/>
                <a:gd name="connsiteY9" fmla="*/ 0 h 1600200"/>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0697"/>
                <a:gd name="connsiteX1" fmla="*/ 485775 w 542925"/>
                <a:gd name="connsiteY1" fmla="*/ 229091 h 1650697"/>
                <a:gd name="connsiteX2" fmla="*/ 328613 w 542925"/>
                <a:gd name="connsiteY2" fmla="*/ 1434003 h 1650697"/>
                <a:gd name="connsiteX3" fmla="*/ 542925 w 542925"/>
                <a:gd name="connsiteY3" fmla="*/ 1553066 h 1650697"/>
                <a:gd name="connsiteX4" fmla="*/ 542925 w 542925"/>
                <a:gd name="connsiteY4" fmla="*/ 1619741 h 1650697"/>
                <a:gd name="connsiteX5" fmla="*/ 176213 w 542925"/>
                <a:gd name="connsiteY5" fmla="*/ 1650697 h 1650697"/>
                <a:gd name="connsiteX6" fmla="*/ 214313 w 542925"/>
                <a:gd name="connsiteY6" fmla="*/ 1338753 h 1650697"/>
                <a:gd name="connsiteX7" fmla="*/ 261938 w 542925"/>
                <a:gd name="connsiteY7" fmla="*/ 381491 h 1650697"/>
                <a:gd name="connsiteX8" fmla="*/ 14288 w 542925"/>
                <a:gd name="connsiteY8" fmla="*/ 486266 h 1650697"/>
                <a:gd name="connsiteX9" fmla="*/ 0 w 542925"/>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069" h="1650697">
                  <a:moveTo>
                    <a:pt x="0" y="57641"/>
                  </a:moveTo>
                  <a:cubicBezTo>
                    <a:pt x="204788" y="-28084"/>
                    <a:pt x="509587" y="-51897"/>
                    <a:pt x="485775" y="229091"/>
                  </a:cubicBezTo>
                  <a:cubicBezTo>
                    <a:pt x="466726" y="664065"/>
                    <a:pt x="381000" y="1032366"/>
                    <a:pt x="328613" y="1434003"/>
                  </a:cubicBezTo>
                  <a:cubicBezTo>
                    <a:pt x="370682" y="1477659"/>
                    <a:pt x="460375" y="1521316"/>
                    <a:pt x="550069" y="1536397"/>
                  </a:cubicBezTo>
                  <a:lnTo>
                    <a:pt x="542925" y="1619741"/>
                  </a:lnTo>
                  <a:lnTo>
                    <a:pt x="176213" y="1650697"/>
                  </a:lnTo>
                  <a:cubicBezTo>
                    <a:pt x="172244" y="1472897"/>
                    <a:pt x="215900" y="1464166"/>
                    <a:pt x="214313" y="1338753"/>
                  </a:cubicBezTo>
                  <a:cubicBezTo>
                    <a:pt x="196850" y="1100628"/>
                    <a:pt x="127001" y="629141"/>
                    <a:pt x="261938" y="381491"/>
                  </a:cubicBezTo>
                  <a:lnTo>
                    <a:pt x="14288" y="486266"/>
                  </a:lnTo>
                  <a:lnTo>
                    <a:pt x="0" y="57641"/>
                  </a:lnTo>
                  <a:close/>
                </a:path>
              </a:pathLst>
            </a:custGeom>
            <a:solidFill>
              <a:srgbClr val="F7D7D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28" name="Freeform 1327"/>
            <p:cNvSpPr/>
            <p:nvPr/>
          </p:nvSpPr>
          <p:spPr>
            <a:xfrm>
              <a:off x="4873722" y="1560799"/>
              <a:ext cx="233408" cy="242910"/>
            </a:xfrm>
            <a:custGeom>
              <a:avLst/>
              <a:gdLst>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15900 h 539750"/>
                <a:gd name="connsiteX1" fmla="*/ 342900 w 520700"/>
                <a:gd name="connsiteY1" fmla="*/ 355600 h 539750"/>
                <a:gd name="connsiteX2" fmla="*/ 76200 w 520700"/>
                <a:gd name="connsiteY2" fmla="*/ 539750 h 539750"/>
                <a:gd name="connsiteX3" fmla="*/ 0 w 520700"/>
                <a:gd name="connsiteY3" fmla="*/ 133350 h 539750"/>
                <a:gd name="connsiteX4" fmla="*/ 393700 w 520700"/>
                <a:gd name="connsiteY4" fmla="*/ 0 h 539750"/>
                <a:gd name="connsiteX5" fmla="*/ 520700 w 520700"/>
                <a:gd name="connsiteY5" fmla="*/ 215900 h 539750"/>
                <a:gd name="connsiteX0" fmla="*/ 522529 w 522529"/>
                <a:gd name="connsiteY0" fmla="*/ 230771 h 554621"/>
                <a:gd name="connsiteX1" fmla="*/ 344729 w 522529"/>
                <a:gd name="connsiteY1" fmla="*/ 370471 h 554621"/>
                <a:gd name="connsiteX2" fmla="*/ 78029 w 522529"/>
                <a:gd name="connsiteY2" fmla="*/ 554621 h 554621"/>
                <a:gd name="connsiteX3" fmla="*/ 1829 w 522529"/>
                <a:gd name="connsiteY3" fmla="*/ 148221 h 554621"/>
                <a:gd name="connsiteX4" fmla="*/ 395529 w 522529"/>
                <a:gd name="connsiteY4" fmla="*/ 14871 h 554621"/>
                <a:gd name="connsiteX5" fmla="*/ 522529 w 522529"/>
                <a:gd name="connsiteY5" fmla="*/ 230771 h 554621"/>
                <a:gd name="connsiteX0" fmla="*/ 522529 w 522529"/>
                <a:gd name="connsiteY0" fmla="*/ 264348 h 588198"/>
                <a:gd name="connsiteX1" fmla="*/ 344729 w 522529"/>
                <a:gd name="connsiteY1" fmla="*/ 404048 h 588198"/>
                <a:gd name="connsiteX2" fmla="*/ 78029 w 522529"/>
                <a:gd name="connsiteY2" fmla="*/ 588198 h 588198"/>
                <a:gd name="connsiteX3" fmla="*/ 1829 w 522529"/>
                <a:gd name="connsiteY3" fmla="*/ 181798 h 588198"/>
                <a:gd name="connsiteX4" fmla="*/ 395529 w 522529"/>
                <a:gd name="connsiteY4" fmla="*/ 48448 h 588198"/>
                <a:gd name="connsiteX5" fmla="*/ 522529 w 522529"/>
                <a:gd name="connsiteY5" fmla="*/ 264348 h 588198"/>
                <a:gd name="connsiteX0" fmla="*/ 547791 w 547791"/>
                <a:gd name="connsiteY0" fmla="*/ 245938 h 569788"/>
                <a:gd name="connsiteX1" fmla="*/ 369991 w 547791"/>
                <a:gd name="connsiteY1" fmla="*/ 385638 h 569788"/>
                <a:gd name="connsiteX2" fmla="*/ 103291 w 547791"/>
                <a:gd name="connsiteY2" fmla="*/ 569788 h 569788"/>
                <a:gd name="connsiteX3" fmla="*/ 1691 w 547791"/>
                <a:gd name="connsiteY3" fmla="*/ 214188 h 569788"/>
                <a:gd name="connsiteX4" fmla="*/ 420791 w 547791"/>
                <a:gd name="connsiteY4" fmla="*/ 30038 h 569788"/>
                <a:gd name="connsiteX5" fmla="*/ 547791 w 547791"/>
                <a:gd name="connsiteY5" fmla="*/ 245938 h 569788"/>
                <a:gd name="connsiteX0" fmla="*/ 547447 w 547447"/>
                <a:gd name="connsiteY0" fmla="*/ 245938 h 569788"/>
                <a:gd name="connsiteX1" fmla="*/ 369647 w 547447"/>
                <a:gd name="connsiteY1" fmla="*/ 385638 h 569788"/>
                <a:gd name="connsiteX2" fmla="*/ 102947 w 547447"/>
                <a:gd name="connsiteY2" fmla="*/ 569788 h 569788"/>
                <a:gd name="connsiteX3" fmla="*/ 1347 w 547447"/>
                <a:gd name="connsiteY3" fmla="*/ 214188 h 569788"/>
                <a:gd name="connsiteX4" fmla="*/ 420447 w 547447"/>
                <a:gd name="connsiteY4" fmla="*/ 30038 h 569788"/>
                <a:gd name="connsiteX5" fmla="*/ 547447 w 547447"/>
                <a:gd name="connsiteY5" fmla="*/ 245938 h 569788"/>
                <a:gd name="connsiteX0" fmla="*/ 547498 w 547498"/>
                <a:gd name="connsiteY0" fmla="*/ 245938 h 569788"/>
                <a:gd name="connsiteX1" fmla="*/ 369698 w 547498"/>
                <a:gd name="connsiteY1" fmla="*/ 385638 h 569788"/>
                <a:gd name="connsiteX2" fmla="*/ 102998 w 547498"/>
                <a:gd name="connsiteY2" fmla="*/ 569788 h 569788"/>
                <a:gd name="connsiteX3" fmla="*/ 1398 w 547498"/>
                <a:gd name="connsiteY3" fmla="*/ 214188 h 569788"/>
                <a:gd name="connsiteX4" fmla="*/ 420498 w 547498"/>
                <a:gd name="connsiteY4" fmla="*/ 30038 h 569788"/>
                <a:gd name="connsiteX5" fmla="*/ 547498 w 547498"/>
                <a:gd name="connsiteY5" fmla="*/ 245938 h 569788"/>
                <a:gd name="connsiteX0" fmla="*/ 547498 w 547498"/>
                <a:gd name="connsiteY0" fmla="*/ 245938 h 569788"/>
                <a:gd name="connsiteX1" fmla="*/ 369698 w 547498"/>
                <a:gd name="connsiteY1" fmla="*/ 385638 h 569788"/>
                <a:gd name="connsiteX2" fmla="*/ 262543 w 547498"/>
                <a:gd name="connsiteY2" fmla="*/ 453108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 name="connsiteX0" fmla="*/ 547498 w 547498"/>
                <a:gd name="connsiteY0" fmla="*/ 245938 h 569788"/>
                <a:gd name="connsiteX1" fmla="*/ 369698 w 547498"/>
                <a:gd name="connsiteY1" fmla="*/ 385638 h 569788"/>
                <a:gd name="connsiteX2" fmla="*/ 262543 w 547498"/>
                <a:gd name="connsiteY2" fmla="*/ 453108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 name="connsiteX0" fmla="*/ 547498 w 547498"/>
                <a:gd name="connsiteY0" fmla="*/ 245938 h 569788"/>
                <a:gd name="connsiteX1" fmla="*/ 369698 w 547498"/>
                <a:gd name="connsiteY1" fmla="*/ 385638 h 569788"/>
                <a:gd name="connsiteX2" fmla="*/ 262543 w 547498"/>
                <a:gd name="connsiteY2" fmla="*/ 453108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 name="connsiteX0" fmla="*/ 547498 w 547498"/>
                <a:gd name="connsiteY0" fmla="*/ 245938 h 569788"/>
                <a:gd name="connsiteX1" fmla="*/ 369698 w 547498"/>
                <a:gd name="connsiteY1" fmla="*/ 385638 h 569788"/>
                <a:gd name="connsiteX2" fmla="*/ 236349 w 547498"/>
                <a:gd name="connsiteY2" fmla="*/ 481683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 name="connsiteX0" fmla="*/ 547498 w 547498"/>
                <a:gd name="connsiteY0" fmla="*/ 245938 h 569788"/>
                <a:gd name="connsiteX1" fmla="*/ 369698 w 547498"/>
                <a:gd name="connsiteY1" fmla="*/ 385638 h 569788"/>
                <a:gd name="connsiteX2" fmla="*/ 236349 w 547498"/>
                <a:gd name="connsiteY2" fmla="*/ 481683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 name="connsiteX0" fmla="*/ 547498 w 547498"/>
                <a:gd name="connsiteY0" fmla="*/ 245938 h 569788"/>
                <a:gd name="connsiteX1" fmla="*/ 369698 w 547498"/>
                <a:gd name="connsiteY1" fmla="*/ 385638 h 569788"/>
                <a:gd name="connsiteX2" fmla="*/ 233967 w 547498"/>
                <a:gd name="connsiteY2" fmla="*/ 484064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498" h="569788">
                  <a:moveTo>
                    <a:pt x="547498" y="245938"/>
                  </a:moveTo>
                  <a:lnTo>
                    <a:pt x="369698" y="385638"/>
                  </a:lnTo>
                  <a:cubicBezTo>
                    <a:pt x="359379" y="330340"/>
                    <a:pt x="246667" y="360768"/>
                    <a:pt x="233967" y="484064"/>
                  </a:cubicBezTo>
                  <a:lnTo>
                    <a:pt x="102998" y="569788"/>
                  </a:lnTo>
                  <a:lnTo>
                    <a:pt x="1398" y="214188"/>
                  </a:lnTo>
                  <a:cubicBezTo>
                    <a:pt x="-22944" y="-46162"/>
                    <a:pt x="276565" y="-14412"/>
                    <a:pt x="420498" y="30038"/>
                  </a:cubicBezTo>
                  <a:cubicBezTo>
                    <a:pt x="551731" y="63905"/>
                    <a:pt x="543265" y="180321"/>
                    <a:pt x="547498" y="245938"/>
                  </a:cubicBezTo>
                  <a:close/>
                </a:path>
              </a:pathLst>
            </a:custGeom>
            <a:solidFill>
              <a:srgbClr val="2E27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29" name="Freeform 1328"/>
            <p:cNvSpPr/>
            <p:nvPr/>
          </p:nvSpPr>
          <p:spPr>
            <a:xfrm>
              <a:off x="4754321" y="1867326"/>
              <a:ext cx="634769" cy="821012"/>
            </a:xfrm>
            <a:custGeom>
              <a:avLst/>
              <a:gdLst>
                <a:gd name="connsiteX0" fmla="*/ 333375 w 809625"/>
                <a:gd name="connsiteY0" fmla="*/ 0 h 1174750"/>
                <a:gd name="connsiteX1" fmla="*/ 536575 w 809625"/>
                <a:gd name="connsiteY1" fmla="*/ 142875 h 1174750"/>
                <a:gd name="connsiteX2" fmla="*/ 568325 w 809625"/>
                <a:gd name="connsiteY2" fmla="*/ 234950 h 1174750"/>
                <a:gd name="connsiteX3" fmla="*/ 809625 w 809625"/>
                <a:gd name="connsiteY3" fmla="*/ 403225 h 1174750"/>
                <a:gd name="connsiteX4" fmla="*/ 615950 w 809625"/>
                <a:gd name="connsiteY4" fmla="*/ 561975 h 1174750"/>
                <a:gd name="connsiteX5" fmla="*/ 673100 w 809625"/>
                <a:gd name="connsiteY5" fmla="*/ 1174750 h 1174750"/>
                <a:gd name="connsiteX6" fmla="*/ 441325 w 809625"/>
                <a:gd name="connsiteY6" fmla="*/ 1174750 h 1174750"/>
                <a:gd name="connsiteX7" fmla="*/ 92075 w 809625"/>
                <a:gd name="connsiteY7" fmla="*/ 955675 h 1174750"/>
                <a:gd name="connsiteX8" fmla="*/ 28575 w 809625"/>
                <a:gd name="connsiteY8" fmla="*/ 530225 h 1174750"/>
                <a:gd name="connsiteX9" fmla="*/ 0 w 809625"/>
                <a:gd name="connsiteY9" fmla="*/ 244475 h 1174750"/>
                <a:gd name="connsiteX10" fmla="*/ 333375 w 809625"/>
                <a:gd name="connsiteY10" fmla="*/ 0 h 1174750"/>
                <a:gd name="connsiteX0" fmla="*/ 333375 w 809625"/>
                <a:gd name="connsiteY0" fmla="*/ 0 h 1174750"/>
                <a:gd name="connsiteX1" fmla="*/ 536575 w 809625"/>
                <a:gd name="connsiteY1" fmla="*/ 142875 h 1174750"/>
                <a:gd name="connsiteX2" fmla="*/ 568325 w 809625"/>
                <a:gd name="connsiteY2" fmla="*/ 234950 h 1174750"/>
                <a:gd name="connsiteX3" fmla="*/ 809625 w 809625"/>
                <a:gd name="connsiteY3" fmla="*/ 403225 h 1174750"/>
                <a:gd name="connsiteX4" fmla="*/ 615950 w 809625"/>
                <a:gd name="connsiteY4" fmla="*/ 561975 h 1174750"/>
                <a:gd name="connsiteX5" fmla="*/ 673100 w 809625"/>
                <a:gd name="connsiteY5" fmla="*/ 1174750 h 1174750"/>
                <a:gd name="connsiteX6" fmla="*/ 441325 w 809625"/>
                <a:gd name="connsiteY6" fmla="*/ 1174750 h 1174750"/>
                <a:gd name="connsiteX7" fmla="*/ 92075 w 809625"/>
                <a:gd name="connsiteY7" fmla="*/ 955675 h 1174750"/>
                <a:gd name="connsiteX8" fmla="*/ 57150 w 809625"/>
                <a:gd name="connsiteY8" fmla="*/ 574675 h 1174750"/>
                <a:gd name="connsiteX9" fmla="*/ 0 w 809625"/>
                <a:gd name="connsiteY9" fmla="*/ 244475 h 1174750"/>
                <a:gd name="connsiteX10" fmla="*/ 333375 w 809625"/>
                <a:gd name="connsiteY10" fmla="*/ 0 h 1174750"/>
                <a:gd name="connsiteX0" fmla="*/ 343436 w 819686"/>
                <a:gd name="connsiteY0" fmla="*/ 0 h 1174750"/>
                <a:gd name="connsiteX1" fmla="*/ 546636 w 819686"/>
                <a:gd name="connsiteY1" fmla="*/ 142875 h 1174750"/>
                <a:gd name="connsiteX2" fmla="*/ 578386 w 819686"/>
                <a:gd name="connsiteY2" fmla="*/ 234950 h 1174750"/>
                <a:gd name="connsiteX3" fmla="*/ 819686 w 819686"/>
                <a:gd name="connsiteY3" fmla="*/ 403225 h 1174750"/>
                <a:gd name="connsiteX4" fmla="*/ 626011 w 819686"/>
                <a:gd name="connsiteY4" fmla="*/ 561975 h 1174750"/>
                <a:gd name="connsiteX5" fmla="*/ 683161 w 819686"/>
                <a:gd name="connsiteY5" fmla="*/ 1174750 h 1174750"/>
                <a:gd name="connsiteX6" fmla="*/ 451386 w 819686"/>
                <a:gd name="connsiteY6" fmla="*/ 1174750 h 1174750"/>
                <a:gd name="connsiteX7" fmla="*/ 102136 w 819686"/>
                <a:gd name="connsiteY7" fmla="*/ 955675 h 1174750"/>
                <a:gd name="connsiteX8" fmla="*/ 67211 w 819686"/>
                <a:gd name="connsiteY8" fmla="*/ 574675 h 1174750"/>
                <a:gd name="connsiteX9" fmla="*/ 10061 w 819686"/>
                <a:gd name="connsiteY9" fmla="*/ 244475 h 1174750"/>
                <a:gd name="connsiteX10" fmla="*/ 343436 w 819686"/>
                <a:gd name="connsiteY10" fmla="*/ 0 h 1174750"/>
                <a:gd name="connsiteX0" fmla="*/ 335277 w 811527"/>
                <a:gd name="connsiteY0" fmla="*/ 0 h 1174750"/>
                <a:gd name="connsiteX1" fmla="*/ 538477 w 811527"/>
                <a:gd name="connsiteY1" fmla="*/ 142875 h 1174750"/>
                <a:gd name="connsiteX2" fmla="*/ 570227 w 811527"/>
                <a:gd name="connsiteY2" fmla="*/ 234950 h 1174750"/>
                <a:gd name="connsiteX3" fmla="*/ 811527 w 811527"/>
                <a:gd name="connsiteY3" fmla="*/ 403225 h 1174750"/>
                <a:gd name="connsiteX4" fmla="*/ 617852 w 811527"/>
                <a:gd name="connsiteY4" fmla="*/ 561975 h 1174750"/>
                <a:gd name="connsiteX5" fmla="*/ 675002 w 811527"/>
                <a:gd name="connsiteY5" fmla="*/ 1174750 h 1174750"/>
                <a:gd name="connsiteX6" fmla="*/ 443227 w 811527"/>
                <a:gd name="connsiteY6" fmla="*/ 1174750 h 1174750"/>
                <a:gd name="connsiteX7" fmla="*/ 93977 w 811527"/>
                <a:gd name="connsiteY7" fmla="*/ 955675 h 1174750"/>
                <a:gd name="connsiteX8" fmla="*/ 59052 w 811527"/>
                <a:gd name="connsiteY8" fmla="*/ 574675 h 1174750"/>
                <a:gd name="connsiteX9" fmla="*/ 24127 w 811527"/>
                <a:gd name="connsiteY9" fmla="*/ 231775 h 1174750"/>
                <a:gd name="connsiteX10" fmla="*/ 335277 w 811527"/>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2012 w 829562"/>
                <a:gd name="connsiteY7" fmla="*/ 955675 h 1174750"/>
                <a:gd name="connsiteX8" fmla="*/ 77087 w 829562"/>
                <a:gd name="connsiteY8" fmla="*/ 574675 h 1174750"/>
                <a:gd name="connsiteX9" fmla="*/ 42162 w 829562"/>
                <a:gd name="connsiteY9" fmla="*/ 231775 h 1174750"/>
                <a:gd name="connsiteX10" fmla="*/ 353312 w 829562"/>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2012 w 829562"/>
                <a:gd name="connsiteY7" fmla="*/ 955675 h 1174750"/>
                <a:gd name="connsiteX8" fmla="*/ 77087 w 829562"/>
                <a:gd name="connsiteY8" fmla="*/ 574675 h 1174750"/>
                <a:gd name="connsiteX9" fmla="*/ 42162 w 829562"/>
                <a:gd name="connsiteY9" fmla="*/ 231775 h 1174750"/>
                <a:gd name="connsiteX10" fmla="*/ 353312 w 829562"/>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2012 w 829562"/>
                <a:gd name="connsiteY7" fmla="*/ 955675 h 1174750"/>
                <a:gd name="connsiteX8" fmla="*/ 77087 w 829562"/>
                <a:gd name="connsiteY8" fmla="*/ 574675 h 1174750"/>
                <a:gd name="connsiteX9" fmla="*/ 42162 w 829562"/>
                <a:gd name="connsiteY9" fmla="*/ 231775 h 1174750"/>
                <a:gd name="connsiteX10" fmla="*/ 353312 w 829562"/>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8362 w 829562"/>
                <a:gd name="connsiteY7" fmla="*/ 996950 h 1174750"/>
                <a:gd name="connsiteX8" fmla="*/ 77087 w 829562"/>
                <a:gd name="connsiteY8" fmla="*/ 574675 h 1174750"/>
                <a:gd name="connsiteX9" fmla="*/ 42162 w 829562"/>
                <a:gd name="connsiteY9" fmla="*/ 231775 h 1174750"/>
                <a:gd name="connsiteX10" fmla="*/ 353312 w 829562"/>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8362 w 829562"/>
                <a:gd name="connsiteY7" fmla="*/ 996950 h 1174750"/>
                <a:gd name="connsiteX8" fmla="*/ 77087 w 829562"/>
                <a:gd name="connsiteY8" fmla="*/ 574675 h 1174750"/>
                <a:gd name="connsiteX9" fmla="*/ 42162 w 829562"/>
                <a:gd name="connsiteY9" fmla="*/ 231775 h 1174750"/>
                <a:gd name="connsiteX10" fmla="*/ 353312 w 829562"/>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8362 w 829562"/>
                <a:gd name="connsiteY7" fmla="*/ 996950 h 1174750"/>
                <a:gd name="connsiteX8" fmla="*/ 77087 w 829562"/>
                <a:gd name="connsiteY8" fmla="*/ 574675 h 1174750"/>
                <a:gd name="connsiteX9" fmla="*/ 42162 w 829562"/>
                <a:gd name="connsiteY9" fmla="*/ 231775 h 1174750"/>
                <a:gd name="connsiteX10" fmla="*/ 353312 w 829562"/>
                <a:gd name="connsiteY10" fmla="*/ 0 h 1174750"/>
                <a:gd name="connsiteX0" fmla="*/ 335448 w 811698"/>
                <a:gd name="connsiteY0" fmla="*/ 0 h 1174750"/>
                <a:gd name="connsiteX1" fmla="*/ 538648 w 811698"/>
                <a:gd name="connsiteY1" fmla="*/ 142875 h 1174750"/>
                <a:gd name="connsiteX2" fmla="*/ 570398 w 811698"/>
                <a:gd name="connsiteY2" fmla="*/ 234950 h 1174750"/>
                <a:gd name="connsiteX3" fmla="*/ 811698 w 811698"/>
                <a:gd name="connsiteY3" fmla="*/ 403225 h 1174750"/>
                <a:gd name="connsiteX4" fmla="*/ 618023 w 811698"/>
                <a:gd name="connsiteY4" fmla="*/ 561975 h 1174750"/>
                <a:gd name="connsiteX5" fmla="*/ 675173 w 811698"/>
                <a:gd name="connsiteY5" fmla="*/ 1174750 h 1174750"/>
                <a:gd name="connsiteX6" fmla="*/ 443398 w 811698"/>
                <a:gd name="connsiteY6" fmla="*/ 1174750 h 1174750"/>
                <a:gd name="connsiteX7" fmla="*/ 100498 w 811698"/>
                <a:gd name="connsiteY7" fmla="*/ 996950 h 1174750"/>
                <a:gd name="connsiteX8" fmla="*/ 59223 w 811698"/>
                <a:gd name="connsiteY8" fmla="*/ 574675 h 1174750"/>
                <a:gd name="connsiteX9" fmla="*/ 24298 w 811698"/>
                <a:gd name="connsiteY9" fmla="*/ 231775 h 1174750"/>
                <a:gd name="connsiteX10" fmla="*/ 335448 w 811698"/>
                <a:gd name="connsiteY10" fmla="*/ 0 h 1174750"/>
                <a:gd name="connsiteX0" fmla="*/ 335448 w 811698"/>
                <a:gd name="connsiteY0" fmla="*/ 0 h 1174750"/>
                <a:gd name="connsiteX1" fmla="*/ 538648 w 811698"/>
                <a:gd name="connsiteY1" fmla="*/ 142875 h 1174750"/>
                <a:gd name="connsiteX2" fmla="*/ 570398 w 811698"/>
                <a:gd name="connsiteY2" fmla="*/ 234950 h 1174750"/>
                <a:gd name="connsiteX3" fmla="*/ 811698 w 811698"/>
                <a:gd name="connsiteY3" fmla="*/ 403225 h 1174750"/>
                <a:gd name="connsiteX4" fmla="*/ 618023 w 811698"/>
                <a:gd name="connsiteY4" fmla="*/ 561975 h 1174750"/>
                <a:gd name="connsiteX5" fmla="*/ 675173 w 811698"/>
                <a:gd name="connsiteY5" fmla="*/ 1174750 h 1174750"/>
                <a:gd name="connsiteX6" fmla="*/ 443398 w 811698"/>
                <a:gd name="connsiteY6" fmla="*/ 1174750 h 1174750"/>
                <a:gd name="connsiteX7" fmla="*/ 100498 w 811698"/>
                <a:gd name="connsiteY7" fmla="*/ 996950 h 1174750"/>
                <a:gd name="connsiteX8" fmla="*/ 59223 w 811698"/>
                <a:gd name="connsiteY8" fmla="*/ 574675 h 1174750"/>
                <a:gd name="connsiteX9" fmla="*/ 24298 w 811698"/>
                <a:gd name="connsiteY9" fmla="*/ 231775 h 1174750"/>
                <a:gd name="connsiteX10" fmla="*/ 335448 w 811698"/>
                <a:gd name="connsiteY10" fmla="*/ 0 h 1174750"/>
                <a:gd name="connsiteX0" fmla="*/ 335448 w 811698"/>
                <a:gd name="connsiteY0" fmla="*/ 0 h 1692275"/>
                <a:gd name="connsiteX1" fmla="*/ 538648 w 811698"/>
                <a:gd name="connsiteY1" fmla="*/ 142875 h 1692275"/>
                <a:gd name="connsiteX2" fmla="*/ 570398 w 811698"/>
                <a:gd name="connsiteY2" fmla="*/ 234950 h 1692275"/>
                <a:gd name="connsiteX3" fmla="*/ 811698 w 811698"/>
                <a:gd name="connsiteY3" fmla="*/ 403225 h 1692275"/>
                <a:gd name="connsiteX4" fmla="*/ 618023 w 811698"/>
                <a:gd name="connsiteY4" fmla="*/ 561975 h 1692275"/>
                <a:gd name="connsiteX5" fmla="*/ 675173 w 811698"/>
                <a:gd name="connsiteY5" fmla="*/ 1174750 h 1692275"/>
                <a:gd name="connsiteX6" fmla="*/ 338623 w 811698"/>
                <a:gd name="connsiteY6" fmla="*/ 1692275 h 1692275"/>
                <a:gd name="connsiteX7" fmla="*/ 100498 w 811698"/>
                <a:gd name="connsiteY7" fmla="*/ 996950 h 1692275"/>
                <a:gd name="connsiteX8" fmla="*/ 59223 w 811698"/>
                <a:gd name="connsiteY8" fmla="*/ 574675 h 1692275"/>
                <a:gd name="connsiteX9" fmla="*/ 24298 w 811698"/>
                <a:gd name="connsiteY9" fmla="*/ 231775 h 1692275"/>
                <a:gd name="connsiteX10" fmla="*/ 335448 w 811698"/>
                <a:gd name="connsiteY10" fmla="*/ 0 h 1692275"/>
                <a:gd name="connsiteX0" fmla="*/ 335448 w 811698"/>
                <a:gd name="connsiteY0" fmla="*/ 0 h 1873250"/>
                <a:gd name="connsiteX1" fmla="*/ 538648 w 811698"/>
                <a:gd name="connsiteY1" fmla="*/ 142875 h 1873250"/>
                <a:gd name="connsiteX2" fmla="*/ 570398 w 811698"/>
                <a:gd name="connsiteY2" fmla="*/ 234950 h 1873250"/>
                <a:gd name="connsiteX3" fmla="*/ 811698 w 811698"/>
                <a:gd name="connsiteY3" fmla="*/ 403225 h 1873250"/>
                <a:gd name="connsiteX4" fmla="*/ 618023 w 811698"/>
                <a:gd name="connsiteY4" fmla="*/ 561975 h 1873250"/>
                <a:gd name="connsiteX5" fmla="*/ 675173 w 811698"/>
                <a:gd name="connsiteY5" fmla="*/ 1174750 h 1873250"/>
                <a:gd name="connsiteX6" fmla="*/ 173523 w 811698"/>
                <a:gd name="connsiteY6" fmla="*/ 1873250 h 1873250"/>
                <a:gd name="connsiteX7" fmla="*/ 100498 w 811698"/>
                <a:gd name="connsiteY7" fmla="*/ 996950 h 1873250"/>
                <a:gd name="connsiteX8" fmla="*/ 59223 w 811698"/>
                <a:gd name="connsiteY8" fmla="*/ 574675 h 1873250"/>
                <a:gd name="connsiteX9" fmla="*/ 24298 w 811698"/>
                <a:gd name="connsiteY9" fmla="*/ 231775 h 1873250"/>
                <a:gd name="connsiteX10" fmla="*/ 335448 w 811698"/>
                <a:gd name="connsiteY10" fmla="*/ 0 h 1873250"/>
                <a:gd name="connsiteX0" fmla="*/ 335448 w 811698"/>
                <a:gd name="connsiteY0" fmla="*/ 0 h 1917699"/>
                <a:gd name="connsiteX1" fmla="*/ 538648 w 811698"/>
                <a:gd name="connsiteY1" fmla="*/ 142875 h 1917699"/>
                <a:gd name="connsiteX2" fmla="*/ 570398 w 811698"/>
                <a:gd name="connsiteY2" fmla="*/ 234950 h 1917699"/>
                <a:gd name="connsiteX3" fmla="*/ 811698 w 811698"/>
                <a:gd name="connsiteY3" fmla="*/ 403225 h 1917699"/>
                <a:gd name="connsiteX4" fmla="*/ 618023 w 811698"/>
                <a:gd name="connsiteY4" fmla="*/ 561975 h 1917699"/>
                <a:gd name="connsiteX5" fmla="*/ 675173 w 811698"/>
                <a:gd name="connsiteY5" fmla="*/ 1174750 h 1917699"/>
                <a:gd name="connsiteX6" fmla="*/ 583098 w 811698"/>
                <a:gd name="connsiteY6" fmla="*/ 1917699 h 1917699"/>
                <a:gd name="connsiteX7" fmla="*/ 173523 w 811698"/>
                <a:gd name="connsiteY7" fmla="*/ 1873250 h 1917699"/>
                <a:gd name="connsiteX8" fmla="*/ 100498 w 811698"/>
                <a:gd name="connsiteY8" fmla="*/ 996950 h 1917699"/>
                <a:gd name="connsiteX9" fmla="*/ 59223 w 811698"/>
                <a:gd name="connsiteY9" fmla="*/ 574675 h 1917699"/>
                <a:gd name="connsiteX10" fmla="*/ 24298 w 811698"/>
                <a:gd name="connsiteY10" fmla="*/ 231775 h 1917699"/>
                <a:gd name="connsiteX11" fmla="*/ 335448 w 811698"/>
                <a:gd name="connsiteY11" fmla="*/ 0 h 1917699"/>
                <a:gd name="connsiteX0" fmla="*/ 335448 w 811698"/>
                <a:gd name="connsiteY0" fmla="*/ 0 h 1917699"/>
                <a:gd name="connsiteX1" fmla="*/ 538648 w 811698"/>
                <a:gd name="connsiteY1" fmla="*/ 142875 h 1917699"/>
                <a:gd name="connsiteX2" fmla="*/ 570398 w 811698"/>
                <a:gd name="connsiteY2" fmla="*/ 234950 h 1917699"/>
                <a:gd name="connsiteX3" fmla="*/ 811698 w 811698"/>
                <a:gd name="connsiteY3" fmla="*/ 403225 h 1917699"/>
                <a:gd name="connsiteX4" fmla="*/ 618023 w 811698"/>
                <a:gd name="connsiteY4" fmla="*/ 561975 h 1917699"/>
                <a:gd name="connsiteX5" fmla="*/ 675173 w 811698"/>
                <a:gd name="connsiteY5" fmla="*/ 1174750 h 1917699"/>
                <a:gd name="connsiteX6" fmla="*/ 583098 w 811698"/>
                <a:gd name="connsiteY6" fmla="*/ 1917699 h 1917699"/>
                <a:gd name="connsiteX7" fmla="*/ 173523 w 811698"/>
                <a:gd name="connsiteY7" fmla="*/ 1873250 h 1917699"/>
                <a:gd name="connsiteX8" fmla="*/ 100498 w 811698"/>
                <a:gd name="connsiteY8" fmla="*/ 996950 h 1917699"/>
                <a:gd name="connsiteX9" fmla="*/ 59223 w 811698"/>
                <a:gd name="connsiteY9" fmla="*/ 574675 h 1917699"/>
                <a:gd name="connsiteX10" fmla="*/ 24298 w 811698"/>
                <a:gd name="connsiteY10" fmla="*/ 231775 h 1917699"/>
                <a:gd name="connsiteX11" fmla="*/ 335448 w 811698"/>
                <a:gd name="connsiteY11" fmla="*/ 0 h 1917699"/>
                <a:gd name="connsiteX0" fmla="*/ 335448 w 1431052"/>
                <a:gd name="connsiteY0" fmla="*/ 0 h 1917699"/>
                <a:gd name="connsiteX1" fmla="*/ 538648 w 1431052"/>
                <a:gd name="connsiteY1" fmla="*/ 142875 h 1917699"/>
                <a:gd name="connsiteX2" fmla="*/ 570398 w 1431052"/>
                <a:gd name="connsiteY2" fmla="*/ 234950 h 1917699"/>
                <a:gd name="connsiteX3" fmla="*/ 811698 w 1431052"/>
                <a:gd name="connsiteY3" fmla="*/ 403225 h 1917699"/>
                <a:gd name="connsiteX4" fmla="*/ 618023 w 1431052"/>
                <a:gd name="connsiteY4" fmla="*/ 561975 h 1917699"/>
                <a:gd name="connsiteX5" fmla="*/ 675173 w 1431052"/>
                <a:gd name="connsiteY5" fmla="*/ 1174750 h 1917699"/>
                <a:gd name="connsiteX6" fmla="*/ 1430823 w 1431052"/>
                <a:gd name="connsiteY6" fmla="*/ 1441449 h 1917699"/>
                <a:gd name="connsiteX7" fmla="*/ 583098 w 1431052"/>
                <a:gd name="connsiteY7" fmla="*/ 1917699 h 1917699"/>
                <a:gd name="connsiteX8" fmla="*/ 173523 w 1431052"/>
                <a:gd name="connsiteY8" fmla="*/ 1873250 h 1917699"/>
                <a:gd name="connsiteX9" fmla="*/ 100498 w 1431052"/>
                <a:gd name="connsiteY9" fmla="*/ 996950 h 1917699"/>
                <a:gd name="connsiteX10" fmla="*/ 59223 w 1431052"/>
                <a:gd name="connsiteY10" fmla="*/ 574675 h 1917699"/>
                <a:gd name="connsiteX11" fmla="*/ 24298 w 1431052"/>
                <a:gd name="connsiteY11" fmla="*/ 231775 h 1917699"/>
                <a:gd name="connsiteX12" fmla="*/ 335448 w 1431052"/>
                <a:gd name="connsiteY12" fmla="*/ 0 h 1917699"/>
                <a:gd name="connsiteX0" fmla="*/ 335448 w 1441559"/>
                <a:gd name="connsiteY0" fmla="*/ 0 h 1917699"/>
                <a:gd name="connsiteX1" fmla="*/ 538648 w 1441559"/>
                <a:gd name="connsiteY1" fmla="*/ 142875 h 1917699"/>
                <a:gd name="connsiteX2" fmla="*/ 570398 w 1441559"/>
                <a:gd name="connsiteY2" fmla="*/ 234950 h 1917699"/>
                <a:gd name="connsiteX3" fmla="*/ 811698 w 1441559"/>
                <a:gd name="connsiteY3" fmla="*/ 403225 h 1917699"/>
                <a:gd name="connsiteX4" fmla="*/ 618023 w 1441559"/>
                <a:gd name="connsiteY4" fmla="*/ 561975 h 1917699"/>
                <a:gd name="connsiteX5" fmla="*/ 675173 w 1441559"/>
                <a:gd name="connsiteY5" fmla="*/ 1174750 h 1917699"/>
                <a:gd name="connsiteX6" fmla="*/ 1430823 w 1441559"/>
                <a:gd name="connsiteY6" fmla="*/ 1441449 h 1917699"/>
                <a:gd name="connsiteX7" fmla="*/ 1075223 w 1441559"/>
                <a:gd name="connsiteY7" fmla="*/ 1676399 h 1917699"/>
                <a:gd name="connsiteX8" fmla="*/ 583098 w 1441559"/>
                <a:gd name="connsiteY8" fmla="*/ 1917699 h 1917699"/>
                <a:gd name="connsiteX9" fmla="*/ 173523 w 1441559"/>
                <a:gd name="connsiteY9" fmla="*/ 1873250 h 1917699"/>
                <a:gd name="connsiteX10" fmla="*/ 100498 w 1441559"/>
                <a:gd name="connsiteY10" fmla="*/ 996950 h 1917699"/>
                <a:gd name="connsiteX11" fmla="*/ 59223 w 1441559"/>
                <a:gd name="connsiteY11" fmla="*/ 574675 h 1917699"/>
                <a:gd name="connsiteX12" fmla="*/ 24298 w 1441559"/>
                <a:gd name="connsiteY12" fmla="*/ 231775 h 1917699"/>
                <a:gd name="connsiteX13" fmla="*/ 335448 w 1441559"/>
                <a:gd name="connsiteY13" fmla="*/ 0 h 1917699"/>
                <a:gd name="connsiteX0" fmla="*/ 335448 w 1441559"/>
                <a:gd name="connsiteY0" fmla="*/ 0 h 1917699"/>
                <a:gd name="connsiteX1" fmla="*/ 538648 w 1441559"/>
                <a:gd name="connsiteY1" fmla="*/ 142875 h 1917699"/>
                <a:gd name="connsiteX2" fmla="*/ 570398 w 1441559"/>
                <a:gd name="connsiteY2" fmla="*/ 234950 h 1917699"/>
                <a:gd name="connsiteX3" fmla="*/ 811698 w 1441559"/>
                <a:gd name="connsiteY3" fmla="*/ 403225 h 1917699"/>
                <a:gd name="connsiteX4" fmla="*/ 618023 w 1441559"/>
                <a:gd name="connsiteY4" fmla="*/ 561975 h 1917699"/>
                <a:gd name="connsiteX5" fmla="*/ 675173 w 1441559"/>
                <a:gd name="connsiteY5" fmla="*/ 1174750 h 1917699"/>
                <a:gd name="connsiteX6" fmla="*/ 1430823 w 1441559"/>
                <a:gd name="connsiteY6" fmla="*/ 1441449 h 1917699"/>
                <a:gd name="connsiteX7" fmla="*/ 1075223 w 1441559"/>
                <a:gd name="connsiteY7" fmla="*/ 1676399 h 1917699"/>
                <a:gd name="connsiteX8" fmla="*/ 583098 w 1441559"/>
                <a:gd name="connsiteY8" fmla="*/ 1917699 h 1917699"/>
                <a:gd name="connsiteX9" fmla="*/ 173523 w 1441559"/>
                <a:gd name="connsiteY9" fmla="*/ 1873250 h 1917699"/>
                <a:gd name="connsiteX10" fmla="*/ 100498 w 1441559"/>
                <a:gd name="connsiteY10" fmla="*/ 996950 h 1917699"/>
                <a:gd name="connsiteX11" fmla="*/ 59223 w 1441559"/>
                <a:gd name="connsiteY11" fmla="*/ 574675 h 1917699"/>
                <a:gd name="connsiteX12" fmla="*/ 24298 w 1441559"/>
                <a:gd name="connsiteY12" fmla="*/ 231775 h 1917699"/>
                <a:gd name="connsiteX13" fmla="*/ 335448 w 1441559"/>
                <a:gd name="connsiteY13" fmla="*/ 0 h 1917699"/>
                <a:gd name="connsiteX0" fmla="*/ 335448 w 1441559"/>
                <a:gd name="connsiteY0" fmla="*/ 0 h 1925832"/>
                <a:gd name="connsiteX1" fmla="*/ 538648 w 1441559"/>
                <a:gd name="connsiteY1" fmla="*/ 142875 h 1925832"/>
                <a:gd name="connsiteX2" fmla="*/ 570398 w 1441559"/>
                <a:gd name="connsiteY2" fmla="*/ 234950 h 1925832"/>
                <a:gd name="connsiteX3" fmla="*/ 811698 w 1441559"/>
                <a:gd name="connsiteY3" fmla="*/ 403225 h 1925832"/>
                <a:gd name="connsiteX4" fmla="*/ 618023 w 1441559"/>
                <a:gd name="connsiteY4" fmla="*/ 561975 h 1925832"/>
                <a:gd name="connsiteX5" fmla="*/ 675173 w 1441559"/>
                <a:gd name="connsiteY5" fmla="*/ 1174750 h 1925832"/>
                <a:gd name="connsiteX6" fmla="*/ 1430823 w 1441559"/>
                <a:gd name="connsiteY6" fmla="*/ 1441449 h 1925832"/>
                <a:gd name="connsiteX7" fmla="*/ 1075223 w 1441559"/>
                <a:gd name="connsiteY7" fmla="*/ 1676399 h 1925832"/>
                <a:gd name="connsiteX8" fmla="*/ 583098 w 1441559"/>
                <a:gd name="connsiteY8" fmla="*/ 1917699 h 1925832"/>
                <a:gd name="connsiteX9" fmla="*/ 173523 w 1441559"/>
                <a:gd name="connsiteY9" fmla="*/ 1873250 h 1925832"/>
                <a:gd name="connsiteX10" fmla="*/ 100498 w 1441559"/>
                <a:gd name="connsiteY10" fmla="*/ 996950 h 1925832"/>
                <a:gd name="connsiteX11" fmla="*/ 59223 w 1441559"/>
                <a:gd name="connsiteY11" fmla="*/ 574675 h 1925832"/>
                <a:gd name="connsiteX12" fmla="*/ 24298 w 1441559"/>
                <a:gd name="connsiteY12" fmla="*/ 231775 h 1925832"/>
                <a:gd name="connsiteX13" fmla="*/ 335448 w 1441559"/>
                <a:gd name="connsiteY13" fmla="*/ 0 h 1925832"/>
                <a:gd name="connsiteX0" fmla="*/ 335448 w 1469305"/>
                <a:gd name="connsiteY0" fmla="*/ 0 h 1925832"/>
                <a:gd name="connsiteX1" fmla="*/ 538648 w 1469305"/>
                <a:gd name="connsiteY1" fmla="*/ 142875 h 1925832"/>
                <a:gd name="connsiteX2" fmla="*/ 570398 w 1469305"/>
                <a:gd name="connsiteY2" fmla="*/ 234950 h 1925832"/>
                <a:gd name="connsiteX3" fmla="*/ 811698 w 1469305"/>
                <a:gd name="connsiteY3" fmla="*/ 403225 h 1925832"/>
                <a:gd name="connsiteX4" fmla="*/ 618023 w 1469305"/>
                <a:gd name="connsiteY4" fmla="*/ 561975 h 1925832"/>
                <a:gd name="connsiteX5" fmla="*/ 675173 w 1469305"/>
                <a:gd name="connsiteY5" fmla="*/ 1174750 h 1925832"/>
                <a:gd name="connsiteX6" fmla="*/ 1459398 w 1469305"/>
                <a:gd name="connsiteY6" fmla="*/ 1292224 h 1925832"/>
                <a:gd name="connsiteX7" fmla="*/ 1075223 w 1469305"/>
                <a:gd name="connsiteY7" fmla="*/ 1676399 h 1925832"/>
                <a:gd name="connsiteX8" fmla="*/ 583098 w 1469305"/>
                <a:gd name="connsiteY8" fmla="*/ 1917699 h 1925832"/>
                <a:gd name="connsiteX9" fmla="*/ 173523 w 1469305"/>
                <a:gd name="connsiteY9" fmla="*/ 1873250 h 1925832"/>
                <a:gd name="connsiteX10" fmla="*/ 100498 w 1469305"/>
                <a:gd name="connsiteY10" fmla="*/ 996950 h 1925832"/>
                <a:gd name="connsiteX11" fmla="*/ 59223 w 1469305"/>
                <a:gd name="connsiteY11" fmla="*/ 574675 h 1925832"/>
                <a:gd name="connsiteX12" fmla="*/ 24298 w 1469305"/>
                <a:gd name="connsiteY12" fmla="*/ 231775 h 1925832"/>
                <a:gd name="connsiteX13" fmla="*/ 335448 w 1469305"/>
                <a:gd name="connsiteY13" fmla="*/ 0 h 1925832"/>
                <a:gd name="connsiteX0" fmla="*/ 335448 w 1521895"/>
                <a:gd name="connsiteY0" fmla="*/ 0 h 1925832"/>
                <a:gd name="connsiteX1" fmla="*/ 538648 w 1521895"/>
                <a:gd name="connsiteY1" fmla="*/ 142875 h 1925832"/>
                <a:gd name="connsiteX2" fmla="*/ 570398 w 1521895"/>
                <a:gd name="connsiteY2" fmla="*/ 234950 h 1925832"/>
                <a:gd name="connsiteX3" fmla="*/ 811698 w 1521895"/>
                <a:gd name="connsiteY3" fmla="*/ 403225 h 1925832"/>
                <a:gd name="connsiteX4" fmla="*/ 618023 w 1521895"/>
                <a:gd name="connsiteY4" fmla="*/ 561975 h 1925832"/>
                <a:gd name="connsiteX5" fmla="*/ 675173 w 1521895"/>
                <a:gd name="connsiteY5" fmla="*/ 1174750 h 1925832"/>
                <a:gd name="connsiteX6" fmla="*/ 1459398 w 1521895"/>
                <a:gd name="connsiteY6" fmla="*/ 1292224 h 1925832"/>
                <a:gd name="connsiteX7" fmla="*/ 1427648 w 1521895"/>
                <a:gd name="connsiteY7" fmla="*/ 1450973 h 1925832"/>
                <a:gd name="connsiteX8" fmla="*/ 1075223 w 1521895"/>
                <a:gd name="connsiteY8" fmla="*/ 1676399 h 1925832"/>
                <a:gd name="connsiteX9" fmla="*/ 583098 w 1521895"/>
                <a:gd name="connsiteY9" fmla="*/ 1917699 h 1925832"/>
                <a:gd name="connsiteX10" fmla="*/ 173523 w 1521895"/>
                <a:gd name="connsiteY10" fmla="*/ 1873250 h 1925832"/>
                <a:gd name="connsiteX11" fmla="*/ 100498 w 1521895"/>
                <a:gd name="connsiteY11" fmla="*/ 996950 h 1925832"/>
                <a:gd name="connsiteX12" fmla="*/ 59223 w 1521895"/>
                <a:gd name="connsiteY12" fmla="*/ 574675 h 1925832"/>
                <a:gd name="connsiteX13" fmla="*/ 24298 w 1521895"/>
                <a:gd name="connsiteY13" fmla="*/ 231775 h 1925832"/>
                <a:gd name="connsiteX14" fmla="*/ 335448 w 1521895"/>
                <a:gd name="connsiteY14" fmla="*/ 0 h 1925832"/>
                <a:gd name="connsiteX0" fmla="*/ 335448 w 1505845"/>
                <a:gd name="connsiteY0" fmla="*/ 0 h 1925832"/>
                <a:gd name="connsiteX1" fmla="*/ 538648 w 1505845"/>
                <a:gd name="connsiteY1" fmla="*/ 142875 h 1925832"/>
                <a:gd name="connsiteX2" fmla="*/ 570398 w 1505845"/>
                <a:gd name="connsiteY2" fmla="*/ 234950 h 1925832"/>
                <a:gd name="connsiteX3" fmla="*/ 811698 w 1505845"/>
                <a:gd name="connsiteY3" fmla="*/ 403225 h 1925832"/>
                <a:gd name="connsiteX4" fmla="*/ 618023 w 1505845"/>
                <a:gd name="connsiteY4" fmla="*/ 561975 h 1925832"/>
                <a:gd name="connsiteX5" fmla="*/ 675173 w 1505845"/>
                <a:gd name="connsiteY5" fmla="*/ 1174750 h 1925832"/>
                <a:gd name="connsiteX6" fmla="*/ 1459398 w 1505845"/>
                <a:gd name="connsiteY6" fmla="*/ 1292224 h 1925832"/>
                <a:gd name="connsiteX7" fmla="*/ 1427648 w 1505845"/>
                <a:gd name="connsiteY7" fmla="*/ 1450973 h 1925832"/>
                <a:gd name="connsiteX8" fmla="*/ 1075223 w 1505845"/>
                <a:gd name="connsiteY8" fmla="*/ 1676399 h 1925832"/>
                <a:gd name="connsiteX9" fmla="*/ 583098 w 1505845"/>
                <a:gd name="connsiteY9" fmla="*/ 1917699 h 1925832"/>
                <a:gd name="connsiteX10" fmla="*/ 173523 w 1505845"/>
                <a:gd name="connsiteY10" fmla="*/ 1873250 h 1925832"/>
                <a:gd name="connsiteX11" fmla="*/ 100498 w 1505845"/>
                <a:gd name="connsiteY11" fmla="*/ 996950 h 1925832"/>
                <a:gd name="connsiteX12" fmla="*/ 59223 w 1505845"/>
                <a:gd name="connsiteY12" fmla="*/ 574675 h 1925832"/>
                <a:gd name="connsiteX13" fmla="*/ 24298 w 1505845"/>
                <a:gd name="connsiteY13" fmla="*/ 231775 h 1925832"/>
                <a:gd name="connsiteX14" fmla="*/ 335448 w 1505845"/>
                <a:gd name="connsiteY14" fmla="*/ 0 h 1925832"/>
                <a:gd name="connsiteX0" fmla="*/ 335448 w 1505845"/>
                <a:gd name="connsiteY0" fmla="*/ 0 h 1925832"/>
                <a:gd name="connsiteX1" fmla="*/ 538648 w 1505845"/>
                <a:gd name="connsiteY1" fmla="*/ 142875 h 1925832"/>
                <a:gd name="connsiteX2" fmla="*/ 570398 w 1505845"/>
                <a:gd name="connsiteY2" fmla="*/ 234950 h 1925832"/>
                <a:gd name="connsiteX3" fmla="*/ 811698 w 1505845"/>
                <a:gd name="connsiteY3" fmla="*/ 403225 h 1925832"/>
                <a:gd name="connsiteX4" fmla="*/ 618023 w 1505845"/>
                <a:gd name="connsiteY4" fmla="*/ 561975 h 1925832"/>
                <a:gd name="connsiteX5" fmla="*/ 675173 w 1505845"/>
                <a:gd name="connsiteY5" fmla="*/ 1174750 h 1925832"/>
                <a:gd name="connsiteX6" fmla="*/ 1459398 w 1505845"/>
                <a:gd name="connsiteY6" fmla="*/ 1292224 h 1925832"/>
                <a:gd name="connsiteX7" fmla="*/ 1427648 w 1505845"/>
                <a:gd name="connsiteY7" fmla="*/ 1450973 h 1925832"/>
                <a:gd name="connsiteX8" fmla="*/ 1075223 w 1505845"/>
                <a:gd name="connsiteY8" fmla="*/ 1676399 h 1925832"/>
                <a:gd name="connsiteX9" fmla="*/ 583098 w 1505845"/>
                <a:gd name="connsiteY9" fmla="*/ 1917699 h 1925832"/>
                <a:gd name="connsiteX10" fmla="*/ 173523 w 1505845"/>
                <a:gd name="connsiteY10" fmla="*/ 1873250 h 1925832"/>
                <a:gd name="connsiteX11" fmla="*/ 100498 w 1505845"/>
                <a:gd name="connsiteY11" fmla="*/ 996950 h 1925832"/>
                <a:gd name="connsiteX12" fmla="*/ 59223 w 1505845"/>
                <a:gd name="connsiteY12" fmla="*/ 574675 h 1925832"/>
                <a:gd name="connsiteX13" fmla="*/ 24298 w 1505845"/>
                <a:gd name="connsiteY13" fmla="*/ 231775 h 1925832"/>
                <a:gd name="connsiteX14" fmla="*/ 335448 w 1505845"/>
                <a:gd name="connsiteY14" fmla="*/ 0 h 1925832"/>
                <a:gd name="connsiteX0" fmla="*/ 335448 w 1505845"/>
                <a:gd name="connsiteY0" fmla="*/ 0 h 1925832"/>
                <a:gd name="connsiteX1" fmla="*/ 538648 w 1505845"/>
                <a:gd name="connsiteY1" fmla="*/ 142875 h 1925832"/>
                <a:gd name="connsiteX2" fmla="*/ 570398 w 1505845"/>
                <a:gd name="connsiteY2" fmla="*/ 234950 h 1925832"/>
                <a:gd name="connsiteX3" fmla="*/ 811698 w 1505845"/>
                <a:gd name="connsiteY3" fmla="*/ 403225 h 1925832"/>
                <a:gd name="connsiteX4" fmla="*/ 618023 w 1505845"/>
                <a:gd name="connsiteY4" fmla="*/ 561975 h 1925832"/>
                <a:gd name="connsiteX5" fmla="*/ 675173 w 1505845"/>
                <a:gd name="connsiteY5" fmla="*/ 1174750 h 1925832"/>
                <a:gd name="connsiteX6" fmla="*/ 1459398 w 1505845"/>
                <a:gd name="connsiteY6" fmla="*/ 1292224 h 1925832"/>
                <a:gd name="connsiteX7" fmla="*/ 1427648 w 1505845"/>
                <a:gd name="connsiteY7" fmla="*/ 1450973 h 1925832"/>
                <a:gd name="connsiteX8" fmla="*/ 1075223 w 1505845"/>
                <a:gd name="connsiteY8" fmla="*/ 1676399 h 1925832"/>
                <a:gd name="connsiteX9" fmla="*/ 583098 w 1505845"/>
                <a:gd name="connsiteY9" fmla="*/ 1917699 h 1925832"/>
                <a:gd name="connsiteX10" fmla="*/ 173523 w 1505845"/>
                <a:gd name="connsiteY10" fmla="*/ 1873250 h 1925832"/>
                <a:gd name="connsiteX11" fmla="*/ 100498 w 1505845"/>
                <a:gd name="connsiteY11" fmla="*/ 996950 h 1925832"/>
                <a:gd name="connsiteX12" fmla="*/ 59223 w 1505845"/>
                <a:gd name="connsiteY12" fmla="*/ 574675 h 1925832"/>
                <a:gd name="connsiteX13" fmla="*/ 24298 w 1505845"/>
                <a:gd name="connsiteY13" fmla="*/ 231775 h 1925832"/>
                <a:gd name="connsiteX14" fmla="*/ 335448 w 1505845"/>
                <a:gd name="connsiteY14" fmla="*/ 0 h 1925832"/>
                <a:gd name="connsiteX0" fmla="*/ 335448 w 1504194"/>
                <a:gd name="connsiteY0" fmla="*/ 0 h 1925832"/>
                <a:gd name="connsiteX1" fmla="*/ 538648 w 1504194"/>
                <a:gd name="connsiteY1" fmla="*/ 142875 h 1925832"/>
                <a:gd name="connsiteX2" fmla="*/ 570398 w 1504194"/>
                <a:gd name="connsiteY2" fmla="*/ 234950 h 1925832"/>
                <a:gd name="connsiteX3" fmla="*/ 811698 w 1504194"/>
                <a:gd name="connsiteY3" fmla="*/ 403225 h 1925832"/>
                <a:gd name="connsiteX4" fmla="*/ 618023 w 1504194"/>
                <a:gd name="connsiteY4" fmla="*/ 561975 h 1925832"/>
                <a:gd name="connsiteX5" fmla="*/ 675173 w 1504194"/>
                <a:gd name="connsiteY5" fmla="*/ 1174750 h 1925832"/>
                <a:gd name="connsiteX6" fmla="*/ 1459398 w 1504194"/>
                <a:gd name="connsiteY6" fmla="*/ 1292224 h 1925832"/>
                <a:gd name="connsiteX7" fmla="*/ 1418123 w 1504194"/>
                <a:gd name="connsiteY7" fmla="*/ 1489073 h 1925832"/>
                <a:gd name="connsiteX8" fmla="*/ 1075223 w 1504194"/>
                <a:gd name="connsiteY8" fmla="*/ 1676399 h 1925832"/>
                <a:gd name="connsiteX9" fmla="*/ 583098 w 1504194"/>
                <a:gd name="connsiteY9" fmla="*/ 1917699 h 1925832"/>
                <a:gd name="connsiteX10" fmla="*/ 173523 w 1504194"/>
                <a:gd name="connsiteY10" fmla="*/ 1873250 h 1925832"/>
                <a:gd name="connsiteX11" fmla="*/ 100498 w 1504194"/>
                <a:gd name="connsiteY11" fmla="*/ 996950 h 1925832"/>
                <a:gd name="connsiteX12" fmla="*/ 59223 w 1504194"/>
                <a:gd name="connsiteY12" fmla="*/ 574675 h 1925832"/>
                <a:gd name="connsiteX13" fmla="*/ 24298 w 1504194"/>
                <a:gd name="connsiteY13" fmla="*/ 231775 h 1925832"/>
                <a:gd name="connsiteX14" fmla="*/ 335448 w 1504194"/>
                <a:gd name="connsiteY14" fmla="*/ 0 h 1925832"/>
                <a:gd name="connsiteX0" fmla="*/ 335448 w 1504194"/>
                <a:gd name="connsiteY0" fmla="*/ 0 h 1925832"/>
                <a:gd name="connsiteX1" fmla="*/ 538648 w 1504194"/>
                <a:gd name="connsiteY1" fmla="*/ 142875 h 1925832"/>
                <a:gd name="connsiteX2" fmla="*/ 570398 w 1504194"/>
                <a:gd name="connsiteY2" fmla="*/ 234950 h 1925832"/>
                <a:gd name="connsiteX3" fmla="*/ 811698 w 1504194"/>
                <a:gd name="connsiteY3" fmla="*/ 403225 h 1925832"/>
                <a:gd name="connsiteX4" fmla="*/ 618023 w 1504194"/>
                <a:gd name="connsiteY4" fmla="*/ 561975 h 1925832"/>
                <a:gd name="connsiteX5" fmla="*/ 675173 w 1504194"/>
                <a:gd name="connsiteY5" fmla="*/ 1174750 h 1925832"/>
                <a:gd name="connsiteX6" fmla="*/ 1459398 w 1504194"/>
                <a:gd name="connsiteY6" fmla="*/ 1292224 h 1925832"/>
                <a:gd name="connsiteX7" fmla="*/ 1418123 w 1504194"/>
                <a:gd name="connsiteY7" fmla="*/ 1489073 h 1925832"/>
                <a:gd name="connsiteX8" fmla="*/ 1075223 w 1504194"/>
                <a:gd name="connsiteY8" fmla="*/ 1676399 h 1925832"/>
                <a:gd name="connsiteX9" fmla="*/ 583098 w 1504194"/>
                <a:gd name="connsiteY9" fmla="*/ 1917699 h 1925832"/>
                <a:gd name="connsiteX10" fmla="*/ 173523 w 1504194"/>
                <a:gd name="connsiteY10" fmla="*/ 1873250 h 1925832"/>
                <a:gd name="connsiteX11" fmla="*/ 100498 w 1504194"/>
                <a:gd name="connsiteY11" fmla="*/ 996950 h 1925832"/>
                <a:gd name="connsiteX12" fmla="*/ 59223 w 1504194"/>
                <a:gd name="connsiteY12" fmla="*/ 574675 h 1925832"/>
                <a:gd name="connsiteX13" fmla="*/ 24298 w 1504194"/>
                <a:gd name="connsiteY13" fmla="*/ 231775 h 1925832"/>
                <a:gd name="connsiteX14" fmla="*/ 335448 w 1504194"/>
                <a:gd name="connsiteY14" fmla="*/ 0 h 1925832"/>
                <a:gd name="connsiteX0" fmla="*/ 335448 w 1418123"/>
                <a:gd name="connsiteY0" fmla="*/ 0 h 1925832"/>
                <a:gd name="connsiteX1" fmla="*/ 538648 w 1418123"/>
                <a:gd name="connsiteY1" fmla="*/ 142875 h 1925832"/>
                <a:gd name="connsiteX2" fmla="*/ 570398 w 1418123"/>
                <a:gd name="connsiteY2" fmla="*/ 234950 h 1925832"/>
                <a:gd name="connsiteX3" fmla="*/ 811698 w 1418123"/>
                <a:gd name="connsiteY3" fmla="*/ 403225 h 1925832"/>
                <a:gd name="connsiteX4" fmla="*/ 618023 w 1418123"/>
                <a:gd name="connsiteY4" fmla="*/ 561975 h 1925832"/>
                <a:gd name="connsiteX5" fmla="*/ 675173 w 1418123"/>
                <a:gd name="connsiteY5" fmla="*/ 1174750 h 1925832"/>
                <a:gd name="connsiteX6" fmla="*/ 1278423 w 1418123"/>
                <a:gd name="connsiteY6" fmla="*/ 1120774 h 1925832"/>
                <a:gd name="connsiteX7" fmla="*/ 1418123 w 1418123"/>
                <a:gd name="connsiteY7" fmla="*/ 1489073 h 1925832"/>
                <a:gd name="connsiteX8" fmla="*/ 1075223 w 1418123"/>
                <a:gd name="connsiteY8" fmla="*/ 1676399 h 1925832"/>
                <a:gd name="connsiteX9" fmla="*/ 583098 w 1418123"/>
                <a:gd name="connsiteY9" fmla="*/ 1917699 h 1925832"/>
                <a:gd name="connsiteX10" fmla="*/ 173523 w 1418123"/>
                <a:gd name="connsiteY10" fmla="*/ 1873250 h 1925832"/>
                <a:gd name="connsiteX11" fmla="*/ 100498 w 1418123"/>
                <a:gd name="connsiteY11" fmla="*/ 996950 h 1925832"/>
                <a:gd name="connsiteX12" fmla="*/ 59223 w 1418123"/>
                <a:gd name="connsiteY12" fmla="*/ 574675 h 1925832"/>
                <a:gd name="connsiteX13" fmla="*/ 24298 w 1418123"/>
                <a:gd name="connsiteY13" fmla="*/ 231775 h 1925832"/>
                <a:gd name="connsiteX14" fmla="*/ 335448 w 1418123"/>
                <a:gd name="connsiteY14" fmla="*/ 0 h 1925832"/>
                <a:gd name="connsiteX0" fmla="*/ 335448 w 1418123"/>
                <a:gd name="connsiteY0" fmla="*/ 0 h 1925832"/>
                <a:gd name="connsiteX1" fmla="*/ 538648 w 1418123"/>
                <a:gd name="connsiteY1" fmla="*/ 142875 h 1925832"/>
                <a:gd name="connsiteX2" fmla="*/ 570398 w 1418123"/>
                <a:gd name="connsiteY2" fmla="*/ 234950 h 1925832"/>
                <a:gd name="connsiteX3" fmla="*/ 811698 w 1418123"/>
                <a:gd name="connsiteY3" fmla="*/ 403225 h 1925832"/>
                <a:gd name="connsiteX4" fmla="*/ 618023 w 1418123"/>
                <a:gd name="connsiteY4" fmla="*/ 561975 h 1925832"/>
                <a:gd name="connsiteX5" fmla="*/ 675173 w 1418123"/>
                <a:gd name="connsiteY5" fmla="*/ 1174750 h 1925832"/>
                <a:gd name="connsiteX6" fmla="*/ 1278423 w 1418123"/>
                <a:gd name="connsiteY6" fmla="*/ 1120774 h 1925832"/>
                <a:gd name="connsiteX7" fmla="*/ 1418123 w 1418123"/>
                <a:gd name="connsiteY7" fmla="*/ 1489073 h 1925832"/>
                <a:gd name="connsiteX8" fmla="*/ 1075223 w 1418123"/>
                <a:gd name="connsiteY8" fmla="*/ 1676399 h 1925832"/>
                <a:gd name="connsiteX9" fmla="*/ 583098 w 1418123"/>
                <a:gd name="connsiteY9" fmla="*/ 1917699 h 1925832"/>
                <a:gd name="connsiteX10" fmla="*/ 173523 w 1418123"/>
                <a:gd name="connsiteY10" fmla="*/ 1873250 h 1925832"/>
                <a:gd name="connsiteX11" fmla="*/ 100498 w 1418123"/>
                <a:gd name="connsiteY11" fmla="*/ 996950 h 1925832"/>
                <a:gd name="connsiteX12" fmla="*/ 59223 w 1418123"/>
                <a:gd name="connsiteY12" fmla="*/ 574675 h 1925832"/>
                <a:gd name="connsiteX13" fmla="*/ 24298 w 1418123"/>
                <a:gd name="connsiteY13" fmla="*/ 231775 h 1925832"/>
                <a:gd name="connsiteX14" fmla="*/ 335448 w 1418123"/>
                <a:gd name="connsiteY14"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278423 w 1449076"/>
                <a:gd name="connsiteY6" fmla="*/ 1120774 h 1925832"/>
                <a:gd name="connsiteX7" fmla="*/ 1418123 w 1449076"/>
                <a:gd name="connsiteY7" fmla="*/ 1489073 h 1925832"/>
                <a:gd name="connsiteX8" fmla="*/ 1075223 w 1449076"/>
                <a:gd name="connsiteY8" fmla="*/ 1676399 h 1925832"/>
                <a:gd name="connsiteX9" fmla="*/ 583098 w 1449076"/>
                <a:gd name="connsiteY9" fmla="*/ 1917699 h 1925832"/>
                <a:gd name="connsiteX10" fmla="*/ 173523 w 1449076"/>
                <a:gd name="connsiteY10" fmla="*/ 1873250 h 1925832"/>
                <a:gd name="connsiteX11" fmla="*/ 100498 w 1449076"/>
                <a:gd name="connsiteY11" fmla="*/ 996950 h 1925832"/>
                <a:gd name="connsiteX12" fmla="*/ 59223 w 1449076"/>
                <a:gd name="connsiteY12" fmla="*/ 574675 h 1925832"/>
                <a:gd name="connsiteX13" fmla="*/ 24298 w 1449076"/>
                <a:gd name="connsiteY13" fmla="*/ 231775 h 1925832"/>
                <a:gd name="connsiteX14" fmla="*/ 335448 w 1449076"/>
                <a:gd name="connsiteY14"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6973 w 1449076"/>
                <a:gd name="connsiteY6" fmla="*/ 1022348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6973 w 1449076"/>
                <a:gd name="connsiteY6" fmla="*/ 1022348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6973 w 1449076"/>
                <a:gd name="connsiteY6" fmla="*/ 1022348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0623 w 1449076"/>
                <a:gd name="connsiteY6" fmla="*/ 993773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0623 w 1449076"/>
                <a:gd name="connsiteY6" fmla="*/ 993773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0623 w 1449076"/>
                <a:gd name="connsiteY6" fmla="*/ 993773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802173 w 1449076"/>
                <a:gd name="connsiteY5" fmla="*/ 1025525 h 1925832"/>
                <a:gd name="connsiteX6" fmla="*/ 1100623 w 1449076"/>
                <a:gd name="connsiteY6" fmla="*/ 993773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789473 w 1449076"/>
                <a:gd name="connsiteY4" fmla="*/ 638175 h 1925832"/>
                <a:gd name="connsiteX5" fmla="*/ 802173 w 1449076"/>
                <a:gd name="connsiteY5" fmla="*/ 1025525 h 1925832"/>
                <a:gd name="connsiteX6" fmla="*/ 1100623 w 1449076"/>
                <a:gd name="connsiteY6" fmla="*/ 993773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802173 w 1449076"/>
                <a:gd name="connsiteY4" fmla="*/ 1025525 h 1925832"/>
                <a:gd name="connsiteX5" fmla="*/ 1100623 w 1449076"/>
                <a:gd name="connsiteY5" fmla="*/ 993773 h 1925832"/>
                <a:gd name="connsiteX6" fmla="*/ 1278423 w 1449076"/>
                <a:gd name="connsiteY6" fmla="*/ 1120774 h 1925832"/>
                <a:gd name="connsiteX7" fmla="*/ 1418123 w 1449076"/>
                <a:gd name="connsiteY7" fmla="*/ 1489073 h 1925832"/>
                <a:gd name="connsiteX8" fmla="*/ 1075223 w 1449076"/>
                <a:gd name="connsiteY8" fmla="*/ 1676399 h 1925832"/>
                <a:gd name="connsiteX9" fmla="*/ 583098 w 1449076"/>
                <a:gd name="connsiteY9" fmla="*/ 1917699 h 1925832"/>
                <a:gd name="connsiteX10" fmla="*/ 173523 w 1449076"/>
                <a:gd name="connsiteY10" fmla="*/ 1873250 h 1925832"/>
                <a:gd name="connsiteX11" fmla="*/ 100498 w 1449076"/>
                <a:gd name="connsiteY11" fmla="*/ 996950 h 1925832"/>
                <a:gd name="connsiteX12" fmla="*/ 59223 w 1449076"/>
                <a:gd name="connsiteY12" fmla="*/ 574675 h 1925832"/>
                <a:gd name="connsiteX13" fmla="*/ 24298 w 1449076"/>
                <a:gd name="connsiteY13" fmla="*/ 231775 h 1925832"/>
                <a:gd name="connsiteX14" fmla="*/ 335448 w 1449076"/>
                <a:gd name="connsiteY14" fmla="*/ 0 h 1925832"/>
                <a:gd name="connsiteX0" fmla="*/ 335448 w 1488957"/>
                <a:gd name="connsiteY0" fmla="*/ 0 h 1925832"/>
                <a:gd name="connsiteX1" fmla="*/ 538648 w 1488957"/>
                <a:gd name="connsiteY1" fmla="*/ 142875 h 1925832"/>
                <a:gd name="connsiteX2" fmla="*/ 570398 w 1488957"/>
                <a:gd name="connsiteY2" fmla="*/ 234950 h 1925832"/>
                <a:gd name="connsiteX3" fmla="*/ 811698 w 1488957"/>
                <a:gd name="connsiteY3" fmla="*/ 403225 h 1925832"/>
                <a:gd name="connsiteX4" fmla="*/ 802173 w 1488957"/>
                <a:gd name="connsiteY4" fmla="*/ 1025525 h 1925832"/>
                <a:gd name="connsiteX5" fmla="*/ 1100623 w 1488957"/>
                <a:gd name="connsiteY5" fmla="*/ 993773 h 1925832"/>
                <a:gd name="connsiteX6" fmla="*/ 1278423 w 1488957"/>
                <a:gd name="connsiteY6" fmla="*/ 1120774 h 1925832"/>
                <a:gd name="connsiteX7" fmla="*/ 1467378 w 1488957"/>
                <a:gd name="connsiteY7" fmla="*/ 1439819 h 1925832"/>
                <a:gd name="connsiteX8" fmla="*/ 1075223 w 1488957"/>
                <a:gd name="connsiteY8" fmla="*/ 1676399 h 1925832"/>
                <a:gd name="connsiteX9" fmla="*/ 583098 w 1488957"/>
                <a:gd name="connsiteY9" fmla="*/ 1917699 h 1925832"/>
                <a:gd name="connsiteX10" fmla="*/ 173523 w 1488957"/>
                <a:gd name="connsiteY10" fmla="*/ 1873250 h 1925832"/>
                <a:gd name="connsiteX11" fmla="*/ 100498 w 1488957"/>
                <a:gd name="connsiteY11" fmla="*/ 996950 h 1925832"/>
                <a:gd name="connsiteX12" fmla="*/ 59223 w 1488957"/>
                <a:gd name="connsiteY12" fmla="*/ 574675 h 1925832"/>
                <a:gd name="connsiteX13" fmla="*/ 24298 w 1488957"/>
                <a:gd name="connsiteY13" fmla="*/ 231775 h 1925832"/>
                <a:gd name="connsiteX14" fmla="*/ 335448 w 1488957"/>
                <a:gd name="connsiteY14" fmla="*/ 0 h 1925832"/>
                <a:gd name="connsiteX0" fmla="*/ 335448 w 1488957"/>
                <a:gd name="connsiteY0" fmla="*/ 0 h 1925832"/>
                <a:gd name="connsiteX1" fmla="*/ 538648 w 1488957"/>
                <a:gd name="connsiteY1" fmla="*/ 142875 h 1925832"/>
                <a:gd name="connsiteX2" fmla="*/ 570398 w 1488957"/>
                <a:gd name="connsiteY2" fmla="*/ 234950 h 1925832"/>
                <a:gd name="connsiteX3" fmla="*/ 811698 w 1488957"/>
                <a:gd name="connsiteY3" fmla="*/ 403225 h 1925832"/>
                <a:gd name="connsiteX4" fmla="*/ 802173 w 1488957"/>
                <a:gd name="connsiteY4" fmla="*/ 1025525 h 1925832"/>
                <a:gd name="connsiteX5" fmla="*/ 1100623 w 1488957"/>
                <a:gd name="connsiteY5" fmla="*/ 993773 h 1925832"/>
                <a:gd name="connsiteX6" fmla="*/ 1278423 w 1488957"/>
                <a:gd name="connsiteY6" fmla="*/ 1075997 h 1925832"/>
                <a:gd name="connsiteX7" fmla="*/ 1467378 w 1488957"/>
                <a:gd name="connsiteY7" fmla="*/ 1439819 h 1925832"/>
                <a:gd name="connsiteX8" fmla="*/ 1075223 w 1488957"/>
                <a:gd name="connsiteY8" fmla="*/ 1676399 h 1925832"/>
                <a:gd name="connsiteX9" fmla="*/ 583098 w 1488957"/>
                <a:gd name="connsiteY9" fmla="*/ 1917699 h 1925832"/>
                <a:gd name="connsiteX10" fmla="*/ 173523 w 1488957"/>
                <a:gd name="connsiteY10" fmla="*/ 1873250 h 1925832"/>
                <a:gd name="connsiteX11" fmla="*/ 100498 w 1488957"/>
                <a:gd name="connsiteY11" fmla="*/ 996950 h 1925832"/>
                <a:gd name="connsiteX12" fmla="*/ 59223 w 1488957"/>
                <a:gd name="connsiteY12" fmla="*/ 574675 h 1925832"/>
                <a:gd name="connsiteX13" fmla="*/ 24298 w 1488957"/>
                <a:gd name="connsiteY13" fmla="*/ 231775 h 1925832"/>
                <a:gd name="connsiteX14" fmla="*/ 335448 w 1488957"/>
                <a:gd name="connsiteY14" fmla="*/ 0 h 192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8957" h="1925832">
                  <a:moveTo>
                    <a:pt x="335448" y="0"/>
                  </a:moveTo>
                  <a:lnTo>
                    <a:pt x="538648" y="142875"/>
                  </a:lnTo>
                  <a:lnTo>
                    <a:pt x="570398" y="234950"/>
                  </a:lnTo>
                  <a:lnTo>
                    <a:pt x="811698" y="403225"/>
                  </a:lnTo>
                  <a:lnTo>
                    <a:pt x="802173" y="1025525"/>
                  </a:lnTo>
                  <a:cubicBezTo>
                    <a:pt x="900598" y="1113895"/>
                    <a:pt x="1000081" y="1002769"/>
                    <a:pt x="1100623" y="993773"/>
                  </a:cubicBezTo>
                  <a:cubicBezTo>
                    <a:pt x="1156715" y="1060977"/>
                    <a:pt x="1214923" y="1044776"/>
                    <a:pt x="1278423" y="1075997"/>
                  </a:cubicBezTo>
                  <a:cubicBezTo>
                    <a:pt x="1458869" y="1113567"/>
                    <a:pt x="1528232" y="1274190"/>
                    <a:pt x="1467378" y="1439819"/>
                  </a:cubicBezTo>
                  <a:cubicBezTo>
                    <a:pt x="1384299" y="1472098"/>
                    <a:pt x="1201165" y="1577445"/>
                    <a:pt x="1075223" y="1676399"/>
                  </a:cubicBezTo>
                  <a:cubicBezTo>
                    <a:pt x="892661" y="1946274"/>
                    <a:pt x="729677" y="1936220"/>
                    <a:pt x="583098" y="1917699"/>
                  </a:cubicBezTo>
                  <a:lnTo>
                    <a:pt x="173523" y="1873250"/>
                  </a:lnTo>
                  <a:lnTo>
                    <a:pt x="100498" y="996950"/>
                  </a:lnTo>
                  <a:cubicBezTo>
                    <a:pt x="171406" y="819150"/>
                    <a:pt x="54990" y="720725"/>
                    <a:pt x="59223" y="574675"/>
                  </a:cubicBezTo>
                  <a:cubicBezTo>
                    <a:pt x="-10627" y="490008"/>
                    <a:pt x="-13802" y="345017"/>
                    <a:pt x="24298" y="231775"/>
                  </a:cubicBezTo>
                  <a:lnTo>
                    <a:pt x="335448" y="0"/>
                  </a:lnTo>
                  <a:close/>
                </a:path>
              </a:pathLst>
            </a:custGeom>
            <a:solidFill>
              <a:srgbClr val="0A547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30" name="Oval 1329"/>
            <p:cNvSpPr/>
            <p:nvPr/>
          </p:nvSpPr>
          <p:spPr>
            <a:xfrm>
              <a:off x="4849006" y="1614385"/>
              <a:ext cx="114570" cy="127058"/>
            </a:xfrm>
            <a:prstGeom prst="ellipse">
              <a:avLst/>
            </a:prstGeom>
            <a:solidFill>
              <a:srgbClr val="34464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31" name="Freeform 1330"/>
            <p:cNvSpPr/>
            <p:nvPr/>
          </p:nvSpPr>
          <p:spPr>
            <a:xfrm>
              <a:off x="4717009" y="1625518"/>
              <a:ext cx="216570" cy="403359"/>
            </a:xfrm>
            <a:custGeom>
              <a:avLst/>
              <a:gdLst>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15900 h 539750"/>
                <a:gd name="connsiteX1" fmla="*/ 342900 w 520700"/>
                <a:gd name="connsiteY1" fmla="*/ 355600 h 539750"/>
                <a:gd name="connsiteX2" fmla="*/ 76200 w 520700"/>
                <a:gd name="connsiteY2" fmla="*/ 539750 h 539750"/>
                <a:gd name="connsiteX3" fmla="*/ 0 w 520700"/>
                <a:gd name="connsiteY3" fmla="*/ 133350 h 539750"/>
                <a:gd name="connsiteX4" fmla="*/ 393700 w 520700"/>
                <a:gd name="connsiteY4" fmla="*/ 0 h 539750"/>
                <a:gd name="connsiteX5" fmla="*/ 520700 w 520700"/>
                <a:gd name="connsiteY5" fmla="*/ 215900 h 539750"/>
                <a:gd name="connsiteX0" fmla="*/ 522529 w 522529"/>
                <a:gd name="connsiteY0" fmla="*/ 230771 h 554621"/>
                <a:gd name="connsiteX1" fmla="*/ 344729 w 522529"/>
                <a:gd name="connsiteY1" fmla="*/ 370471 h 554621"/>
                <a:gd name="connsiteX2" fmla="*/ 78029 w 522529"/>
                <a:gd name="connsiteY2" fmla="*/ 554621 h 554621"/>
                <a:gd name="connsiteX3" fmla="*/ 1829 w 522529"/>
                <a:gd name="connsiteY3" fmla="*/ 148221 h 554621"/>
                <a:gd name="connsiteX4" fmla="*/ 395529 w 522529"/>
                <a:gd name="connsiteY4" fmla="*/ 14871 h 554621"/>
                <a:gd name="connsiteX5" fmla="*/ 522529 w 522529"/>
                <a:gd name="connsiteY5" fmla="*/ 230771 h 554621"/>
                <a:gd name="connsiteX0" fmla="*/ 522529 w 522529"/>
                <a:gd name="connsiteY0" fmla="*/ 264348 h 588198"/>
                <a:gd name="connsiteX1" fmla="*/ 344729 w 522529"/>
                <a:gd name="connsiteY1" fmla="*/ 404048 h 588198"/>
                <a:gd name="connsiteX2" fmla="*/ 78029 w 522529"/>
                <a:gd name="connsiteY2" fmla="*/ 588198 h 588198"/>
                <a:gd name="connsiteX3" fmla="*/ 1829 w 522529"/>
                <a:gd name="connsiteY3" fmla="*/ 181798 h 588198"/>
                <a:gd name="connsiteX4" fmla="*/ 395529 w 522529"/>
                <a:gd name="connsiteY4" fmla="*/ 48448 h 588198"/>
                <a:gd name="connsiteX5" fmla="*/ 522529 w 522529"/>
                <a:gd name="connsiteY5" fmla="*/ 264348 h 588198"/>
                <a:gd name="connsiteX0" fmla="*/ 522529 w 522529"/>
                <a:gd name="connsiteY0" fmla="*/ 264348 h 994598"/>
                <a:gd name="connsiteX1" fmla="*/ 344729 w 522529"/>
                <a:gd name="connsiteY1" fmla="*/ 404048 h 994598"/>
                <a:gd name="connsiteX2" fmla="*/ 185979 w 522529"/>
                <a:gd name="connsiteY2" fmla="*/ 994598 h 994598"/>
                <a:gd name="connsiteX3" fmla="*/ 1829 w 522529"/>
                <a:gd name="connsiteY3" fmla="*/ 181798 h 994598"/>
                <a:gd name="connsiteX4" fmla="*/ 395529 w 522529"/>
                <a:gd name="connsiteY4" fmla="*/ 48448 h 994598"/>
                <a:gd name="connsiteX5" fmla="*/ 522529 w 522529"/>
                <a:gd name="connsiteY5" fmla="*/ 264348 h 994598"/>
                <a:gd name="connsiteX0" fmla="*/ 522529 w 522529"/>
                <a:gd name="connsiteY0" fmla="*/ 264348 h 994598"/>
                <a:gd name="connsiteX1" fmla="*/ 452679 w 522529"/>
                <a:gd name="connsiteY1" fmla="*/ 619948 h 994598"/>
                <a:gd name="connsiteX2" fmla="*/ 185979 w 522529"/>
                <a:gd name="connsiteY2" fmla="*/ 994598 h 994598"/>
                <a:gd name="connsiteX3" fmla="*/ 1829 w 522529"/>
                <a:gd name="connsiteY3" fmla="*/ 181798 h 994598"/>
                <a:gd name="connsiteX4" fmla="*/ 395529 w 522529"/>
                <a:gd name="connsiteY4" fmla="*/ 48448 h 994598"/>
                <a:gd name="connsiteX5" fmla="*/ 522529 w 522529"/>
                <a:gd name="connsiteY5" fmla="*/ 264348 h 994598"/>
                <a:gd name="connsiteX0" fmla="*/ 336550 w 336550"/>
                <a:gd name="connsiteY0" fmla="*/ 228937 h 959187"/>
                <a:gd name="connsiteX1" fmla="*/ 266700 w 336550"/>
                <a:gd name="connsiteY1" fmla="*/ 584537 h 959187"/>
                <a:gd name="connsiteX2" fmla="*/ 0 w 336550"/>
                <a:gd name="connsiteY2" fmla="*/ 959187 h 959187"/>
                <a:gd name="connsiteX3" fmla="*/ 57150 w 336550"/>
                <a:gd name="connsiteY3" fmla="*/ 292437 h 959187"/>
                <a:gd name="connsiteX4" fmla="*/ 209550 w 336550"/>
                <a:gd name="connsiteY4" fmla="*/ 13037 h 959187"/>
                <a:gd name="connsiteX5" fmla="*/ 336550 w 336550"/>
                <a:gd name="connsiteY5" fmla="*/ 228937 h 959187"/>
                <a:gd name="connsiteX0" fmla="*/ 507885 w 507885"/>
                <a:gd name="connsiteY0" fmla="*/ 228937 h 959187"/>
                <a:gd name="connsiteX1" fmla="*/ 438035 w 507885"/>
                <a:gd name="connsiteY1" fmla="*/ 584537 h 959187"/>
                <a:gd name="connsiteX2" fmla="*/ 171335 w 507885"/>
                <a:gd name="connsiteY2" fmla="*/ 959187 h 959187"/>
                <a:gd name="connsiteX3" fmla="*/ 228485 w 507885"/>
                <a:gd name="connsiteY3" fmla="*/ 292437 h 959187"/>
                <a:gd name="connsiteX4" fmla="*/ 380885 w 507885"/>
                <a:gd name="connsiteY4" fmla="*/ 13037 h 959187"/>
                <a:gd name="connsiteX5" fmla="*/ 507885 w 507885"/>
                <a:gd name="connsiteY5" fmla="*/ 228937 h 959187"/>
                <a:gd name="connsiteX0" fmla="*/ 538176 w 538176"/>
                <a:gd name="connsiteY0" fmla="*/ 228937 h 959187"/>
                <a:gd name="connsiteX1" fmla="*/ 468326 w 538176"/>
                <a:gd name="connsiteY1" fmla="*/ 584537 h 959187"/>
                <a:gd name="connsiteX2" fmla="*/ 201626 w 538176"/>
                <a:gd name="connsiteY2" fmla="*/ 959187 h 959187"/>
                <a:gd name="connsiteX3" fmla="*/ 258776 w 538176"/>
                <a:gd name="connsiteY3" fmla="*/ 292437 h 959187"/>
                <a:gd name="connsiteX4" fmla="*/ 411176 w 538176"/>
                <a:gd name="connsiteY4" fmla="*/ 13037 h 959187"/>
                <a:gd name="connsiteX5" fmla="*/ 538176 w 538176"/>
                <a:gd name="connsiteY5" fmla="*/ 228937 h 959187"/>
                <a:gd name="connsiteX0" fmla="*/ 538176 w 538176"/>
                <a:gd name="connsiteY0" fmla="*/ 224212 h 954462"/>
                <a:gd name="connsiteX1" fmla="*/ 468326 w 538176"/>
                <a:gd name="connsiteY1" fmla="*/ 579812 h 954462"/>
                <a:gd name="connsiteX2" fmla="*/ 201626 w 538176"/>
                <a:gd name="connsiteY2" fmla="*/ 954462 h 954462"/>
                <a:gd name="connsiteX3" fmla="*/ 258776 w 538176"/>
                <a:gd name="connsiteY3" fmla="*/ 287712 h 954462"/>
                <a:gd name="connsiteX4" fmla="*/ 411176 w 538176"/>
                <a:gd name="connsiteY4" fmla="*/ 8312 h 954462"/>
                <a:gd name="connsiteX5" fmla="*/ 538176 w 538176"/>
                <a:gd name="connsiteY5" fmla="*/ 224212 h 954462"/>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54941 w 554941"/>
                <a:gd name="connsiteY0" fmla="*/ 215900 h 946150"/>
                <a:gd name="connsiteX1" fmla="*/ 485091 w 554941"/>
                <a:gd name="connsiteY1" fmla="*/ 571500 h 946150"/>
                <a:gd name="connsiteX2" fmla="*/ 218391 w 554941"/>
                <a:gd name="connsiteY2" fmla="*/ 946150 h 946150"/>
                <a:gd name="connsiteX3" fmla="*/ 250141 w 554941"/>
                <a:gd name="connsiteY3" fmla="*/ 254000 h 946150"/>
                <a:gd name="connsiteX4" fmla="*/ 427941 w 554941"/>
                <a:gd name="connsiteY4" fmla="*/ 0 h 946150"/>
                <a:gd name="connsiteX5" fmla="*/ 554941 w 554941"/>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0" h="946150">
                  <a:moveTo>
                    <a:pt x="508000" y="215900"/>
                  </a:moveTo>
                  <a:cubicBezTo>
                    <a:pt x="484717" y="334433"/>
                    <a:pt x="512233" y="408517"/>
                    <a:pt x="438150" y="571500"/>
                  </a:cubicBezTo>
                  <a:cubicBezTo>
                    <a:pt x="361950" y="753533"/>
                    <a:pt x="241300" y="833967"/>
                    <a:pt x="171450" y="946150"/>
                  </a:cubicBezTo>
                  <a:cubicBezTo>
                    <a:pt x="76200" y="908050"/>
                    <a:pt x="-177800" y="501650"/>
                    <a:pt x="203200" y="254000"/>
                  </a:cubicBezTo>
                  <a:cubicBezTo>
                    <a:pt x="289983" y="196850"/>
                    <a:pt x="230717" y="50800"/>
                    <a:pt x="381000" y="0"/>
                  </a:cubicBezTo>
                  <a:cubicBezTo>
                    <a:pt x="512233" y="65617"/>
                    <a:pt x="503767" y="150283"/>
                    <a:pt x="508000" y="215900"/>
                  </a:cubicBezTo>
                  <a:close/>
                </a:path>
              </a:pathLst>
            </a:custGeom>
            <a:solidFill>
              <a:srgbClr val="2E282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32" name="Freeform 1331"/>
            <p:cNvSpPr/>
            <p:nvPr/>
          </p:nvSpPr>
          <p:spPr>
            <a:xfrm>
              <a:off x="4720859" y="1654745"/>
              <a:ext cx="183481" cy="344262"/>
            </a:xfrm>
            <a:custGeom>
              <a:avLst/>
              <a:gdLst>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15900 h 539750"/>
                <a:gd name="connsiteX1" fmla="*/ 342900 w 520700"/>
                <a:gd name="connsiteY1" fmla="*/ 355600 h 539750"/>
                <a:gd name="connsiteX2" fmla="*/ 76200 w 520700"/>
                <a:gd name="connsiteY2" fmla="*/ 539750 h 539750"/>
                <a:gd name="connsiteX3" fmla="*/ 0 w 520700"/>
                <a:gd name="connsiteY3" fmla="*/ 133350 h 539750"/>
                <a:gd name="connsiteX4" fmla="*/ 393700 w 520700"/>
                <a:gd name="connsiteY4" fmla="*/ 0 h 539750"/>
                <a:gd name="connsiteX5" fmla="*/ 520700 w 520700"/>
                <a:gd name="connsiteY5" fmla="*/ 215900 h 539750"/>
                <a:gd name="connsiteX0" fmla="*/ 522529 w 522529"/>
                <a:gd name="connsiteY0" fmla="*/ 230771 h 554621"/>
                <a:gd name="connsiteX1" fmla="*/ 344729 w 522529"/>
                <a:gd name="connsiteY1" fmla="*/ 370471 h 554621"/>
                <a:gd name="connsiteX2" fmla="*/ 78029 w 522529"/>
                <a:gd name="connsiteY2" fmla="*/ 554621 h 554621"/>
                <a:gd name="connsiteX3" fmla="*/ 1829 w 522529"/>
                <a:gd name="connsiteY3" fmla="*/ 148221 h 554621"/>
                <a:gd name="connsiteX4" fmla="*/ 395529 w 522529"/>
                <a:gd name="connsiteY4" fmla="*/ 14871 h 554621"/>
                <a:gd name="connsiteX5" fmla="*/ 522529 w 522529"/>
                <a:gd name="connsiteY5" fmla="*/ 230771 h 554621"/>
                <a:gd name="connsiteX0" fmla="*/ 522529 w 522529"/>
                <a:gd name="connsiteY0" fmla="*/ 264348 h 588198"/>
                <a:gd name="connsiteX1" fmla="*/ 344729 w 522529"/>
                <a:gd name="connsiteY1" fmla="*/ 404048 h 588198"/>
                <a:gd name="connsiteX2" fmla="*/ 78029 w 522529"/>
                <a:gd name="connsiteY2" fmla="*/ 588198 h 588198"/>
                <a:gd name="connsiteX3" fmla="*/ 1829 w 522529"/>
                <a:gd name="connsiteY3" fmla="*/ 181798 h 588198"/>
                <a:gd name="connsiteX4" fmla="*/ 395529 w 522529"/>
                <a:gd name="connsiteY4" fmla="*/ 48448 h 588198"/>
                <a:gd name="connsiteX5" fmla="*/ 522529 w 522529"/>
                <a:gd name="connsiteY5" fmla="*/ 264348 h 588198"/>
                <a:gd name="connsiteX0" fmla="*/ 522529 w 522529"/>
                <a:gd name="connsiteY0" fmla="*/ 264348 h 994598"/>
                <a:gd name="connsiteX1" fmla="*/ 344729 w 522529"/>
                <a:gd name="connsiteY1" fmla="*/ 404048 h 994598"/>
                <a:gd name="connsiteX2" fmla="*/ 185979 w 522529"/>
                <a:gd name="connsiteY2" fmla="*/ 994598 h 994598"/>
                <a:gd name="connsiteX3" fmla="*/ 1829 w 522529"/>
                <a:gd name="connsiteY3" fmla="*/ 181798 h 994598"/>
                <a:gd name="connsiteX4" fmla="*/ 395529 w 522529"/>
                <a:gd name="connsiteY4" fmla="*/ 48448 h 994598"/>
                <a:gd name="connsiteX5" fmla="*/ 522529 w 522529"/>
                <a:gd name="connsiteY5" fmla="*/ 264348 h 994598"/>
                <a:gd name="connsiteX0" fmla="*/ 522529 w 522529"/>
                <a:gd name="connsiteY0" fmla="*/ 264348 h 994598"/>
                <a:gd name="connsiteX1" fmla="*/ 452679 w 522529"/>
                <a:gd name="connsiteY1" fmla="*/ 619948 h 994598"/>
                <a:gd name="connsiteX2" fmla="*/ 185979 w 522529"/>
                <a:gd name="connsiteY2" fmla="*/ 994598 h 994598"/>
                <a:gd name="connsiteX3" fmla="*/ 1829 w 522529"/>
                <a:gd name="connsiteY3" fmla="*/ 181798 h 994598"/>
                <a:gd name="connsiteX4" fmla="*/ 395529 w 522529"/>
                <a:gd name="connsiteY4" fmla="*/ 48448 h 994598"/>
                <a:gd name="connsiteX5" fmla="*/ 522529 w 522529"/>
                <a:gd name="connsiteY5" fmla="*/ 264348 h 994598"/>
                <a:gd name="connsiteX0" fmla="*/ 336550 w 336550"/>
                <a:gd name="connsiteY0" fmla="*/ 228937 h 959187"/>
                <a:gd name="connsiteX1" fmla="*/ 266700 w 336550"/>
                <a:gd name="connsiteY1" fmla="*/ 584537 h 959187"/>
                <a:gd name="connsiteX2" fmla="*/ 0 w 336550"/>
                <a:gd name="connsiteY2" fmla="*/ 959187 h 959187"/>
                <a:gd name="connsiteX3" fmla="*/ 57150 w 336550"/>
                <a:gd name="connsiteY3" fmla="*/ 292437 h 959187"/>
                <a:gd name="connsiteX4" fmla="*/ 209550 w 336550"/>
                <a:gd name="connsiteY4" fmla="*/ 13037 h 959187"/>
                <a:gd name="connsiteX5" fmla="*/ 336550 w 336550"/>
                <a:gd name="connsiteY5" fmla="*/ 228937 h 959187"/>
                <a:gd name="connsiteX0" fmla="*/ 507885 w 507885"/>
                <a:gd name="connsiteY0" fmla="*/ 228937 h 959187"/>
                <a:gd name="connsiteX1" fmla="*/ 438035 w 507885"/>
                <a:gd name="connsiteY1" fmla="*/ 584537 h 959187"/>
                <a:gd name="connsiteX2" fmla="*/ 171335 w 507885"/>
                <a:gd name="connsiteY2" fmla="*/ 959187 h 959187"/>
                <a:gd name="connsiteX3" fmla="*/ 228485 w 507885"/>
                <a:gd name="connsiteY3" fmla="*/ 292437 h 959187"/>
                <a:gd name="connsiteX4" fmla="*/ 380885 w 507885"/>
                <a:gd name="connsiteY4" fmla="*/ 13037 h 959187"/>
                <a:gd name="connsiteX5" fmla="*/ 507885 w 507885"/>
                <a:gd name="connsiteY5" fmla="*/ 228937 h 959187"/>
                <a:gd name="connsiteX0" fmla="*/ 538176 w 538176"/>
                <a:gd name="connsiteY0" fmla="*/ 228937 h 959187"/>
                <a:gd name="connsiteX1" fmla="*/ 468326 w 538176"/>
                <a:gd name="connsiteY1" fmla="*/ 584537 h 959187"/>
                <a:gd name="connsiteX2" fmla="*/ 201626 w 538176"/>
                <a:gd name="connsiteY2" fmla="*/ 959187 h 959187"/>
                <a:gd name="connsiteX3" fmla="*/ 258776 w 538176"/>
                <a:gd name="connsiteY3" fmla="*/ 292437 h 959187"/>
                <a:gd name="connsiteX4" fmla="*/ 411176 w 538176"/>
                <a:gd name="connsiteY4" fmla="*/ 13037 h 959187"/>
                <a:gd name="connsiteX5" fmla="*/ 538176 w 538176"/>
                <a:gd name="connsiteY5" fmla="*/ 228937 h 959187"/>
                <a:gd name="connsiteX0" fmla="*/ 538176 w 538176"/>
                <a:gd name="connsiteY0" fmla="*/ 224212 h 954462"/>
                <a:gd name="connsiteX1" fmla="*/ 468326 w 538176"/>
                <a:gd name="connsiteY1" fmla="*/ 579812 h 954462"/>
                <a:gd name="connsiteX2" fmla="*/ 201626 w 538176"/>
                <a:gd name="connsiteY2" fmla="*/ 954462 h 954462"/>
                <a:gd name="connsiteX3" fmla="*/ 258776 w 538176"/>
                <a:gd name="connsiteY3" fmla="*/ 287712 h 954462"/>
                <a:gd name="connsiteX4" fmla="*/ 411176 w 538176"/>
                <a:gd name="connsiteY4" fmla="*/ 8312 h 954462"/>
                <a:gd name="connsiteX5" fmla="*/ 538176 w 538176"/>
                <a:gd name="connsiteY5" fmla="*/ 224212 h 954462"/>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54941 w 554941"/>
                <a:gd name="connsiteY0" fmla="*/ 215900 h 946150"/>
                <a:gd name="connsiteX1" fmla="*/ 485091 w 554941"/>
                <a:gd name="connsiteY1" fmla="*/ 571500 h 946150"/>
                <a:gd name="connsiteX2" fmla="*/ 218391 w 554941"/>
                <a:gd name="connsiteY2" fmla="*/ 946150 h 946150"/>
                <a:gd name="connsiteX3" fmla="*/ 250141 w 554941"/>
                <a:gd name="connsiteY3" fmla="*/ 254000 h 946150"/>
                <a:gd name="connsiteX4" fmla="*/ 427941 w 554941"/>
                <a:gd name="connsiteY4" fmla="*/ 0 h 946150"/>
                <a:gd name="connsiteX5" fmla="*/ 554941 w 554941"/>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 name="connsiteX0" fmla="*/ 493371 w 493371"/>
                <a:gd name="connsiteY0" fmla="*/ 215900 h 971550"/>
                <a:gd name="connsiteX1" fmla="*/ 423521 w 493371"/>
                <a:gd name="connsiteY1" fmla="*/ 571500 h 971550"/>
                <a:gd name="connsiteX2" fmla="*/ 201271 w 493371"/>
                <a:gd name="connsiteY2" fmla="*/ 971550 h 971550"/>
                <a:gd name="connsiteX3" fmla="*/ 188571 w 493371"/>
                <a:gd name="connsiteY3" fmla="*/ 254000 h 971550"/>
                <a:gd name="connsiteX4" fmla="*/ 366371 w 493371"/>
                <a:gd name="connsiteY4" fmla="*/ 0 h 971550"/>
                <a:gd name="connsiteX5" fmla="*/ 493371 w 493371"/>
                <a:gd name="connsiteY5" fmla="*/ 215900 h 971550"/>
                <a:gd name="connsiteX0" fmla="*/ 417650 w 417650"/>
                <a:gd name="connsiteY0" fmla="*/ 215900 h 971550"/>
                <a:gd name="connsiteX1" fmla="*/ 347800 w 417650"/>
                <a:gd name="connsiteY1" fmla="*/ 571500 h 971550"/>
                <a:gd name="connsiteX2" fmla="*/ 125550 w 417650"/>
                <a:gd name="connsiteY2" fmla="*/ 971550 h 971550"/>
                <a:gd name="connsiteX3" fmla="*/ 233500 w 417650"/>
                <a:gd name="connsiteY3" fmla="*/ 330200 h 971550"/>
                <a:gd name="connsiteX4" fmla="*/ 290650 w 417650"/>
                <a:gd name="connsiteY4" fmla="*/ 0 h 971550"/>
                <a:gd name="connsiteX5" fmla="*/ 417650 w 417650"/>
                <a:gd name="connsiteY5" fmla="*/ 215900 h 971550"/>
                <a:gd name="connsiteX0" fmla="*/ 417650 w 444464"/>
                <a:gd name="connsiteY0" fmla="*/ 76200 h 831850"/>
                <a:gd name="connsiteX1" fmla="*/ 347800 w 444464"/>
                <a:gd name="connsiteY1" fmla="*/ 431800 h 831850"/>
                <a:gd name="connsiteX2" fmla="*/ 125550 w 444464"/>
                <a:gd name="connsiteY2" fmla="*/ 831850 h 831850"/>
                <a:gd name="connsiteX3" fmla="*/ 233500 w 444464"/>
                <a:gd name="connsiteY3" fmla="*/ 190500 h 831850"/>
                <a:gd name="connsiteX4" fmla="*/ 373200 w 444464"/>
                <a:gd name="connsiteY4" fmla="*/ 0 h 831850"/>
                <a:gd name="connsiteX5" fmla="*/ 417650 w 444464"/>
                <a:gd name="connsiteY5" fmla="*/ 76200 h 831850"/>
                <a:gd name="connsiteX0" fmla="*/ 417650 w 419466"/>
                <a:gd name="connsiteY0" fmla="*/ 78789 h 834439"/>
                <a:gd name="connsiteX1" fmla="*/ 347800 w 419466"/>
                <a:gd name="connsiteY1" fmla="*/ 434389 h 834439"/>
                <a:gd name="connsiteX2" fmla="*/ 125550 w 419466"/>
                <a:gd name="connsiteY2" fmla="*/ 834439 h 834439"/>
                <a:gd name="connsiteX3" fmla="*/ 233500 w 419466"/>
                <a:gd name="connsiteY3" fmla="*/ 193089 h 834439"/>
                <a:gd name="connsiteX4" fmla="*/ 373200 w 419466"/>
                <a:gd name="connsiteY4" fmla="*/ 2589 h 834439"/>
                <a:gd name="connsiteX5" fmla="*/ 417650 w 419466"/>
                <a:gd name="connsiteY5" fmla="*/ 78789 h 834439"/>
                <a:gd name="connsiteX0" fmla="*/ 434319 w 434319"/>
                <a:gd name="connsiteY0" fmla="*/ 81014 h 834283"/>
                <a:gd name="connsiteX1" fmla="*/ 347800 w 434319"/>
                <a:gd name="connsiteY1" fmla="*/ 434233 h 834283"/>
                <a:gd name="connsiteX2" fmla="*/ 125550 w 434319"/>
                <a:gd name="connsiteY2" fmla="*/ 834283 h 834283"/>
                <a:gd name="connsiteX3" fmla="*/ 233500 w 434319"/>
                <a:gd name="connsiteY3" fmla="*/ 192933 h 834283"/>
                <a:gd name="connsiteX4" fmla="*/ 373200 w 434319"/>
                <a:gd name="connsiteY4" fmla="*/ 2433 h 834283"/>
                <a:gd name="connsiteX5" fmla="*/ 434319 w 434319"/>
                <a:gd name="connsiteY5" fmla="*/ 81014 h 834283"/>
                <a:gd name="connsiteX0" fmla="*/ 434319 w 451860"/>
                <a:gd name="connsiteY0" fmla="*/ 80451 h 833720"/>
                <a:gd name="connsiteX1" fmla="*/ 347800 w 451860"/>
                <a:gd name="connsiteY1" fmla="*/ 433670 h 833720"/>
                <a:gd name="connsiteX2" fmla="*/ 125550 w 451860"/>
                <a:gd name="connsiteY2" fmla="*/ 833720 h 833720"/>
                <a:gd name="connsiteX3" fmla="*/ 233500 w 451860"/>
                <a:gd name="connsiteY3" fmla="*/ 192370 h 833720"/>
                <a:gd name="connsiteX4" fmla="*/ 373200 w 451860"/>
                <a:gd name="connsiteY4" fmla="*/ 1870 h 833720"/>
                <a:gd name="connsiteX5" fmla="*/ 434319 w 451860"/>
                <a:gd name="connsiteY5" fmla="*/ 80451 h 833720"/>
                <a:gd name="connsiteX0" fmla="*/ 427844 w 445385"/>
                <a:gd name="connsiteY0" fmla="*/ 80451 h 833720"/>
                <a:gd name="connsiteX1" fmla="*/ 341325 w 445385"/>
                <a:gd name="connsiteY1" fmla="*/ 433670 h 833720"/>
                <a:gd name="connsiteX2" fmla="*/ 119075 w 445385"/>
                <a:gd name="connsiteY2" fmla="*/ 833720 h 833720"/>
                <a:gd name="connsiteX3" fmla="*/ 238931 w 445385"/>
                <a:gd name="connsiteY3" fmla="*/ 166176 h 833720"/>
                <a:gd name="connsiteX4" fmla="*/ 366725 w 445385"/>
                <a:gd name="connsiteY4" fmla="*/ 1870 h 833720"/>
                <a:gd name="connsiteX5" fmla="*/ 427844 w 445385"/>
                <a:gd name="connsiteY5" fmla="*/ 80451 h 833720"/>
                <a:gd name="connsiteX0" fmla="*/ 419480 w 437021"/>
                <a:gd name="connsiteY0" fmla="*/ 80451 h 833720"/>
                <a:gd name="connsiteX1" fmla="*/ 332961 w 437021"/>
                <a:gd name="connsiteY1" fmla="*/ 433670 h 833720"/>
                <a:gd name="connsiteX2" fmla="*/ 110711 w 437021"/>
                <a:gd name="connsiteY2" fmla="*/ 833720 h 833720"/>
                <a:gd name="connsiteX3" fmla="*/ 230567 w 437021"/>
                <a:gd name="connsiteY3" fmla="*/ 166176 h 833720"/>
                <a:gd name="connsiteX4" fmla="*/ 358361 w 437021"/>
                <a:gd name="connsiteY4" fmla="*/ 1870 h 833720"/>
                <a:gd name="connsiteX5" fmla="*/ 419480 w 437021"/>
                <a:gd name="connsiteY5" fmla="*/ 80451 h 833720"/>
                <a:gd name="connsiteX0" fmla="*/ 419480 w 437021"/>
                <a:gd name="connsiteY0" fmla="*/ 80451 h 833720"/>
                <a:gd name="connsiteX1" fmla="*/ 332961 w 437021"/>
                <a:gd name="connsiteY1" fmla="*/ 433670 h 833720"/>
                <a:gd name="connsiteX2" fmla="*/ 110711 w 437021"/>
                <a:gd name="connsiteY2" fmla="*/ 833720 h 833720"/>
                <a:gd name="connsiteX3" fmla="*/ 230567 w 437021"/>
                <a:gd name="connsiteY3" fmla="*/ 166176 h 833720"/>
                <a:gd name="connsiteX4" fmla="*/ 358361 w 437021"/>
                <a:gd name="connsiteY4" fmla="*/ 1870 h 833720"/>
                <a:gd name="connsiteX5" fmla="*/ 419480 w 437021"/>
                <a:gd name="connsiteY5" fmla="*/ 80451 h 833720"/>
                <a:gd name="connsiteX0" fmla="*/ 419480 w 437021"/>
                <a:gd name="connsiteY0" fmla="*/ 80451 h 833720"/>
                <a:gd name="connsiteX1" fmla="*/ 337723 w 437021"/>
                <a:gd name="connsiteY1" fmla="*/ 443195 h 833720"/>
                <a:gd name="connsiteX2" fmla="*/ 110711 w 437021"/>
                <a:gd name="connsiteY2" fmla="*/ 833720 h 833720"/>
                <a:gd name="connsiteX3" fmla="*/ 230567 w 437021"/>
                <a:gd name="connsiteY3" fmla="*/ 166176 h 833720"/>
                <a:gd name="connsiteX4" fmla="*/ 358361 w 437021"/>
                <a:gd name="connsiteY4" fmla="*/ 1870 h 833720"/>
                <a:gd name="connsiteX5" fmla="*/ 419480 w 437021"/>
                <a:gd name="connsiteY5" fmla="*/ 80451 h 833720"/>
                <a:gd name="connsiteX0" fmla="*/ 419480 w 437021"/>
                <a:gd name="connsiteY0" fmla="*/ 80451 h 807526"/>
                <a:gd name="connsiteX1" fmla="*/ 337723 w 437021"/>
                <a:gd name="connsiteY1" fmla="*/ 443195 h 807526"/>
                <a:gd name="connsiteX2" fmla="*/ 110711 w 437021"/>
                <a:gd name="connsiteY2" fmla="*/ 807526 h 807526"/>
                <a:gd name="connsiteX3" fmla="*/ 230567 w 437021"/>
                <a:gd name="connsiteY3" fmla="*/ 166176 h 807526"/>
                <a:gd name="connsiteX4" fmla="*/ 358361 w 437021"/>
                <a:gd name="connsiteY4" fmla="*/ 1870 h 807526"/>
                <a:gd name="connsiteX5" fmla="*/ 419480 w 437021"/>
                <a:gd name="connsiteY5" fmla="*/ 80451 h 807526"/>
                <a:gd name="connsiteX0" fmla="*/ 412846 w 430387"/>
                <a:gd name="connsiteY0" fmla="*/ 80451 h 807526"/>
                <a:gd name="connsiteX1" fmla="*/ 331089 w 430387"/>
                <a:gd name="connsiteY1" fmla="*/ 443195 h 807526"/>
                <a:gd name="connsiteX2" fmla="*/ 104077 w 430387"/>
                <a:gd name="connsiteY2" fmla="*/ 807526 h 807526"/>
                <a:gd name="connsiteX3" fmla="*/ 223933 w 430387"/>
                <a:gd name="connsiteY3" fmla="*/ 166176 h 807526"/>
                <a:gd name="connsiteX4" fmla="*/ 351727 w 430387"/>
                <a:gd name="connsiteY4" fmla="*/ 1870 h 807526"/>
                <a:gd name="connsiteX5" fmla="*/ 412846 w 430387"/>
                <a:gd name="connsiteY5" fmla="*/ 80451 h 80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7" h="807526">
                  <a:moveTo>
                    <a:pt x="412846" y="80451"/>
                  </a:moveTo>
                  <a:cubicBezTo>
                    <a:pt x="230020" y="206128"/>
                    <a:pt x="405172" y="280212"/>
                    <a:pt x="331089" y="443195"/>
                  </a:cubicBezTo>
                  <a:cubicBezTo>
                    <a:pt x="254889" y="625228"/>
                    <a:pt x="173927" y="695343"/>
                    <a:pt x="104077" y="807526"/>
                  </a:cubicBezTo>
                  <a:cubicBezTo>
                    <a:pt x="32639" y="695607"/>
                    <a:pt x="-140398" y="432876"/>
                    <a:pt x="223933" y="166176"/>
                  </a:cubicBezTo>
                  <a:cubicBezTo>
                    <a:pt x="310716" y="109026"/>
                    <a:pt x="201444" y="52670"/>
                    <a:pt x="351727" y="1870"/>
                  </a:cubicBezTo>
                  <a:cubicBezTo>
                    <a:pt x="418666" y="-8713"/>
                    <a:pt x="453856" y="26740"/>
                    <a:pt x="412846" y="80451"/>
                  </a:cubicBezTo>
                  <a:close/>
                </a:path>
              </a:pathLst>
            </a:custGeom>
            <a:solidFill>
              <a:srgbClr val="5E544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33" name="Freeform 1332"/>
            <p:cNvSpPr/>
            <p:nvPr/>
          </p:nvSpPr>
          <p:spPr>
            <a:xfrm>
              <a:off x="5094271" y="2003697"/>
              <a:ext cx="126896" cy="143138"/>
            </a:xfrm>
            <a:custGeom>
              <a:avLst/>
              <a:gdLst>
                <a:gd name="connsiteX0" fmla="*/ 0 w 297656"/>
                <a:gd name="connsiteY0" fmla="*/ 92869 h 335757"/>
                <a:gd name="connsiteX1" fmla="*/ 238125 w 297656"/>
                <a:gd name="connsiteY1" fmla="*/ 0 h 335757"/>
                <a:gd name="connsiteX2" fmla="*/ 297656 w 297656"/>
                <a:gd name="connsiteY2" fmla="*/ 104775 h 335757"/>
                <a:gd name="connsiteX3" fmla="*/ 23812 w 297656"/>
                <a:gd name="connsiteY3" fmla="*/ 335757 h 335757"/>
                <a:gd name="connsiteX4" fmla="*/ 0 w 297656"/>
                <a:gd name="connsiteY4" fmla="*/ 92869 h 335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56" h="335757">
                  <a:moveTo>
                    <a:pt x="0" y="92869"/>
                  </a:moveTo>
                  <a:lnTo>
                    <a:pt x="238125" y="0"/>
                  </a:lnTo>
                  <a:lnTo>
                    <a:pt x="297656" y="104775"/>
                  </a:lnTo>
                  <a:lnTo>
                    <a:pt x="23812" y="335757"/>
                  </a:lnTo>
                  <a:lnTo>
                    <a:pt x="0" y="92869"/>
                  </a:lnTo>
                  <a:close/>
                </a:path>
              </a:pathLst>
            </a:custGeom>
            <a:solidFill>
              <a:srgbClr val="085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34" name="Freeform 1333"/>
            <p:cNvSpPr/>
            <p:nvPr/>
          </p:nvSpPr>
          <p:spPr>
            <a:xfrm>
              <a:off x="4875671" y="1867326"/>
              <a:ext cx="127234" cy="112344"/>
            </a:xfrm>
            <a:custGeom>
              <a:avLst/>
              <a:gdLst>
                <a:gd name="connsiteX0" fmla="*/ 41275 w 298450"/>
                <a:gd name="connsiteY0" fmla="*/ 0 h 263525"/>
                <a:gd name="connsiteX1" fmla="*/ 250825 w 298450"/>
                <a:gd name="connsiteY1" fmla="*/ 139700 h 263525"/>
                <a:gd name="connsiteX2" fmla="*/ 298450 w 298450"/>
                <a:gd name="connsiteY2" fmla="*/ 254000 h 263525"/>
                <a:gd name="connsiteX3" fmla="*/ 0 w 298450"/>
                <a:gd name="connsiteY3" fmla="*/ 263525 h 263525"/>
                <a:gd name="connsiteX4" fmla="*/ 234950 w 298450"/>
                <a:gd name="connsiteY4" fmla="*/ 225425 h 263525"/>
                <a:gd name="connsiteX5" fmla="*/ 228600 w 298450"/>
                <a:gd name="connsiteY5" fmla="*/ 133350 h 263525"/>
                <a:gd name="connsiteX6" fmla="*/ 41275 w 298450"/>
                <a:gd name="connsiteY6" fmla="*/ 0 h 26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450" h="263525">
                  <a:moveTo>
                    <a:pt x="41275" y="0"/>
                  </a:moveTo>
                  <a:lnTo>
                    <a:pt x="250825" y="139700"/>
                  </a:lnTo>
                  <a:lnTo>
                    <a:pt x="298450" y="254000"/>
                  </a:lnTo>
                  <a:lnTo>
                    <a:pt x="0" y="263525"/>
                  </a:lnTo>
                  <a:lnTo>
                    <a:pt x="234950" y="225425"/>
                  </a:lnTo>
                  <a:lnTo>
                    <a:pt x="228600" y="133350"/>
                  </a:lnTo>
                  <a:lnTo>
                    <a:pt x="41275" y="0"/>
                  </a:lnTo>
                  <a:close/>
                </a:path>
              </a:pathLst>
            </a:custGeom>
            <a:solidFill>
              <a:srgbClr val="193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35" name="Freeform 1334"/>
            <p:cNvSpPr/>
            <p:nvPr/>
          </p:nvSpPr>
          <p:spPr>
            <a:xfrm>
              <a:off x="4932319" y="2016659"/>
              <a:ext cx="182932" cy="495446"/>
            </a:xfrm>
            <a:custGeom>
              <a:avLst/>
              <a:gdLst>
                <a:gd name="connsiteX0" fmla="*/ 276225 w 327025"/>
                <a:gd name="connsiteY0" fmla="*/ 0 h 977900"/>
                <a:gd name="connsiteX1" fmla="*/ 15875 w 327025"/>
                <a:gd name="connsiteY1" fmla="*/ 41275 h 977900"/>
                <a:gd name="connsiteX2" fmla="*/ 0 w 327025"/>
                <a:gd name="connsiteY2" fmla="*/ 561975 h 977900"/>
                <a:gd name="connsiteX3" fmla="*/ 104775 w 327025"/>
                <a:gd name="connsiteY3" fmla="*/ 765175 h 977900"/>
                <a:gd name="connsiteX4" fmla="*/ 34925 w 327025"/>
                <a:gd name="connsiteY4" fmla="*/ 831850 h 977900"/>
                <a:gd name="connsiteX5" fmla="*/ 60325 w 327025"/>
                <a:gd name="connsiteY5" fmla="*/ 965200 h 977900"/>
                <a:gd name="connsiteX6" fmla="*/ 327025 w 327025"/>
                <a:gd name="connsiteY6" fmla="*/ 977900 h 977900"/>
                <a:gd name="connsiteX7" fmla="*/ 276225 w 327025"/>
                <a:gd name="connsiteY7" fmla="*/ 0 h 977900"/>
                <a:gd name="connsiteX0" fmla="*/ 276225 w 327025"/>
                <a:gd name="connsiteY0" fmla="*/ 0 h 1061223"/>
                <a:gd name="connsiteX1" fmla="*/ 15875 w 327025"/>
                <a:gd name="connsiteY1" fmla="*/ 41275 h 1061223"/>
                <a:gd name="connsiteX2" fmla="*/ 0 w 327025"/>
                <a:gd name="connsiteY2" fmla="*/ 561975 h 1061223"/>
                <a:gd name="connsiteX3" fmla="*/ 104775 w 327025"/>
                <a:gd name="connsiteY3" fmla="*/ 765175 h 1061223"/>
                <a:gd name="connsiteX4" fmla="*/ 34925 w 327025"/>
                <a:gd name="connsiteY4" fmla="*/ 831850 h 1061223"/>
                <a:gd name="connsiteX5" fmla="*/ 60325 w 327025"/>
                <a:gd name="connsiteY5" fmla="*/ 965200 h 1061223"/>
                <a:gd name="connsiteX6" fmla="*/ 327025 w 327025"/>
                <a:gd name="connsiteY6" fmla="*/ 977900 h 1061223"/>
                <a:gd name="connsiteX7" fmla="*/ 276225 w 327025"/>
                <a:gd name="connsiteY7" fmla="*/ 0 h 1061223"/>
                <a:gd name="connsiteX0" fmla="*/ 276225 w 371475"/>
                <a:gd name="connsiteY0" fmla="*/ 0 h 1085839"/>
                <a:gd name="connsiteX1" fmla="*/ 15875 w 371475"/>
                <a:gd name="connsiteY1" fmla="*/ 41275 h 1085839"/>
                <a:gd name="connsiteX2" fmla="*/ 0 w 371475"/>
                <a:gd name="connsiteY2" fmla="*/ 561975 h 1085839"/>
                <a:gd name="connsiteX3" fmla="*/ 104775 w 371475"/>
                <a:gd name="connsiteY3" fmla="*/ 765175 h 1085839"/>
                <a:gd name="connsiteX4" fmla="*/ 34925 w 371475"/>
                <a:gd name="connsiteY4" fmla="*/ 831850 h 1085839"/>
                <a:gd name="connsiteX5" fmla="*/ 60325 w 371475"/>
                <a:gd name="connsiteY5" fmla="*/ 965200 h 1085839"/>
                <a:gd name="connsiteX6" fmla="*/ 371475 w 371475"/>
                <a:gd name="connsiteY6" fmla="*/ 1009650 h 1085839"/>
                <a:gd name="connsiteX7" fmla="*/ 276225 w 371475"/>
                <a:gd name="connsiteY7" fmla="*/ 0 h 1085839"/>
                <a:gd name="connsiteX0" fmla="*/ 276225 w 371475"/>
                <a:gd name="connsiteY0" fmla="*/ 0 h 1112386"/>
                <a:gd name="connsiteX1" fmla="*/ 15875 w 371475"/>
                <a:gd name="connsiteY1" fmla="*/ 41275 h 1112386"/>
                <a:gd name="connsiteX2" fmla="*/ 0 w 371475"/>
                <a:gd name="connsiteY2" fmla="*/ 561975 h 1112386"/>
                <a:gd name="connsiteX3" fmla="*/ 104775 w 371475"/>
                <a:gd name="connsiteY3" fmla="*/ 765175 h 1112386"/>
                <a:gd name="connsiteX4" fmla="*/ 34925 w 371475"/>
                <a:gd name="connsiteY4" fmla="*/ 831850 h 1112386"/>
                <a:gd name="connsiteX5" fmla="*/ 60325 w 371475"/>
                <a:gd name="connsiteY5" fmla="*/ 965200 h 1112386"/>
                <a:gd name="connsiteX6" fmla="*/ 371475 w 371475"/>
                <a:gd name="connsiteY6" fmla="*/ 1009650 h 1112386"/>
                <a:gd name="connsiteX7" fmla="*/ 276225 w 371475"/>
                <a:gd name="connsiteY7" fmla="*/ 0 h 1112386"/>
                <a:gd name="connsiteX0" fmla="*/ 269875 w 365125"/>
                <a:gd name="connsiteY0" fmla="*/ 0 h 1112386"/>
                <a:gd name="connsiteX1" fmla="*/ 9525 w 365125"/>
                <a:gd name="connsiteY1" fmla="*/ 41275 h 1112386"/>
                <a:gd name="connsiteX2" fmla="*/ 0 w 365125"/>
                <a:gd name="connsiteY2" fmla="*/ 523875 h 1112386"/>
                <a:gd name="connsiteX3" fmla="*/ 98425 w 365125"/>
                <a:gd name="connsiteY3" fmla="*/ 765175 h 1112386"/>
                <a:gd name="connsiteX4" fmla="*/ 28575 w 365125"/>
                <a:gd name="connsiteY4" fmla="*/ 831850 h 1112386"/>
                <a:gd name="connsiteX5" fmla="*/ 53975 w 365125"/>
                <a:gd name="connsiteY5" fmla="*/ 965200 h 1112386"/>
                <a:gd name="connsiteX6" fmla="*/ 365125 w 365125"/>
                <a:gd name="connsiteY6" fmla="*/ 1009650 h 1112386"/>
                <a:gd name="connsiteX7" fmla="*/ 269875 w 365125"/>
                <a:gd name="connsiteY7" fmla="*/ 0 h 1112386"/>
                <a:gd name="connsiteX0" fmla="*/ 270155 w 365405"/>
                <a:gd name="connsiteY0" fmla="*/ 0 h 1112386"/>
                <a:gd name="connsiteX1" fmla="*/ 9805 w 365405"/>
                <a:gd name="connsiteY1" fmla="*/ 41275 h 1112386"/>
                <a:gd name="connsiteX2" fmla="*/ 280 w 365405"/>
                <a:gd name="connsiteY2" fmla="*/ 523875 h 1112386"/>
                <a:gd name="connsiteX3" fmla="*/ 98705 w 365405"/>
                <a:gd name="connsiteY3" fmla="*/ 765175 h 1112386"/>
                <a:gd name="connsiteX4" fmla="*/ 28855 w 365405"/>
                <a:gd name="connsiteY4" fmla="*/ 831850 h 1112386"/>
                <a:gd name="connsiteX5" fmla="*/ 54255 w 365405"/>
                <a:gd name="connsiteY5" fmla="*/ 965200 h 1112386"/>
                <a:gd name="connsiteX6" fmla="*/ 365405 w 365405"/>
                <a:gd name="connsiteY6" fmla="*/ 1009650 h 1112386"/>
                <a:gd name="connsiteX7" fmla="*/ 270155 w 365405"/>
                <a:gd name="connsiteY7" fmla="*/ 0 h 1112386"/>
                <a:gd name="connsiteX0" fmla="*/ 323203 w 418453"/>
                <a:gd name="connsiteY0" fmla="*/ 0 h 1112386"/>
                <a:gd name="connsiteX1" fmla="*/ 62853 w 418453"/>
                <a:gd name="connsiteY1" fmla="*/ 41275 h 1112386"/>
                <a:gd name="connsiteX2" fmla="*/ 53328 w 418453"/>
                <a:gd name="connsiteY2" fmla="*/ 523875 h 1112386"/>
                <a:gd name="connsiteX3" fmla="*/ 151753 w 418453"/>
                <a:gd name="connsiteY3" fmla="*/ 765175 h 1112386"/>
                <a:gd name="connsiteX4" fmla="*/ 81903 w 418453"/>
                <a:gd name="connsiteY4" fmla="*/ 831850 h 1112386"/>
                <a:gd name="connsiteX5" fmla="*/ 107303 w 418453"/>
                <a:gd name="connsiteY5" fmla="*/ 965200 h 1112386"/>
                <a:gd name="connsiteX6" fmla="*/ 418453 w 418453"/>
                <a:gd name="connsiteY6" fmla="*/ 1009650 h 1112386"/>
                <a:gd name="connsiteX7" fmla="*/ 323203 w 418453"/>
                <a:gd name="connsiteY7" fmla="*/ 0 h 1112386"/>
                <a:gd name="connsiteX0" fmla="*/ 264932 w 360182"/>
                <a:gd name="connsiteY0" fmla="*/ 0 h 1112386"/>
                <a:gd name="connsiteX1" fmla="*/ 4582 w 360182"/>
                <a:gd name="connsiteY1" fmla="*/ 41275 h 1112386"/>
                <a:gd name="connsiteX2" fmla="*/ 93482 w 360182"/>
                <a:gd name="connsiteY2" fmla="*/ 765175 h 1112386"/>
                <a:gd name="connsiteX3" fmla="*/ 23632 w 360182"/>
                <a:gd name="connsiteY3" fmla="*/ 831850 h 1112386"/>
                <a:gd name="connsiteX4" fmla="*/ 49032 w 360182"/>
                <a:gd name="connsiteY4" fmla="*/ 965200 h 1112386"/>
                <a:gd name="connsiteX5" fmla="*/ 360182 w 360182"/>
                <a:gd name="connsiteY5" fmla="*/ 1009650 h 1112386"/>
                <a:gd name="connsiteX6" fmla="*/ 264932 w 360182"/>
                <a:gd name="connsiteY6" fmla="*/ 0 h 1112386"/>
                <a:gd name="connsiteX0" fmla="*/ 316255 w 411505"/>
                <a:gd name="connsiteY0" fmla="*/ 0 h 1112386"/>
                <a:gd name="connsiteX1" fmla="*/ 55905 w 411505"/>
                <a:gd name="connsiteY1" fmla="*/ 41275 h 1112386"/>
                <a:gd name="connsiteX2" fmla="*/ 144805 w 411505"/>
                <a:gd name="connsiteY2" fmla="*/ 765175 h 1112386"/>
                <a:gd name="connsiteX3" fmla="*/ 74955 w 411505"/>
                <a:gd name="connsiteY3" fmla="*/ 831850 h 1112386"/>
                <a:gd name="connsiteX4" fmla="*/ 100355 w 411505"/>
                <a:gd name="connsiteY4" fmla="*/ 965200 h 1112386"/>
                <a:gd name="connsiteX5" fmla="*/ 411505 w 411505"/>
                <a:gd name="connsiteY5" fmla="*/ 1009650 h 1112386"/>
                <a:gd name="connsiteX6" fmla="*/ 316255 w 411505"/>
                <a:gd name="connsiteY6" fmla="*/ 0 h 1112386"/>
                <a:gd name="connsiteX0" fmla="*/ 337532 w 432782"/>
                <a:gd name="connsiteY0" fmla="*/ 0 h 1112386"/>
                <a:gd name="connsiteX1" fmla="*/ 77182 w 432782"/>
                <a:gd name="connsiteY1" fmla="*/ 41275 h 1112386"/>
                <a:gd name="connsiteX2" fmla="*/ 166082 w 432782"/>
                <a:gd name="connsiteY2" fmla="*/ 765175 h 1112386"/>
                <a:gd name="connsiteX3" fmla="*/ 96232 w 432782"/>
                <a:gd name="connsiteY3" fmla="*/ 831850 h 1112386"/>
                <a:gd name="connsiteX4" fmla="*/ 121632 w 432782"/>
                <a:gd name="connsiteY4" fmla="*/ 965200 h 1112386"/>
                <a:gd name="connsiteX5" fmla="*/ 432782 w 432782"/>
                <a:gd name="connsiteY5" fmla="*/ 1009650 h 1112386"/>
                <a:gd name="connsiteX6" fmla="*/ 337532 w 432782"/>
                <a:gd name="connsiteY6" fmla="*/ 0 h 1112386"/>
                <a:gd name="connsiteX0" fmla="*/ 337532 w 432782"/>
                <a:gd name="connsiteY0" fmla="*/ 13743 h 1126129"/>
                <a:gd name="connsiteX1" fmla="*/ 77182 w 432782"/>
                <a:gd name="connsiteY1" fmla="*/ 55018 h 1126129"/>
                <a:gd name="connsiteX2" fmla="*/ 166082 w 432782"/>
                <a:gd name="connsiteY2" fmla="*/ 778918 h 1126129"/>
                <a:gd name="connsiteX3" fmla="*/ 96232 w 432782"/>
                <a:gd name="connsiteY3" fmla="*/ 845593 h 1126129"/>
                <a:gd name="connsiteX4" fmla="*/ 121632 w 432782"/>
                <a:gd name="connsiteY4" fmla="*/ 978943 h 1126129"/>
                <a:gd name="connsiteX5" fmla="*/ 432782 w 432782"/>
                <a:gd name="connsiteY5" fmla="*/ 1023393 h 1126129"/>
                <a:gd name="connsiteX6" fmla="*/ 337532 w 432782"/>
                <a:gd name="connsiteY6" fmla="*/ 13743 h 1126129"/>
                <a:gd name="connsiteX0" fmla="*/ 337532 w 432782"/>
                <a:gd name="connsiteY0" fmla="*/ 37061 h 1149447"/>
                <a:gd name="connsiteX1" fmla="*/ 77182 w 432782"/>
                <a:gd name="connsiteY1" fmla="*/ 78336 h 1149447"/>
                <a:gd name="connsiteX2" fmla="*/ 166082 w 432782"/>
                <a:gd name="connsiteY2" fmla="*/ 802236 h 1149447"/>
                <a:gd name="connsiteX3" fmla="*/ 96232 w 432782"/>
                <a:gd name="connsiteY3" fmla="*/ 868911 h 1149447"/>
                <a:gd name="connsiteX4" fmla="*/ 121632 w 432782"/>
                <a:gd name="connsiteY4" fmla="*/ 1002261 h 1149447"/>
                <a:gd name="connsiteX5" fmla="*/ 432782 w 432782"/>
                <a:gd name="connsiteY5" fmla="*/ 1046711 h 1149447"/>
                <a:gd name="connsiteX6" fmla="*/ 337532 w 432782"/>
                <a:gd name="connsiteY6" fmla="*/ 37061 h 1149447"/>
                <a:gd name="connsiteX0" fmla="*/ 350232 w 432782"/>
                <a:gd name="connsiteY0" fmla="*/ 37061 h 1149447"/>
                <a:gd name="connsiteX1" fmla="*/ 77182 w 432782"/>
                <a:gd name="connsiteY1" fmla="*/ 78336 h 1149447"/>
                <a:gd name="connsiteX2" fmla="*/ 166082 w 432782"/>
                <a:gd name="connsiteY2" fmla="*/ 802236 h 1149447"/>
                <a:gd name="connsiteX3" fmla="*/ 96232 w 432782"/>
                <a:gd name="connsiteY3" fmla="*/ 868911 h 1149447"/>
                <a:gd name="connsiteX4" fmla="*/ 121632 w 432782"/>
                <a:gd name="connsiteY4" fmla="*/ 1002261 h 1149447"/>
                <a:gd name="connsiteX5" fmla="*/ 432782 w 432782"/>
                <a:gd name="connsiteY5" fmla="*/ 1046711 h 1149447"/>
                <a:gd name="connsiteX6" fmla="*/ 350232 w 432782"/>
                <a:gd name="connsiteY6" fmla="*/ 37061 h 1149447"/>
                <a:gd name="connsiteX0" fmla="*/ 346548 w 429098"/>
                <a:gd name="connsiteY0" fmla="*/ 37061 h 1149447"/>
                <a:gd name="connsiteX1" fmla="*/ 73498 w 429098"/>
                <a:gd name="connsiteY1" fmla="*/ 78336 h 1149447"/>
                <a:gd name="connsiteX2" fmla="*/ 162398 w 429098"/>
                <a:gd name="connsiteY2" fmla="*/ 802236 h 1149447"/>
                <a:gd name="connsiteX3" fmla="*/ 92548 w 429098"/>
                <a:gd name="connsiteY3" fmla="*/ 868911 h 1149447"/>
                <a:gd name="connsiteX4" fmla="*/ 117948 w 429098"/>
                <a:gd name="connsiteY4" fmla="*/ 1002261 h 1149447"/>
                <a:gd name="connsiteX5" fmla="*/ 429098 w 429098"/>
                <a:gd name="connsiteY5" fmla="*/ 1046711 h 1149447"/>
                <a:gd name="connsiteX6" fmla="*/ 346548 w 429098"/>
                <a:gd name="connsiteY6" fmla="*/ 37061 h 1149447"/>
                <a:gd name="connsiteX0" fmla="*/ 346548 w 429098"/>
                <a:gd name="connsiteY0" fmla="*/ 37061 h 1149447"/>
                <a:gd name="connsiteX1" fmla="*/ 73498 w 429098"/>
                <a:gd name="connsiteY1" fmla="*/ 78336 h 1149447"/>
                <a:gd name="connsiteX2" fmla="*/ 162398 w 429098"/>
                <a:gd name="connsiteY2" fmla="*/ 802236 h 1149447"/>
                <a:gd name="connsiteX3" fmla="*/ 60798 w 429098"/>
                <a:gd name="connsiteY3" fmla="*/ 919711 h 1149447"/>
                <a:gd name="connsiteX4" fmla="*/ 117948 w 429098"/>
                <a:gd name="connsiteY4" fmla="*/ 1002261 h 1149447"/>
                <a:gd name="connsiteX5" fmla="*/ 429098 w 429098"/>
                <a:gd name="connsiteY5" fmla="*/ 1046711 h 1149447"/>
                <a:gd name="connsiteX6" fmla="*/ 346548 w 429098"/>
                <a:gd name="connsiteY6" fmla="*/ 37061 h 1149447"/>
                <a:gd name="connsiteX0" fmla="*/ 346548 w 429098"/>
                <a:gd name="connsiteY0" fmla="*/ 37061 h 1162155"/>
                <a:gd name="connsiteX1" fmla="*/ 73498 w 429098"/>
                <a:gd name="connsiteY1" fmla="*/ 78336 h 1162155"/>
                <a:gd name="connsiteX2" fmla="*/ 162398 w 429098"/>
                <a:gd name="connsiteY2" fmla="*/ 802236 h 1162155"/>
                <a:gd name="connsiteX3" fmla="*/ 60798 w 429098"/>
                <a:gd name="connsiteY3" fmla="*/ 919711 h 1162155"/>
                <a:gd name="connsiteX4" fmla="*/ 143348 w 429098"/>
                <a:gd name="connsiteY4" fmla="*/ 1037186 h 1162155"/>
                <a:gd name="connsiteX5" fmla="*/ 429098 w 429098"/>
                <a:gd name="connsiteY5" fmla="*/ 1046711 h 1162155"/>
                <a:gd name="connsiteX6" fmla="*/ 346548 w 429098"/>
                <a:gd name="connsiteY6" fmla="*/ 37061 h 1162155"/>
                <a:gd name="connsiteX0" fmla="*/ 346548 w 429098"/>
                <a:gd name="connsiteY0" fmla="*/ 37061 h 1162155"/>
                <a:gd name="connsiteX1" fmla="*/ 73498 w 429098"/>
                <a:gd name="connsiteY1" fmla="*/ 78336 h 1162155"/>
                <a:gd name="connsiteX2" fmla="*/ 162398 w 429098"/>
                <a:gd name="connsiteY2" fmla="*/ 802236 h 1162155"/>
                <a:gd name="connsiteX3" fmla="*/ 60798 w 429098"/>
                <a:gd name="connsiteY3" fmla="*/ 919711 h 1162155"/>
                <a:gd name="connsiteX4" fmla="*/ 143348 w 429098"/>
                <a:gd name="connsiteY4" fmla="*/ 1037186 h 1162155"/>
                <a:gd name="connsiteX5" fmla="*/ 429098 w 429098"/>
                <a:gd name="connsiteY5" fmla="*/ 1046711 h 1162155"/>
                <a:gd name="connsiteX6" fmla="*/ 346548 w 429098"/>
                <a:gd name="connsiteY6" fmla="*/ 37061 h 1162155"/>
                <a:gd name="connsiteX0" fmla="*/ 346548 w 429098"/>
                <a:gd name="connsiteY0" fmla="*/ 37061 h 1162155"/>
                <a:gd name="connsiteX1" fmla="*/ 73498 w 429098"/>
                <a:gd name="connsiteY1" fmla="*/ 78336 h 1162155"/>
                <a:gd name="connsiteX2" fmla="*/ 162398 w 429098"/>
                <a:gd name="connsiteY2" fmla="*/ 802236 h 1162155"/>
                <a:gd name="connsiteX3" fmla="*/ 44923 w 429098"/>
                <a:gd name="connsiteY3" fmla="*/ 907011 h 1162155"/>
                <a:gd name="connsiteX4" fmla="*/ 143348 w 429098"/>
                <a:gd name="connsiteY4" fmla="*/ 1037186 h 1162155"/>
                <a:gd name="connsiteX5" fmla="*/ 429098 w 429098"/>
                <a:gd name="connsiteY5" fmla="*/ 1046711 h 1162155"/>
                <a:gd name="connsiteX6" fmla="*/ 346548 w 429098"/>
                <a:gd name="connsiteY6" fmla="*/ 37061 h 1162155"/>
                <a:gd name="connsiteX0" fmla="*/ 346548 w 429098"/>
                <a:gd name="connsiteY0" fmla="*/ 37061 h 1162155"/>
                <a:gd name="connsiteX1" fmla="*/ 73498 w 429098"/>
                <a:gd name="connsiteY1" fmla="*/ 78336 h 1162155"/>
                <a:gd name="connsiteX2" fmla="*/ 162398 w 429098"/>
                <a:gd name="connsiteY2" fmla="*/ 802236 h 1162155"/>
                <a:gd name="connsiteX3" fmla="*/ 44923 w 429098"/>
                <a:gd name="connsiteY3" fmla="*/ 907011 h 1162155"/>
                <a:gd name="connsiteX4" fmla="*/ 143348 w 429098"/>
                <a:gd name="connsiteY4" fmla="*/ 1037186 h 1162155"/>
                <a:gd name="connsiteX5" fmla="*/ 429098 w 429098"/>
                <a:gd name="connsiteY5" fmla="*/ 1046711 h 1162155"/>
                <a:gd name="connsiteX6" fmla="*/ 346548 w 429098"/>
                <a:gd name="connsiteY6" fmla="*/ 37061 h 1162155"/>
                <a:gd name="connsiteX0" fmla="*/ 346548 w 429098"/>
                <a:gd name="connsiteY0" fmla="*/ 37061 h 1162155"/>
                <a:gd name="connsiteX1" fmla="*/ 73498 w 429098"/>
                <a:gd name="connsiteY1" fmla="*/ 78336 h 1162155"/>
                <a:gd name="connsiteX2" fmla="*/ 162398 w 429098"/>
                <a:gd name="connsiteY2" fmla="*/ 802236 h 1162155"/>
                <a:gd name="connsiteX3" fmla="*/ 44923 w 429098"/>
                <a:gd name="connsiteY3" fmla="*/ 907011 h 1162155"/>
                <a:gd name="connsiteX4" fmla="*/ 143348 w 429098"/>
                <a:gd name="connsiteY4" fmla="*/ 1037186 h 1162155"/>
                <a:gd name="connsiteX5" fmla="*/ 429098 w 429098"/>
                <a:gd name="connsiteY5" fmla="*/ 1046711 h 1162155"/>
                <a:gd name="connsiteX6" fmla="*/ 346548 w 429098"/>
                <a:gd name="connsiteY6" fmla="*/ 37061 h 1162155"/>
                <a:gd name="connsiteX0" fmla="*/ 346548 w 429098"/>
                <a:gd name="connsiteY0" fmla="*/ 37061 h 1162155"/>
                <a:gd name="connsiteX1" fmla="*/ 73498 w 429098"/>
                <a:gd name="connsiteY1" fmla="*/ 78336 h 1162155"/>
                <a:gd name="connsiteX2" fmla="*/ 162398 w 429098"/>
                <a:gd name="connsiteY2" fmla="*/ 802236 h 1162155"/>
                <a:gd name="connsiteX3" fmla="*/ 44923 w 429098"/>
                <a:gd name="connsiteY3" fmla="*/ 907011 h 1162155"/>
                <a:gd name="connsiteX4" fmla="*/ 143348 w 429098"/>
                <a:gd name="connsiteY4" fmla="*/ 1037186 h 1162155"/>
                <a:gd name="connsiteX5" fmla="*/ 429098 w 429098"/>
                <a:gd name="connsiteY5" fmla="*/ 1046711 h 1162155"/>
                <a:gd name="connsiteX6" fmla="*/ 346548 w 429098"/>
                <a:gd name="connsiteY6" fmla="*/ 37061 h 1162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9098" h="1162155">
                  <a:moveTo>
                    <a:pt x="346548" y="37061"/>
                  </a:moveTo>
                  <a:cubicBezTo>
                    <a:pt x="269290" y="-12681"/>
                    <a:pt x="138056" y="-24322"/>
                    <a:pt x="73498" y="78336"/>
                  </a:cubicBezTo>
                  <a:cubicBezTo>
                    <a:pt x="-2702" y="202690"/>
                    <a:pt x="-75727" y="489499"/>
                    <a:pt x="162398" y="802236"/>
                  </a:cubicBezTo>
                  <a:cubicBezTo>
                    <a:pt x="158165" y="856211"/>
                    <a:pt x="128531" y="894311"/>
                    <a:pt x="44923" y="907011"/>
                  </a:cubicBezTo>
                  <a:cubicBezTo>
                    <a:pt x="97840" y="923944"/>
                    <a:pt x="119006" y="959928"/>
                    <a:pt x="143348" y="1037186"/>
                  </a:cubicBezTo>
                  <a:cubicBezTo>
                    <a:pt x="143348" y="1158894"/>
                    <a:pt x="244948" y="1239328"/>
                    <a:pt x="429098" y="1046711"/>
                  </a:cubicBezTo>
                  <a:lnTo>
                    <a:pt x="346548" y="37061"/>
                  </a:lnTo>
                  <a:close/>
                </a:path>
              </a:pathLst>
            </a:custGeom>
            <a:solidFill>
              <a:srgbClr val="004E6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36" name="Freeform 1335"/>
            <p:cNvSpPr/>
            <p:nvPr/>
          </p:nvSpPr>
          <p:spPr>
            <a:xfrm>
              <a:off x="5112544" y="2154278"/>
              <a:ext cx="224691" cy="231458"/>
            </a:xfrm>
            <a:custGeom>
              <a:avLst/>
              <a:gdLst>
                <a:gd name="connsiteX0" fmla="*/ 15875 w 511175"/>
                <a:gd name="connsiteY0" fmla="*/ 234950 h 539750"/>
                <a:gd name="connsiteX1" fmla="*/ 396875 w 511175"/>
                <a:gd name="connsiteY1" fmla="*/ 0 h 539750"/>
                <a:gd name="connsiteX2" fmla="*/ 511175 w 511175"/>
                <a:gd name="connsiteY2" fmla="*/ 101600 h 539750"/>
                <a:gd name="connsiteX3" fmla="*/ 0 w 511175"/>
                <a:gd name="connsiteY3" fmla="*/ 539750 h 539750"/>
                <a:gd name="connsiteX4" fmla="*/ 15875 w 511175"/>
                <a:gd name="connsiteY4" fmla="*/ 234950 h 539750"/>
                <a:gd name="connsiteX0" fmla="*/ 15875 w 511175"/>
                <a:gd name="connsiteY0" fmla="*/ 234950 h 539750"/>
                <a:gd name="connsiteX1" fmla="*/ 396875 w 511175"/>
                <a:gd name="connsiteY1" fmla="*/ 0 h 539750"/>
                <a:gd name="connsiteX2" fmla="*/ 511175 w 511175"/>
                <a:gd name="connsiteY2" fmla="*/ 101600 h 539750"/>
                <a:gd name="connsiteX3" fmla="*/ 0 w 511175"/>
                <a:gd name="connsiteY3" fmla="*/ 539750 h 539750"/>
                <a:gd name="connsiteX4" fmla="*/ 15875 w 511175"/>
                <a:gd name="connsiteY4" fmla="*/ 234950 h 539750"/>
                <a:gd name="connsiteX0" fmla="*/ 15875 w 511175"/>
                <a:gd name="connsiteY0" fmla="*/ 234950 h 539750"/>
                <a:gd name="connsiteX1" fmla="*/ 396875 w 511175"/>
                <a:gd name="connsiteY1" fmla="*/ 0 h 539750"/>
                <a:gd name="connsiteX2" fmla="*/ 511175 w 511175"/>
                <a:gd name="connsiteY2" fmla="*/ 101600 h 539750"/>
                <a:gd name="connsiteX3" fmla="*/ 0 w 511175"/>
                <a:gd name="connsiteY3" fmla="*/ 539750 h 539750"/>
                <a:gd name="connsiteX4" fmla="*/ 15875 w 511175"/>
                <a:gd name="connsiteY4" fmla="*/ 234950 h 539750"/>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050" h="542925">
                  <a:moveTo>
                    <a:pt x="31750" y="234950"/>
                  </a:moveTo>
                  <a:cubicBezTo>
                    <a:pt x="158750" y="191558"/>
                    <a:pt x="307975" y="84667"/>
                    <a:pt x="412750" y="0"/>
                  </a:cubicBezTo>
                  <a:lnTo>
                    <a:pt x="527050" y="101600"/>
                  </a:lnTo>
                  <a:cubicBezTo>
                    <a:pt x="394758" y="254000"/>
                    <a:pt x="176742" y="415925"/>
                    <a:pt x="0" y="542925"/>
                  </a:cubicBezTo>
                  <a:lnTo>
                    <a:pt x="31750" y="234950"/>
                  </a:lnTo>
                  <a:close/>
                </a:path>
              </a:pathLst>
            </a:custGeom>
            <a:solidFill>
              <a:srgbClr val="07587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37" name="Freeform 1336"/>
            <p:cNvSpPr/>
            <p:nvPr/>
          </p:nvSpPr>
          <p:spPr>
            <a:xfrm>
              <a:off x="5018824" y="2038497"/>
              <a:ext cx="128912" cy="373420"/>
            </a:xfrm>
            <a:custGeom>
              <a:avLst/>
              <a:gdLst>
                <a:gd name="connsiteX0" fmla="*/ 266700 w 301625"/>
                <a:gd name="connsiteY0" fmla="*/ 215900 h 869950"/>
                <a:gd name="connsiteX1" fmla="*/ 117475 w 301625"/>
                <a:gd name="connsiteY1" fmla="*/ 0 h 869950"/>
                <a:gd name="connsiteX2" fmla="*/ 0 w 301625"/>
                <a:gd name="connsiteY2" fmla="*/ 282575 h 869950"/>
                <a:gd name="connsiteX3" fmla="*/ 60325 w 301625"/>
                <a:gd name="connsiteY3" fmla="*/ 869950 h 869950"/>
                <a:gd name="connsiteX4" fmla="*/ 184150 w 301625"/>
                <a:gd name="connsiteY4" fmla="*/ 841375 h 869950"/>
                <a:gd name="connsiteX5" fmla="*/ 301625 w 301625"/>
                <a:gd name="connsiteY5" fmla="*/ 768350 h 869950"/>
                <a:gd name="connsiteX6" fmla="*/ 266700 w 301625"/>
                <a:gd name="connsiteY6" fmla="*/ 215900 h 869950"/>
                <a:gd name="connsiteX0" fmla="*/ 266700 w 301625"/>
                <a:gd name="connsiteY0" fmla="*/ 215900 h 869950"/>
                <a:gd name="connsiteX1" fmla="*/ 117475 w 301625"/>
                <a:gd name="connsiteY1" fmla="*/ 0 h 869950"/>
                <a:gd name="connsiteX2" fmla="*/ 0 w 301625"/>
                <a:gd name="connsiteY2" fmla="*/ 282575 h 869950"/>
                <a:gd name="connsiteX3" fmla="*/ 60325 w 301625"/>
                <a:gd name="connsiteY3" fmla="*/ 869950 h 869950"/>
                <a:gd name="connsiteX4" fmla="*/ 184150 w 301625"/>
                <a:gd name="connsiteY4" fmla="*/ 841375 h 869950"/>
                <a:gd name="connsiteX5" fmla="*/ 301625 w 301625"/>
                <a:gd name="connsiteY5" fmla="*/ 768350 h 869950"/>
                <a:gd name="connsiteX6" fmla="*/ 266700 w 301625"/>
                <a:gd name="connsiteY6" fmla="*/ 215900 h 869950"/>
                <a:gd name="connsiteX0" fmla="*/ 266700 w 301625"/>
                <a:gd name="connsiteY0" fmla="*/ 217614 h 871664"/>
                <a:gd name="connsiteX1" fmla="*/ 117475 w 301625"/>
                <a:gd name="connsiteY1" fmla="*/ 1714 h 871664"/>
                <a:gd name="connsiteX2" fmla="*/ 0 w 301625"/>
                <a:gd name="connsiteY2" fmla="*/ 284289 h 871664"/>
                <a:gd name="connsiteX3" fmla="*/ 60325 w 301625"/>
                <a:gd name="connsiteY3" fmla="*/ 871664 h 871664"/>
                <a:gd name="connsiteX4" fmla="*/ 184150 w 301625"/>
                <a:gd name="connsiteY4" fmla="*/ 843089 h 871664"/>
                <a:gd name="connsiteX5" fmla="*/ 301625 w 301625"/>
                <a:gd name="connsiteY5" fmla="*/ 770064 h 871664"/>
                <a:gd name="connsiteX6" fmla="*/ 266700 w 301625"/>
                <a:gd name="connsiteY6" fmla="*/ 217614 h 871664"/>
                <a:gd name="connsiteX0" fmla="*/ 266700 w 301625"/>
                <a:gd name="connsiteY0" fmla="*/ 217614 h 871664"/>
                <a:gd name="connsiteX1" fmla="*/ 117475 w 301625"/>
                <a:gd name="connsiteY1" fmla="*/ 1714 h 871664"/>
                <a:gd name="connsiteX2" fmla="*/ 0 w 301625"/>
                <a:gd name="connsiteY2" fmla="*/ 284289 h 871664"/>
                <a:gd name="connsiteX3" fmla="*/ 60325 w 301625"/>
                <a:gd name="connsiteY3" fmla="*/ 871664 h 871664"/>
                <a:gd name="connsiteX4" fmla="*/ 184150 w 301625"/>
                <a:gd name="connsiteY4" fmla="*/ 843089 h 871664"/>
                <a:gd name="connsiteX5" fmla="*/ 301625 w 301625"/>
                <a:gd name="connsiteY5" fmla="*/ 770064 h 871664"/>
                <a:gd name="connsiteX6" fmla="*/ 266700 w 301625"/>
                <a:gd name="connsiteY6" fmla="*/ 217614 h 871664"/>
                <a:gd name="connsiteX0" fmla="*/ 270637 w 305562"/>
                <a:gd name="connsiteY0" fmla="*/ 217614 h 871664"/>
                <a:gd name="connsiteX1" fmla="*/ 121412 w 305562"/>
                <a:gd name="connsiteY1" fmla="*/ 1714 h 871664"/>
                <a:gd name="connsiteX2" fmla="*/ 3937 w 305562"/>
                <a:gd name="connsiteY2" fmla="*/ 284289 h 871664"/>
                <a:gd name="connsiteX3" fmla="*/ 64262 w 305562"/>
                <a:gd name="connsiteY3" fmla="*/ 871664 h 871664"/>
                <a:gd name="connsiteX4" fmla="*/ 188087 w 305562"/>
                <a:gd name="connsiteY4" fmla="*/ 843089 h 871664"/>
                <a:gd name="connsiteX5" fmla="*/ 305562 w 305562"/>
                <a:gd name="connsiteY5" fmla="*/ 770064 h 871664"/>
                <a:gd name="connsiteX6" fmla="*/ 270637 w 305562"/>
                <a:gd name="connsiteY6" fmla="*/ 217614 h 871664"/>
                <a:gd name="connsiteX0" fmla="*/ 270637 w 305562"/>
                <a:gd name="connsiteY0" fmla="*/ 217614 h 871664"/>
                <a:gd name="connsiteX1" fmla="*/ 121412 w 305562"/>
                <a:gd name="connsiteY1" fmla="*/ 1714 h 871664"/>
                <a:gd name="connsiteX2" fmla="*/ 3937 w 305562"/>
                <a:gd name="connsiteY2" fmla="*/ 284289 h 871664"/>
                <a:gd name="connsiteX3" fmla="*/ 64262 w 305562"/>
                <a:gd name="connsiteY3" fmla="*/ 871664 h 871664"/>
                <a:gd name="connsiteX4" fmla="*/ 188087 w 305562"/>
                <a:gd name="connsiteY4" fmla="*/ 843089 h 871664"/>
                <a:gd name="connsiteX5" fmla="*/ 305562 w 305562"/>
                <a:gd name="connsiteY5" fmla="*/ 770064 h 871664"/>
                <a:gd name="connsiteX6" fmla="*/ 270637 w 305562"/>
                <a:gd name="connsiteY6" fmla="*/ 217614 h 871664"/>
                <a:gd name="connsiteX0" fmla="*/ 270637 w 305562"/>
                <a:gd name="connsiteY0" fmla="*/ 217614 h 906544"/>
                <a:gd name="connsiteX1" fmla="*/ 121412 w 305562"/>
                <a:gd name="connsiteY1" fmla="*/ 1714 h 906544"/>
                <a:gd name="connsiteX2" fmla="*/ 3937 w 305562"/>
                <a:gd name="connsiteY2" fmla="*/ 284289 h 906544"/>
                <a:gd name="connsiteX3" fmla="*/ 64262 w 305562"/>
                <a:gd name="connsiteY3" fmla="*/ 871664 h 906544"/>
                <a:gd name="connsiteX4" fmla="*/ 188087 w 305562"/>
                <a:gd name="connsiteY4" fmla="*/ 843089 h 906544"/>
                <a:gd name="connsiteX5" fmla="*/ 305562 w 305562"/>
                <a:gd name="connsiteY5" fmla="*/ 770064 h 906544"/>
                <a:gd name="connsiteX6" fmla="*/ 270637 w 305562"/>
                <a:gd name="connsiteY6" fmla="*/ 217614 h 906544"/>
                <a:gd name="connsiteX0" fmla="*/ 270637 w 305562"/>
                <a:gd name="connsiteY0" fmla="*/ 217614 h 913678"/>
                <a:gd name="connsiteX1" fmla="*/ 121412 w 305562"/>
                <a:gd name="connsiteY1" fmla="*/ 1714 h 913678"/>
                <a:gd name="connsiteX2" fmla="*/ 3937 w 305562"/>
                <a:gd name="connsiteY2" fmla="*/ 284289 h 913678"/>
                <a:gd name="connsiteX3" fmla="*/ 64262 w 305562"/>
                <a:gd name="connsiteY3" fmla="*/ 871664 h 913678"/>
                <a:gd name="connsiteX4" fmla="*/ 188087 w 305562"/>
                <a:gd name="connsiteY4" fmla="*/ 843089 h 913678"/>
                <a:gd name="connsiteX5" fmla="*/ 305562 w 305562"/>
                <a:gd name="connsiteY5" fmla="*/ 770064 h 913678"/>
                <a:gd name="connsiteX6" fmla="*/ 270637 w 305562"/>
                <a:gd name="connsiteY6" fmla="*/ 217614 h 913678"/>
                <a:gd name="connsiteX0" fmla="*/ 270637 w 305562"/>
                <a:gd name="connsiteY0" fmla="*/ 217614 h 919527"/>
                <a:gd name="connsiteX1" fmla="*/ 121412 w 305562"/>
                <a:gd name="connsiteY1" fmla="*/ 1714 h 919527"/>
                <a:gd name="connsiteX2" fmla="*/ 3937 w 305562"/>
                <a:gd name="connsiteY2" fmla="*/ 284289 h 919527"/>
                <a:gd name="connsiteX3" fmla="*/ 64262 w 305562"/>
                <a:gd name="connsiteY3" fmla="*/ 871664 h 919527"/>
                <a:gd name="connsiteX4" fmla="*/ 210312 w 305562"/>
                <a:gd name="connsiteY4" fmla="*/ 862139 h 919527"/>
                <a:gd name="connsiteX5" fmla="*/ 305562 w 305562"/>
                <a:gd name="connsiteY5" fmla="*/ 770064 h 919527"/>
                <a:gd name="connsiteX6" fmla="*/ 270637 w 305562"/>
                <a:gd name="connsiteY6" fmla="*/ 217614 h 919527"/>
                <a:gd name="connsiteX0" fmla="*/ 270637 w 308737"/>
                <a:gd name="connsiteY0" fmla="*/ 217614 h 919527"/>
                <a:gd name="connsiteX1" fmla="*/ 121412 w 308737"/>
                <a:gd name="connsiteY1" fmla="*/ 1714 h 919527"/>
                <a:gd name="connsiteX2" fmla="*/ 3937 w 308737"/>
                <a:gd name="connsiteY2" fmla="*/ 284289 h 919527"/>
                <a:gd name="connsiteX3" fmla="*/ 64262 w 308737"/>
                <a:gd name="connsiteY3" fmla="*/ 871664 h 919527"/>
                <a:gd name="connsiteX4" fmla="*/ 210312 w 308737"/>
                <a:gd name="connsiteY4" fmla="*/ 862139 h 919527"/>
                <a:gd name="connsiteX5" fmla="*/ 308737 w 308737"/>
                <a:gd name="connsiteY5" fmla="*/ 747839 h 919527"/>
                <a:gd name="connsiteX6" fmla="*/ 270637 w 308737"/>
                <a:gd name="connsiteY6" fmla="*/ 217614 h 919527"/>
                <a:gd name="connsiteX0" fmla="*/ 270637 w 308737"/>
                <a:gd name="connsiteY0" fmla="*/ 217614 h 900264"/>
                <a:gd name="connsiteX1" fmla="*/ 121412 w 308737"/>
                <a:gd name="connsiteY1" fmla="*/ 1714 h 900264"/>
                <a:gd name="connsiteX2" fmla="*/ 3937 w 308737"/>
                <a:gd name="connsiteY2" fmla="*/ 284289 h 900264"/>
                <a:gd name="connsiteX3" fmla="*/ 64262 w 308737"/>
                <a:gd name="connsiteY3" fmla="*/ 871664 h 900264"/>
                <a:gd name="connsiteX4" fmla="*/ 308737 w 308737"/>
                <a:gd name="connsiteY4" fmla="*/ 747839 h 900264"/>
                <a:gd name="connsiteX5" fmla="*/ 270637 w 308737"/>
                <a:gd name="connsiteY5" fmla="*/ 217614 h 900264"/>
                <a:gd name="connsiteX0" fmla="*/ 270637 w 308737"/>
                <a:gd name="connsiteY0" fmla="*/ 217614 h 901730"/>
                <a:gd name="connsiteX1" fmla="*/ 121412 w 308737"/>
                <a:gd name="connsiteY1" fmla="*/ 1714 h 901730"/>
                <a:gd name="connsiteX2" fmla="*/ 3937 w 308737"/>
                <a:gd name="connsiteY2" fmla="*/ 284289 h 901730"/>
                <a:gd name="connsiteX3" fmla="*/ 64262 w 308737"/>
                <a:gd name="connsiteY3" fmla="*/ 871664 h 901730"/>
                <a:gd name="connsiteX4" fmla="*/ 308737 w 308737"/>
                <a:gd name="connsiteY4" fmla="*/ 747839 h 901730"/>
                <a:gd name="connsiteX5" fmla="*/ 270637 w 308737"/>
                <a:gd name="connsiteY5" fmla="*/ 217614 h 901730"/>
                <a:gd name="connsiteX0" fmla="*/ 270637 w 308737"/>
                <a:gd name="connsiteY0" fmla="*/ 217614 h 883989"/>
                <a:gd name="connsiteX1" fmla="*/ 121412 w 308737"/>
                <a:gd name="connsiteY1" fmla="*/ 1714 h 883989"/>
                <a:gd name="connsiteX2" fmla="*/ 3937 w 308737"/>
                <a:gd name="connsiteY2" fmla="*/ 284289 h 883989"/>
                <a:gd name="connsiteX3" fmla="*/ 64262 w 308737"/>
                <a:gd name="connsiteY3" fmla="*/ 849439 h 883989"/>
                <a:gd name="connsiteX4" fmla="*/ 308737 w 308737"/>
                <a:gd name="connsiteY4" fmla="*/ 747839 h 883989"/>
                <a:gd name="connsiteX5" fmla="*/ 270637 w 308737"/>
                <a:gd name="connsiteY5" fmla="*/ 217614 h 883989"/>
                <a:gd name="connsiteX0" fmla="*/ 270637 w 308737"/>
                <a:gd name="connsiteY0" fmla="*/ 217614 h 899460"/>
                <a:gd name="connsiteX1" fmla="*/ 121412 w 308737"/>
                <a:gd name="connsiteY1" fmla="*/ 1714 h 899460"/>
                <a:gd name="connsiteX2" fmla="*/ 3937 w 308737"/>
                <a:gd name="connsiteY2" fmla="*/ 284289 h 899460"/>
                <a:gd name="connsiteX3" fmla="*/ 64262 w 308737"/>
                <a:gd name="connsiteY3" fmla="*/ 849439 h 899460"/>
                <a:gd name="connsiteX4" fmla="*/ 308737 w 308737"/>
                <a:gd name="connsiteY4" fmla="*/ 747839 h 899460"/>
                <a:gd name="connsiteX5" fmla="*/ 270637 w 308737"/>
                <a:gd name="connsiteY5" fmla="*/ 217614 h 899460"/>
                <a:gd name="connsiteX0" fmla="*/ 270637 w 308737"/>
                <a:gd name="connsiteY0" fmla="*/ 217614 h 902275"/>
                <a:gd name="connsiteX1" fmla="*/ 121412 w 308737"/>
                <a:gd name="connsiteY1" fmla="*/ 1714 h 902275"/>
                <a:gd name="connsiteX2" fmla="*/ 3937 w 308737"/>
                <a:gd name="connsiteY2" fmla="*/ 284289 h 902275"/>
                <a:gd name="connsiteX3" fmla="*/ 64262 w 308737"/>
                <a:gd name="connsiteY3" fmla="*/ 849439 h 902275"/>
                <a:gd name="connsiteX4" fmla="*/ 308737 w 308737"/>
                <a:gd name="connsiteY4" fmla="*/ 747839 h 902275"/>
                <a:gd name="connsiteX5" fmla="*/ 270637 w 308737"/>
                <a:gd name="connsiteY5" fmla="*/ 217614 h 902275"/>
                <a:gd name="connsiteX0" fmla="*/ 270637 w 308737"/>
                <a:gd name="connsiteY0" fmla="*/ 217614 h 898052"/>
                <a:gd name="connsiteX1" fmla="*/ 121412 w 308737"/>
                <a:gd name="connsiteY1" fmla="*/ 1714 h 898052"/>
                <a:gd name="connsiteX2" fmla="*/ 3937 w 308737"/>
                <a:gd name="connsiteY2" fmla="*/ 284289 h 898052"/>
                <a:gd name="connsiteX3" fmla="*/ 64262 w 308737"/>
                <a:gd name="connsiteY3" fmla="*/ 849439 h 898052"/>
                <a:gd name="connsiteX4" fmla="*/ 308737 w 308737"/>
                <a:gd name="connsiteY4" fmla="*/ 747839 h 898052"/>
                <a:gd name="connsiteX5" fmla="*/ 270637 w 308737"/>
                <a:gd name="connsiteY5" fmla="*/ 217614 h 898052"/>
                <a:gd name="connsiteX0" fmla="*/ 270637 w 302387"/>
                <a:gd name="connsiteY0" fmla="*/ 217614 h 894572"/>
                <a:gd name="connsiteX1" fmla="*/ 121412 w 302387"/>
                <a:gd name="connsiteY1" fmla="*/ 1714 h 894572"/>
                <a:gd name="connsiteX2" fmla="*/ 3937 w 302387"/>
                <a:gd name="connsiteY2" fmla="*/ 284289 h 894572"/>
                <a:gd name="connsiteX3" fmla="*/ 64262 w 302387"/>
                <a:gd name="connsiteY3" fmla="*/ 849439 h 894572"/>
                <a:gd name="connsiteX4" fmla="*/ 302387 w 302387"/>
                <a:gd name="connsiteY4" fmla="*/ 731964 h 894572"/>
                <a:gd name="connsiteX5" fmla="*/ 270637 w 302387"/>
                <a:gd name="connsiteY5" fmla="*/ 217614 h 894572"/>
                <a:gd name="connsiteX0" fmla="*/ 270637 w 302387"/>
                <a:gd name="connsiteY0" fmla="*/ 217614 h 848175"/>
                <a:gd name="connsiteX1" fmla="*/ 121412 w 302387"/>
                <a:gd name="connsiteY1" fmla="*/ 1714 h 848175"/>
                <a:gd name="connsiteX2" fmla="*/ 3937 w 302387"/>
                <a:gd name="connsiteY2" fmla="*/ 284289 h 848175"/>
                <a:gd name="connsiteX3" fmla="*/ 54737 w 302387"/>
                <a:gd name="connsiteY3" fmla="*/ 785939 h 848175"/>
                <a:gd name="connsiteX4" fmla="*/ 302387 w 302387"/>
                <a:gd name="connsiteY4" fmla="*/ 731964 h 848175"/>
                <a:gd name="connsiteX5" fmla="*/ 270637 w 302387"/>
                <a:gd name="connsiteY5" fmla="*/ 217614 h 848175"/>
                <a:gd name="connsiteX0" fmla="*/ 270637 w 302387"/>
                <a:gd name="connsiteY0" fmla="*/ 217614 h 885700"/>
                <a:gd name="connsiteX1" fmla="*/ 121412 w 302387"/>
                <a:gd name="connsiteY1" fmla="*/ 1714 h 885700"/>
                <a:gd name="connsiteX2" fmla="*/ 3937 w 302387"/>
                <a:gd name="connsiteY2" fmla="*/ 284289 h 885700"/>
                <a:gd name="connsiteX3" fmla="*/ 54737 w 302387"/>
                <a:gd name="connsiteY3" fmla="*/ 785939 h 885700"/>
                <a:gd name="connsiteX4" fmla="*/ 302387 w 302387"/>
                <a:gd name="connsiteY4" fmla="*/ 731964 h 885700"/>
                <a:gd name="connsiteX5" fmla="*/ 270637 w 302387"/>
                <a:gd name="connsiteY5" fmla="*/ 217614 h 885700"/>
                <a:gd name="connsiteX0" fmla="*/ 270637 w 302387"/>
                <a:gd name="connsiteY0" fmla="*/ 217614 h 875924"/>
                <a:gd name="connsiteX1" fmla="*/ 121412 w 302387"/>
                <a:gd name="connsiteY1" fmla="*/ 1714 h 875924"/>
                <a:gd name="connsiteX2" fmla="*/ 3937 w 302387"/>
                <a:gd name="connsiteY2" fmla="*/ 284289 h 875924"/>
                <a:gd name="connsiteX3" fmla="*/ 54737 w 302387"/>
                <a:gd name="connsiteY3" fmla="*/ 785939 h 875924"/>
                <a:gd name="connsiteX4" fmla="*/ 302387 w 302387"/>
                <a:gd name="connsiteY4" fmla="*/ 731964 h 875924"/>
                <a:gd name="connsiteX5" fmla="*/ 270637 w 302387"/>
                <a:gd name="connsiteY5" fmla="*/ 217614 h 87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387" h="875924">
                  <a:moveTo>
                    <a:pt x="270637" y="217614"/>
                  </a:moveTo>
                  <a:cubicBezTo>
                    <a:pt x="274870" y="56747"/>
                    <a:pt x="202904" y="-12044"/>
                    <a:pt x="121412" y="1714"/>
                  </a:cubicBezTo>
                  <a:cubicBezTo>
                    <a:pt x="-296" y="7006"/>
                    <a:pt x="-7705" y="183747"/>
                    <a:pt x="3937" y="284289"/>
                  </a:cubicBezTo>
                  <a:lnTo>
                    <a:pt x="54737" y="785939"/>
                  </a:lnTo>
                  <a:cubicBezTo>
                    <a:pt x="73787" y="958447"/>
                    <a:pt x="214016" y="850497"/>
                    <a:pt x="302387" y="731964"/>
                  </a:cubicBezTo>
                  <a:lnTo>
                    <a:pt x="270637" y="217614"/>
                  </a:lnTo>
                  <a:close/>
                </a:path>
              </a:pathLst>
            </a:custGeom>
            <a:solidFill>
              <a:srgbClr val="08557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38" name="Freeform 1337"/>
            <p:cNvSpPr/>
            <p:nvPr/>
          </p:nvSpPr>
          <p:spPr>
            <a:xfrm>
              <a:off x="5336615" y="2956201"/>
              <a:ext cx="219016" cy="76834"/>
            </a:xfrm>
            <a:custGeom>
              <a:avLst/>
              <a:gdLst>
                <a:gd name="connsiteX0" fmla="*/ 0 w 585788"/>
                <a:gd name="connsiteY0" fmla="*/ 80963 h 200025"/>
                <a:gd name="connsiteX1" fmla="*/ 342900 w 585788"/>
                <a:gd name="connsiteY1" fmla="*/ 85725 h 200025"/>
                <a:gd name="connsiteX2" fmla="*/ 347663 w 585788"/>
                <a:gd name="connsiteY2" fmla="*/ 0 h 200025"/>
                <a:gd name="connsiteX3" fmla="*/ 585788 w 585788"/>
                <a:gd name="connsiteY3" fmla="*/ 57150 h 200025"/>
                <a:gd name="connsiteX4" fmla="*/ 376238 w 585788"/>
                <a:gd name="connsiteY4" fmla="*/ 180975 h 200025"/>
                <a:gd name="connsiteX5" fmla="*/ 4763 w 585788"/>
                <a:gd name="connsiteY5" fmla="*/ 200025 h 200025"/>
                <a:gd name="connsiteX6" fmla="*/ 0 w 585788"/>
                <a:gd name="connsiteY6" fmla="*/ 80963 h 200025"/>
                <a:gd name="connsiteX0" fmla="*/ 0 w 587362"/>
                <a:gd name="connsiteY0" fmla="*/ 80963 h 200025"/>
                <a:gd name="connsiteX1" fmla="*/ 342900 w 587362"/>
                <a:gd name="connsiteY1" fmla="*/ 85725 h 200025"/>
                <a:gd name="connsiteX2" fmla="*/ 347663 w 587362"/>
                <a:gd name="connsiteY2" fmla="*/ 0 h 200025"/>
                <a:gd name="connsiteX3" fmla="*/ 585788 w 587362"/>
                <a:gd name="connsiteY3" fmla="*/ 57150 h 200025"/>
                <a:gd name="connsiteX4" fmla="*/ 376238 w 587362"/>
                <a:gd name="connsiteY4" fmla="*/ 180975 h 200025"/>
                <a:gd name="connsiteX5" fmla="*/ 4763 w 587362"/>
                <a:gd name="connsiteY5" fmla="*/ 200025 h 200025"/>
                <a:gd name="connsiteX6" fmla="*/ 0 w 587362"/>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440"/>
                <a:gd name="connsiteX1" fmla="*/ 342900 w 587516"/>
                <a:gd name="connsiteY1" fmla="*/ 85725 h 200440"/>
                <a:gd name="connsiteX2" fmla="*/ 347663 w 587516"/>
                <a:gd name="connsiteY2" fmla="*/ 0 h 200440"/>
                <a:gd name="connsiteX3" fmla="*/ 585788 w 587516"/>
                <a:gd name="connsiteY3" fmla="*/ 57150 h 200440"/>
                <a:gd name="connsiteX4" fmla="*/ 376238 w 587516"/>
                <a:gd name="connsiteY4" fmla="*/ 180975 h 200440"/>
                <a:gd name="connsiteX5" fmla="*/ 4763 w 587516"/>
                <a:gd name="connsiteY5" fmla="*/ 200025 h 200440"/>
                <a:gd name="connsiteX6" fmla="*/ 0 w 587516"/>
                <a:gd name="connsiteY6" fmla="*/ 80963 h 200440"/>
                <a:gd name="connsiteX0" fmla="*/ 0 w 585788"/>
                <a:gd name="connsiteY0" fmla="*/ 80963 h 200025"/>
                <a:gd name="connsiteX1" fmla="*/ 342900 w 585788"/>
                <a:gd name="connsiteY1" fmla="*/ 85725 h 200025"/>
                <a:gd name="connsiteX2" fmla="*/ 347663 w 585788"/>
                <a:gd name="connsiteY2" fmla="*/ 0 h 200025"/>
                <a:gd name="connsiteX3" fmla="*/ 585788 w 585788"/>
                <a:gd name="connsiteY3" fmla="*/ 57150 h 200025"/>
                <a:gd name="connsiteX4" fmla="*/ 4763 w 585788"/>
                <a:gd name="connsiteY4" fmla="*/ 200025 h 200025"/>
                <a:gd name="connsiteX5" fmla="*/ 0 w 585788"/>
                <a:gd name="connsiteY5" fmla="*/ 80963 h 200025"/>
                <a:gd name="connsiteX0" fmla="*/ 0 w 590007"/>
                <a:gd name="connsiteY0" fmla="*/ 80963 h 200025"/>
                <a:gd name="connsiteX1" fmla="*/ 342900 w 590007"/>
                <a:gd name="connsiteY1" fmla="*/ 85725 h 200025"/>
                <a:gd name="connsiteX2" fmla="*/ 347663 w 590007"/>
                <a:gd name="connsiteY2" fmla="*/ 0 h 200025"/>
                <a:gd name="connsiteX3" fmla="*/ 585788 w 590007"/>
                <a:gd name="connsiteY3" fmla="*/ 57150 h 200025"/>
                <a:gd name="connsiteX4" fmla="*/ 4763 w 590007"/>
                <a:gd name="connsiteY4" fmla="*/ 200025 h 200025"/>
                <a:gd name="connsiteX5" fmla="*/ 0 w 590007"/>
                <a:gd name="connsiteY5" fmla="*/ 80963 h 200025"/>
                <a:gd name="connsiteX0" fmla="*/ 0 w 590297"/>
                <a:gd name="connsiteY0" fmla="*/ 80963 h 214790"/>
                <a:gd name="connsiteX1" fmla="*/ 342900 w 590297"/>
                <a:gd name="connsiteY1" fmla="*/ 85725 h 214790"/>
                <a:gd name="connsiteX2" fmla="*/ 347663 w 590297"/>
                <a:gd name="connsiteY2" fmla="*/ 0 h 214790"/>
                <a:gd name="connsiteX3" fmla="*/ 585788 w 590297"/>
                <a:gd name="connsiteY3" fmla="*/ 57150 h 214790"/>
                <a:gd name="connsiteX4" fmla="*/ 4763 w 590297"/>
                <a:gd name="connsiteY4" fmla="*/ 200025 h 214790"/>
                <a:gd name="connsiteX5" fmla="*/ 0 w 590297"/>
                <a:gd name="connsiteY5" fmla="*/ 80963 h 214790"/>
                <a:gd name="connsiteX0" fmla="*/ 0 w 590271"/>
                <a:gd name="connsiteY0" fmla="*/ 80963 h 209317"/>
                <a:gd name="connsiteX1" fmla="*/ 342900 w 590271"/>
                <a:gd name="connsiteY1" fmla="*/ 85725 h 209317"/>
                <a:gd name="connsiteX2" fmla="*/ 347663 w 590271"/>
                <a:gd name="connsiteY2" fmla="*/ 0 h 209317"/>
                <a:gd name="connsiteX3" fmla="*/ 585788 w 590271"/>
                <a:gd name="connsiteY3" fmla="*/ 57150 h 209317"/>
                <a:gd name="connsiteX4" fmla="*/ 1588 w 590271"/>
                <a:gd name="connsiteY4" fmla="*/ 193675 h 209317"/>
                <a:gd name="connsiteX5" fmla="*/ 0 w 590271"/>
                <a:gd name="connsiteY5" fmla="*/ 80963 h 209317"/>
                <a:gd name="connsiteX0" fmla="*/ 0 w 590429"/>
                <a:gd name="connsiteY0" fmla="*/ 80963 h 210641"/>
                <a:gd name="connsiteX1" fmla="*/ 342900 w 590429"/>
                <a:gd name="connsiteY1" fmla="*/ 85725 h 210641"/>
                <a:gd name="connsiteX2" fmla="*/ 347663 w 590429"/>
                <a:gd name="connsiteY2" fmla="*/ 0 h 210641"/>
                <a:gd name="connsiteX3" fmla="*/ 585788 w 590429"/>
                <a:gd name="connsiteY3" fmla="*/ 57150 h 210641"/>
                <a:gd name="connsiteX4" fmla="*/ 1588 w 590429"/>
                <a:gd name="connsiteY4" fmla="*/ 193675 h 210641"/>
                <a:gd name="connsiteX5" fmla="*/ 0 w 590429"/>
                <a:gd name="connsiteY5" fmla="*/ 80963 h 210641"/>
                <a:gd name="connsiteX0" fmla="*/ 4602 w 595031"/>
                <a:gd name="connsiteY0" fmla="*/ 80963 h 210641"/>
                <a:gd name="connsiteX1" fmla="*/ 347502 w 595031"/>
                <a:gd name="connsiteY1" fmla="*/ 85725 h 210641"/>
                <a:gd name="connsiteX2" fmla="*/ 352265 w 595031"/>
                <a:gd name="connsiteY2" fmla="*/ 0 h 210641"/>
                <a:gd name="connsiteX3" fmla="*/ 590390 w 595031"/>
                <a:gd name="connsiteY3" fmla="*/ 57150 h 210641"/>
                <a:gd name="connsiteX4" fmla="*/ 6190 w 595031"/>
                <a:gd name="connsiteY4" fmla="*/ 193675 h 210641"/>
                <a:gd name="connsiteX5" fmla="*/ 4602 w 595031"/>
                <a:gd name="connsiteY5" fmla="*/ 80963 h 210641"/>
                <a:gd name="connsiteX0" fmla="*/ 10012 w 600441"/>
                <a:gd name="connsiteY0" fmla="*/ 80963 h 210641"/>
                <a:gd name="connsiteX1" fmla="*/ 352912 w 600441"/>
                <a:gd name="connsiteY1" fmla="*/ 85725 h 210641"/>
                <a:gd name="connsiteX2" fmla="*/ 357675 w 600441"/>
                <a:gd name="connsiteY2" fmla="*/ 0 h 210641"/>
                <a:gd name="connsiteX3" fmla="*/ 595800 w 600441"/>
                <a:gd name="connsiteY3" fmla="*/ 57150 h 210641"/>
                <a:gd name="connsiteX4" fmla="*/ 11600 w 600441"/>
                <a:gd name="connsiteY4" fmla="*/ 193675 h 210641"/>
                <a:gd name="connsiteX5" fmla="*/ 10012 w 600441"/>
                <a:gd name="connsiteY5" fmla="*/ 80963 h 210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441" h="210641">
                  <a:moveTo>
                    <a:pt x="10012" y="80963"/>
                  </a:moveTo>
                  <a:cubicBezTo>
                    <a:pt x="105262" y="111125"/>
                    <a:pt x="181462" y="122238"/>
                    <a:pt x="352912" y="85725"/>
                  </a:cubicBezTo>
                  <a:lnTo>
                    <a:pt x="357675" y="0"/>
                  </a:lnTo>
                  <a:lnTo>
                    <a:pt x="595800" y="57150"/>
                  </a:lnTo>
                  <a:cubicBezTo>
                    <a:pt x="652950" y="188913"/>
                    <a:pt x="166381" y="240506"/>
                    <a:pt x="11600" y="193675"/>
                  </a:cubicBezTo>
                  <a:cubicBezTo>
                    <a:pt x="-1629" y="156104"/>
                    <a:pt x="-5334" y="115359"/>
                    <a:pt x="10012" y="80963"/>
                  </a:cubicBezTo>
                  <a:close/>
                </a:path>
              </a:pathLst>
            </a:custGeom>
            <a:solidFill>
              <a:srgbClr val="463F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39" name="Freeform 1338"/>
            <p:cNvSpPr/>
            <p:nvPr/>
          </p:nvSpPr>
          <p:spPr>
            <a:xfrm>
              <a:off x="4876715" y="2298225"/>
              <a:ext cx="402085" cy="558749"/>
            </a:xfrm>
            <a:custGeom>
              <a:avLst/>
              <a:gdLst>
                <a:gd name="connsiteX0" fmla="*/ 82858 w 488271"/>
                <a:gd name="connsiteY0" fmla="*/ 0 h 778275"/>
                <a:gd name="connsiteX1" fmla="*/ 97654 w 488271"/>
                <a:gd name="connsiteY1" fmla="*/ 429087 h 778275"/>
                <a:gd name="connsiteX2" fmla="*/ 109491 w 488271"/>
                <a:gd name="connsiteY2" fmla="*/ 645110 h 778275"/>
                <a:gd name="connsiteX3" fmla="*/ 488271 w 488271"/>
                <a:gd name="connsiteY3" fmla="*/ 432046 h 778275"/>
                <a:gd name="connsiteX4" fmla="*/ 482353 w 488271"/>
                <a:gd name="connsiteY4" fmla="*/ 535619 h 778275"/>
                <a:gd name="connsiteX5" fmla="*/ 35510 w 488271"/>
                <a:gd name="connsiteY5" fmla="*/ 778275 h 778275"/>
                <a:gd name="connsiteX6" fmla="*/ 29592 w 488271"/>
                <a:gd name="connsiteY6" fmla="*/ 417250 h 778275"/>
                <a:gd name="connsiteX7" fmla="*/ 0 w 488271"/>
                <a:gd name="connsiteY7" fmla="*/ 0 h 778275"/>
                <a:gd name="connsiteX8" fmla="*/ 82858 w 488271"/>
                <a:gd name="connsiteY8" fmla="*/ 0 h 778275"/>
                <a:gd name="connsiteX0" fmla="*/ 117109 w 522522"/>
                <a:gd name="connsiteY0" fmla="*/ 0 h 778275"/>
                <a:gd name="connsiteX1" fmla="*/ 131905 w 522522"/>
                <a:gd name="connsiteY1" fmla="*/ 429087 h 778275"/>
                <a:gd name="connsiteX2" fmla="*/ 143742 w 522522"/>
                <a:gd name="connsiteY2" fmla="*/ 645110 h 778275"/>
                <a:gd name="connsiteX3" fmla="*/ 522522 w 522522"/>
                <a:gd name="connsiteY3" fmla="*/ 432046 h 778275"/>
                <a:gd name="connsiteX4" fmla="*/ 516604 w 522522"/>
                <a:gd name="connsiteY4" fmla="*/ 535619 h 778275"/>
                <a:gd name="connsiteX5" fmla="*/ 69761 w 522522"/>
                <a:gd name="connsiteY5" fmla="*/ 778275 h 778275"/>
                <a:gd name="connsiteX6" fmla="*/ 63843 w 522522"/>
                <a:gd name="connsiteY6" fmla="*/ 417250 h 778275"/>
                <a:gd name="connsiteX7" fmla="*/ 34251 w 522522"/>
                <a:gd name="connsiteY7" fmla="*/ 0 h 778275"/>
                <a:gd name="connsiteX8" fmla="*/ 117109 w 522522"/>
                <a:gd name="connsiteY8" fmla="*/ 0 h 778275"/>
                <a:gd name="connsiteX0" fmla="*/ 128720 w 534133"/>
                <a:gd name="connsiteY0" fmla="*/ 0 h 778275"/>
                <a:gd name="connsiteX1" fmla="*/ 143516 w 534133"/>
                <a:gd name="connsiteY1" fmla="*/ 429087 h 778275"/>
                <a:gd name="connsiteX2" fmla="*/ 155353 w 534133"/>
                <a:gd name="connsiteY2" fmla="*/ 645110 h 778275"/>
                <a:gd name="connsiteX3" fmla="*/ 534133 w 534133"/>
                <a:gd name="connsiteY3" fmla="*/ 432046 h 778275"/>
                <a:gd name="connsiteX4" fmla="*/ 528215 w 534133"/>
                <a:gd name="connsiteY4" fmla="*/ 535619 h 778275"/>
                <a:gd name="connsiteX5" fmla="*/ 81372 w 534133"/>
                <a:gd name="connsiteY5" fmla="*/ 778275 h 778275"/>
                <a:gd name="connsiteX6" fmla="*/ 75454 w 534133"/>
                <a:gd name="connsiteY6" fmla="*/ 417250 h 778275"/>
                <a:gd name="connsiteX7" fmla="*/ 45862 w 534133"/>
                <a:gd name="connsiteY7" fmla="*/ 0 h 778275"/>
                <a:gd name="connsiteX8" fmla="*/ 128720 w 534133"/>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63015"/>
                <a:gd name="connsiteY0" fmla="*/ 0 h 778275"/>
                <a:gd name="connsiteX1" fmla="*/ 148724 w 563015"/>
                <a:gd name="connsiteY1" fmla="*/ 429087 h 778275"/>
                <a:gd name="connsiteX2" fmla="*/ 160561 w 563015"/>
                <a:gd name="connsiteY2" fmla="*/ 645110 h 778275"/>
                <a:gd name="connsiteX3" fmla="*/ 563015 w 563015"/>
                <a:gd name="connsiteY3" fmla="*/ 423169 h 778275"/>
                <a:gd name="connsiteX4" fmla="*/ 533423 w 563015"/>
                <a:gd name="connsiteY4" fmla="*/ 535619 h 778275"/>
                <a:gd name="connsiteX5" fmla="*/ 86580 w 563015"/>
                <a:gd name="connsiteY5" fmla="*/ 778275 h 778275"/>
                <a:gd name="connsiteX6" fmla="*/ 80662 w 563015"/>
                <a:gd name="connsiteY6" fmla="*/ 417250 h 778275"/>
                <a:gd name="connsiteX7" fmla="*/ 51070 w 563015"/>
                <a:gd name="connsiteY7" fmla="*/ 0 h 778275"/>
                <a:gd name="connsiteX8" fmla="*/ 133928 w 563015"/>
                <a:gd name="connsiteY8" fmla="*/ 0 h 778275"/>
                <a:gd name="connsiteX0" fmla="*/ 133928 w 563015"/>
                <a:gd name="connsiteY0" fmla="*/ 0 h 778275"/>
                <a:gd name="connsiteX1" fmla="*/ 148724 w 563015"/>
                <a:gd name="connsiteY1" fmla="*/ 429087 h 778275"/>
                <a:gd name="connsiteX2" fmla="*/ 160561 w 563015"/>
                <a:gd name="connsiteY2" fmla="*/ 645110 h 778275"/>
                <a:gd name="connsiteX3" fmla="*/ 563015 w 563015"/>
                <a:gd name="connsiteY3" fmla="*/ 423169 h 778275"/>
                <a:gd name="connsiteX4" fmla="*/ 560056 w 563015"/>
                <a:gd name="connsiteY4" fmla="*/ 520823 h 778275"/>
                <a:gd name="connsiteX5" fmla="*/ 86580 w 563015"/>
                <a:gd name="connsiteY5" fmla="*/ 778275 h 778275"/>
                <a:gd name="connsiteX6" fmla="*/ 80662 w 563015"/>
                <a:gd name="connsiteY6" fmla="*/ 417250 h 778275"/>
                <a:gd name="connsiteX7" fmla="*/ 51070 w 563015"/>
                <a:gd name="connsiteY7" fmla="*/ 0 h 778275"/>
                <a:gd name="connsiteX8" fmla="*/ 133928 w 563015"/>
                <a:gd name="connsiteY8" fmla="*/ 0 h 778275"/>
                <a:gd name="connsiteX0" fmla="*/ 133928 w 563015"/>
                <a:gd name="connsiteY0" fmla="*/ 0 h 778275"/>
                <a:gd name="connsiteX1" fmla="*/ 148724 w 563015"/>
                <a:gd name="connsiteY1" fmla="*/ 429087 h 778275"/>
                <a:gd name="connsiteX2" fmla="*/ 160561 w 563015"/>
                <a:gd name="connsiteY2" fmla="*/ 645110 h 778275"/>
                <a:gd name="connsiteX3" fmla="*/ 563015 w 563015"/>
                <a:gd name="connsiteY3" fmla="*/ 423169 h 778275"/>
                <a:gd name="connsiteX4" fmla="*/ 554137 w 563015"/>
                <a:gd name="connsiteY4" fmla="*/ 517864 h 778275"/>
                <a:gd name="connsiteX5" fmla="*/ 86580 w 563015"/>
                <a:gd name="connsiteY5" fmla="*/ 778275 h 778275"/>
                <a:gd name="connsiteX6" fmla="*/ 80662 w 563015"/>
                <a:gd name="connsiteY6" fmla="*/ 417250 h 778275"/>
                <a:gd name="connsiteX7" fmla="*/ 51070 w 563015"/>
                <a:gd name="connsiteY7" fmla="*/ 0 h 778275"/>
                <a:gd name="connsiteX8" fmla="*/ 133928 w 563015"/>
                <a:gd name="connsiteY8" fmla="*/ 0 h 778275"/>
                <a:gd name="connsiteX0" fmla="*/ 133928 w 563015"/>
                <a:gd name="connsiteY0" fmla="*/ 0 h 778275"/>
                <a:gd name="connsiteX1" fmla="*/ 148724 w 563015"/>
                <a:gd name="connsiteY1" fmla="*/ 429087 h 778275"/>
                <a:gd name="connsiteX2" fmla="*/ 160561 w 563015"/>
                <a:gd name="connsiteY2" fmla="*/ 645110 h 778275"/>
                <a:gd name="connsiteX3" fmla="*/ 563015 w 563015"/>
                <a:gd name="connsiteY3" fmla="*/ 423169 h 778275"/>
                <a:gd name="connsiteX4" fmla="*/ 554137 w 563015"/>
                <a:gd name="connsiteY4" fmla="*/ 511946 h 778275"/>
                <a:gd name="connsiteX5" fmla="*/ 86580 w 563015"/>
                <a:gd name="connsiteY5" fmla="*/ 778275 h 778275"/>
                <a:gd name="connsiteX6" fmla="*/ 80662 w 563015"/>
                <a:gd name="connsiteY6" fmla="*/ 417250 h 778275"/>
                <a:gd name="connsiteX7" fmla="*/ 51070 w 563015"/>
                <a:gd name="connsiteY7" fmla="*/ 0 h 778275"/>
                <a:gd name="connsiteX8" fmla="*/ 133928 w 563015"/>
                <a:gd name="connsiteY8" fmla="*/ 0 h 778275"/>
                <a:gd name="connsiteX0" fmla="*/ 133928 w 560056"/>
                <a:gd name="connsiteY0" fmla="*/ 0 h 778275"/>
                <a:gd name="connsiteX1" fmla="*/ 148724 w 560056"/>
                <a:gd name="connsiteY1" fmla="*/ 429087 h 778275"/>
                <a:gd name="connsiteX2" fmla="*/ 160561 w 560056"/>
                <a:gd name="connsiteY2" fmla="*/ 645110 h 778275"/>
                <a:gd name="connsiteX3" fmla="*/ 560056 w 560056"/>
                <a:gd name="connsiteY3" fmla="*/ 432047 h 778275"/>
                <a:gd name="connsiteX4" fmla="*/ 554137 w 560056"/>
                <a:gd name="connsiteY4" fmla="*/ 511946 h 778275"/>
                <a:gd name="connsiteX5" fmla="*/ 86580 w 560056"/>
                <a:gd name="connsiteY5" fmla="*/ 778275 h 778275"/>
                <a:gd name="connsiteX6" fmla="*/ 80662 w 560056"/>
                <a:gd name="connsiteY6" fmla="*/ 417250 h 778275"/>
                <a:gd name="connsiteX7" fmla="*/ 51070 w 560056"/>
                <a:gd name="connsiteY7" fmla="*/ 0 h 778275"/>
                <a:gd name="connsiteX8" fmla="*/ 133928 w 560056"/>
                <a:gd name="connsiteY8" fmla="*/ 0 h 77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056" h="778275">
                  <a:moveTo>
                    <a:pt x="133928" y="0"/>
                  </a:moveTo>
                  <a:cubicBezTo>
                    <a:pt x="58961" y="104559"/>
                    <a:pt x="49097" y="256465"/>
                    <a:pt x="148724" y="429087"/>
                  </a:cubicBezTo>
                  <a:cubicBezTo>
                    <a:pt x="176344" y="486298"/>
                    <a:pt x="156615" y="573102"/>
                    <a:pt x="160561" y="645110"/>
                  </a:cubicBezTo>
                  <a:lnTo>
                    <a:pt x="560056" y="432047"/>
                  </a:lnTo>
                  <a:cubicBezTo>
                    <a:pt x="559070" y="464598"/>
                    <a:pt x="555123" y="479395"/>
                    <a:pt x="554137" y="511946"/>
                  </a:cubicBezTo>
                  <a:lnTo>
                    <a:pt x="86580" y="778275"/>
                  </a:lnTo>
                  <a:cubicBezTo>
                    <a:pt x="-1211" y="578034"/>
                    <a:pt x="64880" y="540551"/>
                    <a:pt x="80662" y="417250"/>
                  </a:cubicBezTo>
                  <a:cubicBezTo>
                    <a:pt x="17532" y="322556"/>
                    <a:pt x="-48557" y="216022"/>
                    <a:pt x="51070" y="0"/>
                  </a:cubicBezTo>
                  <a:lnTo>
                    <a:pt x="133928" y="0"/>
                  </a:lnTo>
                  <a:close/>
                </a:path>
              </a:pathLst>
            </a:custGeom>
            <a:solidFill>
              <a:srgbClr val="88282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40" name="Freeform 1339"/>
            <p:cNvSpPr/>
            <p:nvPr/>
          </p:nvSpPr>
          <p:spPr>
            <a:xfrm>
              <a:off x="4528426" y="2076810"/>
              <a:ext cx="444695" cy="227373"/>
            </a:xfrm>
            <a:custGeom>
              <a:avLst/>
              <a:gdLst>
                <a:gd name="connsiteX0" fmla="*/ 0 w 626269"/>
                <a:gd name="connsiteY0" fmla="*/ 23813 h 319088"/>
                <a:gd name="connsiteX1" fmla="*/ 83344 w 626269"/>
                <a:gd name="connsiteY1" fmla="*/ 0 h 319088"/>
                <a:gd name="connsiteX2" fmla="*/ 626269 w 626269"/>
                <a:gd name="connsiteY2" fmla="*/ 307181 h 319088"/>
                <a:gd name="connsiteX3" fmla="*/ 516732 w 626269"/>
                <a:gd name="connsiteY3" fmla="*/ 319088 h 319088"/>
                <a:gd name="connsiteX4" fmla="*/ 0 w 626269"/>
                <a:gd name="connsiteY4" fmla="*/ 23813 h 319088"/>
                <a:gd name="connsiteX0" fmla="*/ 0 w 626269"/>
                <a:gd name="connsiteY0" fmla="*/ 23813 h 316707"/>
                <a:gd name="connsiteX1" fmla="*/ 83344 w 626269"/>
                <a:gd name="connsiteY1" fmla="*/ 0 h 316707"/>
                <a:gd name="connsiteX2" fmla="*/ 626269 w 626269"/>
                <a:gd name="connsiteY2" fmla="*/ 307181 h 316707"/>
                <a:gd name="connsiteX3" fmla="*/ 526257 w 626269"/>
                <a:gd name="connsiteY3" fmla="*/ 316707 h 316707"/>
                <a:gd name="connsiteX4" fmla="*/ 0 w 626269"/>
                <a:gd name="connsiteY4" fmla="*/ 23813 h 316707"/>
                <a:gd name="connsiteX0" fmla="*/ 0 w 611981"/>
                <a:gd name="connsiteY0" fmla="*/ 23813 h 316707"/>
                <a:gd name="connsiteX1" fmla="*/ 83344 w 611981"/>
                <a:gd name="connsiteY1" fmla="*/ 0 h 316707"/>
                <a:gd name="connsiteX2" fmla="*/ 611981 w 611981"/>
                <a:gd name="connsiteY2" fmla="*/ 307181 h 316707"/>
                <a:gd name="connsiteX3" fmla="*/ 526257 w 611981"/>
                <a:gd name="connsiteY3" fmla="*/ 316707 h 316707"/>
                <a:gd name="connsiteX4" fmla="*/ 0 w 611981"/>
                <a:gd name="connsiteY4" fmla="*/ 23813 h 316707"/>
                <a:gd name="connsiteX0" fmla="*/ 0 w 611981"/>
                <a:gd name="connsiteY0" fmla="*/ 23813 h 316707"/>
                <a:gd name="connsiteX1" fmla="*/ 73819 w 611981"/>
                <a:gd name="connsiteY1" fmla="*/ 0 h 316707"/>
                <a:gd name="connsiteX2" fmla="*/ 611981 w 611981"/>
                <a:gd name="connsiteY2" fmla="*/ 307181 h 316707"/>
                <a:gd name="connsiteX3" fmla="*/ 526257 w 611981"/>
                <a:gd name="connsiteY3" fmla="*/ 316707 h 316707"/>
                <a:gd name="connsiteX4" fmla="*/ 0 w 611981"/>
                <a:gd name="connsiteY4" fmla="*/ 23813 h 316707"/>
                <a:gd name="connsiteX0" fmla="*/ 0 w 619408"/>
                <a:gd name="connsiteY0" fmla="*/ 23813 h 316707"/>
                <a:gd name="connsiteX1" fmla="*/ 73819 w 619408"/>
                <a:gd name="connsiteY1" fmla="*/ 0 h 316707"/>
                <a:gd name="connsiteX2" fmla="*/ 619408 w 619408"/>
                <a:gd name="connsiteY2" fmla="*/ 308109 h 316707"/>
                <a:gd name="connsiteX3" fmla="*/ 526257 w 619408"/>
                <a:gd name="connsiteY3" fmla="*/ 316707 h 316707"/>
                <a:gd name="connsiteX4" fmla="*/ 0 w 619408"/>
                <a:gd name="connsiteY4" fmla="*/ 23813 h 316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408" h="316707">
                  <a:moveTo>
                    <a:pt x="0" y="23813"/>
                  </a:moveTo>
                  <a:lnTo>
                    <a:pt x="73819" y="0"/>
                  </a:lnTo>
                  <a:lnTo>
                    <a:pt x="619408" y="308109"/>
                  </a:lnTo>
                  <a:lnTo>
                    <a:pt x="526257" y="316707"/>
                  </a:lnTo>
                  <a:lnTo>
                    <a:pt x="0" y="23813"/>
                  </a:lnTo>
                  <a:close/>
                </a:path>
              </a:pathLst>
            </a:custGeom>
            <a:solidFill>
              <a:srgbClr val="88282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41" name="Freeform 1340"/>
            <p:cNvSpPr/>
            <p:nvPr/>
          </p:nvSpPr>
          <p:spPr>
            <a:xfrm>
              <a:off x="4505517" y="2092767"/>
              <a:ext cx="437068" cy="756771"/>
            </a:xfrm>
            <a:custGeom>
              <a:avLst/>
              <a:gdLst>
                <a:gd name="connsiteX0" fmla="*/ 0 w 584200"/>
                <a:gd name="connsiteY0" fmla="*/ 0 h 1054100"/>
                <a:gd name="connsiteX1" fmla="*/ 539750 w 584200"/>
                <a:gd name="connsiteY1" fmla="*/ 285750 h 1054100"/>
                <a:gd name="connsiteX2" fmla="*/ 571500 w 584200"/>
                <a:gd name="connsiteY2" fmla="*/ 717550 h 1054100"/>
                <a:gd name="connsiteX3" fmla="*/ 584200 w 584200"/>
                <a:gd name="connsiteY3" fmla="*/ 1054100 h 1054100"/>
                <a:gd name="connsiteX4" fmla="*/ 82550 w 584200"/>
                <a:gd name="connsiteY4" fmla="*/ 755650 h 1054100"/>
                <a:gd name="connsiteX5" fmla="*/ 101600 w 584200"/>
                <a:gd name="connsiteY5" fmla="*/ 495300 h 1054100"/>
                <a:gd name="connsiteX6" fmla="*/ 0 w 584200"/>
                <a:gd name="connsiteY6" fmla="*/ 0 h 1054100"/>
                <a:gd name="connsiteX0" fmla="*/ 21134 w 605334"/>
                <a:gd name="connsiteY0" fmla="*/ 0 h 1054100"/>
                <a:gd name="connsiteX1" fmla="*/ 560884 w 605334"/>
                <a:gd name="connsiteY1" fmla="*/ 285750 h 1054100"/>
                <a:gd name="connsiteX2" fmla="*/ 592634 w 605334"/>
                <a:gd name="connsiteY2" fmla="*/ 717550 h 1054100"/>
                <a:gd name="connsiteX3" fmla="*/ 605334 w 605334"/>
                <a:gd name="connsiteY3" fmla="*/ 1054100 h 1054100"/>
                <a:gd name="connsiteX4" fmla="*/ 103684 w 605334"/>
                <a:gd name="connsiteY4" fmla="*/ 755650 h 1054100"/>
                <a:gd name="connsiteX5" fmla="*/ 122734 w 605334"/>
                <a:gd name="connsiteY5" fmla="*/ 495300 h 1054100"/>
                <a:gd name="connsiteX6" fmla="*/ 21134 w 605334"/>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10840 w 612490"/>
                <a:gd name="connsiteY4" fmla="*/ 7556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10840 w 612490"/>
                <a:gd name="connsiteY4" fmla="*/ 7556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9890 w 612490"/>
                <a:gd name="connsiteY4" fmla="*/ 7429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9890 w 612490"/>
                <a:gd name="connsiteY4" fmla="*/ 7429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9890 w 612490"/>
                <a:gd name="connsiteY4" fmla="*/ 7429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9890 w 612490"/>
                <a:gd name="connsiteY4" fmla="*/ 7429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9890 w 612490"/>
                <a:gd name="connsiteY4" fmla="*/ 7429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7509 w 612490"/>
                <a:gd name="connsiteY4" fmla="*/ 735807 h 1054100"/>
                <a:gd name="connsiteX5" fmla="*/ 129890 w 612490"/>
                <a:gd name="connsiteY5" fmla="*/ 495300 h 1054100"/>
                <a:gd name="connsiteX6" fmla="*/ 28290 w 612490"/>
                <a:gd name="connsiteY6" fmla="*/ 0 h 1054100"/>
                <a:gd name="connsiteX0" fmla="*/ 31027 w 615227"/>
                <a:gd name="connsiteY0" fmla="*/ 0 h 1054100"/>
                <a:gd name="connsiteX1" fmla="*/ 570777 w 615227"/>
                <a:gd name="connsiteY1" fmla="*/ 285750 h 1054100"/>
                <a:gd name="connsiteX2" fmla="*/ 602527 w 615227"/>
                <a:gd name="connsiteY2" fmla="*/ 717550 h 1054100"/>
                <a:gd name="connsiteX3" fmla="*/ 615227 w 615227"/>
                <a:gd name="connsiteY3" fmla="*/ 1054100 h 1054100"/>
                <a:gd name="connsiteX4" fmla="*/ 130246 w 615227"/>
                <a:gd name="connsiteY4" fmla="*/ 735807 h 1054100"/>
                <a:gd name="connsiteX5" fmla="*/ 118340 w 615227"/>
                <a:gd name="connsiteY5" fmla="*/ 461963 h 1054100"/>
                <a:gd name="connsiteX6" fmla="*/ 31027 w 615227"/>
                <a:gd name="connsiteY6" fmla="*/ 0 h 1054100"/>
                <a:gd name="connsiteX0" fmla="*/ 31027 w 615227"/>
                <a:gd name="connsiteY0" fmla="*/ 0 h 1054100"/>
                <a:gd name="connsiteX1" fmla="*/ 570777 w 615227"/>
                <a:gd name="connsiteY1" fmla="*/ 285750 h 1054100"/>
                <a:gd name="connsiteX2" fmla="*/ 602527 w 615227"/>
                <a:gd name="connsiteY2" fmla="*/ 717550 h 1054100"/>
                <a:gd name="connsiteX3" fmla="*/ 615227 w 615227"/>
                <a:gd name="connsiteY3" fmla="*/ 1054100 h 1054100"/>
                <a:gd name="connsiteX4" fmla="*/ 130246 w 615227"/>
                <a:gd name="connsiteY4" fmla="*/ 735807 h 1054100"/>
                <a:gd name="connsiteX5" fmla="*/ 118340 w 615227"/>
                <a:gd name="connsiteY5" fmla="*/ 461963 h 1054100"/>
                <a:gd name="connsiteX6" fmla="*/ 31027 w 615227"/>
                <a:gd name="connsiteY6" fmla="*/ 0 h 1054100"/>
                <a:gd name="connsiteX0" fmla="*/ 28572 w 612772"/>
                <a:gd name="connsiteY0" fmla="*/ 0 h 1054100"/>
                <a:gd name="connsiteX1" fmla="*/ 568322 w 612772"/>
                <a:gd name="connsiteY1" fmla="*/ 285750 h 1054100"/>
                <a:gd name="connsiteX2" fmla="*/ 600072 w 612772"/>
                <a:gd name="connsiteY2" fmla="*/ 717550 h 1054100"/>
                <a:gd name="connsiteX3" fmla="*/ 612772 w 612772"/>
                <a:gd name="connsiteY3" fmla="*/ 1054100 h 1054100"/>
                <a:gd name="connsiteX4" fmla="*/ 127791 w 612772"/>
                <a:gd name="connsiteY4" fmla="*/ 735807 h 1054100"/>
                <a:gd name="connsiteX5" fmla="*/ 115885 w 612772"/>
                <a:gd name="connsiteY5" fmla="*/ 461963 h 1054100"/>
                <a:gd name="connsiteX6" fmla="*/ 28572 w 612772"/>
                <a:gd name="connsiteY6" fmla="*/ 0 h 1054100"/>
                <a:gd name="connsiteX0" fmla="*/ 28572 w 612772"/>
                <a:gd name="connsiteY0" fmla="*/ 0 h 1054100"/>
                <a:gd name="connsiteX1" fmla="*/ 568322 w 612772"/>
                <a:gd name="connsiteY1" fmla="*/ 285750 h 1054100"/>
                <a:gd name="connsiteX2" fmla="*/ 600072 w 612772"/>
                <a:gd name="connsiteY2" fmla="*/ 717550 h 1054100"/>
                <a:gd name="connsiteX3" fmla="*/ 612772 w 612772"/>
                <a:gd name="connsiteY3" fmla="*/ 1054100 h 1054100"/>
                <a:gd name="connsiteX4" fmla="*/ 127791 w 612772"/>
                <a:gd name="connsiteY4" fmla="*/ 735807 h 1054100"/>
                <a:gd name="connsiteX5" fmla="*/ 115885 w 612772"/>
                <a:gd name="connsiteY5" fmla="*/ 461963 h 1054100"/>
                <a:gd name="connsiteX6" fmla="*/ 28572 w 612772"/>
                <a:gd name="connsiteY6" fmla="*/ 0 h 1054100"/>
                <a:gd name="connsiteX0" fmla="*/ 28572 w 620572"/>
                <a:gd name="connsiteY0" fmla="*/ 0 h 1054100"/>
                <a:gd name="connsiteX1" fmla="*/ 568322 w 620572"/>
                <a:gd name="connsiteY1" fmla="*/ 285750 h 1054100"/>
                <a:gd name="connsiteX2" fmla="*/ 611979 w 620572"/>
                <a:gd name="connsiteY2" fmla="*/ 708025 h 1054100"/>
                <a:gd name="connsiteX3" fmla="*/ 612772 w 620572"/>
                <a:gd name="connsiteY3" fmla="*/ 1054100 h 1054100"/>
                <a:gd name="connsiteX4" fmla="*/ 127791 w 620572"/>
                <a:gd name="connsiteY4" fmla="*/ 735807 h 1054100"/>
                <a:gd name="connsiteX5" fmla="*/ 115885 w 620572"/>
                <a:gd name="connsiteY5" fmla="*/ 461963 h 1054100"/>
                <a:gd name="connsiteX6" fmla="*/ 28572 w 620572"/>
                <a:gd name="connsiteY6" fmla="*/ 0 h 1054100"/>
                <a:gd name="connsiteX0" fmla="*/ 28572 w 620572"/>
                <a:gd name="connsiteY0" fmla="*/ 0 h 1054100"/>
                <a:gd name="connsiteX1" fmla="*/ 577847 w 620572"/>
                <a:gd name="connsiteY1" fmla="*/ 290512 h 1054100"/>
                <a:gd name="connsiteX2" fmla="*/ 611979 w 620572"/>
                <a:gd name="connsiteY2" fmla="*/ 708025 h 1054100"/>
                <a:gd name="connsiteX3" fmla="*/ 612772 w 620572"/>
                <a:gd name="connsiteY3" fmla="*/ 1054100 h 1054100"/>
                <a:gd name="connsiteX4" fmla="*/ 127791 w 620572"/>
                <a:gd name="connsiteY4" fmla="*/ 735807 h 1054100"/>
                <a:gd name="connsiteX5" fmla="*/ 115885 w 620572"/>
                <a:gd name="connsiteY5" fmla="*/ 461963 h 1054100"/>
                <a:gd name="connsiteX6" fmla="*/ 28572 w 620572"/>
                <a:gd name="connsiteY6" fmla="*/ 0 h 1054100"/>
                <a:gd name="connsiteX0" fmla="*/ 28572 w 620572"/>
                <a:gd name="connsiteY0" fmla="*/ 0 h 1054100"/>
                <a:gd name="connsiteX1" fmla="*/ 577847 w 620572"/>
                <a:gd name="connsiteY1" fmla="*/ 290512 h 1054100"/>
                <a:gd name="connsiteX2" fmla="*/ 611979 w 620572"/>
                <a:gd name="connsiteY2" fmla="*/ 691356 h 1054100"/>
                <a:gd name="connsiteX3" fmla="*/ 612772 w 620572"/>
                <a:gd name="connsiteY3" fmla="*/ 1054100 h 1054100"/>
                <a:gd name="connsiteX4" fmla="*/ 127791 w 620572"/>
                <a:gd name="connsiteY4" fmla="*/ 735807 h 1054100"/>
                <a:gd name="connsiteX5" fmla="*/ 115885 w 620572"/>
                <a:gd name="connsiteY5" fmla="*/ 461963 h 1054100"/>
                <a:gd name="connsiteX6" fmla="*/ 28572 w 620572"/>
                <a:gd name="connsiteY6" fmla="*/ 0 h 1054100"/>
                <a:gd name="connsiteX0" fmla="*/ 28572 w 623737"/>
                <a:gd name="connsiteY0" fmla="*/ 0 h 1054100"/>
                <a:gd name="connsiteX1" fmla="*/ 577847 w 623737"/>
                <a:gd name="connsiteY1" fmla="*/ 290512 h 1054100"/>
                <a:gd name="connsiteX2" fmla="*/ 611979 w 623737"/>
                <a:gd name="connsiteY2" fmla="*/ 691356 h 1054100"/>
                <a:gd name="connsiteX3" fmla="*/ 612772 w 623737"/>
                <a:gd name="connsiteY3" fmla="*/ 1054100 h 1054100"/>
                <a:gd name="connsiteX4" fmla="*/ 127791 w 623737"/>
                <a:gd name="connsiteY4" fmla="*/ 735807 h 1054100"/>
                <a:gd name="connsiteX5" fmla="*/ 115885 w 623737"/>
                <a:gd name="connsiteY5" fmla="*/ 461963 h 1054100"/>
                <a:gd name="connsiteX6" fmla="*/ 28572 w 623737"/>
                <a:gd name="connsiteY6" fmla="*/ 0 h 1054100"/>
                <a:gd name="connsiteX0" fmla="*/ 28572 w 614177"/>
                <a:gd name="connsiteY0" fmla="*/ 0 h 1054100"/>
                <a:gd name="connsiteX1" fmla="*/ 577847 w 614177"/>
                <a:gd name="connsiteY1" fmla="*/ 290512 h 1054100"/>
                <a:gd name="connsiteX2" fmla="*/ 597691 w 614177"/>
                <a:gd name="connsiteY2" fmla="*/ 681831 h 1054100"/>
                <a:gd name="connsiteX3" fmla="*/ 612772 w 614177"/>
                <a:gd name="connsiteY3" fmla="*/ 1054100 h 1054100"/>
                <a:gd name="connsiteX4" fmla="*/ 127791 w 614177"/>
                <a:gd name="connsiteY4" fmla="*/ 735807 h 1054100"/>
                <a:gd name="connsiteX5" fmla="*/ 115885 w 614177"/>
                <a:gd name="connsiteY5" fmla="*/ 461963 h 1054100"/>
                <a:gd name="connsiteX6" fmla="*/ 28572 w 614177"/>
                <a:gd name="connsiteY6" fmla="*/ 0 h 1054100"/>
                <a:gd name="connsiteX0" fmla="*/ 30895 w 604594"/>
                <a:gd name="connsiteY0" fmla="*/ 0 h 1054100"/>
                <a:gd name="connsiteX1" fmla="*/ 568264 w 604594"/>
                <a:gd name="connsiteY1" fmla="*/ 290512 h 1054100"/>
                <a:gd name="connsiteX2" fmla="*/ 588108 w 604594"/>
                <a:gd name="connsiteY2" fmla="*/ 681831 h 1054100"/>
                <a:gd name="connsiteX3" fmla="*/ 603189 w 604594"/>
                <a:gd name="connsiteY3" fmla="*/ 1054100 h 1054100"/>
                <a:gd name="connsiteX4" fmla="*/ 118208 w 604594"/>
                <a:gd name="connsiteY4" fmla="*/ 735807 h 1054100"/>
                <a:gd name="connsiteX5" fmla="*/ 106302 w 604594"/>
                <a:gd name="connsiteY5" fmla="*/ 461963 h 1054100"/>
                <a:gd name="connsiteX6" fmla="*/ 30895 w 604594"/>
                <a:gd name="connsiteY6" fmla="*/ 0 h 1054100"/>
                <a:gd name="connsiteX0" fmla="*/ 34037 w 607736"/>
                <a:gd name="connsiteY0" fmla="*/ 0 h 1054100"/>
                <a:gd name="connsiteX1" fmla="*/ 571406 w 607736"/>
                <a:gd name="connsiteY1" fmla="*/ 290512 h 1054100"/>
                <a:gd name="connsiteX2" fmla="*/ 591250 w 607736"/>
                <a:gd name="connsiteY2" fmla="*/ 681831 h 1054100"/>
                <a:gd name="connsiteX3" fmla="*/ 606331 w 607736"/>
                <a:gd name="connsiteY3" fmla="*/ 1054100 h 1054100"/>
                <a:gd name="connsiteX4" fmla="*/ 121350 w 607736"/>
                <a:gd name="connsiteY4" fmla="*/ 735807 h 1054100"/>
                <a:gd name="connsiteX5" fmla="*/ 109444 w 607736"/>
                <a:gd name="connsiteY5" fmla="*/ 461963 h 1054100"/>
                <a:gd name="connsiteX6" fmla="*/ 34037 w 607736"/>
                <a:gd name="connsiteY6" fmla="*/ 0 h 1054100"/>
                <a:gd name="connsiteX0" fmla="*/ 35086 w 608785"/>
                <a:gd name="connsiteY0" fmla="*/ 0 h 1054100"/>
                <a:gd name="connsiteX1" fmla="*/ 572455 w 608785"/>
                <a:gd name="connsiteY1" fmla="*/ 290512 h 1054100"/>
                <a:gd name="connsiteX2" fmla="*/ 592299 w 608785"/>
                <a:gd name="connsiteY2" fmla="*/ 681831 h 1054100"/>
                <a:gd name="connsiteX3" fmla="*/ 607380 w 608785"/>
                <a:gd name="connsiteY3" fmla="*/ 1054100 h 1054100"/>
                <a:gd name="connsiteX4" fmla="*/ 122399 w 608785"/>
                <a:gd name="connsiteY4" fmla="*/ 735807 h 1054100"/>
                <a:gd name="connsiteX5" fmla="*/ 110493 w 608785"/>
                <a:gd name="connsiteY5" fmla="*/ 461963 h 1054100"/>
                <a:gd name="connsiteX6" fmla="*/ 35086 w 608785"/>
                <a:gd name="connsiteY6" fmla="*/ 0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85" h="1054100">
                  <a:moveTo>
                    <a:pt x="35086" y="0"/>
                  </a:moveTo>
                  <a:lnTo>
                    <a:pt x="572455" y="290512"/>
                  </a:lnTo>
                  <a:cubicBezTo>
                    <a:pt x="506838" y="466195"/>
                    <a:pt x="505516" y="525198"/>
                    <a:pt x="592299" y="681831"/>
                  </a:cubicBezTo>
                  <a:cubicBezTo>
                    <a:pt x="620344" y="755914"/>
                    <a:pt x="603147" y="941917"/>
                    <a:pt x="607380" y="1054100"/>
                  </a:cubicBezTo>
                  <a:lnTo>
                    <a:pt x="122399" y="735807"/>
                  </a:lnTo>
                  <a:cubicBezTo>
                    <a:pt x="128749" y="649024"/>
                    <a:pt x="141450" y="533665"/>
                    <a:pt x="110493" y="461963"/>
                  </a:cubicBezTo>
                  <a:cubicBezTo>
                    <a:pt x="33764" y="329407"/>
                    <a:pt x="-48522" y="167481"/>
                    <a:pt x="35086" y="0"/>
                  </a:cubicBezTo>
                  <a:close/>
                </a:path>
              </a:pathLst>
            </a:custGeom>
            <a:solidFill>
              <a:srgbClr val="4A141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42" name="Rectangle 15"/>
            <p:cNvSpPr/>
            <p:nvPr/>
          </p:nvSpPr>
          <p:spPr>
            <a:xfrm>
              <a:off x="5270135" y="2366021"/>
              <a:ext cx="53909" cy="298346"/>
            </a:xfrm>
            <a:custGeom>
              <a:avLst/>
              <a:gdLst>
                <a:gd name="connsiteX0" fmla="*/ 0 w 48729"/>
                <a:gd name="connsiteY0" fmla="*/ 0 h 382225"/>
                <a:gd name="connsiteX1" fmla="*/ 48729 w 48729"/>
                <a:gd name="connsiteY1" fmla="*/ 0 h 382225"/>
                <a:gd name="connsiteX2" fmla="*/ 48729 w 48729"/>
                <a:gd name="connsiteY2" fmla="*/ 382225 h 382225"/>
                <a:gd name="connsiteX3" fmla="*/ 0 w 48729"/>
                <a:gd name="connsiteY3" fmla="*/ 382225 h 382225"/>
                <a:gd name="connsiteX4" fmla="*/ 0 w 48729"/>
                <a:gd name="connsiteY4" fmla="*/ 0 h 382225"/>
                <a:gd name="connsiteX0" fmla="*/ 0 w 48729"/>
                <a:gd name="connsiteY0" fmla="*/ 0 h 403656"/>
                <a:gd name="connsiteX1" fmla="*/ 48729 w 48729"/>
                <a:gd name="connsiteY1" fmla="*/ 0 h 403656"/>
                <a:gd name="connsiteX2" fmla="*/ 48729 w 48729"/>
                <a:gd name="connsiteY2" fmla="*/ 382225 h 403656"/>
                <a:gd name="connsiteX3" fmla="*/ 0 w 48729"/>
                <a:gd name="connsiteY3" fmla="*/ 403656 h 403656"/>
                <a:gd name="connsiteX4" fmla="*/ 0 w 48729"/>
                <a:gd name="connsiteY4" fmla="*/ 0 h 403656"/>
                <a:gd name="connsiteX0" fmla="*/ 0 w 63017"/>
                <a:gd name="connsiteY0" fmla="*/ 0 h 403656"/>
                <a:gd name="connsiteX1" fmla="*/ 48729 w 63017"/>
                <a:gd name="connsiteY1" fmla="*/ 0 h 403656"/>
                <a:gd name="connsiteX2" fmla="*/ 63017 w 63017"/>
                <a:gd name="connsiteY2" fmla="*/ 372700 h 403656"/>
                <a:gd name="connsiteX3" fmla="*/ 0 w 63017"/>
                <a:gd name="connsiteY3" fmla="*/ 403656 h 403656"/>
                <a:gd name="connsiteX4" fmla="*/ 0 w 63017"/>
                <a:gd name="connsiteY4" fmla="*/ 0 h 403656"/>
                <a:gd name="connsiteX0" fmla="*/ 0 w 63017"/>
                <a:gd name="connsiteY0" fmla="*/ 16669 h 420325"/>
                <a:gd name="connsiteX1" fmla="*/ 53492 w 63017"/>
                <a:gd name="connsiteY1" fmla="*/ 0 h 420325"/>
                <a:gd name="connsiteX2" fmla="*/ 63017 w 63017"/>
                <a:gd name="connsiteY2" fmla="*/ 389369 h 420325"/>
                <a:gd name="connsiteX3" fmla="*/ 0 w 63017"/>
                <a:gd name="connsiteY3" fmla="*/ 420325 h 420325"/>
                <a:gd name="connsiteX4" fmla="*/ 0 w 63017"/>
                <a:gd name="connsiteY4" fmla="*/ 16669 h 420325"/>
                <a:gd name="connsiteX0" fmla="*/ 30956 w 93973"/>
                <a:gd name="connsiteY0" fmla="*/ 16669 h 429850"/>
                <a:gd name="connsiteX1" fmla="*/ 84448 w 93973"/>
                <a:gd name="connsiteY1" fmla="*/ 0 h 429850"/>
                <a:gd name="connsiteX2" fmla="*/ 93973 w 93973"/>
                <a:gd name="connsiteY2" fmla="*/ 389369 h 429850"/>
                <a:gd name="connsiteX3" fmla="*/ 0 w 93973"/>
                <a:gd name="connsiteY3" fmla="*/ 429850 h 429850"/>
                <a:gd name="connsiteX4" fmla="*/ 30956 w 93973"/>
                <a:gd name="connsiteY4" fmla="*/ 16669 h 429850"/>
                <a:gd name="connsiteX0" fmla="*/ 0 w 63017"/>
                <a:gd name="connsiteY0" fmla="*/ 16669 h 413181"/>
                <a:gd name="connsiteX1" fmla="*/ 53492 w 63017"/>
                <a:gd name="connsiteY1" fmla="*/ 0 h 413181"/>
                <a:gd name="connsiteX2" fmla="*/ 63017 w 63017"/>
                <a:gd name="connsiteY2" fmla="*/ 389369 h 413181"/>
                <a:gd name="connsiteX3" fmla="*/ 0 w 63017"/>
                <a:gd name="connsiteY3" fmla="*/ 413181 h 413181"/>
                <a:gd name="connsiteX4" fmla="*/ 0 w 63017"/>
                <a:gd name="connsiteY4" fmla="*/ 16669 h 413181"/>
                <a:gd name="connsiteX0" fmla="*/ 4762 w 67779"/>
                <a:gd name="connsiteY0" fmla="*/ 16669 h 413181"/>
                <a:gd name="connsiteX1" fmla="*/ 58254 w 67779"/>
                <a:gd name="connsiteY1" fmla="*/ 0 h 413181"/>
                <a:gd name="connsiteX2" fmla="*/ 67779 w 67779"/>
                <a:gd name="connsiteY2" fmla="*/ 389369 h 413181"/>
                <a:gd name="connsiteX3" fmla="*/ 0 w 67779"/>
                <a:gd name="connsiteY3" fmla="*/ 413181 h 413181"/>
                <a:gd name="connsiteX4" fmla="*/ 4762 w 67779"/>
                <a:gd name="connsiteY4" fmla="*/ 16669 h 413181"/>
                <a:gd name="connsiteX0" fmla="*/ 166 w 75089"/>
                <a:gd name="connsiteY0" fmla="*/ 23813 h 413181"/>
                <a:gd name="connsiteX1" fmla="*/ 65564 w 75089"/>
                <a:gd name="connsiteY1" fmla="*/ 0 h 413181"/>
                <a:gd name="connsiteX2" fmla="*/ 75089 w 75089"/>
                <a:gd name="connsiteY2" fmla="*/ 389369 h 413181"/>
                <a:gd name="connsiteX3" fmla="*/ 7310 w 75089"/>
                <a:gd name="connsiteY3" fmla="*/ 413181 h 413181"/>
                <a:gd name="connsiteX4" fmla="*/ 166 w 75089"/>
                <a:gd name="connsiteY4" fmla="*/ 23813 h 413181"/>
                <a:gd name="connsiteX0" fmla="*/ 166 w 75089"/>
                <a:gd name="connsiteY0" fmla="*/ 23813 h 413181"/>
                <a:gd name="connsiteX1" fmla="*/ 65564 w 75089"/>
                <a:gd name="connsiteY1" fmla="*/ 0 h 413181"/>
                <a:gd name="connsiteX2" fmla="*/ 75089 w 75089"/>
                <a:gd name="connsiteY2" fmla="*/ 389369 h 413181"/>
                <a:gd name="connsiteX3" fmla="*/ 7310 w 75089"/>
                <a:gd name="connsiteY3" fmla="*/ 413181 h 413181"/>
                <a:gd name="connsiteX4" fmla="*/ 166 w 75089"/>
                <a:gd name="connsiteY4" fmla="*/ 23813 h 413181"/>
                <a:gd name="connsiteX0" fmla="*/ 166 w 75089"/>
                <a:gd name="connsiteY0" fmla="*/ 26194 h 415562"/>
                <a:gd name="connsiteX1" fmla="*/ 65564 w 75089"/>
                <a:gd name="connsiteY1" fmla="*/ 0 h 415562"/>
                <a:gd name="connsiteX2" fmla="*/ 75089 w 75089"/>
                <a:gd name="connsiteY2" fmla="*/ 391750 h 415562"/>
                <a:gd name="connsiteX3" fmla="*/ 7310 w 75089"/>
                <a:gd name="connsiteY3" fmla="*/ 415562 h 415562"/>
                <a:gd name="connsiteX4" fmla="*/ 166 w 75089"/>
                <a:gd name="connsiteY4" fmla="*/ 26194 h 415562"/>
                <a:gd name="connsiteX0" fmla="*/ 166 w 75089"/>
                <a:gd name="connsiteY0" fmla="*/ 26194 h 415562"/>
                <a:gd name="connsiteX1" fmla="*/ 65564 w 75089"/>
                <a:gd name="connsiteY1" fmla="*/ 0 h 415562"/>
                <a:gd name="connsiteX2" fmla="*/ 75089 w 75089"/>
                <a:gd name="connsiteY2" fmla="*/ 384606 h 415562"/>
                <a:gd name="connsiteX3" fmla="*/ 7310 w 75089"/>
                <a:gd name="connsiteY3" fmla="*/ 415562 h 415562"/>
                <a:gd name="connsiteX4" fmla="*/ 166 w 75089"/>
                <a:gd name="connsiteY4" fmla="*/ 26194 h 415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89" h="415562">
                  <a:moveTo>
                    <a:pt x="166" y="26194"/>
                  </a:moveTo>
                  <a:lnTo>
                    <a:pt x="65564" y="0"/>
                  </a:lnTo>
                  <a:lnTo>
                    <a:pt x="75089" y="384606"/>
                  </a:lnTo>
                  <a:lnTo>
                    <a:pt x="7310" y="415562"/>
                  </a:lnTo>
                  <a:cubicBezTo>
                    <a:pt x="8897" y="283391"/>
                    <a:pt x="-1421" y="158365"/>
                    <a:pt x="166" y="26194"/>
                  </a:cubicBezTo>
                  <a:close/>
                </a:path>
              </a:pathLst>
            </a:custGeom>
            <a:solidFill>
              <a:srgbClr val="98989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43" name="Freeform 1342"/>
            <p:cNvSpPr/>
            <p:nvPr/>
          </p:nvSpPr>
          <p:spPr>
            <a:xfrm>
              <a:off x="4978778" y="2464404"/>
              <a:ext cx="59953" cy="98600"/>
            </a:xfrm>
            <a:custGeom>
              <a:avLst/>
              <a:gdLst>
                <a:gd name="connsiteX0" fmla="*/ 94695 w 100613"/>
                <a:gd name="connsiteY0" fmla="*/ 44389 h 147961"/>
                <a:gd name="connsiteX1" fmla="*/ 100613 w 100613"/>
                <a:gd name="connsiteY1" fmla="*/ 147961 h 147961"/>
                <a:gd name="connsiteX2" fmla="*/ 0 w 100613"/>
                <a:gd name="connsiteY2" fmla="*/ 103573 h 147961"/>
                <a:gd name="connsiteX3" fmla="*/ 11837 w 100613"/>
                <a:gd name="connsiteY3" fmla="*/ 0 h 147961"/>
                <a:gd name="connsiteX4" fmla="*/ 94695 w 100613"/>
                <a:gd name="connsiteY4" fmla="*/ 44389 h 147961"/>
                <a:gd name="connsiteX0" fmla="*/ 82858 w 88776"/>
                <a:gd name="connsiteY0" fmla="*/ 44389 h 147961"/>
                <a:gd name="connsiteX1" fmla="*/ 88776 w 88776"/>
                <a:gd name="connsiteY1" fmla="*/ 147961 h 147961"/>
                <a:gd name="connsiteX2" fmla="*/ 0 w 88776"/>
                <a:gd name="connsiteY2" fmla="*/ 100613 h 147961"/>
                <a:gd name="connsiteX3" fmla="*/ 0 w 88776"/>
                <a:gd name="connsiteY3" fmla="*/ 0 h 147961"/>
                <a:gd name="connsiteX4" fmla="*/ 82858 w 88776"/>
                <a:gd name="connsiteY4" fmla="*/ 44389 h 147961"/>
                <a:gd name="connsiteX0" fmla="*/ 82858 w 82858"/>
                <a:gd name="connsiteY0" fmla="*/ 44389 h 140817"/>
                <a:gd name="connsiteX1" fmla="*/ 81632 w 82858"/>
                <a:gd name="connsiteY1" fmla="*/ 140817 h 140817"/>
                <a:gd name="connsiteX2" fmla="*/ 0 w 82858"/>
                <a:gd name="connsiteY2" fmla="*/ 100613 h 140817"/>
                <a:gd name="connsiteX3" fmla="*/ 0 w 82858"/>
                <a:gd name="connsiteY3" fmla="*/ 0 h 140817"/>
                <a:gd name="connsiteX4" fmla="*/ 82858 w 82858"/>
                <a:gd name="connsiteY4" fmla="*/ 44389 h 140817"/>
                <a:gd name="connsiteX0" fmla="*/ 82858 w 82858"/>
                <a:gd name="connsiteY0" fmla="*/ 44389 h 141063"/>
                <a:gd name="connsiteX1" fmla="*/ 81632 w 82858"/>
                <a:gd name="connsiteY1" fmla="*/ 140817 h 141063"/>
                <a:gd name="connsiteX2" fmla="*/ 0 w 82858"/>
                <a:gd name="connsiteY2" fmla="*/ 100613 h 141063"/>
                <a:gd name="connsiteX3" fmla="*/ 0 w 82858"/>
                <a:gd name="connsiteY3" fmla="*/ 0 h 141063"/>
                <a:gd name="connsiteX4" fmla="*/ 82858 w 82858"/>
                <a:gd name="connsiteY4" fmla="*/ 44389 h 141063"/>
                <a:gd name="connsiteX0" fmla="*/ 85239 w 85239"/>
                <a:gd name="connsiteY0" fmla="*/ 44389 h 141007"/>
                <a:gd name="connsiteX1" fmla="*/ 84013 w 85239"/>
                <a:gd name="connsiteY1" fmla="*/ 140817 h 141007"/>
                <a:gd name="connsiteX2" fmla="*/ 0 w 85239"/>
                <a:gd name="connsiteY2" fmla="*/ 91088 h 141007"/>
                <a:gd name="connsiteX3" fmla="*/ 2381 w 85239"/>
                <a:gd name="connsiteY3" fmla="*/ 0 h 141007"/>
                <a:gd name="connsiteX4" fmla="*/ 85239 w 85239"/>
                <a:gd name="connsiteY4" fmla="*/ 44389 h 141007"/>
                <a:gd name="connsiteX0" fmla="*/ 85239 w 85239"/>
                <a:gd name="connsiteY0" fmla="*/ 44389 h 141288"/>
                <a:gd name="connsiteX1" fmla="*/ 84013 w 85239"/>
                <a:gd name="connsiteY1" fmla="*/ 140817 h 141288"/>
                <a:gd name="connsiteX2" fmla="*/ 0 w 85239"/>
                <a:gd name="connsiteY2" fmla="*/ 91088 h 141288"/>
                <a:gd name="connsiteX3" fmla="*/ 2381 w 85239"/>
                <a:gd name="connsiteY3" fmla="*/ 0 h 141288"/>
                <a:gd name="connsiteX4" fmla="*/ 85239 w 85239"/>
                <a:gd name="connsiteY4" fmla="*/ 44389 h 141288"/>
                <a:gd name="connsiteX0" fmla="*/ 82927 w 82927"/>
                <a:gd name="connsiteY0" fmla="*/ 44389 h 141288"/>
                <a:gd name="connsiteX1" fmla="*/ 81701 w 82927"/>
                <a:gd name="connsiteY1" fmla="*/ 140817 h 141288"/>
                <a:gd name="connsiteX2" fmla="*/ 4832 w 82927"/>
                <a:gd name="connsiteY2" fmla="*/ 91088 h 141288"/>
                <a:gd name="connsiteX3" fmla="*/ 69 w 82927"/>
                <a:gd name="connsiteY3" fmla="*/ 0 h 141288"/>
                <a:gd name="connsiteX4" fmla="*/ 82927 w 82927"/>
                <a:gd name="connsiteY4" fmla="*/ 44389 h 141288"/>
                <a:gd name="connsiteX0" fmla="*/ 85239 w 85239"/>
                <a:gd name="connsiteY0" fmla="*/ 44389 h 141288"/>
                <a:gd name="connsiteX1" fmla="*/ 84013 w 85239"/>
                <a:gd name="connsiteY1" fmla="*/ 140817 h 141288"/>
                <a:gd name="connsiteX2" fmla="*/ 0 w 85239"/>
                <a:gd name="connsiteY2" fmla="*/ 91088 h 141288"/>
                <a:gd name="connsiteX3" fmla="*/ 2381 w 85239"/>
                <a:gd name="connsiteY3" fmla="*/ 0 h 141288"/>
                <a:gd name="connsiteX4" fmla="*/ 85239 w 85239"/>
                <a:gd name="connsiteY4" fmla="*/ 44389 h 141288"/>
                <a:gd name="connsiteX0" fmla="*/ 85239 w 85239"/>
                <a:gd name="connsiteY0" fmla="*/ 44389 h 141288"/>
                <a:gd name="connsiteX1" fmla="*/ 84013 w 85239"/>
                <a:gd name="connsiteY1" fmla="*/ 140817 h 141288"/>
                <a:gd name="connsiteX2" fmla="*/ 0 w 85239"/>
                <a:gd name="connsiteY2" fmla="*/ 91088 h 141288"/>
                <a:gd name="connsiteX3" fmla="*/ 2381 w 85239"/>
                <a:gd name="connsiteY3" fmla="*/ 0 h 141288"/>
                <a:gd name="connsiteX4" fmla="*/ 85239 w 85239"/>
                <a:gd name="connsiteY4" fmla="*/ 44389 h 141288"/>
                <a:gd name="connsiteX0" fmla="*/ 85239 w 85239"/>
                <a:gd name="connsiteY0" fmla="*/ 44389 h 147145"/>
                <a:gd name="connsiteX1" fmla="*/ 84013 w 85239"/>
                <a:gd name="connsiteY1" fmla="*/ 140817 h 147145"/>
                <a:gd name="connsiteX2" fmla="*/ 0 w 85239"/>
                <a:gd name="connsiteY2" fmla="*/ 91088 h 147145"/>
                <a:gd name="connsiteX3" fmla="*/ 2381 w 85239"/>
                <a:gd name="connsiteY3" fmla="*/ 0 h 147145"/>
                <a:gd name="connsiteX4" fmla="*/ 85239 w 85239"/>
                <a:gd name="connsiteY4" fmla="*/ 44389 h 147145"/>
                <a:gd name="connsiteX0" fmla="*/ 82964 w 82964"/>
                <a:gd name="connsiteY0" fmla="*/ 44389 h 146865"/>
                <a:gd name="connsiteX1" fmla="*/ 81738 w 82964"/>
                <a:gd name="connsiteY1" fmla="*/ 140817 h 146865"/>
                <a:gd name="connsiteX2" fmla="*/ 2487 w 82964"/>
                <a:gd name="connsiteY2" fmla="*/ 88706 h 146865"/>
                <a:gd name="connsiteX3" fmla="*/ 106 w 82964"/>
                <a:gd name="connsiteY3" fmla="*/ 0 h 146865"/>
                <a:gd name="connsiteX4" fmla="*/ 82964 w 82964"/>
                <a:gd name="connsiteY4" fmla="*/ 44389 h 146865"/>
                <a:gd name="connsiteX0" fmla="*/ 83506 w 83506"/>
                <a:gd name="connsiteY0" fmla="*/ 44389 h 146865"/>
                <a:gd name="connsiteX1" fmla="*/ 82280 w 83506"/>
                <a:gd name="connsiteY1" fmla="*/ 140817 h 146865"/>
                <a:gd name="connsiteX2" fmla="*/ 3029 w 83506"/>
                <a:gd name="connsiteY2" fmla="*/ 88706 h 146865"/>
                <a:gd name="connsiteX3" fmla="*/ 648 w 83506"/>
                <a:gd name="connsiteY3" fmla="*/ 0 h 146865"/>
                <a:gd name="connsiteX4" fmla="*/ 83506 w 83506"/>
                <a:gd name="connsiteY4" fmla="*/ 44389 h 146865"/>
                <a:gd name="connsiteX0" fmla="*/ 83506 w 83506"/>
                <a:gd name="connsiteY0" fmla="*/ 44389 h 146865"/>
                <a:gd name="connsiteX1" fmla="*/ 82280 w 83506"/>
                <a:gd name="connsiteY1" fmla="*/ 140817 h 146865"/>
                <a:gd name="connsiteX2" fmla="*/ 3029 w 83506"/>
                <a:gd name="connsiteY2" fmla="*/ 88706 h 146865"/>
                <a:gd name="connsiteX3" fmla="*/ 648 w 83506"/>
                <a:gd name="connsiteY3" fmla="*/ 0 h 146865"/>
                <a:gd name="connsiteX4" fmla="*/ 83506 w 83506"/>
                <a:gd name="connsiteY4" fmla="*/ 44389 h 146865"/>
                <a:gd name="connsiteX0" fmla="*/ 83506 w 83506"/>
                <a:gd name="connsiteY0" fmla="*/ 44389 h 146865"/>
                <a:gd name="connsiteX1" fmla="*/ 82280 w 83506"/>
                <a:gd name="connsiteY1" fmla="*/ 140817 h 146865"/>
                <a:gd name="connsiteX2" fmla="*/ 3029 w 83506"/>
                <a:gd name="connsiteY2" fmla="*/ 88706 h 146865"/>
                <a:gd name="connsiteX3" fmla="*/ 648 w 83506"/>
                <a:gd name="connsiteY3" fmla="*/ 0 h 146865"/>
                <a:gd name="connsiteX4" fmla="*/ 83506 w 83506"/>
                <a:gd name="connsiteY4" fmla="*/ 44389 h 146865"/>
                <a:gd name="connsiteX0" fmla="*/ 83506 w 83506"/>
                <a:gd name="connsiteY0" fmla="*/ 44389 h 146865"/>
                <a:gd name="connsiteX1" fmla="*/ 82280 w 83506"/>
                <a:gd name="connsiteY1" fmla="*/ 140817 h 146865"/>
                <a:gd name="connsiteX2" fmla="*/ 3029 w 83506"/>
                <a:gd name="connsiteY2" fmla="*/ 88706 h 146865"/>
                <a:gd name="connsiteX3" fmla="*/ 648 w 83506"/>
                <a:gd name="connsiteY3" fmla="*/ 0 h 146865"/>
                <a:gd name="connsiteX4" fmla="*/ 83506 w 83506"/>
                <a:gd name="connsiteY4" fmla="*/ 44389 h 146865"/>
                <a:gd name="connsiteX0" fmla="*/ 83506 w 83506"/>
                <a:gd name="connsiteY0" fmla="*/ 34864 h 137340"/>
                <a:gd name="connsiteX1" fmla="*/ 82280 w 83506"/>
                <a:gd name="connsiteY1" fmla="*/ 131292 h 137340"/>
                <a:gd name="connsiteX2" fmla="*/ 3029 w 83506"/>
                <a:gd name="connsiteY2" fmla="*/ 79181 h 137340"/>
                <a:gd name="connsiteX3" fmla="*/ 648 w 83506"/>
                <a:gd name="connsiteY3" fmla="*/ 0 h 137340"/>
                <a:gd name="connsiteX4" fmla="*/ 83506 w 83506"/>
                <a:gd name="connsiteY4" fmla="*/ 34864 h 137340"/>
                <a:gd name="connsiteX0" fmla="*/ 83506 w 83506"/>
                <a:gd name="connsiteY0" fmla="*/ 34864 h 137340"/>
                <a:gd name="connsiteX1" fmla="*/ 82280 w 83506"/>
                <a:gd name="connsiteY1" fmla="*/ 131292 h 137340"/>
                <a:gd name="connsiteX2" fmla="*/ 3029 w 83506"/>
                <a:gd name="connsiteY2" fmla="*/ 79181 h 137340"/>
                <a:gd name="connsiteX3" fmla="*/ 648 w 83506"/>
                <a:gd name="connsiteY3" fmla="*/ 0 h 137340"/>
                <a:gd name="connsiteX4" fmla="*/ 83506 w 83506"/>
                <a:gd name="connsiteY4" fmla="*/ 34864 h 137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06" h="137340">
                  <a:moveTo>
                    <a:pt x="83506" y="34864"/>
                  </a:moveTo>
                  <a:cubicBezTo>
                    <a:pt x="83097" y="67007"/>
                    <a:pt x="82689" y="99149"/>
                    <a:pt x="82280" y="131292"/>
                  </a:cubicBezTo>
                  <a:cubicBezTo>
                    <a:pt x="66975" y="151229"/>
                    <a:pt x="4047" y="118776"/>
                    <a:pt x="3029" y="79181"/>
                  </a:cubicBezTo>
                  <a:cubicBezTo>
                    <a:pt x="-939" y="46437"/>
                    <a:pt x="-146" y="30363"/>
                    <a:pt x="648" y="0"/>
                  </a:cubicBezTo>
                  <a:cubicBezTo>
                    <a:pt x="56842" y="2096"/>
                    <a:pt x="55887" y="23243"/>
                    <a:pt x="83506" y="34864"/>
                  </a:cubicBezTo>
                  <a:close/>
                </a:path>
              </a:pathLst>
            </a:custGeom>
            <a:solidFill>
              <a:srgbClr val="88282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44" name="Freeform 1343"/>
            <p:cNvSpPr/>
            <p:nvPr/>
          </p:nvSpPr>
          <p:spPr>
            <a:xfrm>
              <a:off x="5025502" y="2314442"/>
              <a:ext cx="328654" cy="246179"/>
            </a:xfrm>
            <a:custGeom>
              <a:avLst/>
              <a:gdLst>
                <a:gd name="connsiteX0" fmla="*/ 4762 w 442912"/>
                <a:gd name="connsiteY0" fmla="*/ 342900 h 342900"/>
                <a:gd name="connsiteX1" fmla="*/ 433387 w 442912"/>
                <a:gd name="connsiteY1" fmla="*/ 85725 h 342900"/>
                <a:gd name="connsiteX2" fmla="*/ 442912 w 442912"/>
                <a:gd name="connsiteY2" fmla="*/ 0 h 342900"/>
                <a:gd name="connsiteX3" fmla="*/ 161925 w 442912"/>
                <a:gd name="connsiteY3" fmla="*/ 114300 h 342900"/>
                <a:gd name="connsiteX4" fmla="*/ 0 w 442912"/>
                <a:gd name="connsiteY4" fmla="*/ 223837 h 342900"/>
                <a:gd name="connsiteX5" fmla="*/ 4762 w 442912"/>
                <a:gd name="connsiteY5" fmla="*/ 342900 h 342900"/>
                <a:gd name="connsiteX0" fmla="*/ 19626 w 457776"/>
                <a:gd name="connsiteY0" fmla="*/ 342900 h 342900"/>
                <a:gd name="connsiteX1" fmla="*/ 448251 w 457776"/>
                <a:gd name="connsiteY1" fmla="*/ 85725 h 342900"/>
                <a:gd name="connsiteX2" fmla="*/ 457776 w 457776"/>
                <a:gd name="connsiteY2" fmla="*/ 0 h 342900"/>
                <a:gd name="connsiteX3" fmla="*/ 176789 w 457776"/>
                <a:gd name="connsiteY3" fmla="*/ 114300 h 342900"/>
                <a:gd name="connsiteX4" fmla="*/ 14864 w 457776"/>
                <a:gd name="connsiteY4" fmla="*/ 223837 h 342900"/>
                <a:gd name="connsiteX5" fmla="*/ 19626 w 457776"/>
                <a:gd name="connsiteY5"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776" h="342900">
                  <a:moveTo>
                    <a:pt x="19626" y="342900"/>
                  </a:moveTo>
                  <a:lnTo>
                    <a:pt x="448251" y="85725"/>
                  </a:lnTo>
                  <a:lnTo>
                    <a:pt x="457776" y="0"/>
                  </a:lnTo>
                  <a:lnTo>
                    <a:pt x="176789" y="114300"/>
                  </a:lnTo>
                  <a:lnTo>
                    <a:pt x="14864" y="223837"/>
                  </a:lnTo>
                  <a:cubicBezTo>
                    <a:pt x="16451" y="263525"/>
                    <a:pt x="-22442" y="305593"/>
                    <a:pt x="19626" y="342900"/>
                  </a:cubicBezTo>
                  <a:close/>
                </a:path>
              </a:pathLst>
            </a:custGeom>
            <a:solidFill>
              <a:srgbClr val="88282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45" name="Freeform 1344"/>
            <p:cNvSpPr/>
            <p:nvPr/>
          </p:nvSpPr>
          <p:spPr>
            <a:xfrm>
              <a:off x="4980301" y="2291464"/>
              <a:ext cx="371588" cy="200450"/>
            </a:xfrm>
            <a:custGeom>
              <a:avLst/>
              <a:gdLst>
                <a:gd name="connsiteX0" fmla="*/ 0 w 503068"/>
                <a:gd name="connsiteY0" fmla="*/ 218982 h 269289"/>
                <a:gd name="connsiteX1" fmla="*/ 88776 w 503068"/>
                <a:gd name="connsiteY1" fmla="*/ 269289 h 269289"/>
                <a:gd name="connsiteX2" fmla="*/ 503068 w 503068"/>
                <a:gd name="connsiteY2" fmla="*/ 35510 h 269289"/>
                <a:gd name="connsiteX3" fmla="*/ 417250 w 503068"/>
                <a:gd name="connsiteY3" fmla="*/ 0 h 269289"/>
                <a:gd name="connsiteX4" fmla="*/ 0 w 503068"/>
                <a:gd name="connsiteY4" fmla="*/ 218982 h 269289"/>
                <a:gd name="connsiteX0" fmla="*/ 0 w 503068"/>
                <a:gd name="connsiteY0" fmla="*/ 224900 h 275207"/>
                <a:gd name="connsiteX1" fmla="*/ 88776 w 503068"/>
                <a:gd name="connsiteY1" fmla="*/ 275207 h 275207"/>
                <a:gd name="connsiteX2" fmla="*/ 503068 w 503068"/>
                <a:gd name="connsiteY2" fmla="*/ 41428 h 275207"/>
                <a:gd name="connsiteX3" fmla="*/ 402454 w 503068"/>
                <a:gd name="connsiteY3" fmla="*/ 0 h 275207"/>
                <a:gd name="connsiteX4" fmla="*/ 0 w 503068"/>
                <a:gd name="connsiteY4" fmla="*/ 224900 h 275207"/>
                <a:gd name="connsiteX0" fmla="*/ 0 w 503068"/>
                <a:gd name="connsiteY0" fmla="*/ 233661 h 283968"/>
                <a:gd name="connsiteX1" fmla="*/ 88776 w 503068"/>
                <a:gd name="connsiteY1" fmla="*/ 283968 h 283968"/>
                <a:gd name="connsiteX2" fmla="*/ 503068 w 503068"/>
                <a:gd name="connsiteY2" fmla="*/ 50189 h 283968"/>
                <a:gd name="connsiteX3" fmla="*/ 402454 w 503068"/>
                <a:gd name="connsiteY3" fmla="*/ 8761 h 283968"/>
                <a:gd name="connsiteX4" fmla="*/ 0 w 503068"/>
                <a:gd name="connsiteY4" fmla="*/ 233661 h 283968"/>
                <a:gd name="connsiteX0" fmla="*/ 0 w 517065"/>
                <a:gd name="connsiteY0" fmla="*/ 236654 h 286961"/>
                <a:gd name="connsiteX1" fmla="*/ 88776 w 517065"/>
                <a:gd name="connsiteY1" fmla="*/ 286961 h 286961"/>
                <a:gd name="connsiteX2" fmla="*/ 503068 w 517065"/>
                <a:gd name="connsiteY2" fmla="*/ 53182 h 286961"/>
                <a:gd name="connsiteX3" fmla="*/ 402454 w 517065"/>
                <a:gd name="connsiteY3" fmla="*/ 11754 h 286961"/>
                <a:gd name="connsiteX4" fmla="*/ 0 w 517065"/>
                <a:gd name="connsiteY4" fmla="*/ 236654 h 286961"/>
                <a:gd name="connsiteX0" fmla="*/ 0 w 517065"/>
                <a:gd name="connsiteY0" fmla="*/ 236654 h 291941"/>
                <a:gd name="connsiteX1" fmla="*/ 88776 w 517065"/>
                <a:gd name="connsiteY1" fmla="*/ 286961 h 291941"/>
                <a:gd name="connsiteX2" fmla="*/ 503068 w 517065"/>
                <a:gd name="connsiteY2" fmla="*/ 53182 h 291941"/>
                <a:gd name="connsiteX3" fmla="*/ 402454 w 517065"/>
                <a:gd name="connsiteY3" fmla="*/ 11754 h 291941"/>
                <a:gd name="connsiteX4" fmla="*/ 0 w 517065"/>
                <a:gd name="connsiteY4" fmla="*/ 236654 h 291941"/>
                <a:gd name="connsiteX0" fmla="*/ 13540 w 530605"/>
                <a:gd name="connsiteY0" fmla="*/ 236654 h 293690"/>
                <a:gd name="connsiteX1" fmla="*/ 102316 w 530605"/>
                <a:gd name="connsiteY1" fmla="*/ 286961 h 293690"/>
                <a:gd name="connsiteX2" fmla="*/ 516608 w 530605"/>
                <a:gd name="connsiteY2" fmla="*/ 53182 h 293690"/>
                <a:gd name="connsiteX3" fmla="*/ 415994 w 530605"/>
                <a:gd name="connsiteY3" fmla="*/ 11754 h 293690"/>
                <a:gd name="connsiteX4" fmla="*/ 13540 w 530605"/>
                <a:gd name="connsiteY4" fmla="*/ 236654 h 293690"/>
                <a:gd name="connsiteX0" fmla="*/ 15498 w 517767"/>
                <a:gd name="connsiteY0" fmla="*/ 230735 h 293049"/>
                <a:gd name="connsiteX1" fmla="*/ 89478 w 517767"/>
                <a:gd name="connsiteY1" fmla="*/ 286961 h 293049"/>
                <a:gd name="connsiteX2" fmla="*/ 503770 w 517767"/>
                <a:gd name="connsiteY2" fmla="*/ 53182 h 293049"/>
                <a:gd name="connsiteX3" fmla="*/ 403156 w 517767"/>
                <a:gd name="connsiteY3" fmla="*/ 11754 h 293049"/>
                <a:gd name="connsiteX4" fmla="*/ 15498 w 517767"/>
                <a:gd name="connsiteY4" fmla="*/ 230735 h 293049"/>
                <a:gd name="connsiteX0" fmla="*/ 15953 w 515263"/>
                <a:gd name="connsiteY0" fmla="*/ 227776 h 292770"/>
                <a:gd name="connsiteX1" fmla="*/ 86974 w 515263"/>
                <a:gd name="connsiteY1" fmla="*/ 286961 h 292770"/>
                <a:gd name="connsiteX2" fmla="*/ 501266 w 515263"/>
                <a:gd name="connsiteY2" fmla="*/ 53182 h 292770"/>
                <a:gd name="connsiteX3" fmla="*/ 400652 w 515263"/>
                <a:gd name="connsiteY3" fmla="*/ 11754 h 292770"/>
                <a:gd name="connsiteX4" fmla="*/ 15953 w 515263"/>
                <a:gd name="connsiteY4" fmla="*/ 227776 h 292770"/>
                <a:gd name="connsiteX0" fmla="*/ 19726 w 519036"/>
                <a:gd name="connsiteY0" fmla="*/ 227776 h 292530"/>
                <a:gd name="connsiteX1" fmla="*/ 90747 w 519036"/>
                <a:gd name="connsiteY1" fmla="*/ 286961 h 292530"/>
                <a:gd name="connsiteX2" fmla="*/ 505039 w 519036"/>
                <a:gd name="connsiteY2" fmla="*/ 53182 h 292530"/>
                <a:gd name="connsiteX3" fmla="*/ 404425 w 519036"/>
                <a:gd name="connsiteY3" fmla="*/ 11754 h 292530"/>
                <a:gd name="connsiteX4" fmla="*/ 19726 w 519036"/>
                <a:gd name="connsiteY4" fmla="*/ 227776 h 292530"/>
                <a:gd name="connsiteX0" fmla="*/ 19240 w 518550"/>
                <a:gd name="connsiteY0" fmla="*/ 227776 h 284503"/>
                <a:gd name="connsiteX1" fmla="*/ 93221 w 518550"/>
                <a:gd name="connsiteY1" fmla="*/ 278084 h 284503"/>
                <a:gd name="connsiteX2" fmla="*/ 504553 w 518550"/>
                <a:gd name="connsiteY2" fmla="*/ 53182 h 284503"/>
                <a:gd name="connsiteX3" fmla="*/ 403939 w 518550"/>
                <a:gd name="connsiteY3" fmla="*/ 11754 h 284503"/>
                <a:gd name="connsiteX4" fmla="*/ 19240 w 518550"/>
                <a:gd name="connsiteY4" fmla="*/ 227776 h 284503"/>
                <a:gd name="connsiteX0" fmla="*/ 19240 w 517312"/>
                <a:gd name="connsiteY0" fmla="*/ 218442 h 275169"/>
                <a:gd name="connsiteX1" fmla="*/ 93221 w 517312"/>
                <a:gd name="connsiteY1" fmla="*/ 268750 h 275169"/>
                <a:gd name="connsiteX2" fmla="*/ 504553 w 517312"/>
                <a:gd name="connsiteY2" fmla="*/ 43848 h 275169"/>
                <a:gd name="connsiteX3" fmla="*/ 392102 w 517312"/>
                <a:gd name="connsiteY3" fmla="*/ 14257 h 275169"/>
                <a:gd name="connsiteX4" fmla="*/ 19240 w 517312"/>
                <a:gd name="connsiteY4" fmla="*/ 218442 h 275169"/>
                <a:gd name="connsiteX0" fmla="*/ 19240 w 517580"/>
                <a:gd name="connsiteY0" fmla="*/ 223700 h 280427"/>
                <a:gd name="connsiteX1" fmla="*/ 93221 w 517580"/>
                <a:gd name="connsiteY1" fmla="*/ 274008 h 280427"/>
                <a:gd name="connsiteX2" fmla="*/ 504553 w 517580"/>
                <a:gd name="connsiteY2" fmla="*/ 49106 h 280427"/>
                <a:gd name="connsiteX3" fmla="*/ 392102 w 517580"/>
                <a:gd name="connsiteY3" fmla="*/ 19515 h 280427"/>
                <a:gd name="connsiteX4" fmla="*/ 19240 w 517580"/>
                <a:gd name="connsiteY4" fmla="*/ 223700 h 280427"/>
                <a:gd name="connsiteX0" fmla="*/ 19240 w 517580"/>
                <a:gd name="connsiteY0" fmla="*/ 222478 h 279205"/>
                <a:gd name="connsiteX1" fmla="*/ 93221 w 517580"/>
                <a:gd name="connsiteY1" fmla="*/ 272786 h 279205"/>
                <a:gd name="connsiteX2" fmla="*/ 504553 w 517580"/>
                <a:gd name="connsiteY2" fmla="*/ 47884 h 279205"/>
                <a:gd name="connsiteX3" fmla="*/ 392102 w 517580"/>
                <a:gd name="connsiteY3" fmla="*/ 18293 h 279205"/>
                <a:gd name="connsiteX4" fmla="*/ 19240 w 517580"/>
                <a:gd name="connsiteY4" fmla="*/ 222478 h 279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80" h="279205">
                  <a:moveTo>
                    <a:pt x="19240" y="222478"/>
                  </a:moveTo>
                  <a:cubicBezTo>
                    <a:pt x="-34026" y="257003"/>
                    <a:pt x="34037" y="294487"/>
                    <a:pt x="93221" y="272786"/>
                  </a:cubicBezTo>
                  <a:lnTo>
                    <a:pt x="504553" y="47884"/>
                  </a:lnTo>
                  <a:cubicBezTo>
                    <a:pt x="550914" y="16320"/>
                    <a:pt x="464110" y="-24124"/>
                    <a:pt x="392102" y="18293"/>
                  </a:cubicBezTo>
                  <a:lnTo>
                    <a:pt x="19240" y="222478"/>
                  </a:lnTo>
                  <a:close/>
                </a:path>
              </a:pathLst>
            </a:custGeom>
            <a:solidFill>
              <a:srgbClr val="4A141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nvGrpSpPr>
            <p:cNvPr id="1346" name="Group 1345"/>
            <p:cNvGrpSpPr/>
            <p:nvPr/>
          </p:nvGrpSpPr>
          <p:grpSpPr>
            <a:xfrm>
              <a:off x="5313235" y="1311355"/>
              <a:ext cx="548709" cy="758989"/>
              <a:chOff x="6281739" y="579214"/>
              <a:chExt cx="2457451" cy="3399232"/>
            </a:xfrm>
          </p:grpSpPr>
          <p:sp>
            <p:nvSpPr>
              <p:cNvPr id="1357" name="Freeform 1356"/>
              <p:cNvSpPr/>
              <p:nvPr/>
            </p:nvSpPr>
            <p:spPr>
              <a:xfrm>
                <a:off x="6286497" y="579214"/>
                <a:ext cx="2452693" cy="1390592"/>
              </a:xfrm>
              <a:custGeom>
                <a:avLst/>
                <a:gdLst>
                  <a:gd name="connsiteX0" fmla="*/ 0 w 804862"/>
                  <a:gd name="connsiteY0" fmla="*/ 9525 h 445294"/>
                  <a:gd name="connsiteX1" fmla="*/ 76200 w 804862"/>
                  <a:gd name="connsiteY1" fmla="*/ 0 h 445294"/>
                  <a:gd name="connsiteX2" fmla="*/ 804862 w 804862"/>
                  <a:gd name="connsiteY2" fmla="*/ 421482 h 445294"/>
                  <a:gd name="connsiteX3" fmla="*/ 731044 w 804862"/>
                  <a:gd name="connsiteY3" fmla="*/ 445294 h 445294"/>
                  <a:gd name="connsiteX4" fmla="*/ 33337 w 804862"/>
                  <a:gd name="connsiteY4" fmla="*/ 66675 h 445294"/>
                  <a:gd name="connsiteX5" fmla="*/ 0 w 804862"/>
                  <a:gd name="connsiteY5" fmla="*/ 9525 h 445294"/>
                  <a:gd name="connsiteX0" fmla="*/ 0 w 804862"/>
                  <a:gd name="connsiteY0" fmla="*/ 14287 h 450056"/>
                  <a:gd name="connsiteX1" fmla="*/ 64294 w 804862"/>
                  <a:gd name="connsiteY1" fmla="*/ 0 h 450056"/>
                  <a:gd name="connsiteX2" fmla="*/ 804862 w 804862"/>
                  <a:gd name="connsiteY2" fmla="*/ 426244 h 450056"/>
                  <a:gd name="connsiteX3" fmla="*/ 731044 w 804862"/>
                  <a:gd name="connsiteY3" fmla="*/ 450056 h 450056"/>
                  <a:gd name="connsiteX4" fmla="*/ 33337 w 804862"/>
                  <a:gd name="connsiteY4" fmla="*/ 71437 h 450056"/>
                  <a:gd name="connsiteX5" fmla="*/ 0 w 804862"/>
                  <a:gd name="connsiteY5" fmla="*/ 14287 h 450056"/>
                  <a:gd name="connsiteX0" fmla="*/ 0 w 795337"/>
                  <a:gd name="connsiteY0" fmla="*/ 14287 h 450056"/>
                  <a:gd name="connsiteX1" fmla="*/ 64294 w 795337"/>
                  <a:gd name="connsiteY1" fmla="*/ 0 h 450056"/>
                  <a:gd name="connsiteX2" fmla="*/ 795337 w 795337"/>
                  <a:gd name="connsiteY2" fmla="*/ 423863 h 450056"/>
                  <a:gd name="connsiteX3" fmla="*/ 731044 w 795337"/>
                  <a:gd name="connsiteY3" fmla="*/ 450056 h 450056"/>
                  <a:gd name="connsiteX4" fmla="*/ 33337 w 795337"/>
                  <a:gd name="connsiteY4" fmla="*/ 71437 h 450056"/>
                  <a:gd name="connsiteX5" fmla="*/ 0 w 795337"/>
                  <a:gd name="connsiteY5" fmla="*/ 14287 h 450056"/>
                  <a:gd name="connsiteX0" fmla="*/ 3655 w 762000"/>
                  <a:gd name="connsiteY0" fmla="*/ 17370 h 450056"/>
                  <a:gd name="connsiteX1" fmla="*/ 30957 w 762000"/>
                  <a:gd name="connsiteY1" fmla="*/ 0 h 450056"/>
                  <a:gd name="connsiteX2" fmla="*/ 762000 w 762000"/>
                  <a:gd name="connsiteY2" fmla="*/ 423863 h 450056"/>
                  <a:gd name="connsiteX3" fmla="*/ 697707 w 762000"/>
                  <a:gd name="connsiteY3" fmla="*/ 450056 h 450056"/>
                  <a:gd name="connsiteX4" fmla="*/ 0 w 762000"/>
                  <a:gd name="connsiteY4" fmla="*/ 71437 h 450056"/>
                  <a:gd name="connsiteX5" fmla="*/ 3655 w 762000"/>
                  <a:gd name="connsiteY5" fmla="*/ 17370 h 450056"/>
                  <a:gd name="connsiteX0" fmla="*/ 0 w 793796"/>
                  <a:gd name="connsiteY0" fmla="*/ 11205 h 450056"/>
                  <a:gd name="connsiteX1" fmla="*/ 62753 w 793796"/>
                  <a:gd name="connsiteY1" fmla="*/ 0 h 450056"/>
                  <a:gd name="connsiteX2" fmla="*/ 793796 w 793796"/>
                  <a:gd name="connsiteY2" fmla="*/ 423863 h 450056"/>
                  <a:gd name="connsiteX3" fmla="*/ 729503 w 793796"/>
                  <a:gd name="connsiteY3" fmla="*/ 450056 h 450056"/>
                  <a:gd name="connsiteX4" fmla="*/ 31796 w 793796"/>
                  <a:gd name="connsiteY4" fmla="*/ 71437 h 450056"/>
                  <a:gd name="connsiteX5" fmla="*/ 0 w 793796"/>
                  <a:gd name="connsiteY5" fmla="*/ 11205 h 45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3796" h="450056">
                    <a:moveTo>
                      <a:pt x="0" y="11205"/>
                    </a:moveTo>
                    <a:lnTo>
                      <a:pt x="62753" y="0"/>
                    </a:lnTo>
                    <a:lnTo>
                      <a:pt x="793796" y="423863"/>
                    </a:lnTo>
                    <a:lnTo>
                      <a:pt x="729503" y="450056"/>
                    </a:lnTo>
                    <a:lnTo>
                      <a:pt x="31796" y="71437"/>
                    </a:lnTo>
                    <a:lnTo>
                      <a:pt x="0" y="11205"/>
                    </a:lnTo>
                    <a:close/>
                  </a:path>
                </a:pathLst>
              </a:custGeom>
              <a:solidFill>
                <a:srgbClr val="B4B4B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58" name="Freeform 1357"/>
              <p:cNvSpPr/>
              <p:nvPr/>
            </p:nvSpPr>
            <p:spPr>
              <a:xfrm>
                <a:off x="6753256" y="3095530"/>
                <a:ext cx="1000007" cy="647852"/>
              </a:xfrm>
              <a:custGeom>
                <a:avLst/>
                <a:gdLst>
                  <a:gd name="connsiteX0" fmla="*/ 92869 w 311944"/>
                  <a:gd name="connsiteY0" fmla="*/ 0 h 200025"/>
                  <a:gd name="connsiteX1" fmla="*/ 0 w 311944"/>
                  <a:gd name="connsiteY1" fmla="*/ 64293 h 200025"/>
                  <a:gd name="connsiteX2" fmla="*/ 16669 w 311944"/>
                  <a:gd name="connsiteY2" fmla="*/ 123825 h 200025"/>
                  <a:gd name="connsiteX3" fmla="*/ 138113 w 311944"/>
                  <a:gd name="connsiteY3" fmla="*/ 200025 h 200025"/>
                  <a:gd name="connsiteX4" fmla="*/ 233363 w 311944"/>
                  <a:gd name="connsiteY4" fmla="*/ 190500 h 200025"/>
                  <a:gd name="connsiteX5" fmla="*/ 311944 w 311944"/>
                  <a:gd name="connsiteY5" fmla="*/ 111918 h 200025"/>
                  <a:gd name="connsiteX6" fmla="*/ 92869 w 311944"/>
                  <a:gd name="connsiteY6" fmla="*/ 0 h 200025"/>
                  <a:gd name="connsiteX0" fmla="*/ 92869 w 311944"/>
                  <a:gd name="connsiteY0" fmla="*/ 0 h 192881"/>
                  <a:gd name="connsiteX1" fmla="*/ 0 w 311944"/>
                  <a:gd name="connsiteY1" fmla="*/ 64293 h 192881"/>
                  <a:gd name="connsiteX2" fmla="*/ 16669 w 311944"/>
                  <a:gd name="connsiteY2" fmla="*/ 123825 h 192881"/>
                  <a:gd name="connsiteX3" fmla="*/ 130969 w 311944"/>
                  <a:gd name="connsiteY3" fmla="*/ 192881 h 192881"/>
                  <a:gd name="connsiteX4" fmla="*/ 233363 w 311944"/>
                  <a:gd name="connsiteY4" fmla="*/ 190500 h 192881"/>
                  <a:gd name="connsiteX5" fmla="*/ 311944 w 311944"/>
                  <a:gd name="connsiteY5" fmla="*/ 111918 h 192881"/>
                  <a:gd name="connsiteX6" fmla="*/ 92869 w 311944"/>
                  <a:gd name="connsiteY6" fmla="*/ 0 h 192881"/>
                  <a:gd name="connsiteX0" fmla="*/ 92869 w 311944"/>
                  <a:gd name="connsiteY0" fmla="*/ 0 h 203746"/>
                  <a:gd name="connsiteX1" fmla="*/ 0 w 311944"/>
                  <a:gd name="connsiteY1" fmla="*/ 64293 h 203746"/>
                  <a:gd name="connsiteX2" fmla="*/ 16669 w 311944"/>
                  <a:gd name="connsiteY2" fmla="*/ 123825 h 203746"/>
                  <a:gd name="connsiteX3" fmla="*/ 130969 w 311944"/>
                  <a:gd name="connsiteY3" fmla="*/ 192881 h 203746"/>
                  <a:gd name="connsiteX4" fmla="*/ 233363 w 311944"/>
                  <a:gd name="connsiteY4" fmla="*/ 190500 h 203746"/>
                  <a:gd name="connsiteX5" fmla="*/ 311944 w 311944"/>
                  <a:gd name="connsiteY5" fmla="*/ 111918 h 203746"/>
                  <a:gd name="connsiteX6" fmla="*/ 92869 w 311944"/>
                  <a:gd name="connsiteY6" fmla="*/ 0 h 203746"/>
                  <a:gd name="connsiteX0" fmla="*/ 92869 w 311944"/>
                  <a:gd name="connsiteY0" fmla="*/ 0 h 209673"/>
                  <a:gd name="connsiteX1" fmla="*/ 0 w 311944"/>
                  <a:gd name="connsiteY1" fmla="*/ 64293 h 209673"/>
                  <a:gd name="connsiteX2" fmla="*/ 16669 w 311944"/>
                  <a:gd name="connsiteY2" fmla="*/ 123825 h 209673"/>
                  <a:gd name="connsiteX3" fmla="*/ 130969 w 311944"/>
                  <a:gd name="connsiteY3" fmla="*/ 192881 h 209673"/>
                  <a:gd name="connsiteX4" fmla="*/ 233363 w 311944"/>
                  <a:gd name="connsiteY4" fmla="*/ 190500 h 209673"/>
                  <a:gd name="connsiteX5" fmla="*/ 311944 w 311944"/>
                  <a:gd name="connsiteY5" fmla="*/ 111918 h 209673"/>
                  <a:gd name="connsiteX6" fmla="*/ 92869 w 311944"/>
                  <a:gd name="connsiteY6" fmla="*/ 0 h 209673"/>
                  <a:gd name="connsiteX0" fmla="*/ 92869 w 311944"/>
                  <a:gd name="connsiteY0" fmla="*/ 0 h 209673"/>
                  <a:gd name="connsiteX1" fmla="*/ 0 w 311944"/>
                  <a:gd name="connsiteY1" fmla="*/ 64293 h 209673"/>
                  <a:gd name="connsiteX2" fmla="*/ 16669 w 311944"/>
                  <a:gd name="connsiteY2" fmla="*/ 123825 h 209673"/>
                  <a:gd name="connsiteX3" fmla="*/ 130969 w 311944"/>
                  <a:gd name="connsiteY3" fmla="*/ 192881 h 209673"/>
                  <a:gd name="connsiteX4" fmla="*/ 233363 w 311944"/>
                  <a:gd name="connsiteY4" fmla="*/ 190500 h 209673"/>
                  <a:gd name="connsiteX5" fmla="*/ 311944 w 311944"/>
                  <a:gd name="connsiteY5" fmla="*/ 111918 h 209673"/>
                  <a:gd name="connsiteX6" fmla="*/ 92869 w 311944"/>
                  <a:gd name="connsiteY6" fmla="*/ 0 h 209673"/>
                  <a:gd name="connsiteX0" fmla="*/ 105842 w 324917"/>
                  <a:gd name="connsiteY0" fmla="*/ 0 h 209673"/>
                  <a:gd name="connsiteX1" fmla="*/ 12973 w 324917"/>
                  <a:gd name="connsiteY1" fmla="*/ 64293 h 209673"/>
                  <a:gd name="connsiteX2" fmla="*/ 29642 w 324917"/>
                  <a:gd name="connsiteY2" fmla="*/ 123825 h 209673"/>
                  <a:gd name="connsiteX3" fmla="*/ 143942 w 324917"/>
                  <a:gd name="connsiteY3" fmla="*/ 192881 h 209673"/>
                  <a:gd name="connsiteX4" fmla="*/ 246336 w 324917"/>
                  <a:gd name="connsiteY4" fmla="*/ 190500 h 209673"/>
                  <a:gd name="connsiteX5" fmla="*/ 324917 w 324917"/>
                  <a:gd name="connsiteY5" fmla="*/ 111918 h 209673"/>
                  <a:gd name="connsiteX6" fmla="*/ 105842 w 324917"/>
                  <a:gd name="connsiteY6" fmla="*/ 0 h 209673"/>
                  <a:gd name="connsiteX0" fmla="*/ 99762 w 318837"/>
                  <a:gd name="connsiteY0" fmla="*/ 0 h 209673"/>
                  <a:gd name="connsiteX1" fmla="*/ 6893 w 318837"/>
                  <a:gd name="connsiteY1" fmla="*/ 64293 h 209673"/>
                  <a:gd name="connsiteX2" fmla="*/ 23562 w 318837"/>
                  <a:gd name="connsiteY2" fmla="*/ 123825 h 209673"/>
                  <a:gd name="connsiteX3" fmla="*/ 137862 w 318837"/>
                  <a:gd name="connsiteY3" fmla="*/ 192881 h 209673"/>
                  <a:gd name="connsiteX4" fmla="*/ 240256 w 318837"/>
                  <a:gd name="connsiteY4" fmla="*/ 190500 h 209673"/>
                  <a:gd name="connsiteX5" fmla="*/ 318837 w 318837"/>
                  <a:gd name="connsiteY5" fmla="*/ 111918 h 209673"/>
                  <a:gd name="connsiteX6" fmla="*/ 99762 w 318837"/>
                  <a:gd name="connsiteY6" fmla="*/ 0 h 209673"/>
                  <a:gd name="connsiteX0" fmla="*/ 104409 w 323484"/>
                  <a:gd name="connsiteY0" fmla="*/ 0 h 209673"/>
                  <a:gd name="connsiteX1" fmla="*/ 11540 w 323484"/>
                  <a:gd name="connsiteY1" fmla="*/ 64293 h 209673"/>
                  <a:gd name="connsiteX2" fmla="*/ 28209 w 323484"/>
                  <a:gd name="connsiteY2" fmla="*/ 123825 h 209673"/>
                  <a:gd name="connsiteX3" fmla="*/ 142509 w 323484"/>
                  <a:gd name="connsiteY3" fmla="*/ 192881 h 209673"/>
                  <a:gd name="connsiteX4" fmla="*/ 244903 w 323484"/>
                  <a:gd name="connsiteY4" fmla="*/ 190500 h 209673"/>
                  <a:gd name="connsiteX5" fmla="*/ 323484 w 323484"/>
                  <a:gd name="connsiteY5" fmla="*/ 111918 h 209673"/>
                  <a:gd name="connsiteX6" fmla="*/ 104409 w 323484"/>
                  <a:gd name="connsiteY6" fmla="*/ 0 h 209673"/>
                  <a:gd name="connsiteX0" fmla="*/ 104409 w 323484"/>
                  <a:gd name="connsiteY0" fmla="*/ 0 h 209673"/>
                  <a:gd name="connsiteX1" fmla="*/ 11540 w 323484"/>
                  <a:gd name="connsiteY1" fmla="*/ 64293 h 209673"/>
                  <a:gd name="connsiteX2" fmla="*/ 28209 w 323484"/>
                  <a:gd name="connsiteY2" fmla="*/ 123825 h 209673"/>
                  <a:gd name="connsiteX3" fmla="*/ 137747 w 323484"/>
                  <a:gd name="connsiteY3" fmla="*/ 192881 h 209673"/>
                  <a:gd name="connsiteX4" fmla="*/ 244903 w 323484"/>
                  <a:gd name="connsiteY4" fmla="*/ 190500 h 209673"/>
                  <a:gd name="connsiteX5" fmla="*/ 323484 w 323484"/>
                  <a:gd name="connsiteY5" fmla="*/ 111918 h 209673"/>
                  <a:gd name="connsiteX6" fmla="*/ 104409 w 323484"/>
                  <a:gd name="connsiteY6" fmla="*/ 0 h 209673"/>
                  <a:gd name="connsiteX0" fmla="*/ 96173 w 315248"/>
                  <a:gd name="connsiteY0" fmla="*/ 0 h 209673"/>
                  <a:gd name="connsiteX1" fmla="*/ 17592 w 315248"/>
                  <a:gd name="connsiteY1" fmla="*/ 57149 h 209673"/>
                  <a:gd name="connsiteX2" fmla="*/ 19973 w 315248"/>
                  <a:gd name="connsiteY2" fmla="*/ 123825 h 209673"/>
                  <a:gd name="connsiteX3" fmla="*/ 129511 w 315248"/>
                  <a:gd name="connsiteY3" fmla="*/ 192881 h 209673"/>
                  <a:gd name="connsiteX4" fmla="*/ 236667 w 315248"/>
                  <a:gd name="connsiteY4" fmla="*/ 190500 h 209673"/>
                  <a:gd name="connsiteX5" fmla="*/ 315248 w 315248"/>
                  <a:gd name="connsiteY5" fmla="*/ 111918 h 209673"/>
                  <a:gd name="connsiteX6" fmla="*/ 96173 w 315248"/>
                  <a:gd name="connsiteY6" fmla="*/ 0 h 209673"/>
                  <a:gd name="connsiteX0" fmla="*/ 104570 w 323645"/>
                  <a:gd name="connsiteY0" fmla="*/ 0 h 209673"/>
                  <a:gd name="connsiteX1" fmla="*/ 25989 w 323645"/>
                  <a:gd name="connsiteY1" fmla="*/ 57149 h 209673"/>
                  <a:gd name="connsiteX2" fmla="*/ 28370 w 323645"/>
                  <a:gd name="connsiteY2" fmla="*/ 123825 h 209673"/>
                  <a:gd name="connsiteX3" fmla="*/ 137908 w 323645"/>
                  <a:gd name="connsiteY3" fmla="*/ 192881 h 209673"/>
                  <a:gd name="connsiteX4" fmla="*/ 245064 w 323645"/>
                  <a:gd name="connsiteY4" fmla="*/ 190500 h 209673"/>
                  <a:gd name="connsiteX5" fmla="*/ 323645 w 323645"/>
                  <a:gd name="connsiteY5" fmla="*/ 111918 h 209673"/>
                  <a:gd name="connsiteX6" fmla="*/ 104570 w 323645"/>
                  <a:gd name="connsiteY6" fmla="*/ 0 h 209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45" h="209673">
                    <a:moveTo>
                      <a:pt x="104570" y="0"/>
                    </a:moveTo>
                    <a:cubicBezTo>
                      <a:pt x="73614" y="21431"/>
                      <a:pt x="56860" y="35596"/>
                      <a:pt x="25989" y="57149"/>
                    </a:cubicBezTo>
                    <a:cubicBezTo>
                      <a:pt x="-16080" y="86519"/>
                      <a:pt x="-998" y="108743"/>
                      <a:pt x="28370" y="123825"/>
                    </a:cubicBezTo>
                    <a:lnTo>
                      <a:pt x="137908" y="192881"/>
                    </a:lnTo>
                    <a:cubicBezTo>
                      <a:pt x="191089" y="218281"/>
                      <a:pt x="227602" y="212726"/>
                      <a:pt x="245064" y="190500"/>
                    </a:cubicBezTo>
                    <a:lnTo>
                      <a:pt x="323645" y="111918"/>
                    </a:lnTo>
                    <a:lnTo>
                      <a:pt x="104570" y="0"/>
                    </a:lnTo>
                    <a:close/>
                  </a:path>
                </a:pathLst>
              </a:cu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59" name="Freeform 1358"/>
              <p:cNvSpPr/>
              <p:nvPr/>
            </p:nvSpPr>
            <p:spPr>
              <a:xfrm>
                <a:off x="8305094" y="1891042"/>
                <a:ext cx="433243" cy="2086087"/>
              </a:xfrm>
              <a:custGeom>
                <a:avLst/>
                <a:gdLst>
                  <a:gd name="connsiteX0" fmla="*/ 83343 w 130968"/>
                  <a:gd name="connsiteY0" fmla="*/ 21432 h 676275"/>
                  <a:gd name="connsiteX1" fmla="*/ 130968 w 130968"/>
                  <a:gd name="connsiteY1" fmla="*/ 0 h 676275"/>
                  <a:gd name="connsiteX2" fmla="*/ 130968 w 130968"/>
                  <a:gd name="connsiteY2" fmla="*/ 645319 h 676275"/>
                  <a:gd name="connsiteX3" fmla="*/ 83343 w 130968"/>
                  <a:gd name="connsiteY3" fmla="*/ 676275 h 676275"/>
                  <a:gd name="connsiteX4" fmla="*/ 0 w 130968"/>
                  <a:gd name="connsiteY4" fmla="*/ 400050 h 676275"/>
                  <a:gd name="connsiteX5" fmla="*/ 83343 w 130968"/>
                  <a:gd name="connsiteY5" fmla="*/ 21432 h 676275"/>
                  <a:gd name="connsiteX0" fmla="*/ 83343 w 140216"/>
                  <a:gd name="connsiteY0" fmla="*/ 18349 h 673192"/>
                  <a:gd name="connsiteX1" fmla="*/ 140216 w 140216"/>
                  <a:gd name="connsiteY1" fmla="*/ 0 h 673192"/>
                  <a:gd name="connsiteX2" fmla="*/ 130968 w 140216"/>
                  <a:gd name="connsiteY2" fmla="*/ 642236 h 673192"/>
                  <a:gd name="connsiteX3" fmla="*/ 83343 w 140216"/>
                  <a:gd name="connsiteY3" fmla="*/ 673192 h 673192"/>
                  <a:gd name="connsiteX4" fmla="*/ 0 w 140216"/>
                  <a:gd name="connsiteY4" fmla="*/ 396967 h 673192"/>
                  <a:gd name="connsiteX5" fmla="*/ 83343 w 140216"/>
                  <a:gd name="connsiteY5" fmla="*/ 18349 h 673192"/>
                  <a:gd name="connsiteX0" fmla="*/ 84884 w 140216"/>
                  <a:gd name="connsiteY0" fmla="*/ 22973 h 673192"/>
                  <a:gd name="connsiteX1" fmla="*/ 140216 w 140216"/>
                  <a:gd name="connsiteY1" fmla="*/ 0 h 673192"/>
                  <a:gd name="connsiteX2" fmla="*/ 130968 w 140216"/>
                  <a:gd name="connsiteY2" fmla="*/ 642236 h 673192"/>
                  <a:gd name="connsiteX3" fmla="*/ 83343 w 140216"/>
                  <a:gd name="connsiteY3" fmla="*/ 673192 h 673192"/>
                  <a:gd name="connsiteX4" fmla="*/ 0 w 140216"/>
                  <a:gd name="connsiteY4" fmla="*/ 396967 h 673192"/>
                  <a:gd name="connsiteX5" fmla="*/ 84884 w 140216"/>
                  <a:gd name="connsiteY5" fmla="*/ 22973 h 673192"/>
                  <a:gd name="connsiteX0" fmla="*/ 84884 w 140216"/>
                  <a:gd name="connsiteY0" fmla="*/ 22973 h 673192"/>
                  <a:gd name="connsiteX1" fmla="*/ 140216 w 140216"/>
                  <a:gd name="connsiteY1" fmla="*/ 0 h 673192"/>
                  <a:gd name="connsiteX2" fmla="*/ 130968 w 140216"/>
                  <a:gd name="connsiteY2" fmla="*/ 642236 h 673192"/>
                  <a:gd name="connsiteX3" fmla="*/ 83343 w 140216"/>
                  <a:gd name="connsiteY3" fmla="*/ 673192 h 673192"/>
                  <a:gd name="connsiteX4" fmla="*/ 0 w 140216"/>
                  <a:gd name="connsiteY4" fmla="*/ 396967 h 673192"/>
                  <a:gd name="connsiteX5" fmla="*/ 84884 w 140216"/>
                  <a:gd name="connsiteY5" fmla="*/ 22973 h 673192"/>
                  <a:gd name="connsiteX0" fmla="*/ 69471 w 140216"/>
                  <a:gd name="connsiteY0" fmla="*/ 29138 h 673192"/>
                  <a:gd name="connsiteX1" fmla="*/ 140216 w 140216"/>
                  <a:gd name="connsiteY1" fmla="*/ 0 h 673192"/>
                  <a:gd name="connsiteX2" fmla="*/ 130968 w 140216"/>
                  <a:gd name="connsiteY2" fmla="*/ 642236 h 673192"/>
                  <a:gd name="connsiteX3" fmla="*/ 83343 w 140216"/>
                  <a:gd name="connsiteY3" fmla="*/ 673192 h 673192"/>
                  <a:gd name="connsiteX4" fmla="*/ 0 w 140216"/>
                  <a:gd name="connsiteY4" fmla="*/ 396967 h 673192"/>
                  <a:gd name="connsiteX5" fmla="*/ 69471 w 140216"/>
                  <a:gd name="connsiteY5" fmla="*/ 29138 h 673192"/>
                  <a:gd name="connsiteX0" fmla="*/ 69471 w 140216"/>
                  <a:gd name="connsiteY0" fmla="*/ 26920 h 673192"/>
                  <a:gd name="connsiteX1" fmla="*/ 140216 w 140216"/>
                  <a:gd name="connsiteY1" fmla="*/ 0 h 673192"/>
                  <a:gd name="connsiteX2" fmla="*/ 130968 w 140216"/>
                  <a:gd name="connsiteY2" fmla="*/ 642236 h 673192"/>
                  <a:gd name="connsiteX3" fmla="*/ 83343 w 140216"/>
                  <a:gd name="connsiteY3" fmla="*/ 673192 h 673192"/>
                  <a:gd name="connsiteX4" fmla="*/ 0 w 140216"/>
                  <a:gd name="connsiteY4" fmla="*/ 396967 h 673192"/>
                  <a:gd name="connsiteX5" fmla="*/ 69471 w 140216"/>
                  <a:gd name="connsiteY5" fmla="*/ 26920 h 673192"/>
                  <a:gd name="connsiteX0" fmla="*/ 69471 w 140216"/>
                  <a:gd name="connsiteY0" fmla="*/ 26920 h 676452"/>
                  <a:gd name="connsiteX1" fmla="*/ 140216 w 140216"/>
                  <a:gd name="connsiteY1" fmla="*/ 0 h 676452"/>
                  <a:gd name="connsiteX2" fmla="*/ 130968 w 140216"/>
                  <a:gd name="connsiteY2" fmla="*/ 642236 h 676452"/>
                  <a:gd name="connsiteX3" fmla="*/ 82039 w 140216"/>
                  <a:gd name="connsiteY3" fmla="*/ 676452 h 676452"/>
                  <a:gd name="connsiteX4" fmla="*/ 0 w 140216"/>
                  <a:gd name="connsiteY4" fmla="*/ 396967 h 676452"/>
                  <a:gd name="connsiteX5" fmla="*/ 69471 w 140216"/>
                  <a:gd name="connsiteY5" fmla="*/ 26920 h 676452"/>
                  <a:gd name="connsiteX0" fmla="*/ 69471 w 140216"/>
                  <a:gd name="connsiteY0" fmla="*/ 26920 h 677104"/>
                  <a:gd name="connsiteX1" fmla="*/ 140216 w 140216"/>
                  <a:gd name="connsiteY1" fmla="*/ 0 h 677104"/>
                  <a:gd name="connsiteX2" fmla="*/ 130968 w 140216"/>
                  <a:gd name="connsiteY2" fmla="*/ 642236 h 677104"/>
                  <a:gd name="connsiteX3" fmla="*/ 82691 w 140216"/>
                  <a:gd name="connsiteY3" fmla="*/ 677104 h 677104"/>
                  <a:gd name="connsiteX4" fmla="*/ 0 w 140216"/>
                  <a:gd name="connsiteY4" fmla="*/ 396967 h 677104"/>
                  <a:gd name="connsiteX5" fmla="*/ 69471 w 140216"/>
                  <a:gd name="connsiteY5" fmla="*/ 26920 h 677104"/>
                  <a:gd name="connsiteX0" fmla="*/ 69471 w 140216"/>
                  <a:gd name="connsiteY0" fmla="*/ 26920 h 675148"/>
                  <a:gd name="connsiteX1" fmla="*/ 140216 w 140216"/>
                  <a:gd name="connsiteY1" fmla="*/ 0 h 675148"/>
                  <a:gd name="connsiteX2" fmla="*/ 130968 w 140216"/>
                  <a:gd name="connsiteY2" fmla="*/ 642236 h 675148"/>
                  <a:gd name="connsiteX3" fmla="*/ 83343 w 140216"/>
                  <a:gd name="connsiteY3" fmla="*/ 675148 h 675148"/>
                  <a:gd name="connsiteX4" fmla="*/ 0 w 140216"/>
                  <a:gd name="connsiteY4" fmla="*/ 396967 h 675148"/>
                  <a:gd name="connsiteX5" fmla="*/ 69471 w 140216"/>
                  <a:gd name="connsiteY5" fmla="*/ 26920 h 675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216" h="675148">
                    <a:moveTo>
                      <a:pt x="69471" y="26920"/>
                    </a:moveTo>
                    <a:lnTo>
                      <a:pt x="140216" y="0"/>
                    </a:lnTo>
                    <a:lnTo>
                      <a:pt x="130968" y="642236"/>
                    </a:lnTo>
                    <a:lnTo>
                      <a:pt x="83343" y="675148"/>
                    </a:lnTo>
                    <a:lnTo>
                      <a:pt x="0" y="396967"/>
                    </a:lnTo>
                    <a:lnTo>
                      <a:pt x="69471" y="26920"/>
                    </a:lnTo>
                    <a:close/>
                  </a:path>
                </a:pathLst>
              </a:custGeom>
              <a:solidFill>
                <a:schemeClr val="tx1">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60" name="Freeform 1359"/>
              <p:cNvSpPr/>
              <p:nvPr/>
            </p:nvSpPr>
            <p:spPr>
              <a:xfrm>
                <a:off x="6281739" y="608645"/>
                <a:ext cx="2280870" cy="3369801"/>
              </a:xfrm>
              <a:custGeom>
                <a:avLst/>
                <a:gdLst>
                  <a:gd name="connsiteX0" fmla="*/ 0 w 2280870"/>
                  <a:gd name="connsiteY0" fmla="*/ 0 h 3369801"/>
                  <a:gd name="connsiteX1" fmla="*/ 2273510 w 2280870"/>
                  <a:gd name="connsiteY1" fmla="*/ 1350389 h 3369801"/>
                  <a:gd name="connsiteX2" fmla="*/ 2280870 w 2280870"/>
                  <a:gd name="connsiteY2" fmla="*/ 3060776 h 3369801"/>
                  <a:gd name="connsiteX3" fmla="*/ 2279537 w 2280870"/>
                  <a:gd name="connsiteY3" fmla="*/ 3059999 h 3369801"/>
                  <a:gd name="connsiteX4" fmla="*/ 2280870 w 2280870"/>
                  <a:gd name="connsiteY4" fmla="*/ 3369801 h 3369801"/>
                  <a:gd name="connsiteX5" fmla="*/ 0 w 2280870"/>
                  <a:gd name="connsiteY5" fmla="*/ 2040304 h 3369801"/>
                  <a:gd name="connsiteX6" fmla="*/ 0 w 2280870"/>
                  <a:gd name="connsiteY6" fmla="*/ 1731279 h 3369801"/>
                  <a:gd name="connsiteX7" fmla="*/ 0 w 2280870"/>
                  <a:gd name="connsiteY7" fmla="*/ 309025 h 3369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0870" h="3369801">
                    <a:moveTo>
                      <a:pt x="0" y="0"/>
                    </a:moveTo>
                    <a:lnTo>
                      <a:pt x="2273510" y="1350389"/>
                    </a:lnTo>
                    <a:lnTo>
                      <a:pt x="2280870" y="3060776"/>
                    </a:lnTo>
                    <a:lnTo>
                      <a:pt x="2279537" y="3059999"/>
                    </a:lnTo>
                    <a:lnTo>
                      <a:pt x="2280870" y="3369801"/>
                    </a:lnTo>
                    <a:lnTo>
                      <a:pt x="0" y="2040304"/>
                    </a:lnTo>
                    <a:lnTo>
                      <a:pt x="0" y="1731279"/>
                    </a:lnTo>
                    <a:lnTo>
                      <a:pt x="0" y="309025"/>
                    </a:lnTo>
                    <a:close/>
                  </a:path>
                </a:pathLst>
              </a:cu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61" name="Freeform 1360"/>
              <p:cNvSpPr/>
              <p:nvPr/>
            </p:nvSpPr>
            <p:spPr>
              <a:xfrm>
                <a:off x="6329363" y="791732"/>
                <a:ext cx="2178263" cy="2989340"/>
              </a:xfrm>
              <a:custGeom>
                <a:avLst/>
                <a:gdLst>
                  <a:gd name="connsiteX0" fmla="*/ 0 w 738187"/>
                  <a:gd name="connsiteY0" fmla="*/ 0 h 1004887"/>
                  <a:gd name="connsiteX1" fmla="*/ 0 w 738187"/>
                  <a:gd name="connsiteY1" fmla="*/ 578644 h 1004887"/>
                  <a:gd name="connsiteX2" fmla="*/ 738187 w 738187"/>
                  <a:gd name="connsiteY2" fmla="*/ 1004887 h 1004887"/>
                  <a:gd name="connsiteX3" fmla="*/ 738187 w 738187"/>
                  <a:gd name="connsiteY3" fmla="*/ 385762 h 1004887"/>
                  <a:gd name="connsiteX4" fmla="*/ 0 w 738187"/>
                  <a:gd name="connsiteY4" fmla="*/ 0 h 1004887"/>
                  <a:gd name="connsiteX0" fmla="*/ 0 w 738187"/>
                  <a:gd name="connsiteY0" fmla="*/ 0 h 1004887"/>
                  <a:gd name="connsiteX1" fmla="*/ 0 w 738187"/>
                  <a:gd name="connsiteY1" fmla="*/ 578644 h 1004887"/>
                  <a:gd name="connsiteX2" fmla="*/ 738187 w 738187"/>
                  <a:gd name="connsiteY2" fmla="*/ 1004887 h 1004887"/>
                  <a:gd name="connsiteX3" fmla="*/ 735805 w 738187"/>
                  <a:gd name="connsiteY3" fmla="*/ 456529 h 1004887"/>
                  <a:gd name="connsiteX4" fmla="*/ 0 w 738187"/>
                  <a:gd name="connsiteY4" fmla="*/ 0 h 1004887"/>
                  <a:gd name="connsiteX0" fmla="*/ 0 w 738187"/>
                  <a:gd name="connsiteY0" fmla="*/ 0 h 981299"/>
                  <a:gd name="connsiteX1" fmla="*/ 0 w 738187"/>
                  <a:gd name="connsiteY1" fmla="*/ 555056 h 981299"/>
                  <a:gd name="connsiteX2" fmla="*/ 738187 w 738187"/>
                  <a:gd name="connsiteY2" fmla="*/ 981299 h 981299"/>
                  <a:gd name="connsiteX3" fmla="*/ 735805 w 738187"/>
                  <a:gd name="connsiteY3" fmla="*/ 432941 h 981299"/>
                  <a:gd name="connsiteX4" fmla="*/ 0 w 738187"/>
                  <a:gd name="connsiteY4" fmla="*/ 0 h 981299"/>
                  <a:gd name="connsiteX0" fmla="*/ 0 w 738187"/>
                  <a:gd name="connsiteY0" fmla="*/ 0 h 981299"/>
                  <a:gd name="connsiteX1" fmla="*/ 0 w 738187"/>
                  <a:gd name="connsiteY1" fmla="*/ 555056 h 981299"/>
                  <a:gd name="connsiteX2" fmla="*/ 738187 w 738187"/>
                  <a:gd name="connsiteY2" fmla="*/ 981299 h 981299"/>
                  <a:gd name="connsiteX3" fmla="*/ 720392 w 738187"/>
                  <a:gd name="connsiteY3" fmla="*/ 425307 h 981299"/>
                  <a:gd name="connsiteX4" fmla="*/ 0 w 738187"/>
                  <a:gd name="connsiteY4" fmla="*/ 0 h 981299"/>
                  <a:gd name="connsiteX0" fmla="*/ 0 w 720392"/>
                  <a:gd name="connsiteY0" fmla="*/ 0 h 969084"/>
                  <a:gd name="connsiteX1" fmla="*/ 0 w 720392"/>
                  <a:gd name="connsiteY1" fmla="*/ 555056 h 969084"/>
                  <a:gd name="connsiteX2" fmla="*/ 719691 w 720392"/>
                  <a:gd name="connsiteY2" fmla="*/ 969084 h 969084"/>
                  <a:gd name="connsiteX3" fmla="*/ 720392 w 720392"/>
                  <a:gd name="connsiteY3" fmla="*/ 425307 h 969084"/>
                  <a:gd name="connsiteX4" fmla="*/ 0 w 720392"/>
                  <a:gd name="connsiteY4" fmla="*/ 0 h 969084"/>
                  <a:gd name="connsiteX0" fmla="*/ 0 w 720392"/>
                  <a:gd name="connsiteY0" fmla="*/ 0 h 967557"/>
                  <a:gd name="connsiteX1" fmla="*/ 0 w 720392"/>
                  <a:gd name="connsiteY1" fmla="*/ 555056 h 967557"/>
                  <a:gd name="connsiteX2" fmla="*/ 718149 w 720392"/>
                  <a:gd name="connsiteY2" fmla="*/ 967557 h 967557"/>
                  <a:gd name="connsiteX3" fmla="*/ 720392 w 720392"/>
                  <a:gd name="connsiteY3" fmla="*/ 425307 h 967557"/>
                  <a:gd name="connsiteX4" fmla="*/ 0 w 720392"/>
                  <a:gd name="connsiteY4" fmla="*/ 0 h 967557"/>
                  <a:gd name="connsiteX0" fmla="*/ 18496 w 720392"/>
                  <a:gd name="connsiteY0" fmla="*/ 0 h 952288"/>
                  <a:gd name="connsiteX1" fmla="*/ 0 w 720392"/>
                  <a:gd name="connsiteY1" fmla="*/ 539787 h 952288"/>
                  <a:gd name="connsiteX2" fmla="*/ 718149 w 720392"/>
                  <a:gd name="connsiteY2" fmla="*/ 952288 h 952288"/>
                  <a:gd name="connsiteX3" fmla="*/ 720392 w 720392"/>
                  <a:gd name="connsiteY3" fmla="*/ 410038 h 952288"/>
                  <a:gd name="connsiteX4" fmla="*/ 18496 w 720392"/>
                  <a:gd name="connsiteY4" fmla="*/ 0 h 952288"/>
                  <a:gd name="connsiteX0" fmla="*/ 3083 w 704979"/>
                  <a:gd name="connsiteY0" fmla="*/ 0 h 952288"/>
                  <a:gd name="connsiteX1" fmla="*/ 0 w 704979"/>
                  <a:gd name="connsiteY1" fmla="*/ 544367 h 952288"/>
                  <a:gd name="connsiteX2" fmla="*/ 702736 w 704979"/>
                  <a:gd name="connsiteY2" fmla="*/ 952288 h 952288"/>
                  <a:gd name="connsiteX3" fmla="*/ 704979 w 704979"/>
                  <a:gd name="connsiteY3" fmla="*/ 410038 h 952288"/>
                  <a:gd name="connsiteX4" fmla="*/ 3083 w 704979"/>
                  <a:gd name="connsiteY4" fmla="*/ 0 h 952288"/>
                  <a:gd name="connsiteX0" fmla="*/ 296 w 705275"/>
                  <a:gd name="connsiteY0" fmla="*/ 0 h 955342"/>
                  <a:gd name="connsiteX1" fmla="*/ 296 w 705275"/>
                  <a:gd name="connsiteY1" fmla="*/ 547421 h 955342"/>
                  <a:gd name="connsiteX2" fmla="*/ 703032 w 705275"/>
                  <a:gd name="connsiteY2" fmla="*/ 955342 h 955342"/>
                  <a:gd name="connsiteX3" fmla="*/ 705275 w 705275"/>
                  <a:gd name="connsiteY3" fmla="*/ 413092 h 955342"/>
                  <a:gd name="connsiteX4" fmla="*/ 296 w 705275"/>
                  <a:gd name="connsiteY4" fmla="*/ 0 h 955342"/>
                  <a:gd name="connsiteX0" fmla="*/ 186 w 706706"/>
                  <a:gd name="connsiteY0" fmla="*/ 0 h 958396"/>
                  <a:gd name="connsiteX1" fmla="*/ 1727 w 706706"/>
                  <a:gd name="connsiteY1" fmla="*/ 550475 h 958396"/>
                  <a:gd name="connsiteX2" fmla="*/ 704463 w 706706"/>
                  <a:gd name="connsiteY2" fmla="*/ 958396 h 958396"/>
                  <a:gd name="connsiteX3" fmla="*/ 706706 w 706706"/>
                  <a:gd name="connsiteY3" fmla="*/ 416146 h 958396"/>
                  <a:gd name="connsiteX4" fmla="*/ 186 w 706706"/>
                  <a:gd name="connsiteY4" fmla="*/ 0 h 958396"/>
                  <a:gd name="connsiteX0" fmla="*/ 1542 w 704979"/>
                  <a:gd name="connsiteY0" fmla="*/ 0 h 958396"/>
                  <a:gd name="connsiteX1" fmla="*/ 0 w 704979"/>
                  <a:gd name="connsiteY1" fmla="*/ 550475 h 958396"/>
                  <a:gd name="connsiteX2" fmla="*/ 702736 w 704979"/>
                  <a:gd name="connsiteY2" fmla="*/ 958396 h 958396"/>
                  <a:gd name="connsiteX3" fmla="*/ 704979 w 704979"/>
                  <a:gd name="connsiteY3" fmla="*/ 416146 h 958396"/>
                  <a:gd name="connsiteX4" fmla="*/ 1542 w 704979"/>
                  <a:gd name="connsiteY4" fmla="*/ 0 h 958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979" h="958396">
                    <a:moveTo>
                      <a:pt x="1542" y="0"/>
                    </a:moveTo>
                    <a:cubicBezTo>
                      <a:pt x="514" y="181456"/>
                      <a:pt x="1028" y="369019"/>
                      <a:pt x="0" y="550475"/>
                    </a:cubicBezTo>
                    <a:lnTo>
                      <a:pt x="702736" y="958396"/>
                    </a:lnTo>
                    <a:cubicBezTo>
                      <a:pt x="702970" y="777137"/>
                      <a:pt x="704745" y="597405"/>
                      <a:pt x="704979" y="416146"/>
                    </a:cubicBezTo>
                    <a:lnTo>
                      <a:pt x="1542" y="0"/>
                    </a:lnTo>
                    <a:close/>
                  </a:path>
                </a:pathLst>
              </a:cu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62" name="Freeform 1361"/>
              <p:cNvSpPr/>
              <p:nvPr/>
            </p:nvSpPr>
            <p:spPr>
              <a:xfrm>
                <a:off x="6401930" y="925027"/>
                <a:ext cx="2025771" cy="2718449"/>
              </a:xfrm>
              <a:custGeom>
                <a:avLst/>
                <a:gdLst>
                  <a:gd name="connsiteX0" fmla="*/ 0 w 738187"/>
                  <a:gd name="connsiteY0" fmla="*/ 0 h 1004887"/>
                  <a:gd name="connsiteX1" fmla="*/ 0 w 738187"/>
                  <a:gd name="connsiteY1" fmla="*/ 578644 h 1004887"/>
                  <a:gd name="connsiteX2" fmla="*/ 738187 w 738187"/>
                  <a:gd name="connsiteY2" fmla="*/ 1004887 h 1004887"/>
                  <a:gd name="connsiteX3" fmla="*/ 738187 w 738187"/>
                  <a:gd name="connsiteY3" fmla="*/ 385762 h 1004887"/>
                  <a:gd name="connsiteX4" fmla="*/ 0 w 738187"/>
                  <a:gd name="connsiteY4" fmla="*/ 0 h 1004887"/>
                  <a:gd name="connsiteX0" fmla="*/ 0 w 738187"/>
                  <a:gd name="connsiteY0" fmla="*/ 0 h 1004887"/>
                  <a:gd name="connsiteX1" fmla="*/ 0 w 738187"/>
                  <a:gd name="connsiteY1" fmla="*/ 578644 h 1004887"/>
                  <a:gd name="connsiteX2" fmla="*/ 738187 w 738187"/>
                  <a:gd name="connsiteY2" fmla="*/ 1004887 h 1004887"/>
                  <a:gd name="connsiteX3" fmla="*/ 735805 w 738187"/>
                  <a:gd name="connsiteY3" fmla="*/ 456529 h 1004887"/>
                  <a:gd name="connsiteX4" fmla="*/ 0 w 738187"/>
                  <a:gd name="connsiteY4" fmla="*/ 0 h 1004887"/>
                  <a:gd name="connsiteX0" fmla="*/ 0 w 738187"/>
                  <a:gd name="connsiteY0" fmla="*/ 0 h 981299"/>
                  <a:gd name="connsiteX1" fmla="*/ 0 w 738187"/>
                  <a:gd name="connsiteY1" fmla="*/ 555056 h 981299"/>
                  <a:gd name="connsiteX2" fmla="*/ 738187 w 738187"/>
                  <a:gd name="connsiteY2" fmla="*/ 981299 h 981299"/>
                  <a:gd name="connsiteX3" fmla="*/ 735805 w 738187"/>
                  <a:gd name="connsiteY3" fmla="*/ 432941 h 981299"/>
                  <a:gd name="connsiteX4" fmla="*/ 0 w 738187"/>
                  <a:gd name="connsiteY4" fmla="*/ 0 h 981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87" h="981299">
                    <a:moveTo>
                      <a:pt x="0" y="0"/>
                    </a:moveTo>
                    <a:lnTo>
                      <a:pt x="0" y="555056"/>
                    </a:lnTo>
                    <a:lnTo>
                      <a:pt x="738187" y="981299"/>
                    </a:lnTo>
                    <a:lnTo>
                      <a:pt x="735805" y="432941"/>
                    </a:lnTo>
                    <a:lnTo>
                      <a:pt x="0" y="0"/>
                    </a:lnTo>
                    <a:close/>
                  </a:path>
                </a:pathLst>
              </a:custGeom>
              <a:solidFill>
                <a:srgbClr val="8BC6E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sp>
          <p:nvSpPr>
            <p:cNvPr id="1347" name="Oval 1346"/>
            <p:cNvSpPr/>
            <p:nvPr/>
          </p:nvSpPr>
          <p:spPr>
            <a:xfrm>
              <a:off x="5568062" y="2169936"/>
              <a:ext cx="198338" cy="106146"/>
            </a:xfrm>
            <a:prstGeom prst="ellipse">
              <a:avLst/>
            </a:prstGeom>
            <a:solidFill>
              <a:srgbClr val="FEB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nvGrpSpPr>
            <p:cNvPr id="1348" name="Group 1347"/>
            <p:cNvGrpSpPr/>
            <p:nvPr/>
          </p:nvGrpSpPr>
          <p:grpSpPr>
            <a:xfrm rot="553951">
              <a:off x="5621816" y="2176542"/>
              <a:ext cx="95694" cy="78571"/>
              <a:chOff x="8559837" y="624431"/>
              <a:chExt cx="938886" cy="770891"/>
            </a:xfrm>
          </p:grpSpPr>
          <p:grpSp>
            <p:nvGrpSpPr>
              <p:cNvPr id="1353" name="Group 1352"/>
              <p:cNvGrpSpPr/>
              <p:nvPr/>
            </p:nvGrpSpPr>
            <p:grpSpPr>
              <a:xfrm>
                <a:off x="8559837" y="624431"/>
                <a:ext cx="938886" cy="770891"/>
                <a:chOff x="8559837" y="624431"/>
                <a:chExt cx="938886" cy="770891"/>
              </a:xfrm>
            </p:grpSpPr>
            <p:sp>
              <p:nvSpPr>
                <p:cNvPr id="1355" name="Freeform 1354"/>
                <p:cNvSpPr/>
                <p:nvPr/>
              </p:nvSpPr>
              <p:spPr>
                <a:xfrm>
                  <a:off x="8559837" y="680816"/>
                  <a:ext cx="938886" cy="714506"/>
                </a:xfrm>
                <a:custGeom>
                  <a:avLst/>
                  <a:gdLst>
                    <a:gd name="connsiteX0" fmla="*/ 152400 w 152400"/>
                    <a:gd name="connsiteY0" fmla="*/ 0 h 83344"/>
                    <a:gd name="connsiteX1" fmla="*/ 42862 w 152400"/>
                    <a:gd name="connsiteY1" fmla="*/ 4763 h 83344"/>
                    <a:gd name="connsiteX2" fmla="*/ 0 w 152400"/>
                    <a:gd name="connsiteY2" fmla="*/ 26194 h 83344"/>
                    <a:gd name="connsiteX3" fmla="*/ 16668 w 152400"/>
                    <a:gd name="connsiteY3" fmla="*/ 69056 h 83344"/>
                    <a:gd name="connsiteX4" fmla="*/ 59531 w 152400"/>
                    <a:gd name="connsiteY4" fmla="*/ 83344 h 83344"/>
                    <a:gd name="connsiteX5" fmla="*/ 92868 w 152400"/>
                    <a:gd name="connsiteY5" fmla="*/ 66675 h 83344"/>
                    <a:gd name="connsiteX6" fmla="*/ 152400 w 152400"/>
                    <a:gd name="connsiteY6" fmla="*/ 0 h 83344"/>
                    <a:gd name="connsiteX0" fmla="*/ 152400 w 152400"/>
                    <a:gd name="connsiteY0" fmla="*/ 16975 h 100319"/>
                    <a:gd name="connsiteX1" fmla="*/ 42862 w 152400"/>
                    <a:gd name="connsiteY1" fmla="*/ 21738 h 100319"/>
                    <a:gd name="connsiteX2" fmla="*/ 0 w 152400"/>
                    <a:gd name="connsiteY2" fmla="*/ 43169 h 100319"/>
                    <a:gd name="connsiteX3" fmla="*/ 16668 w 152400"/>
                    <a:gd name="connsiteY3" fmla="*/ 86031 h 100319"/>
                    <a:gd name="connsiteX4" fmla="*/ 59531 w 152400"/>
                    <a:gd name="connsiteY4" fmla="*/ 100319 h 100319"/>
                    <a:gd name="connsiteX5" fmla="*/ 92868 w 152400"/>
                    <a:gd name="connsiteY5" fmla="*/ 83650 h 100319"/>
                    <a:gd name="connsiteX6" fmla="*/ 152400 w 152400"/>
                    <a:gd name="connsiteY6" fmla="*/ 16975 h 100319"/>
                    <a:gd name="connsiteX0" fmla="*/ 135732 w 135732"/>
                    <a:gd name="connsiteY0" fmla="*/ 16975 h 100319"/>
                    <a:gd name="connsiteX1" fmla="*/ 26194 w 135732"/>
                    <a:gd name="connsiteY1" fmla="*/ 21738 h 100319"/>
                    <a:gd name="connsiteX2" fmla="*/ 0 w 135732"/>
                    <a:gd name="connsiteY2" fmla="*/ 86031 h 100319"/>
                    <a:gd name="connsiteX3" fmla="*/ 42863 w 135732"/>
                    <a:gd name="connsiteY3" fmla="*/ 100319 h 100319"/>
                    <a:gd name="connsiteX4" fmla="*/ 76200 w 135732"/>
                    <a:gd name="connsiteY4" fmla="*/ 83650 h 100319"/>
                    <a:gd name="connsiteX5" fmla="*/ 135732 w 135732"/>
                    <a:gd name="connsiteY5" fmla="*/ 16975 h 100319"/>
                    <a:gd name="connsiteX0" fmla="*/ 135732 w 135732"/>
                    <a:gd name="connsiteY0" fmla="*/ 16975 h 100319"/>
                    <a:gd name="connsiteX1" fmla="*/ 26194 w 135732"/>
                    <a:gd name="connsiteY1" fmla="*/ 21738 h 100319"/>
                    <a:gd name="connsiteX2" fmla="*/ 0 w 135732"/>
                    <a:gd name="connsiteY2" fmla="*/ 86031 h 100319"/>
                    <a:gd name="connsiteX3" fmla="*/ 42863 w 135732"/>
                    <a:gd name="connsiteY3" fmla="*/ 100319 h 100319"/>
                    <a:gd name="connsiteX4" fmla="*/ 76200 w 135732"/>
                    <a:gd name="connsiteY4" fmla="*/ 83650 h 100319"/>
                    <a:gd name="connsiteX5" fmla="*/ 135732 w 135732"/>
                    <a:gd name="connsiteY5" fmla="*/ 16975 h 100319"/>
                    <a:gd name="connsiteX0" fmla="*/ 140784 w 140784"/>
                    <a:gd name="connsiteY0" fmla="*/ 16975 h 100319"/>
                    <a:gd name="connsiteX1" fmla="*/ 31246 w 140784"/>
                    <a:gd name="connsiteY1" fmla="*/ 21738 h 100319"/>
                    <a:gd name="connsiteX2" fmla="*/ 5052 w 140784"/>
                    <a:gd name="connsiteY2" fmla="*/ 86031 h 100319"/>
                    <a:gd name="connsiteX3" fmla="*/ 47915 w 140784"/>
                    <a:gd name="connsiteY3" fmla="*/ 100319 h 100319"/>
                    <a:gd name="connsiteX4" fmla="*/ 81252 w 140784"/>
                    <a:gd name="connsiteY4" fmla="*/ 83650 h 100319"/>
                    <a:gd name="connsiteX5" fmla="*/ 140784 w 140784"/>
                    <a:gd name="connsiteY5" fmla="*/ 16975 h 100319"/>
                    <a:gd name="connsiteX0" fmla="*/ 140784 w 140784"/>
                    <a:gd name="connsiteY0" fmla="*/ 16975 h 86031"/>
                    <a:gd name="connsiteX1" fmla="*/ 31246 w 140784"/>
                    <a:gd name="connsiteY1" fmla="*/ 21738 h 86031"/>
                    <a:gd name="connsiteX2" fmla="*/ 5052 w 140784"/>
                    <a:gd name="connsiteY2" fmla="*/ 86031 h 86031"/>
                    <a:gd name="connsiteX3" fmla="*/ 81252 w 140784"/>
                    <a:gd name="connsiteY3" fmla="*/ 83650 h 86031"/>
                    <a:gd name="connsiteX4" fmla="*/ 140784 w 140784"/>
                    <a:gd name="connsiteY4" fmla="*/ 16975 h 86031"/>
                    <a:gd name="connsiteX0" fmla="*/ 140784 w 140784"/>
                    <a:gd name="connsiteY0" fmla="*/ 16975 h 92935"/>
                    <a:gd name="connsiteX1" fmla="*/ 31246 w 140784"/>
                    <a:gd name="connsiteY1" fmla="*/ 21738 h 92935"/>
                    <a:gd name="connsiteX2" fmla="*/ 5052 w 140784"/>
                    <a:gd name="connsiteY2" fmla="*/ 86031 h 92935"/>
                    <a:gd name="connsiteX3" fmla="*/ 81252 w 140784"/>
                    <a:gd name="connsiteY3" fmla="*/ 83650 h 92935"/>
                    <a:gd name="connsiteX4" fmla="*/ 140784 w 140784"/>
                    <a:gd name="connsiteY4" fmla="*/ 16975 h 92935"/>
                    <a:gd name="connsiteX0" fmla="*/ 140784 w 140784"/>
                    <a:gd name="connsiteY0" fmla="*/ 16975 h 100092"/>
                    <a:gd name="connsiteX1" fmla="*/ 31246 w 140784"/>
                    <a:gd name="connsiteY1" fmla="*/ 21738 h 100092"/>
                    <a:gd name="connsiteX2" fmla="*/ 5052 w 140784"/>
                    <a:gd name="connsiteY2" fmla="*/ 86031 h 100092"/>
                    <a:gd name="connsiteX3" fmla="*/ 81252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1252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8396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8396 w 140784"/>
                    <a:gd name="connsiteY3" fmla="*/ 83650 h 100092"/>
                    <a:gd name="connsiteX4" fmla="*/ 140784 w 140784"/>
                    <a:gd name="connsiteY4" fmla="*/ 16975 h 100092"/>
                    <a:gd name="connsiteX0" fmla="*/ 140784 w 140784"/>
                    <a:gd name="connsiteY0" fmla="*/ 23032 h 106149"/>
                    <a:gd name="connsiteX1" fmla="*/ 31246 w 140784"/>
                    <a:gd name="connsiteY1" fmla="*/ 27795 h 106149"/>
                    <a:gd name="connsiteX2" fmla="*/ 5052 w 140784"/>
                    <a:gd name="connsiteY2" fmla="*/ 92088 h 106149"/>
                    <a:gd name="connsiteX3" fmla="*/ 88396 w 140784"/>
                    <a:gd name="connsiteY3" fmla="*/ 89707 h 106149"/>
                    <a:gd name="connsiteX4" fmla="*/ 140784 w 140784"/>
                    <a:gd name="connsiteY4" fmla="*/ 23032 h 106149"/>
                    <a:gd name="connsiteX0" fmla="*/ 139248 w 139248"/>
                    <a:gd name="connsiteY0" fmla="*/ 23032 h 106149"/>
                    <a:gd name="connsiteX1" fmla="*/ 29710 w 139248"/>
                    <a:gd name="connsiteY1" fmla="*/ 27795 h 106149"/>
                    <a:gd name="connsiteX2" fmla="*/ 3516 w 139248"/>
                    <a:gd name="connsiteY2" fmla="*/ 92088 h 106149"/>
                    <a:gd name="connsiteX3" fmla="*/ 86860 w 139248"/>
                    <a:gd name="connsiteY3" fmla="*/ 89707 h 106149"/>
                    <a:gd name="connsiteX4" fmla="*/ 139248 w 139248"/>
                    <a:gd name="connsiteY4" fmla="*/ 23032 h 106149"/>
                    <a:gd name="connsiteX0" fmla="*/ 139248 w 139248"/>
                    <a:gd name="connsiteY0" fmla="*/ 23032 h 106149"/>
                    <a:gd name="connsiteX1" fmla="*/ 29710 w 139248"/>
                    <a:gd name="connsiteY1" fmla="*/ 27795 h 106149"/>
                    <a:gd name="connsiteX2" fmla="*/ 3516 w 139248"/>
                    <a:gd name="connsiteY2" fmla="*/ 92088 h 106149"/>
                    <a:gd name="connsiteX3" fmla="*/ 86860 w 139248"/>
                    <a:gd name="connsiteY3" fmla="*/ 89707 h 106149"/>
                    <a:gd name="connsiteX4" fmla="*/ 139248 w 139248"/>
                    <a:gd name="connsiteY4" fmla="*/ 23032 h 106149"/>
                    <a:gd name="connsiteX0" fmla="*/ 139248 w 141137"/>
                    <a:gd name="connsiteY0" fmla="*/ 23032 h 106149"/>
                    <a:gd name="connsiteX1" fmla="*/ 29710 w 141137"/>
                    <a:gd name="connsiteY1" fmla="*/ 27795 h 106149"/>
                    <a:gd name="connsiteX2" fmla="*/ 3516 w 141137"/>
                    <a:gd name="connsiteY2" fmla="*/ 92088 h 106149"/>
                    <a:gd name="connsiteX3" fmla="*/ 86860 w 141137"/>
                    <a:gd name="connsiteY3" fmla="*/ 89707 h 106149"/>
                    <a:gd name="connsiteX4" fmla="*/ 139248 w 141137"/>
                    <a:gd name="connsiteY4" fmla="*/ 23032 h 106149"/>
                    <a:gd name="connsiteX0" fmla="*/ 139248 w 141014"/>
                    <a:gd name="connsiteY0" fmla="*/ 23032 h 106149"/>
                    <a:gd name="connsiteX1" fmla="*/ 29710 w 141014"/>
                    <a:gd name="connsiteY1" fmla="*/ 27795 h 106149"/>
                    <a:gd name="connsiteX2" fmla="*/ 3516 w 141014"/>
                    <a:gd name="connsiteY2" fmla="*/ 92088 h 106149"/>
                    <a:gd name="connsiteX3" fmla="*/ 86860 w 141014"/>
                    <a:gd name="connsiteY3" fmla="*/ 89707 h 106149"/>
                    <a:gd name="connsiteX4" fmla="*/ 139248 w 141014"/>
                    <a:gd name="connsiteY4" fmla="*/ 23032 h 106149"/>
                    <a:gd name="connsiteX0" fmla="*/ 139248 w 141464"/>
                    <a:gd name="connsiteY0" fmla="*/ 23032 h 106149"/>
                    <a:gd name="connsiteX1" fmla="*/ 29710 w 141464"/>
                    <a:gd name="connsiteY1" fmla="*/ 27795 h 106149"/>
                    <a:gd name="connsiteX2" fmla="*/ 3516 w 141464"/>
                    <a:gd name="connsiteY2" fmla="*/ 92088 h 106149"/>
                    <a:gd name="connsiteX3" fmla="*/ 94004 w 141464"/>
                    <a:gd name="connsiteY3" fmla="*/ 89707 h 106149"/>
                    <a:gd name="connsiteX4" fmla="*/ 139248 w 141464"/>
                    <a:gd name="connsiteY4" fmla="*/ 23032 h 106149"/>
                    <a:gd name="connsiteX0" fmla="*/ 139248 w 141464"/>
                    <a:gd name="connsiteY0" fmla="*/ 23032 h 103406"/>
                    <a:gd name="connsiteX1" fmla="*/ 29710 w 141464"/>
                    <a:gd name="connsiteY1" fmla="*/ 27795 h 103406"/>
                    <a:gd name="connsiteX2" fmla="*/ 3516 w 141464"/>
                    <a:gd name="connsiteY2" fmla="*/ 92088 h 103406"/>
                    <a:gd name="connsiteX3" fmla="*/ 94004 w 141464"/>
                    <a:gd name="connsiteY3" fmla="*/ 89707 h 103406"/>
                    <a:gd name="connsiteX4" fmla="*/ 139248 w 141464"/>
                    <a:gd name="connsiteY4" fmla="*/ 23032 h 103406"/>
                    <a:gd name="connsiteX0" fmla="*/ 144303 w 146519"/>
                    <a:gd name="connsiteY0" fmla="*/ 23032 h 103406"/>
                    <a:gd name="connsiteX1" fmla="*/ 34765 w 146519"/>
                    <a:gd name="connsiteY1" fmla="*/ 27795 h 103406"/>
                    <a:gd name="connsiteX2" fmla="*/ 8571 w 146519"/>
                    <a:gd name="connsiteY2" fmla="*/ 92088 h 103406"/>
                    <a:gd name="connsiteX3" fmla="*/ 99059 w 146519"/>
                    <a:gd name="connsiteY3" fmla="*/ 89707 h 103406"/>
                    <a:gd name="connsiteX4" fmla="*/ 144303 w 146519"/>
                    <a:gd name="connsiteY4" fmla="*/ 23032 h 103406"/>
                    <a:gd name="connsiteX0" fmla="*/ 144303 w 146519"/>
                    <a:gd name="connsiteY0" fmla="*/ 23032 h 106149"/>
                    <a:gd name="connsiteX1" fmla="*/ 34765 w 146519"/>
                    <a:gd name="connsiteY1" fmla="*/ 27795 h 106149"/>
                    <a:gd name="connsiteX2" fmla="*/ 8571 w 146519"/>
                    <a:gd name="connsiteY2" fmla="*/ 92088 h 106149"/>
                    <a:gd name="connsiteX3" fmla="*/ 99059 w 146519"/>
                    <a:gd name="connsiteY3" fmla="*/ 89707 h 106149"/>
                    <a:gd name="connsiteX4" fmla="*/ 144303 w 146519"/>
                    <a:gd name="connsiteY4" fmla="*/ 23032 h 106149"/>
                    <a:gd name="connsiteX0" fmla="*/ 144303 w 146519"/>
                    <a:gd name="connsiteY0" fmla="*/ 23032 h 106993"/>
                    <a:gd name="connsiteX1" fmla="*/ 34765 w 146519"/>
                    <a:gd name="connsiteY1" fmla="*/ 27795 h 106993"/>
                    <a:gd name="connsiteX2" fmla="*/ 8571 w 146519"/>
                    <a:gd name="connsiteY2" fmla="*/ 92088 h 106993"/>
                    <a:gd name="connsiteX3" fmla="*/ 99059 w 146519"/>
                    <a:gd name="connsiteY3" fmla="*/ 89707 h 106993"/>
                    <a:gd name="connsiteX4" fmla="*/ 144303 w 146519"/>
                    <a:gd name="connsiteY4" fmla="*/ 23032 h 106993"/>
                    <a:gd name="connsiteX0" fmla="*/ 144303 w 146519"/>
                    <a:gd name="connsiteY0" fmla="*/ 22910 h 106871"/>
                    <a:gd name="connsiteX1" fmla="*/ 34765 w 146519"/>
                    <a:gd name="connsiteY1" fmla="*/ 27673 h 106871"/>
                    <a:gd name="connsiteX2" fmla="*/ 8571 w 146519"/>
                    <a:gd name="connsiteY2" fmla="*/ 91966 h 106871"/>
                    <a:gd name="connsiteX3" fmla="*/ 99059 w 146519"/>
                    <a:gd name="connsiteY3" fmla="*/ 89585 h 106871"/>
                    <a:gd name="connsiteX4" fmla="*/ 144303 w 146519"/>
                    <a:gd name="connsiteY4" fmla="*/ 22910 h 106871"/>
                    <a:gd name="connsiteX0" fmla="*/ 144427 w 146643"/>
                    <a:gd name="connsiteY0" fmla="*/ 22910 h 106871"/>
                    <a:gd name="connsiteX1" fmla="*/ 34889 w 146643"/>
                    <a:gd name="connsiteY1" fmla="*/ 27673 h 106871"/>
                    <a:gd name="connsiteX2" fmla="*/ 8695 w 146643"/>
                    <a:gd name="connsiteY2" fmla="*/ 91966 h 106871"/>
                    <a:gd name="connsiteX3" fmla="*/ 99183 w 146643"/>
                    <a:gd name="connsiteY3" fmla="*/ 89585 h 106871"/>
                    <a:gd name="connsiteX4" fmla="*/ 144427 w 146643"/>
                    <a:gd name="connsiteY4" fmla="*/ 22910 h 106871"/>
                    <a:gd name="connsiteX0" fmla="*/ 144427 w 146643"/>
                    <a:gd name="connsiteY0" fmla="*/ 22910 h 106871"/>
                    <a:gd name="connsiteX1" fmla="*/ 34889 w 146643"/>
                    <a:gd name="connsiteY1" fmla="*/ 27673 h 106871"/>
                    <a:gd name="connsiteX2" fmla="*/ 8695 w 146643"/>
                    <a:gd name="connsiteY2" fmla="*/ 91966 h 106871"/>
                    <a:gd name="connsiteX3" fmla="*/ 99183 w 146643"/>
                    <a:gd name="connsiteY3" fmla="*/ 89585 h 106871"/>
                    <a:gd name="connsiteX4" fmla="*/ 144427 w 146643"/>
                    <a:gd name="connsiteY4" fmla="*/ 22910 h 106871"/>
                    <a:gd name="connsiteX0" fmla="*/ 144427 w 146464"/>
                    <a:gd name="connsiteY0" fmla="*/ 22910 h 106871"/>
                    <a:gd name="connsiteX1" fmla="*/ 34889 w 146464"/>
                    <a:gd name="connsiteY1" fmla="*/ 27673 h 106871"/>
                    <a:gd name="connsiteX2" fmla="*/ 8695 w 146464"/>
                    <a:gd name="connsiteY2" fmla="*/ 91966 h 106871"/>
                    <a:gd name="connsiteX3" fmla="*/ 99183 w 146464"/>
                    <a:gd name="connsiteY3" fmla="*/ 89585 h 106871"/>
                    <a:gd name="connsiteX4" fmla="*/ 144427 w 146464"/>
                    <a:gd name="connsiteY4" fmla="*/ 22910 h 106871"/>
                    <a:gd name="connsiteX0" fmla="*/ 144427 w 146853"/>
                    <a:gd name="connsiteY0" fmla="*/ 22910 h 106871"/>
                    <a:gd name="connsiteX1" fmla="*/ 34889 w 146853"/>
                    <a:gd name="connsiteY1" fmla="*/ 27673 h 106871"/>
                    <a:gd name="connsiteX2" fmla="*/ 8695 w 146853"/>
                    <a:gd name="connsiteY2" fmla="*/ 91966 h 106871"/>
                    <a:gd name="connsiteX3" fmla="*/ 99183 w 146853"/>
                    <a:gd name="connsiteY3" fmla="*/ 89585 h 106871"/>
                    <a:gd name="connsiteX4" fmla="*/ 144427 w 146853"/>
                    <a:gd name="connsiteY4" fmla="*/ 22910 h 106871"/>
                    <a:gd name="connsiteX0" fmla="*/ 144427 w 146592"/>
                    <a:gd name="connsiteY0" fmla="*/ 22910 h 106871"/>
                    <a:gd name="connsiteX1" fmla="*/ 34889 w 146592"/>
                    <a:gd name="connsiteY1" fmla="*/ 27673 h 106871"/>
                    <a:gd name="connsiteX2" fmla="*/ 8695 w 146592"/>
                    <a:gd name="connsiteY2" fmla="*/ 91966 h 106871"/>
                    <a:gd name="connsiteX3" fmla="*/ 99183 w 146592"/>
                    <a:gd name="connsiteY3" fmla="*/ 89585 h 106871"/>
                    <a:gd name="connsiteX4" fmla="*/ 144427 w 146592"/>
                    <a:gd name="connsiteY4" fmla="*/ 22910 h 106871"/>
                    <a:gd name="connsiteX0" fmla="*/ 145565 w 147654"/>
                    <a:gd name="connsiteY0" fmla="*/ 15445 h 113821"/>
                    <a:gd name="connsiteX1" fmla="*/ 34889 w 147654"/>
                    <a:gd name="connsiteY1" fmla="*/ 34623 h 113821"/>
                    <a:gd name="connsiteX2" fmla="*/ 8695 w 147654"/>
                    <a:gd name="connsiteY2" fmla="*/ 98916 h 113821"/>
                    <a:gd name="connsiteX3" fmla="*/ 99183 w 147654"/>
                    <a:gd name="connsiteY3" fmla="*/ 96535 h 113821"/>
                    <a:gd name="connsiteX4" fmla="*/ 145565 w 147654"/>
                    <a:gd name="connsiteY4" fmla="*/ 15445 h 113821"/>
                    <a:gd name="connsiteX0" fmla="*/ 145565 w 148170"/>
                    <a:gd name="connsiteY0" fmla="*/ 15445 h 113821"/>
                    <a:gd name="connsiteX1" fmla="*/ 34889 w 148170"/>
                    <a:gd name="connsiteY1" fmla="*/ 34623 h 113821"/>
                    <a:gd name="connsiteX2" fmla="*/ 8695 w 148170"/>
                    <a:gd name="connsiteY2" fmla="*/ 98916 h 113821"/>
                    <a:gd name="connsiteX3" fmla="*/ 99183 w 148170"/>
                    <a:gd name="connsiteY3" fmla="*/ 96535 h 113821"/>
                    <a:gd name="connsiteX4" fmla="*/ 145565 w 148170"/>
                    <a:gd name="connsiteY4" fmla="*/ 15445 h 113821"/>
                    <a:gd name="connsiteX0" fmla="*/ 147743 w 150348"/>
                    <a:gd name="connsiteY0" fmla="*/ 15445 h 113821"/>
                    <a:gd name="connsiteX1" fmla="*/ 37067 w 150348"/>
                    <a:gd name="connsiteY1" fmla="*/ 34623 h 113821"/>
                    <a:gd name="connsiteX2" fmla="*/ 4318 w 150348"/>
                    <a:gd name="connsiteY2" fmla="*/ 55418 h 113821"/>
                    <a:gd name="connsiteX3" fmla="*/ 10873 w 150348"/>
                    <a:gd name="connsiteY3" fmla="*/ 98916 h 113821"/>
                    <a:gd name="connsiteX4" fmla="*/ 101361 w 150348"/>
                    <a:gd name="connsiteY4" fmla="*/ 96535 h 113821"/>
                    <a:gd name="connsiteX5" fmla="*/ 147743 w 150348"/>
                    <a:gd name="connsiteY5" fmla="*/ 15445 h 113821"/>
                    <a:gd name="connsiteX0" fmla="*/ 147743 w 150348"/>
                    <a:gd name="connsiteY0" fmla="*/ 15445 h 113821"/>
                    <a:gd name="connsiteX1" fmla="*/ 37067 w 150348"/>
                    <a:gd name="connsiteY1" fmla="*/ 34623 h 113821"/>
                    <a:gd name="connsiteX2" fmla="*/ 4318 w 150348"/>
                    <a:gd name="connsiteY2" fmla="*/ 55418 h 113821"/>
                    <a:gd name="connsiteX3" fmla="*/ 10873 w 150348"/>
                    <a:gd name="connsiteY3" fmla="*/ 98916 h 113821"/>
                    <a:gd name="connsiteX4" fmla="*/ 101361 w 150348"/>
                    <a:gd name="connsiteY4" fmla="*/ 96535 h 113821"/>
                    <a:gd name="connsiteX5" fmla="*/ 147743 w 150348"/>
                    <a:gd name="connsiteY5" fmla="*/ 15445 h 113821"/>
                    <a:gd name="connsiteX0" fmla="*/ 146960 w 149565"/>
                    <a:gd name="connsiteY0" fmla="*/ 15445 h 113821"/>
                    <a:gd name="connsiteX1" fmla="*/ 36284 w 149565"/>
                    <a:gd name="connsiteY1" fmla="*/ 34623 h 113821"/>
                    <a:gd name="connsiteX2" fmla="*/ 3535 w 149565"/>
                    <a:gd name="connsiteY2" fmla="*/ 55418 h 113821"/>
                    <a:gd name="connsiteX3" fmla="*/ 10090 w 149565"/>
                    <a:gd name="connsiteY3" fmla="*/ 98916 h 113821"/>
                    <a:gd name="connsiteX4" fmla="*/ 100578 w 149565"/>
                    <a:gd name="connsiteY4" fmla="*/ 96535 h 113821"/>
                    <a:gd name="connsiteX5" fmla="*/ 146960 w 149565"/>
                    <a:gd name="connsiteY5" fmla="*/ 15445 h 11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565" h="113821">
                      <a:moveTo>
                        <a:pt x="146960" y="15445"/>
                      </a:moveTo>
                      <a:cubicBezTo>
                        <a:pt x="135841" y="-4019"/>
                        <a:pt x="91847" y="-12209"/>
                        <a:pt x="36284" y="34623"/>
                      </a:cubicBezTo>
                      <a:cubicBezTo>
                        <a:pt x="12696" y="42802"/>
                        <a:pt x="7901" y="44703"/>
                        <a:pt x="3535" y="55418"/>
                      </a:cubicBezTo>
                      <a:cubicBezTo>
                        <a:pt x="-831" y="64236"/>
                        <a:pt x="-3492" y="85236"/>
                        <a:pt x="10090" y="98916"/>
                      </a:cubicBezTo>
                      <a:cubicBezTo>
                        <a:pt x="35489" y="119554"/>
                        <a:pt x="70416" y="118760"/>
                        <a:pt x="100578" y="96535"/>
                      </a:cubicBezTo>
                      <a:cubicBezTo>
                        <a:pt x="134436" y="69484"/>
                        <a:pt x="157587" y="42326"/>
                        <a:pt x="146960" y="15445"/>
                      </a:cubicBezTo>
                      <a:close/>
                    </a:path>
                  </a:pathLst>
                </a:custGeom>
                <a:solidFill>
                  <a:srgbClr val="A3A2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56" name="Freeform 1355"/>
                <p:cNvSpPr/>
                <p:nvPr/>
              </p:nvSpPr>
              <p:spPr>
                <a:xfrm>
                  <a:off x="8568592" y="624431"/>
                  <a:ext cx="920223" cy="670878"/>
                </a:xfrm>
                <a:custGeom>
                  <a:avLst/>
                  <a:gdLst>
                    <a:gd name="connsiteX0" fmla="*/ 152400 w 152400"/>
                    <a:gd name="connsiteY0" fmla="*/ 0 h 83344"/>
                    <a:gd name="connsiteX1" fmla="*/ 42862 w 152400"/>
                    <a:gd name="connsiteY1" fmla="*/ 4763 h 83344"/>
                    <a:gd name="connsiteX2" fmla="*/ 0 w 152400"/>
                    <a:gd name="connsiteY2" fmla="*/ 26194 h 83344"/>
                    <a:gd name="connsiteX3" fmla="*/ 16668 w 152400"/>
                    <a:gd name="connsiteY3" fmla="*/ 69056 h 83344"/>
                    <a:gd name="connsiteX4" fmla="*/ 59531 w 152400"/>
                    <a:gd name="connsiteY4" fmla="*/ 83344 h 83344"/>
                    <a:gd name="connsiteX5" fmla="*/ 92868 w 152400"/>
                    <a:gd name="connsiteY5" fmla="*/ 66675 h 83344"/>
                    <a:gd name="connsiteX6" fmla="*/ 152400 w 152400"/>
                    <a:gd name="connsiteY6" fmla="*/ 0 h 83344"/>
                    <a:gd name="connsiteX0" fmla="*/ 152400 w 152400"/>
                    <a:gd name="connsiteY0" fmla="*/ 16975 h 100319"/>
                    <a:gd name="connsiteX1" fmla="*/ 42862 w 152400"/>
                    <a:gd name="connsiteY1" fmla="*/ 21738 h 100319"/>
                    <a:gd name="connsiteX2" fmla="*/ 0 w 152400"/>
                    <a:gd name="connsiteY2" fmla="*/ 43169 h 100319"/>
                    <a:gd name="connsiteX3" fmla="*/ 16668 w 152400"/>
                    <a:gd name="connsiteY3" fmla="*/ 86031 h 100319"/>
                    <a:gd name="connsiteX4" fmla="*/ 59531 w 152400"/>
                    <a:gd name="connsiteY4" fmla="*/ 100319 h 100319"/>
                    <a:gd name="connsiteX5" fmla="*/ 92868 w 152400"/>
                    <a:gd name="connsiteY5" fmla="*/ 83650 h 100319"/>
                    <a:gd name="connsiteX6" fmla="*/ 152400 w 152400"/>
                    <a:gd name="connsiteY6" fmla="*/ 16975 h 100319"/>
                    <a:gd name="connsiteX0" fmla="*/ 135732 w 135732"/>
                    <a:gd name="connsiteY0" fmla="*/ 16975 h 100319"/>
                    <a:gd name="connsiteX1" fmla="*/ 26194 w 135732"/>
                    <a:gd name="connsiteY1" fmla="*/ 21738 h 100319"/>
                    <a:gd name="connsiteX2" fmla="*/ 0 w 135732"/>
                    <a:gd name="connsiteY2" fmla="*/ 86031 h 100319"/>
                    <a:gd name="connsiteX3" fmla="*/ 42863 w 135732"/>
                    <a:gd name="connsiteY3" fmla="*/ 100319 h 100319"/>
                    <a:gd name="connsiteX4" fmla="*/ 76200 w 135732"/>
                    <a:gd name="connsiteY4" fmla="*/ 83650 h 100319"/>
                    <a:gd name="connsiteX5" fmla="*/ 135732 w 135732"/>
                    <a:gd name="connsiteY5" fmla="*/ 16975 h 100319"/>
                    <a:gd name="connsiteX0" fmla="*/ 135732 w 135732"/>
                    <a:gd name="connsiteY0" fmla="*/ 16975 h 100319"/>
                    <a:gd name="connsiteX1" fmla="*/ 26194 w 135732"/>
                    <a:gd name="connsiteY1" fmla="*/ 21738 h 100319"/>
                    <a:gd name="connsiteX2" fmla="*/ 0 w 135732"/>
                    <a:gd name="connsiteY2" fmla="*/ 86031 h 100319"/>
                    <a:gd name="connsiteX3" fmla="*/ 42863 w 135732"/>
                    <a:gd name="connsiteY3" fmla="*/ 100319 h 100319"/>
                    <a:gd name="connsiteX4" fmla="*/ 76200 w 135732"/>
                    <a:gd name="connsiteY4" fmla="*/ 83650 h 100319"/>
                    <a:gd name="connsiteX5" fmla="*/ 135732 w 135732"/>
                    <a:gd name="connsiteY5" fmla="*/ 16975 h 100319"/>
                    <a:gd name="connsiteX0" fmla="*/ 140784 w 140784"/>
                    <a:gd name="connsiteY0" fmla="*/ 16975 h 100319"/>
                    <a:gd name="connsiteX1" fmla="*/ 31246 w 140784"/>
                    <a:gd name="connsiteY1" fmla="*/ 21738 h 100319"/>
                    <a:gd name="connsiteX2" fmla="*/ 5052 w 140784"/>
                    <a:gd name="connsiteY2" fmla="*/ 86031 h 100319"/>
                    <a:gd name="connsiteX3" fmla="*/ 47915 w 140784"/>
                    <a:gd name="connsiteY3" fmla="*/ 100319 h 100319"/>
                    <a:gd name="connsiteX4" fmla="*/ 81252 w 140784"/>
                    <a:gd name="connsiteY4" fmla="*/ 83650 h 100319"/>
                    <a:gd name="connsiteX5" fmla="*/ 140784 w 140784"/>
                    <a:gd name="connsiteY5" fmla="*/ 16975 h 100319"/>
                    <a:gd name="connsiteX0" fmla="*/ 140784 w 140784"/>
                    <a:gd name="connsiteY0" fmla="*/ 16975 h 86031"/>
                    <a:gd name="connsiteX1" fmla="*/ 31246 w 140784"/>
                    <a:gd name="connsiteY1" fmla="*/ 21738 h 86031"/>
                    <a:gd name="connsiteX2" fmla="*/ 5052 w 140784"/>
                    <a:gd name="connsiteY2" fmla="*/ 86031 h 86031"/>
                    <a:gd name="connsiteX3" fmla="*/ 81252 w 140784"/>
                    <a:gd name="connsiteY3" fmla="*/ 83650 h 86031"/>
                    <a:gd name="connsiteX4" fmla="*/ 140784 w 140784"/>
                    <a:gd name="connsiteY4" fmla="*/ 16975 h 86031"/>
                    <a:gd name="connsiteX0" fmla="*/ 140784 w 140784"/>
                    <a:gd name="connsiteY0" fmla="*/ 16975 h 92935"/>
                    <a:gd name="connsiteX1" fmla="*/ 31246 w 140784"/>
                    <a:gd name="connsiteY1" fmla="*/ 21738 h 92935"/>
                    <a:gd name="connsiteX2" fmla="*/ 5052 w 140784"/>
                    <a:gd name="connsiteY2" fmla="*/ 86031 h 92935"/>
                    <a:gd name="connsiteX3" fmla="*/ 81252 w 140784"/>
                    <a:gd name="connsiteY3" fmla="*/ 83650 h 92935"/>
                    <a:gd name="connsiteX4" fmla="*/ 140784 w 140784"/>
                    <a:gd name="connsiteY4" fmla="*/ 16975 h 92935"/>
                    <a:gd name="connsiteX0" fmla="*/ 140784 w 140784"/>
                    <a:gd name="connsiteY0" fmla="*/ 16975 h 100092"/>
                    <a:gd name="connsiteX1" fmla="*/ 31246 w 140784"/>
                    <a:gd name="connsiteY1" fmla="*/ 21738 h 100092"/>
                    <a:gd name="connsiteX2" fmla="*/ 5052 w 140784"/>
                    <a:gd name="connsiteY2" fmla="*/ 86031 h 100092"/>
                    <a:gd name="connsiteX3" fmla="*/ 81252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1252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8396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8396 w 140784"/>
                    <a:gd name="connsiteY3" fmla="*/ 83650 h 100092"/>
                    <a:gd name="connsiteX4" fmla="*/ 140784 w 140784"/>
                    <a:gd name="connsiteY4" fmla="*/ 16975 h 100092"/>
                    <a:gd name="connsiteX0" fmla="*/ 140784 w 140784"/>
                    <a:gd name="connsiteY0" fmla="*/ 23032 h 106149"/>
                    <a:gd name="connsiteX1" fmla="*/ 31246 w 140784"/>
                    <a:gd name="connsiteY1" fmla="*/ 27795 h 106149"/>
                    <a:gd name="connsiteX2" fmla="*/ 5052 w 140784"/>
                    <a:gd name="connsiteY2" fmla="*/ 92088 h 106149"/>
                    <a:gd name="connsiteX3" fmla="*/ 88396 w 140784"/>
                    <a:gd name="connsiteY3" fmla="*/ 89707 h 106149"/>
                    <a:gd name="connsiteX4" fmla="*/ 140784 w 140784"/>
                    <a:gd name="connsiteY4" fmla="*/ 23032 h 106149"/>
                    <a:gd name="connsiteX0" fmla="*/ 139248 w 139248"/>
                    <a:gd name="connsiteY0" fmla="*/ 23032 h 106149"/>
                    <a:gd name="connsiteX1" fmla="*/ 29710 w 139248"/>
                    <a:gd name="connsiteY1" fmla="*/ 27795 h 106149"/>
                    <a:gd name="connsiteX2" fmla="*/ 3516 w 139248"/>
                    <a:gd name="connsiteY2" fmla="*/ 92088 h 106149"/>
                    <a:gd name="connsiteX3" fmla="*/ 86860 w 139248"/>
                    <a:gd name="connsiteY3" fmla="*/ 89707 h 106149"/>
                    <a:gd name="connsiteX4" fmla="*/ 139248 w 139248"/>
                    <a:gd name="connsiteY4" fmla="*/ 23032 h 106149"/>
                    <a:gd name="connsiteX0" fmla="*/ 139248 w 139248"/>
                    <a:gd name="connsiteY0" fmla="*/ 23032 h 106149"/>
                    <a:gd name="connsiteX1" fmla="*/ 29710 w 139248"/>
                    <a:gd name="connsiteY1" fmla="*/ 27795 h 106149"/>
                    <a:gd name="connsiteX2" fmla="*/ 3516 w 139248"/>
                    <a:gd name="connsiteY2" fmla="*/ 92088 h 106149"/>
                    <a:gd name="connsiteX3" fmla="*/ 86860 w 139248"/>
                    <a:gd name="connsiteY3" fmla="*/ 89707 h 106149"/>
                    <a:gd name="connsiteX4" fmla="*/ 139248 w 139248"/>
                    <a:gd name="connsiteY4" fmla="*/ 23032 h 106149"/>
                    <a:gd name="connsiteX0" fmla="*/ 139248 w 141137"/>
                    <a:gd name="connsiteY0" fmla="*/ 23032 h 106149"/>
                    <a:gd name="connsiteX1" fmla="*/ 29710 w 141137"/>
                    <a:gd name="connsiteY1" fmla="*/ 27795 h 106149"/>
                    <a:gd name="connsiteX2" fmla="*/ 3516 w 141137"/>
                    <a:gd name="connsiteY2" fmla="*/ 92088 h 106149"/>
                    <a:gd name="connsiteX3" fmla="*/ 86860 w 141137"/>
                    <a:gd name="connsiteY3" fmla="*/ 89707 h 106149"/>
                    <a:gd name="connsiteX4" fmla="*/ 139248 w 141137"/>
                    <a:gd name="connsiteY4" fmla="*/ 23032 h 106149"/>
                    <a:gd name="connsiteX0" fmla="*/ 139248 w 141014"/>
                    <a:gd name="connsiteY0" fmla="*/ 23032 h 106149"/>
                    <a:gd name="connsiteX1" fmla="*/ 29710 w 141014"/>
                    <a:gd name="connsiteY1" fmla="*/ 27795 h 106149"/>
                    <a:gd name="connsiteX2" fmla="*/ 3516 w 141014"/>
                    <a:gd name="connsiteY2" fmla="*/ 92088 h 106149"/>
                    <a:gd name="connsiteX3" fmla="*/ 86860 w 141014"/>
                    <a:gd name="connsiteY3" fmla="*/ 89707 h 106149"/>
                    <a:gd name="connsiteX4" fmla="*/ 139248 w 141014"/>
                    <a:gd name="connsiteY4" fmla="*/ 23032 h 106149"/>
                    <a:gd name="connsiteX0" fmla="*/ 139248 w 141464"/>
                    <a:gd name="connsiteY0" fmla="*/ 23032 h 106149"/>
                    <a:gd name="connsiteX1" fmla="*/ 29710 w 141464"/>
                    <a:gd name="connsiteY1" fmla="*/ 27795 h 106149"/>
                    <a:gd name="connsiteX2" fmla="*/ 3516 w 141464"/>
                    <a:gd name="connsiteY2" fmla="*/ 92088 h 106149"/>
                    <a:gd name="connsiteX3" fmla="*/ 94004 w 141464"/>
                    <a:gd name="connsiteY3" fmla="*/ 89707 h 106149"/>
                    <a:gd name="connsiteX4" fmla="*/ 139248 w 141464"/>
                    <a:gd name="connsiteY4" fmla="*/ 23032 h 106149"/>
                    <a:gd name="connsiteX0" fmla="*/ 139248 w 141464"/>
                    <a:gd name="connsiteY0" fmla="*/ 23032 h 103406"/>
                    <a:gd name="connsiteX1" fmla="*/ 29710 w 141464"/>
                    <a:gd name="connsiteY1" fmla="*/ 27795 h 103406"/>
                    <a:gd name="connsiteX2" fmla="*/ 3516 w 141464"/>
                    <a:gd name="connsiteY2" fmla="*/ 92088 h 103406"/>
                    <a:gd name="connsiteX3" fmla="*/ 94004 w 141464"/>
                    <a:gd name="connsiteY3" fmla="*/ 89707 h 103406"/>
                    <a:gd name="connsiteX4" fmla="*/ 139248 w 141464"/>
                    <a:gd name="connsiteY4" fmla="*/ 23032 h 103406"/>
                    <a:gd name="connsiteX0" fmla="*/ 144303 w 146519"/>
                    <a:gd name="connsiteY0" fmla="*/ 23032 h 103406"/>
                    <a:gd name="connsiteX1" fmla="*/ 34765 w 146519"/>
                    <a:gd name="connsiteY1" fmla="*/ 27795 h 103406"/>
                    <a:gd name="connsiteX2" fmla="*/ 8571 w 146519"/>
                    <a:gd name="connsiteY2" fmla="*/ 92088 h 103406"/>
                    <a:gd name="connsiteX3" fmla="*/ 99059 w 146519"/>
                    <a:gd name="connsiteY3" fmla="*/ 89707 h 103406"/>
                    <a:gd name="connsiteX4" fmla="*/ 144303 w 146519"/>
                    <a:gd name="connsiteY4" fmla="*/ 23032 h 103406"/>
                    <a:gd name="connsiteX0" fmla="*/ 144303 w 146519"/>
                    <a:gd name="connsiteY0" fmla="*/ 23032 h 106149"/>
                    <a:gd name="connsiteX1" fmla="*/ 34765 w 146519"/>
                    <a:gd name="connsiteY1" fmla="*/ 27795 h 106149"/>
                    <a:gd name="connsiteX2" fmla="*/ 8571 w 146519"/>
                    <a:gd name="connsiteY2" fmla="*/ 92088 h 106149"/>
                    <a:gd name="connsiteX3" fmla="*/ 99059 w 146519"/>
                    <a:gd name="connsiteY3" fmla="*/ 89707 h 106149"/>
                    <a:gd name="connsiteX4" fmla="*/ 144303 w 146519"/>
                    <a:gd name="connsiteY4" fmla="*/ 23032 h 106149"/>
                    <a:gd name="connsiteX0" fmla="*/ 144303 w 146519"/>
                    <a:gd name="connsiteY0" fmla="*/ 23032 h 106993"/>
                    <a:gd name="connsiteX1" fmla="*/ 34765 w 146519"/>
                    <a:gd name="connsiteY1" fmla="*/ 27795 h 106993"/>
                    <a:gd name="connsiteX2" fmla="*/ 8571 w 146519"/>
                    <a:gd name="connsiteY2" fmla="*/ 92088 h 106993"/>
                    <a:gd name="connsiteX3" fmla="*/ 99059 w 146519"/>
                    <a:gd name="connsiteY3" fmla="*/ 89707 h 106993"/>
                    <a:gd name="connsiteX4" fmla="*/ 144303 w 146519"/>
                    <a:gd name="connsiteY4" fmla="*/ 23032 h 106993"/>
                    <a:gd name="connsiteX0" fmla="*/ 144303 w 146519"/>
                    <a:gd name="connsiteY0" fmla="*/ 22910 h 106871"/>
                    <a:gd name="connsiteX1" fmla="*/ 34765 w 146519"/>
                    <a:gd name="connsiteY1" fmla="*/ 27673 h 106871"/>
                    <a:gd name="connsiteX2" fmla="*/ 8571 w 146519"/>
                    <a:gd name="connsiteY2" fmla="*/ 91966 h 106871"/>
                    <a:gd name="connsiteX3" fmla="*/ 99059 w 146519"/>
                    <a:gd name="connsiteY3" fmla="*/ 89585 h 106871"/>
                    <a:gd name="connsiteX4" fmla="*/ 144303 w 146519"/>
                    <a:gd name="connsiteY4" fmla="*/ 22910 h 106871"/>
                    <a:gd name="connsiteX0" fmla="*/ 144427 w 146643"/>
                    <a:gd name="connsiteY0" fmla="*/ 22910 h 106871"/>
                    <a:gd name="connsiteX1" fmla="*/ 34889 w 146643"/>
                    <a:gd name="connsiteY1" fmla="*/ 27673 h 106871"/>
                    <a:gd name="connsiteX2" fmla="*/ 8695 w 146643"/>
                    <a:gd name="connsiteY2" fmla="*/ 91966 h 106871"/>
                    <a:gd name="connsiteX3" fmla="*/ 99183 w 146643"/>
                    <a:gd name="connsiteY3" fmla="*/ 89585 h 106871"/>
                    <a:gd name="connsiteX4" fmla="*/ 144427 w 146643"/>
                    <a:gd name="connsiteY4" fmla="*/ 22910 h 106871"/>
                    <a:gd name="connsiteX0" fmla="*/ 144427 w 146643"/>
                    <a:gd name="connsiteY0" fmla="*/ 22910 h 106871"/>
                    <a:gd name="connsiteX1" fmla="*/ 34889 w 146643"/>
                    <a:gd name="connsiteY1" fmla="*/ 27673 h 106871"/>
                    <a:gd name="connsiteX2" fmla="*/ 8695 w 146643"/>
                    <a:gd name="connsiteY2" fmla="*/ 91966 h 106871"/>
                    <a:gd name="connsiteX3" fmla="*/ 99183 w 146643"/>
                    <a:gd name="connsiteY3" fmla="*/ 89585 h 106871"/>
                    <a:gd name="connsiteX4" fmla="*/ 144427 w 146643"/>
                    <a:gd name="connsiteY4" fmla="*/ 22910 h 106871"/>
                    <a:gd name="connsiteX0" fmla="*/ 144427 w 146464"/>
                    <a:gd name="connsiteY0" fmla="*/ 22910 h 106871"/>
                    <a:gd name="connsiteX1" fmla="*/ 34889 w 146464"/>
                    <a:gd name="connsiteY1" fmla="*/ 27673 h 106871"/>
                    <a:gd name="connsiteX2" fmla="*/ 8695 w 146464"/>
                    <a:gd name="connsiteY2" fmla="*/ 91966 h 106871"/>
                    <a:gd name="connsiteX3" fmla="*/ 99183 w 146464"/>
                    <a:gd name="connsiteY3" fmla="*/ 89585 h 106871"/>
                    <a:gd name="connsiteX4" fmla="*/ 144427 w 146464"/>
                    <a:gd name="connsiteY4" fmla="*/ 22910 h 106871"/>
                    <a:gd name="connsiteX0" fmla="*/ 144427 w 146853"/>
                    <a:gd name="connsiteY0" fmla="*/ 22910 h 106871"/>
                    <a:gd name="connsiteX1" fmla="*/ 34889 w 146853"/>
                    <a:gd name="connsiteY1" fmla="*/ 27673 h 106871"/>
                    <a:gd name="connsiteX2" fmla="*/ 8695 w 146853"/>
                    <a:gd name="connsiteY2" fmla="*/ 91966 h 106871"/>
                    <a:gd name="connsiteX3" fmla="*/ 99183 w 146853"/>
                    <a:gd name="connsiteY3" fmla="*/ 89585 h 106871"/>
                    <a:gd name="connsiteX4" fmla="*/ 144427 w 146853"/>
                    <a:gd name="connsiteY4" fmla="*/ 22910 h 106871"/>
                    <a:gd name="connsiteX0" fmla="*/ 144427 w 146592"/>
                    <a:gd name="connsiteY0" fmla="*/ 22910 h 106871"/>
                    <a:gd name="connsiteX1" fmla="*/ 34889 w 146592"/>
                    <a:gd name="connsiteY1" fmla="*/ 27673 h 106871"/>
                    <a:gd name="connsiteX2" fmla="*/ 8695 w 146592"/>
                    <a:gd name="connsiteY2" fmla="*/ 91966 h 106871"/>
                    <a:gd name="connsiteX3" fmla="*/ 99183 w 146592"/>
                    <a:gd name="connsiteY3" fmla="*/ 89585 h 106871"/>
                    <a:gd name="connsiteX4" fmla="*/ 144427 w 146592"/>
                    <a:gd name="connsiteY4" fmla="*/ 22910 h 106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2" h="106871">
                      <a:moveTo>
                        <a:pt x="144427" y="22910"/>
                      </a:moveTo>
                      <a:cubicBezTo>
                        <a:pt x="133308" y="3446"/>
                        <a:pt x="90452" y="-19159"/>
                        <a:pt x="34889" y="27673"/>
                      </a:cubicBezTo>
                      <a:cubicBezTo>
                        <a:pt x="11111" y="48282"/>
                        <a:pt x="-13530" y="68153"/>
                        <a:pt x="8695" y="91966"/>
                      </a:cubicBezTo>
                      <a:cubicBezTo>
                        <a:pt x="34094" y="112604"/>
                        <a:pt x="69021" y="111810"/>
                        <a:pt x="99183" y="89585"/>
                      </a:cubicBezTo>
                      <a:cubicBezTo>
                        <a:pt x="133041" y="62534"/>
                        <a:pt x="153537" y="41446"/>
                        <a:pt x="144427" y="22910"/>
                      </a:cubicBezTo>
                      <a:close/>
                    </a:path>
                  </a:pathLst>
                </a:custGeom>
                <a:solidFill>
                  <a:srgbClr val="F4F2E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sp>
            <p:nvSpPr>
              <p:cNvPr id="1354" name="Oval 1353"/>
              <p:cNvSpPr/>
              <p:nvPr/>
            </p:nvSpPr>
            <p:spPr>
              <a:xfrm rot="19443809">
                <a:off x="9134091" y="723791"/>
                <a:ext cx="192882" cy="81532"/>
              </a:xfrm>
              <a:prstGeom prst="ellipse">
                <a:avLst/>
              </a:prstGeom>
              <a:solidFill>
                <a:srgbClr val="A3A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sp>
          <p:nvSpPr>
            <p:cNvPr id="1349" name="Freeform 1348"/>
            <p:cNvSpPr/>
            <p:nvPr/>
          </p:nvSpPr>
          <p:spPr>
            <a:xfrm>
              <a:off x="4997781" y="1761702"/>
              <a:ext cx="121206" cy="74374"/>
            </a:xfrm>
            <a:custGeom>
              <a:avLst/>
              <a:gdLst>
                <a:gd name="connsiteX0" fmla="*/ 47625 w 209550"/>
                <a:gd name="connsiteY0" fmla="*/ 0 h 128587"/>
                <a:gd name="connsiteX1" fmla="*/ 209550 w 209550"/>
                <a:gd name="connsiteY1" fmla="*/ 85725 h 128587"/>
                <a:gd name="connsiteX2" fmla="*/ 176212 w 209550"/>
                <a:gd name="connsiteY2" fmla="*/ 128587 h 128587"/>
                <a:gd name="connsiteX3" fmla="*/ 0 w 209550"/>
                <a:gd name="connsiteY3" fmla="*/ 33337 h 128587"/>
                <a:gd name="connsiteX4" fmla="*/ 47625 w 209550"/>
                <a:gd name="connsiteY4" fmla="*/ 0 h 128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28587">
                  <a:moveTo>
                    <a:pt x="47625" y="0"/>
                  </a:moveTo>
                  <a:lnTo>
                    <a:pt x="209550" y="85725"/>
                  </a:lnTo>
                  <a:lnTo>
                    <a:pt x="176212" y="128587"/>
                  </a:lnTo>
                  <a:lnTo>
                    <a:pt x="0" y="33337"/>
                  </a:lnTo>
                  <a:lnTo>
                    <a:pt x="47625"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50" name="Oval 1349"/>
            <p:cNvSpPr/>
            <p:nvPr/>
          </p:nvSpPr>
          <p:spPr>
            <a:xfrm>
              <a:off x="5094271" y="1802233"/>
              <a:ext cx="49510" cy="43627"/>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51" name="Freeform 1350"/>
            <p:cNvSpPr/>
            <p:nvPr/>
          </p:nvSpPr>
          <p:spPr>
            <a:xfrm>
              <a:off x="4875218" y="1526999"/>
              <a:ext cx="153592" cy="204404"/>
            </a:xfrm>
            <a:custGeom>
              <a:avLst/>
              <a:gdLst>
                <a:gd name="connsiteX0" fmla="*/ 266700 w 347663"/>
                <a:gd name="connsiteY0" fmla="*/ 342900 h 347662"/>
                <a:gd name="connsiteX1" fmla="*/ 290513 w 347663"/>
                <a:gd name="connsiteY1" fmla="*/ 166687 h 347662"/>
                <a:gd name="connsiteX2" fmla="*/ 47625 w 347663"/>
                <a:gd name="connsiteY2" fmla="*/ 76200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42900 h 347662"/>
                <a:gd name="connsiteX1" fmla="*/ 276226 w 347663"/>
                <a:gd name="connsiteY1" fmla="*/ 200024 h 347662"/>
                <a:gd name="connsiteX2" fmla="*/ 47625 w 347663"/>
                <a:gd name="connsiteY2" fmla="*/ 76200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42900 h 347662"/>
                <a:gd name="connsiteX1" fmla="*/ 276226 w 347663"/>
                <a:gd name="connsiteY1" fmla="*/ 200024 h 347662"/>
                <a:gd name="connsiteX2" fmla="*/ 71438 w 347663"/>
                <a:gd name="connsiteY2" fmla="*/ 104775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42900 h 347662"/>
                <a:gd name="connsiteX1" fmla="*/ 276226 w 347663"/>
                <a:gd name="connsiteY1" fmla="*/ 200024 h 347662"/>
                <a:gd name="connsiteX2" fmla="*/ 71438 w 347663"/>
                <a:gd name="connsiteY2" fmla="*/ 104775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42900 h 347662"/>
                <a:gd name="connsiteX1" fmla="*/ 276226 w 347663"/>
                <a:gd name="connsiteY1" fmla="*/ 200024 h 347662"/>
                <a:gd name="connsiteX2" fmla="*/ 71438 w 347663"/>
                <a:gd name="connsiteY2" fmla="*/ 104775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42900 h 347662"/>
                <a:gd name="connsiteX1" fmla="*/ 276226 w 347663"/>
                <a:gd name="connsiteY1" fmla="*/ 200024 h 347662"/>
                <a:gd name="connsiteX2" fmla="*/ 71438 w 347663"/>
                <a:gd name="connsiteY2" fmla="*/ 104775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72309 h 377071"/>
                <a:gd name="connsiteX1" fmla="*/ 276226 w 347663"/>
                <a:gd name="connsiteY1" fmla="*/ 229433 h 377071"/>
                <a:gd name="connsiteX2" fmla="*/ 71438 w 347663"/>
                <a:gd name="connsiteY2" fmla="*/ 134184 h 377071"/>
                <a:gd name="connsiteX3" fmla="*/ 47625 w 347663"/>
                <a:gd name="connsiteY3" fmla="*/ 296109 h 377071"/>
                <a:gd name="connsiteX4" fmla="*/ 0 w 347663"/>
                <a:gd name="connsiteY4" fmla="*/ 296109 h 377071"/>
                <a:gd name="connsiteX5" fmla="*/ 9525 w 347663"/>
                <a:gd name="connsiteY5" fmla="*/ 29409 h 377071"/>
                <a:gd name="connsiteX6" fmla="*/ 347663 w 347663"/>
                <a:gd name="connsiteY6" fmla="*/ 143709 h 377071"/>
                <a:gd name="connsiteX7" fmla="*/ 323850 w 347663"/>
                <a:gd name="connsiteY7" fmla="*/ 377071 h 377071"/>
                <a:gd name="connsiteX8" fmla="*/ 266700 w 347663"/>
                <a:gd name="connsiteY8" fmla="*/ 372309 h 377071"/>
                <a:gd name="connsiteX0" fmla="*/ 266700 w 347663"/>
                <a:gd name="connsiteY0" fmla="*/ 340222 h 344984"/>
                <a:gd name="connsiteX1" fmla="*/ 276226 w 347663"/>
                <a:gd name="connsiteY1" fmla="*/ 197346 h 344984"/>
                <a:gd name="connsiteX2" fmla="*/ 71438 w 347663"/>
                <a:gd name="connsiteY2" fmla="*/ 102097 h 344984"/>
                <a:gd name="connsiteX3" fmla="*/ 47625 w 347663"/>
                <a:gd name="connsiteY3" fmla="*/ 264022 h 344984"/>
                <a:gd name="connsiteX4" fmla="*/ 0 w 347663"/>
                <a:gd name="connsiteY4" fmla="*/ 264022 h 344984"/>
                <a:gd name="connsiteX5" fmla="*/ 19050 w 347663"/>
                <a:gd name="connsiteY5" fmla="*/ 40184 h 344984"/>
                <a:gd name="connsiteX6" fmla="*/ 347663 w 347663"/>
                <a:gd name="connsiteY6" fmla="*/ 111622 h 344984"/>
                <a:gd name="connsiteX7" fmla="*/ 323850 w 347663"/>
                <a:gd name="connsiteY7" fmla="*/ 344984 h 344984"/>
                <a:gd name="connsiteX8" fmla="*/ 266700 w 347663"/>
                <a:gd name="connsiteY8" fmla="*/ 340222 h 344984"/>
                <a:gd name="connsiteX0" fmla="*/ 266700 w 347663"/>
                <a:gd name="connsiteY0" fmla="*/ 340222 h 344984"/>
                <a:gd name="connsiteX1" fmla="*/ 276226 w 347663"/>
                <a:gd name="connsiteY1" fmla="*/ 197346 h 344984"/>
                <a:gd name="connsiteX2" fmla="*/ 71438 w 347663"/>
                <a:gd name="connsiteY2" fmla="*/ 102097 h 344984"/>
                <a:gd name="connsiteX3" fmla="*/ 47625 w 347663"/>
                <a:gd name="connsiteY3" fmla="*/ 264022 h 344984"/>
                <a:gd name="connsiteX4" fmla="*/ 0 w 347663"/>
                <a:gd name="connsiteY4" fmla="*/ 264022 h 344984"/>
                <a:gd name="connsiteX5" fmla="*/ 19050 w 347663"/>
                <a:gd name="connsiteY5" fmla="*/ 40184 h 344984"/>
                <a:gd name="connsiteX6" fmla="*/ 347663 w 347663"/>
                <a:gd name="connsiteY6" fmla="*/ 111622 h 344984"/>
                <a:gd name="connsiteX7" fmla="*/ 323850 w 347663"/>
                <a:gd name="connsiteY7" fmla="*/ 344984 h 344984"/>
                <a:gd name="connsiteX8" fmla="*/ 266700 w 347663"/>
                <a:gd name="connsiteY8" fmla="*/ 340222 h 344984"/>
                <a:gd name="connsiteX0" fmla="*/ 266700 w 347663"/>
                <a:gd name="connsiteY0" fmla="*/ 348607 h 353369"/>
                <a:gd name="connsiteX1" fmla="*/ 276226 w 347663"/>
                <a:gd name="connsiteY1" fmla="*/ 205731 h 353369"/>
                <a:gd name="connsiteX2" fmla="*/ 71438 w 347663"/>
                <a:gd name="connsiteY2" fmla="*/ 110482 h 353369"/>
                <a:gd name="connsiteX3" fmla="*/ 47625 w 347663"/>
                <a:gd name="connsiteY3" fmla="*/ 272407 h 353369"/>
                <a:gd name="connsiteX4" fmla="*/ 0 w 347663"/>
                <a:gd name="connsiteY4" fmla="*/ 272407 h 353369"/>
                <a:gd name="connsiteX5" fmla="*/ 19050 w 347663"/>
                <a:gd name="connsiteY5" fmla="*/ 48569 h 353369"/>
                <a:gd name="connsiteX6" fmla="*/ 347663 w 347663"/>
                <a:gd name="connsiteY6" fmla="*/ 120007 h 353369"/>
                <a:gd name="connsiteX7" fmla="*/ 323850 w 347663"/>
                <a:gd name="connsiteY7" fmla="*/ 353369 h 353369"/>
                <a:gd name="connsiteX8" fmla="*/ 266700 w 347663"/>
                <a:gd name="connsiteY8" fmla="*/ 348607 h 353369"/>
                <a:gd name="connsiteX0" fmla="*/ 275851 w 356814"/>
                <a:gd name="connsiteY0" fmla="*/ 348607 h 353369"/>
                <a:gd name="connsiteX1" fmla="*/ 285377 w 356814"/>
                <a:gd name="connsiteY1" fmla="*/ 205731 h 353369"/>
                <a:gd name="connsiteX2" fmla="*/ 80589 w 356814"/>
                <a:gd name="connsiteY2" fmla="*/ 110482 h 353369"/>
                <a:gd name="connsiteX3" fmla="*/ 56776 w 356814"/>
                <a:gd name="connsiteY3" fmla="*/ 272407 h 353369"/>
                <a:gd name="connsiteX4" fmla="*/ 9151 w 356814"/>
                <a:gd name="connsiteY4" fmla="*/ 272407 h 353369"/>
                <a:gd name="connsiteX5" fmla="*/ 28201 w 356814"/>
                <a:gd name="connsiteY5" fmla="*/ 48569 h 353369"/>
                <a:gd name="connsiteX6" fmla="*/ 356814 w 356814"/>
                <a:gd name="connsiteY6" fmla="*/ 120007 h 353369"/>
                <a:gd name="connsiteX7" fmla="*/ 333001 w 356814"/>
                <a:gd name="connsiteY7" fmla="*/ 353369 h 353369"/>
                <a:gd name="connsiteX8" fmla="*/ 275851 w 356814"/>
                <a:gd name="connsiteY8" fmla="*/ 348607 h 353369"/>
                <a:gd name="connsiteX0" fmla="*/ 275851 w 356814"/>
                <a:gd name="connsiteY0" fmla="*/ 348607 h 353369"/>
                <a:gd name="connsiteX1" fmla="*/ 285377 w 356814"/>
                <a:gd name="connsiteY1" fmla="*/ 205731 h 353369"/>
                <a:gd name="connsiteX2" fmla="*/ 80589 w 356814"/>
                <a:gd name="connsiteY2" fmla="*/ 110482 h 353369"/>
                <a:gd name="connsiteX3" fmla="*/ 56776 w 356814"/>
                <a:gd name="connsiteY3" fmla="*/ 272407 h 353369"/>
                <a:gd name="connsiteX4" fmla="*/ 9151 w 356814"/>
                <a:gd name="connsiteY4" fmla="*/ 272407 h 353369"/>
                <a:gd name="connsiteX5" fmla="*/ 28201 w 356814"/>
                <a:gd name="connsiteY5" fmla="*/ 48569 h 353369"/>
                <a:gd name="connsiteX6" fmla="*/ 356814 w 356814"/>
                <a:gd name="connsiteY6" fmla="*/ 120007 h 353369"/>
                <a:gd name="connsiteX7" fmla="*/ 333001 w 356814"/>
                <a:gd name="connsiteY7" fmla="*/ 353369 h 353369"/>
                <a:gd name="connsiteX8" fmla="*/ 275851 w 356814"/>
                <a:gd name="connsiteY8" fmla="*/ 348607 h 353369"/>
                <a:gd name="connsiteX0" fmla="*/ 275851 w 356814"/>
                <a:gd name="connsiteY0" fmla="*/ 348607 h 353369"/>
                <a:gd name="connsiteX1" fmla="*/ 285377 w 356814"/>
                <a:gd name="connsiteY1" fmla="*/ 205731 h 353369"/>
                <a:gd name="connsiteX2" fmla="*/ 71064 w 356814"/>
                <a:gd name="connsiteY2" fmla="*/ 86669 h 353369"/>
                <a:gd name="connsiteX3" fmla="*/ 56776 w 356814"/>
                <a:gd name="connsiteY3" fmla="*/ 272407 h 353369"/>
                <a:gd name="connsiteX4" fmla="*/ 9151 w 356814"/>
                <a:gd name="connsiteY4" fmla="*/ 272407 h 353369"/>
                <a:gd name="connsiteX5" fmla="*/ 28201 w 356814"/>
                <a:gd name="connsiteY5" fmla="*/ 48569 h 353369"/>
                <a:gd name="connsiteX6" fmla="*/ 356814 w 356814"/>
                <a:gd name="connsiteY6" fmla="*/ 120007 h 353369"/>
                <a:gd name="connsiteX7" fmla="*/ 333001 w 356814"/>
                <a:gd name="connsiteY7" fmla="*/ 353369 h 353369"/>
                <a:gd name="connsiteX8" fmla="*/ 275851 w 356814"/>
                <a:gd name="connsiteY8" fmla="*/ 348607 h 353369"/>
                <a:gd name="connsiteX0" fmla="*/ 275851 w 356814"/>
                <a:gd name="connsiteY0" fmla="*/ 348607 h 353369"/>
                <a:gd name="connsiteX1" fmla="*/ 285377 w 356814"/>
                <a:gd name="connsiteY1" fmla="*/ 205731 h 353369"/>
                <a:gd name="connsiteX2" fmla="*/ 104402 w 356814"/>
                <a:gd name="connsiteY2" fmla="*/ 86669 h 353369"/>
                <a:gd name="connsiteX3" fmla="*/ 56776 w 356814"/>
                <a:gd name="connsiteY3" fmla="*/ 272407 h 353369"/>
                <a:gd name="connsiteX4" fmla="*/ 9151 w 356814"/>
                <a:gd name="connsiteY4" fmla="*/ 272407 h 353369"/>
                <a:gd name="connsiteX5" fmla="*/ 28201 w 356814"/>
                <a:gd name="connsiteY5" fmla="*/ 48569 h 353369"/>
                <a:gd name="connsiteX6" fmla="*/ 356814 w 356814"/>
                <a:gd name="connsiteY6" fmla="*/ 120007 h 353369"/>
                <a:gd name="connsiteX7" fmla="*/ 333001 w 356814"/>
                <a:gd name="connsiteY7" fmla="*/ 353369 h 353369"/>
                <a:gd name="connsiteX8" fmla="*/ 275851 w 356814"/>
                <a:gd name="connsiteY8" fmla="*/ 348607 h 353369"/>
                <a:gd name="connsiteX0" fmla="*/ 266700 w 347663"/>
                <a:gd name="connsiteY0" fmla="*/ 335959 h 340721"/>
                <a:gd name="connsiteX1" fmla="*/ 276226 w 347663"/>
                <a:gd name="connsiteY1" fmla="*/ 193083 h 340721"/>
                <a:gd name="connsiteX2" fmla="*/ 95251 w 347663"/>
                <a:gd name="connsiteY2" fmla="*/ 74021 h 340721"/>
                <a:gd name="connsiteX3" fmla="*/ 47625 w 347663"/>
                <a:gd name="connsiteY3" fmla="*/ 259759 h 340721"/>
                <a:gd name="connsiteX4" fmla="*/ 0 w 347663"/>
                <a:gd name="connsiteY4" fmla="*/ 259759 h 340721"/>
                <a:gd name="connsiteX5" fmla="*/ 47625 w 347663"/>
                <a:gd name="connsiteY5" fmla="*/ 54971 h 340721"/>
                <a:gd name="connsiteX6" fmla="*/ 347663 w 347663"/>
                <a:gd name="connsiteY6" fmla="*/ 107359 h 340721"/>
                <a:gd name="connsiteX7" fmla="*/ 323850 w 347663"/>
                <a:gd name="connsiteY7" fmla="*/ 340721 h 340721"/>
                <a:gd name="connsiteX8" fmla="*/ 266700 w 347663"/>
                <a:gd name="connsiteY8" fmla="*/ 335959 h 340721"/>
                <a:gd name="connsiteX0" fmla="*/ 266700 w 323850"/>
                <a:gd name="connsiteY0" fmla="*/ 325454 h 330216"/>
                <a:gd name="connsiteX1" fmla="*/ 276226 w 323850"/>
                <a:gd name="connsiteY1" fmla="*/ 182578 h 330216"/>
                <a:gd name="connsiteX2" fmla="*/ 95251 w 323850"/>
                <a:gd name="connsiteY2" fmla="*/ 63516 h 330216"/>
                <a:gd name="connsiteX3" fmla="*/ 47625 w 323850"/>
                <a:gd name="connsiteY3" fmla="*/ 249254 h 330216"/>
                <a:gd name="connsiteX4" fmla="*/ 0 w 323850"/>
                <a:gd name="connsiteY4" fmla="*/ 249254 h 330216"/>
                <a:gd name="connsiteX5" fmla="*/ 47625 w 323850"/>
                <a:gd name="connsiteY5" fmla="*/ 44466 h 330216"/>
                <a:gd name="connsiteX6" fmla="*/ 319088 w 323850"/>
                <a:gd name="connsiteY6" fmla="*/ 130192 h 330216"/>
                <a:gd name="connsiteX7" fmla="*/ 323850 w 323850"/>
                <a:gd name="connsiteY7" fmla="*/ 330216 h 330216"/>
                <a:gd name="connsiteX8" fmla="*/ 266700 w 323850"/>
                <a:gd name="connsiteY8" fmla="*/ 325454 h 330216"/>
                <a:gd name="connsiteX0" fmla="*/ 266700 w 323850"/>
                <a:gd name="connsiteY0" fmla="*/ 325454 h 330216"/>
                <a:gd name="connsiteX1" fmla="*/ 276226 w 323850"/>
                <a:gd name="connsiteY1" fmla="*/ 182578 h 330216"/>
                <a:gd name="connsiteX2" fmla="*/ 95251 w 323850"/>
                <a:gd name="connsiteY2" fmla="*/ 63516 h 330216"/>
                <a:gd name="connsiteX3" fmla="*/ 47625 w 323850"/>
                <a:gd name="connsiteY3" fmla="*/ 249254 h 330216"/>
                <a:gd name="connsiteX4" fmla="*/ 0 w 323850"/>
                <a:gd name="connsiteY4" fmla="*/ 249254 h 330216"/>
                <a:gd name="connsiteX5" fmla="*/ 47625 w 323850"/>
                <a:gd name="connsiteY5" fmla="*/ 44466 h 330216"/>
                <a:gd name="connsiteX6" fmla="*/ 319088 w 323850"/>
                <a:gd name="connsiteY6" fmla="*/ 130192 h 330216"/>
                <a:gd name="connsiteX7" fmla="*/ 323850 w 323850"/>
                <a:gd name="connsiteY7" fmla="*/ 330216 h 330216"/>
                <a:gd name="connsiteX8" fmla="*/ 266700 w 323850"/>
                <a:gd name="connsiteY8" fmla="*/ 325454 h 330216"/>
                <a:gd name="connsiteX0" fmla="*/ 266700 w 325127"/>
                <a:gd name="connsiteY0" fmla="*/ 325454 h 330216"/>
                <a:gd name="connsiteX1" fmla="*/ 276226 w 325127"/>
                <a:gd name="connsiteY1" fmla="*/ 182578 h 330216"/>
                <a:gd name="connsiteX2" fmla="*/ 95251 w 325127"/>
                <a:gd name="connsiteY2" fmla="*/ 63516 h 330216"/>
                <a:gd name="connsiteX3" fmla="*/ 47625 w 325127"/>
                <a:gd name="connsiteY3" fmla="*/ 249254 h 330216"/>
                <a:gd name="connsiteX4" fmla="*/ 0 w 325127"/>
                <a:gd name="connsiteY4" fmla="*/ 249254 h 330216"/>
                <a:gd name="connsiteX5" fmla="*/ 47625 w 325127"/>
                <a:gd name="connsiteY5" fmla="*/ 44466 h 330216"/>
                <a:gd name="connsiteX6" fmla="*/ 319088 w 325127"/>
                <a:gd name="connsiteY6" fmla="*/ 130192 h 330216"/>
                <a:gd name="connsiteX7" fmla="*/ 323850 w 325127"/>
                <a:gd name="connsiteY7" fmla="*/ 330216 h 330216"/>
                <a:gd name="connsiteX8" fmla="*/ 266700 w 325127"/>
                <a:gd name="connsiteY8" fmla="*/ 325454 h 330216"/>
                <a:gd name="connsiteX0" fmla="*/ 266700 w 325127"/>
                <a:gd name="connsiteY0" fmla="*/ 327697 h 332459"/>
                <a:gd name="connsiteX1" fmla="*/ 276226 w 325127"/>
                <a:gd name="connsiteY1" fmla="*/ 184821 h 332459"/>
                <a:gd name="connsiteX2" fmla="*/ 95251 w 325127"/>
                <a:gd name="connsiteY2" fmla="*/ 65759 h 332459"/>
                <a:gd name="connsiteX3" fmla="*/ 47625 w 325127"/>
                <a:gd name="connsiteY3" fmla="*/ 251497 h 332459"/>
                <a:gd name="connsiteX4" fmla="*/ 0 w 325127"/>
                <a:gd name="connsiteY4" fmla="*/ 251497 h 332459"/>
                <a:gd name="connsiteX5" fmla="*/ 47625 w 325127"/>
                <a:gd name="connsiteY5" fmla="*/ 46709 h 332459"/>
                <a:gd name="connsiteX6" fmla="*/ 319088 w 325127"/>
                <a:gd name="connsiteY6" fmla="*/ 132435 h 332459"/>
                <a:gd name="connsiteX7" fmla="*/ 323850 w 325127"/>
                <a:gd name="connsiteY7" fmla="*/ 332459 h 332459"/>
                <a:gd name="connsiteX8" fmla="*/ 266700 w 325127"/>
                <a:gd name="connsiteY8" fmla="*/ 327697 h 332459"/>
                <a:gd name="connsiteX0" fmla="*/ 266700 w 325127"/>
                <a:gd name="connsiteY0" fmla="*/ 327697 h 332459"/>
                <a:gd name="connsiteX1" fmla="*/ 276226 w 325127"/>
                <a:gd name="connsiteY1" fmla="*/ 141959 h 332459"/>
                <a:gd name="connsiteX2" fmla="*/ 95251 w 325127"/>
                <a:gd name="connsiteY2" fmla="*/ 65759 h 332459"/>
                <a:gd name="connsiteX3" fmla="*/ 47625 w 325127"/>
                <a:gd name="connsiteY3" fmla="*/ 251497 h 332459"/>
                <a:gd name="connsiteX4" fmla="*/ 0 w 325127"/>
                <a:gd name="connsiteY4" fmla="*/ 251497 h 332459"/>
                <a:gd name="connsiteX5" fmla="*/ 47625 w 325127"/>
                <a:gd name="connsiteY5" fmla="*/ 46709 h 332459"/>
                <a:gd name="connsiteX6" fmla="*/ 319088 w 325127"/>
                <a:gd name="connsiteY6" fmla="*/ 132435 h 332459"/>
                <a:gd name="connsiteX7" fmla="*/ 323850 w 325127"/>
                <a:gd name="connsiteY7" fmla="*/ 332459 h 332459"/>
                <a:gd name="connsiteX8" fmla="*/ 266700 w 325127"/>
                <a:gd name="connsiteY8" fmla="*/ 327697 h 332459"/>
                <a:gd name="connsiteX0" fmla="*/ 266700 w 325127"/>
                <a:gd name="connsiteY0" fmla="*/ 327697 h 332459"/>
                <a:gd name="connsiteX1" fmla="*/ 276226 w 325127"/>
                <a:gd name="connsiteY1" fmla="*/ 141959 h 332459"/>
                <a:gd name="connsiteX2" fmla="*/ 95251 w 325127"/>
                <a:gd name="connsiteY2" fmla="*/ 65759 h 332459"/>
                <a:gd name="connsiteX3" fmla="*/ 47625 w 325127"/>
                <a:gd name="connsiteY3" fmla="*/ 251497 h 332459"/>
                <a:gd name="connsiteX4" fmla="*/ 0 w 325127"/>
                <a:gd name="connsiteY4" fmla="*/ 251497 h 332459"/>
                <a:gd name="connsiteX5" fmla="*/ 66675 w 325127"/>
                <a:gd name="connsiteY5" fmla="*/ 46709 h 332459"/>
                <a:gd name="connsiteX6" fmla="*/ 319088 w 325127"/>
                <a:gd name="connsiteY6" fmla="*/ 132435 h 332459"/>
                <a:gd name="connsiteX7" fmla="*/ 323850 w 325127"/>
                <a:gd name="connsiteY7" fmla="*/ 332459 h 332459"/>
                <a:gd name="connsiteX8" fmla="*/ 266700 w 325127"/>
                <a:gd name="connsiteY8" fmla="*/ 327697 h 332459"/>
                <a:gd name="connsiteX0" fmla="*/ 266700 w 325127"/>
                <a:gd name="connsiteY0" fmla="*/ 327697 h 332459"/>
                <a:gd name="connsiteX1" fmla="*/ 276226 w 325127"/>
                <a:gd name="connsiteY1" fmla="*/ 141959 h 332459"/>
                <a:gd name="connsiteX2" fmla="*/ 71438 w 325127"/>
                <a:gd name="connsiteY2" fmla="*/ 70521 h 332459"/>
                <a:gd name="connsiteX3" fmla="*/ 47625 w 325127"/>
                <a:gd name="connsiteY3" fmla="*/ 251497 h 332459"/>
                <a:gd name="connsiteX4" fmla="*/ 0 w 325127"/>
                <a:gd name="connsiteY4" fmla="*/ 251497 h 332459"/>
                <a:gd name="connsiteX5" fmla="*/ 66675 w 325127"/>
                <a:gd name="connsiteY5" fmla="*/ 46709 h 332459"/>
                <a:gd name="connsiteX6" fmla="*/ 319088 w 325127"/>
                <a:gd name="connsiteY6" fmla="*/ 132435 h 332459"/>
                <a:gd name="connsiteX7" fmla="*/ 323850 w 325127"/>
                <a:gd name="connsiteY7" fmla="*/ 332459 h 332459"/>
                <a:gd name="connsiteX8" fmla="*/ 266700 w 325127"/>
                <a:gd name="connsiteY8" fmla="*/ 327697 h 332459"/>
                <a:gd name="connsiteX0" fmla="*/ 266700 w 325127"/>
                <a:gd name="connsiteY0" fmla="*/ 327697 h 332459"/>
                <a:gd name="connsiteX1" fmla="*/ 276226 w 325127"/>
                <a:gd name="connsiteY1" fmla="*/ 141959 h 332459"/>
                <a:gd name="connsiteX2" fmla="*/ 95250 w 325127"/>
                <a:gd name="connsiteY2" fmla="*/ 65759 h 332459"/>
                <a:gd name="connsiteX3" fmla="*/ 47625 w 325127"/>
                <a:gd name="connsiteY3" fmla="*/ 251497 h 332459"/>
                <a:gd name="connsiteX4" fmla="*/ 0 w 325127"/>
                <a:gd name="connsiteY4" fmla="*/ 251497 h 332459"/>
                <a:gd name="connsiteX5" fmla="*/ 66675 w 325127"/>
                <a:gd name="connsiteY5" fmla="*/ 46709 h 332459"/>
                <a:gd name="connsiteX6" fmla="*/ 319088 w 325127"/>
                <a:gd name="connsiteY6" fmla="*/ 132435 h 332459"/>
                <a:gd name="connsiteX7" fmla="*/ 323850 w 325127"/>
                <a:gd name="connsiteY7" fmla="*/ 332459 h 332459"/>
                <a:gd name="connsiteX8" fmla="*/ 266700 w 325127"/>
                <a:gd name="connsiteY8" fmla="*/ 327697 h 332459"/>
                <a:gd name="connsiteX0" fmla="*/ 257175 w 315602"/>
                <a:gd name="connsiteY0" fmla="*/ 327697 h 332459"/>
                <a:gd name="connsiteX1" fmla="*/ 266701 w 315602"/>
                <a:gd name="connsiteY1" fmla="*/ 141959 h 332459"/>
                <a:gd name="connsiteX2" fmla="*/ 85725 w 315602"/>
                <a:gd name="connsiteY2" fmla="*/ 65759 h 332459"/>
                <a:gd name="connsiteX3" fmla="*/ 38100 w 315602"/>
                <a:gd name="connsiteY3" fmla="*/ 251497 h 332459"/>
                <a:gd name="connsiteX4" fmla="*/ 0 w 315602"/>
                <a:gd name="connsiteY4" fmla="*/ 246734 h 332459"/>
                <a:gd name="connsiteX5" fmla="*/ 57150 w 315602"/>
                <a:gd name="connsiteY5" fmla="*/ 46709 h 332459"/>
                <a:gd name="connsiteX6" fmla="*/ 309563 w 315602"/>
                <a:gd name="connsiteY6" fmla="*/ 132435 h 332459"/>
                <a:gd name="connsiteX7" fmla="*/ 314325 w 315602"/>
                <a:gd name="connsiteY7" fmla="*/ 332459 h 332459"/>
                <a:gd name="connsiteX8" fmla="*/ 257175 w 315602"/>
                <a:gd name="connsiteY8" fmla="*/ 327697 h 332459"/>
                <a:gd name="connsiteX0" fmla="*/ 257175 w 315602"/>
                <a:gd name="connsiteY0" fmla="*/ 323477 h 328239"/>
                <a:gd name="connsiteX1" fmla="*/ 266701 w 315602"/>
                <a:gd name="connsiteY1" fmla="*/ 137739 h 328239"/>
                <a:gd name="connsiteX2" fmla="*/ 85725 w 315602"/>
                <a:gd name="connsiteY2" fmla="*/ 61539 h 328239"/>
                <a:gd name="connsiteX3" fmla="*/ 38100 w 315602"/>
                <a:gd name="connsiteY3" fmla="*/ 247277 h 328239"/>
                <a:gd name="connsiteX4" fmla="*/ 0 w 315602"/>
                <a:gd name="connsiteY4" fmla="*/ 242514 h 328239"/>
                <a:gd name="connsiteX5" fmla="*/ 57150 w 315602"/>
                <a:gd name="connsiteY5" fmla="*/ 42489 h 328239"/>
                <a:gd name="connsiteX6" fmla="*/ 309563 w 315602"/>
                <a:gd name="connsiteY6" fmla="*/ 128215 h 328239"/>
                <a:gd name="connsiteX7" fmla="*/ 314325 w 315602"/>
                <a:gd name="connsiteY7" fmla="*/ 328239 h 328239"/>
                <a:gd name="connsiteX8" fmla="*/ 257175 w 315602"/>
                <a:gd name="connsiteY8" fmla="*/ 323477 h 328239"/>
                <a:gd name="connsiteX0" fmla="*/ 257175 w 315602"/>
                <a:gd name="connsiteY0" fmla="*/ 323477 h 328239"/>
                <a:gd name="connsiteX1" fmla="*/ 266701 w 315602"/>
                <a:gd name="connsiteY1" fmla="*/ 137739 h 328239"/>
                <a:gd name="connsiteX2" fmla="*/ 85725 w 315602"/>
                <a:gd name="connsiteY2" fmla="*/ 61539 h 328239"/>
                <a:gd name="connsiteX3" fmla="*/ 38100 w 315602"/>
                <a:gd name="connsiteY3" fmla="*/ 247277 h 328239"/>
                <a:gd name="connsiteX4" fmla="*/ 0 w 315602"/>
                <a:gd name="connsiteY4" fmla="*/ 242514 h 328239"/>
                <a:gd name="connsiteX5" fmla="*/ 57150 w 315602"/>
                <a:gd name="connsiteY5" fmla="*/ 42489 h 328239"/>
                <a:gd name="connsiteX6" fmla="*/ 309563 w 315602"/>
                <a:gd name="connsiteY6" fmla="*/ 128215 h 328239"/>
                <a:gd name="connsiteX7" fmla="*/ 314325 w 315602"/>
                <a:gd name="connsiteY7" fmla="*/ 328239 h 328239"/>
                <a:gd name="connsiteX8" fmla="*/ 257175 w 315602"/>
                <a:gd name="connsiteY8" fmla="*/ 323477 h 328239"/>
                <a:gd name="connsiteX0" fmla="*/ 257175 w 315602"/>
                <a:gd name="connsiteY0" fmla="*/ 323477 h 328239"/>
                <a:gd name="connsiteX1" fmla="*/ 266701 w 315602"/>
                <a:gd name="connsiteY1" fmla="*/ 137739 h 328239"/>
                <a:gd name="connsiteX2" fmla="*/ 76200 w 315602"/>
                <a:gd name="connsiteY2" fmla="*/ 66301 h 328239"/>
                <a:gd name="connsiteX3" fmla="*/ 38100 w 315602"/>
                <a:gd name="connsiteY3" fmla="*/ 247277 h 328239"/>
                <a:gd name="connsiteX4" fmla="*/ 0 w 315602"/>
                <a:gd name="connsiteY4" fmla="*/ 242514 h 328239"/>
                <a:gd name="connsiteX5" fmla="*/ 57150 w 315602"/>
                <a:gd name="connsiteY5" fmla="*/ 42489 h 328239"/>
                <a:gd name="connsiteX6" fmla="*/ 309563 w 315602"/>
                <a:gd name="connsiteY6" fmla="*/ 128215 h 328239"/>
                <a:gd name="connsiteX7" fmla="*/ 314325 w 315602"/>
                <a:gd name="connsiteY7" fmla="*/ 328239 h 328239"/>
                <a:gd name="connsiteX8" fmla="*/ 257175 w 315602"/>
                <a:gd name="connsiteY8" fmla="*/ 323477 h 328239"/>
                <a:gd name="connsiteX0" fmla="*/ 266700 w 315602"/>
                <a:gd name="connsiteY0" fmla="*/ 328240 h 328240"/>
                <a:gd name="connsiteX1" fmla="*/ 266701 w 315602"/>
                <a:gd name="connsiteY1" fmla="*/ 137739 h 328240"/>
                <a:gd name="connsiteX2" fmla="*/ 76200 w 315602"/>
                <a:gd name="connsiteY2" fmla="*/ 66301 h 328240"/>
                <a:gd name="connsiteX3" fmla="*/ 38100 w 315602"/>
                <a:gd name="connsiteY3" fmla="*/ 247277 h 328240"/>
                <a:gd name="connsiteX4" fmla="*/ 0 w 315602"/>
                <a:gd name="connsiteY4" fmla="*/ 242514 h 328240"/>
                <a:gd name="connsiteX5" fmla="*/ 57150 w 315602"/>
                <a:gd name="connsiteY5" fmla="*/ 42489 h 328240"/>
                <a:gd name="connsiteX6" fmla="*/ 309563 w 315602"/>
                <a:gd name="connsiteY6" fmla="*/ 128215 h 328240"/>
                <a:gd name="connsiteX7" fmla="*/ 314325 w 315602"/>
                <a:gd name="connsiteY7" fmla="*/ 328239 h 328240"/>
                <a:gd name="connsiteX8" fmla="*/ 266700 w 315602"/>
                <a:gd name="connsiteY8" fmla="*/ 328240 h 328240"/>
                <a:gd name="connsiteX0" fmla="*/ 266700 w 315602"/>
                <a:gd name="connsiteY0" fmla="*/ 328240 h 328240"/>
                <a:gd name="connsiteX1" fmla="*/ 261938 w 315602"/>
                <a:gd name="connsiteY1" fmla="*/ 137739 h 328240"/>
                <a:gd name="connsiteX2" fmla="*/ 76200 w 315602"/>
                <a:gd name="connsiteY2" fmla="*/ 66301 h 328240"/>
                <a:gd name="connsiteX3" fmla="*/ 38100 w 315602"/>
                <a:gd name="connsiteY3" fmla="*/ 247277 h 328240"/>
                <a:gd name="connsiteX4" fmla="*/ 0 w 315602"/>
                <a:gd name="connsiteY4" fmla="*/ 242514 h 328240"/>
                <a:gd name="connsiteX5" fmla="*/ 57150 w 315602"/>
                <a:gd name="connsiteY5" fmla="*/ 42489 h 328240"/>
                <a:gd name="connsiteX6" fmla="*/ 309563 w 315602"/>
                <a:gd name="connsiteY6" fmla="*/ 128215 h 328240"/>
                <a:gd name="connsiteX7" fmla="*/ 314325 w 315602"/>
                <a:gd name="connsiteY7" fmla="*/ 328239 h 328240"/>
                <a:gd name="connsiteX8" fmla="*/ 266700 w 315602"/>
                <a:gd name="connsiteY8" fmla="*/ 328240 h 328240"/>
                <a:gd name="connsiteX0" fmla="*/ 266700 w 315602"/>
                <a:gd name="connsiteY0" fmla="*/ 328240 h 328240"/>
                <a:gd name="connsiteX1" fmla="*/ 261938 w 315602"/>
                <a:gd name="connsiteY1" fmla="*/ 137739 h 328240"/>
                <a:gd name="connsiteX2" fmla="*/ 85725 w 315602"/>
                <a:gd name="connsiteY2" fmla="*/ 71064 h 328240"/>
                <a:gd name="connsiteX3" fmla="*/ 38100 w 315602"/>
                <a:gd name="connsiteY3" fmla="*/ 247277 h 328240"/>
                <a:gd name="connsiteX4" fmla="*/ 0 w 315602"/>
                <a:gd name="connsiteY4" fmla="*/ 242514 h 328240"/>
                <a:gd name="connsiteX5" fmla="*/ 57150 w 315602"/>
                <a:gd name="connsiteY5" fmla="*/ 42489 h 328240"/>
                <a:gd name="connsiteX6" fmla="*/ 309563 w 315602"/>
                <a:gd name="connsiteY6" fmla="*/ 128215 h 328240"/>
                <a:gd name="connsiteX7" fmla="*/ 314325 w 315602"/>
                <a:gd name="connsiteY7" fmla="*/ 328239 h 328240"/>
                <a:gd name="connsiteX8" fmla="*/ 266700 w 315602"/>
                <a:gd name="connsiteY8" fmla="*/ 328240 h 328240"/>
                <a:gd name="connsiteX0" fmla="*/ 266700 w 315602"/>
                <a:gd name="connsiteY0" fmla="*/ 316804 h 316804"/>
                <a:gd name="connsiteX1" fmla="*/ 261938 w 315602"/>
                <a:gd name="connsiteY1" fmla="*/ 126303 h 316804"/>
                <a:gd name="connsiteX2" fmla="*/ 85725 w 315602"/>
                <a:gd name="connsiteY2" fmla="*/ 59628 h 316804"/>
                <a:gd name="connsiteX3" fmla="*/ 38100 w 315602"/>
                <a:gd name="connsiteY3" fmla="*/ 235841 h 316804"/>
                <a:gd name="connsiteX4" fmla="*/ 0 w 315602"/>
                <a:gd name="connsiteY4" fmla="*/ 231078 h 316804"/>
                <a:gd name="connsiteX5" fmla="*/ 50006 w 315602"/>
                <a:gd name="connsiteY5" fmla="*/ 47722 h 316804"/>
                <a:gd name="connsiteX6" fmla="*/ 309563 w 315602"/>
                <a:gd name="connsiteY6" fmla="*/ 116779 h 316804"/>
                <a:gd name="connsiteX7" fmla="*/ 314325 w 315602"/>
                <a:gd name="connsiteY7" fmla="*/ 316803 h 316804"/>
                <a:gd name="connsiteX8" fmla="*/ 266700 w 315602"/>
                <a:gd name="connsiteY8" fmla="*/ 316804 h 316804"/>
                <a:gd name="connsiteX0" fmla="*/ 267602 w 316504"/>
                <a:gd name="connsiteY0" fmla="*/ 316804 h 316804"/>
                <a:gd name="connsiteX1" fmla="*/ 262840 w 316504"/>
                <a:gd name="connsiteY1" fmla="*/ 126303 h 316804"/>
                <a:gd name="connsiteX2" fmla="*/ 86627 w 316504"/>
                <a:gd name="connsiteY2" fmla="*/ 59628 h 316804"/>
                <a:gd name="connsiteX3" fmla="*/ 39002 w 316504"/>
                <a:gd name="connsiteY3" fmla="*/ 235841 h 316804"/>
                <a:gd name="connsiteX4" fmla="*/ 902 w 316504"/>
                <a:gd name="connsiteY4" fmla="*/ 231078 h 316804"/>
                <a:gd name="connsiteX5" fmla="*/ 15189 w 316504"/>
                <a:gd name="connsiteY5" fmla="*/ 112016 h 316804"/>
                <a:gd name="connsiteX6" fmla="*/ 50908 w 316504"/>
                <a:gd name="connsiteY6" fmla="*/ 47722 h 316804"/>
                <a:gd name="connsiteX7" fmla="*/ 310465 w 316504"/>
                <a:gd name="connsiteY7" fmla="*/ 116779 h 316804"/>
                <a:gd name="connsiteX8" fmla="*/ 315227 w 316504"/>
                <a:gd name="connsiteY8" fmla="*/ 316803 h 316804"/>
                <a:gd name="connsiteX9" fmla="*/ 267602 w 316504"/>
                <a:gd name="connsiteY9" fmla="*/ 316804 h 316804"/>
                <a:gd name="connsiteX0" fmla="*/ 267602 w 316504"/>
                <a:gd name="connsiteY0" fmla="*/ 316804 h 316804"/>
                <a:gd name="connsiteX1" fmla="*/ 262840 w 316504"/>
                <a:gd name="connsiteY1" fmla="*/ 126303 h 316804"/>
                <a:gd name="connsiteX2" fmla="*/ 86627 w 316504"/>
                <a:gd name="connsiteY2" fmla="*/ 59628 h 316804"/>
                <a:gd name="connsiteX3" fmla="*/ 50907 w 316504"/>
                <a:gd name="connsiteY3" fmla="*/ 119159 h 316804"/>
                <a:gd name="connsiteX4" fmla="*/ 39002 w 316504"/>
                <a:gd name="connsiteY4" fmla="*/ 235841 h 316804"/>
                <a:gd name="connsiteX5" fmla="*/ 902 w 316504"/>
                <a:gd name="connsiteY5" fmla="*/ 231078 h 316804"/>
                <a:gd name="connsiteX6" fmla="*/ 15189 w 316504"/>
                <a:gd name="connsiteY6" fmla="*/ 112016 h 316804"/>
                <a:gd name="connsiteX7" fmla="*/ 50908 w 316504"/>
                <a:gd name="connsiteY7" fmla="*/ 47722 h 316804"/>
                <a:gd name="connsiteX8" fmla="*/ 310465 w 316504"/>
                <a:gd name="connsiteY8" fmla="*/ 116779 h 316804"/>
                <a:gd name="connsiteX9" fmla="*/ 315227 w 316504"/>
                <a:gd name="connsiteY9" fmla="*/ 316803 h 316804"/>
                <a:gd name="connsiteX10" fmla="*/ 267602 w 316504"/>
                <a:gd name="connsiteY10" fmla="*/ 316804 h 316804"/>
                <a:gd name="connsiteX0" fmla="*/ 268306 w 317208"/>
                <a:gd name="connsiteY0" fmla="*/ 316804 h 316804"/>
                <a:gd name="connsiteX1" fmla="*/ 263544 w 317208"/>
                <a:gd name="connsiteY1" fmla="*/ 126303 h 316804"/>
                <a:gd name="connsiteX2" fmla="*/ 87331 w 317208"/>
                <a:gd name="connsiteY2" fmla="*/ 59628 h 316804"/>
                <a:gd name="connsiteX3" fmla="*/ 51611 w 317208"/>
                <a:gd name="connsiteY3" fmla="*/ 119159 h 316804"/>
                <a:gd name="connsiteX4" fmla="*/ 1606 w 317208"/>
                <a:gd name="connsiteY4" fmla="*/ 231078 h 316804"/>
                <a:gd name="connsiteX5" fmla="*/ 15893 w 317208"/>
                <a:gd name="connsiteY5" fmla="*/ 112016 h 316804"/>
                <a:gd name="connsiteX6" fmla="*/ 51612 w 317208"/>
                <a:gd name="connsiteY6" fmla="*/ 47722 h 316804"/>
                <a:gd name="connsiteX7" fmla="*/ 311169 w 317208"/>
                <a:gd name="connsiteY7" fmla="*/ 116779 h 316804"/>
                <a:gd name="connsiteX8" fmla="*/ 315931 w 317208"/>
                <a:gd name="connsiteY8" fmla="*/ 316803 h 316804"/>
                <a:gd name="connsiteX9" fmla="*/ 268306 w 317208"/>
                <a:gd name="connsiteY9" fmla="*/ 316804 h 316804"/>
                <a:gd name="connsiteX0" fmla="*/ 252413 w 301315"/>
                <a:gd name="connsiteY0" fmla="*/ 316804 h 316804"/>
                <a:gd name="connsiteX1" fmla="*/ 247651 w 301315"/>
                <a:gd name="connsiteY1" fmla="*/ 126303 h 316804"/>
                <a:gd name="connsiteX2" fmla="*/ 71438 w 301315"/>
                <a:gd name="connsiteY2" fmla="*/ 59628 h 316804"/>
                <a:gd name="connsiteX3" fmla="*/ 35718 w 301315"/>
                <a:gd name="connsiteY3" fmla="*/ 119159 h 316804"/>
                <a:gd name="connsiteX4" fmla="*/ 0 w 301315"/>
                <a:gd name="connsiteY4" fmla="*/ 112016 h 316804"/>
                <a:gd name="connsiteX5" fmla="*/ 35719 w 301315"/>
                <a:gd name="connsiteY5" fmla="*/ 47722 h 316804"/>
                <a:gd name="connsiteX6" fmla="*/ 295276 w 301315"/>
                <a:gd name="connsiteY6" fmla="*/ 116779 h 316804"/>
                <a:gd name="connsiteX7" fmla="*/ 300038 w 301315"/>
                <a:gd name="connsiteY7" fmla="*/ 316803 h 316804"/>
                <a:gd name="connsiteX8" fmla="*/ 252413 w 301315"/>
                <a:gd name="connsiteY8" fmla="*/ 316804 h 316804"/>
                <a:gd name="connsiteX0" fmla="*/ 252413 w 301315"/>
                <a:gd name="connsiteY0" fmla="*/ 316804 h 316804"/>
                <a:gd name="connsiteX1" fmla="*/ 247651 w 301315"/>
                <a:gd name="connsiteY1" fmla="*/ 126303 h 316804"/>
                <a:gd name="connsiteX2" fmla="*/ 71438 w 301315"/>
                <a:gd name="connsiteY2" fmla="*/ 59628 h 316804"/>
                <a:gd name="connsiteX3" fmla="*/ 33337 w 301315"/>
                <a:gd name="connsiteY3" fmla="*/ 135828 h 316804"/>
                <a:gd name="connsiteX4" fmla="*/ 0 w 301315"/>
                <a:gd name="connsiteY4" fmla="*/ 112016 h 316804"/>
                <a:gd name="connsiteX5" fmla="*/ 35719 w 301315"/>
                <a:gd name="connsiteY5" fmla="*/ 47722 h 316804"/>
                <a:gd name="connsiteX6" fmla="*/ 295276 w 301315"/>
                <a:gd name="connsiteY6" fmla="*/ 116779 h 316804"/>
                <a:gd name="connsiteX7" fmla="*/ 300038 w 301315"/>
                <a:gd name="connsiteY7" fmla="*/ 316803 h 316804"/>
                <a:gd name="connsiteX8" fmla="*/ 252413 w 301315"/>
                <a:gd name="connsiteY8" fmla="*/ 316804 h 316804"/>
                <a:gd name="connsiteX0" fmla="*/ 254795 w 303697"/>
                <a:gd name="connsiteY0" fmla="*/ 316804 h 316804"/>
                <a:gd name="connsiteX1" fmla="*/ 250033 w 303697"/>
                <a:gd name="connsiteY1" fmla="*/ 126303 h 316804"/>
                <a:gd name="connsiteX2" fmla="*/ 73820 w 303697"/>
                <a:gd name="connsiteY2" fmla="*/ 59628 h 316804"/>
                <a:gd name="connsiteX3" fmla="*/ 35719 w 303697"/>
                <a:gd name="connsiteY3" fmla="*/ 135828 h 316804"/>
                <a:gd name="connsiteX4" fmla="*/ 0 w 303697"/>
                <a:gd name="connsiteY4" fmla="*/ 138210 h 316804"/>
                <a:gd name="connsiteX5" fmla="*/ 38101 w 303697"/>
                <a:gd name="connsiteY5" fmla="*/ 47722 h 316804"/>
                <a:gd name="connsiteX6" fmla="*/ 297658 w 303697"/>
                <a:gd name="connsiteY6" fmla="*/ 116779 h 316804"/>
                <a:gd name="connsiteX7" fmla="*/ 302420 w 303697"/>
                <a:gd name="connsiteY7" fmla="*/ 316803 h 316804"/>
                <a:gd name="connsiteX8" fmla="*/ 254795 w 303697"/>
                <a:gd name="connsiteY8" fmla="*/ 316804 h 316804"/>
                <a:gd name="connsiteX0" fmla="*/ 238205 w 287107"/>
                <a:gd name="connsiteY0" fmla="*/ 316804 h 316804"/>
                <a:gd name="connsiteX1" fmla="*/ 233443 w 287107"/>
                <a:gd name="connsiteY1" fmla="*/ 126303 h 316804"/>
                <a:gd name="connsiteX2" fmla="*/ 57230 w 287107"/>
                <a:gd name="connsiteY2" fmla="*/ 59628 h 316804"/>
                <a:gd name="connsiteX3" fmla="*/ 19129 w 287107"/>
                <a:gd name="connsiteY3" fmla="*/ 135828 h 316804"/>
                <a:gd name="connsiteX4" fmla="*/ 21511 w 287107"/>
                <a:gd name="connsiteY4" fmla="*/ 47722 h 316804"/>
                <a:gd name="connsiteX5" fmla="*/ 281068 w 287107"/>
                <a:gd name="connsiteY5" fmla="*/ 116779 h 316804"/>
                <a:gd name="connsiteX6" fmla="*/ 285830 w 287107"/>
                <a:gd name="connsiteY6" fmla="*/ 316803 h 316804"/>
                <a:gd name="connsiteX7" fmla="*/ 238205 w 287107"/>
                <a:gd name="connsiteY7" fmla="*/ 316804 h 316804"/>
                <a:gd name="connsiteX0" fmla="*/ 223989 w 272891"/>
                <a:gd name="connsiteY0" fmla="*/ 316804 h 316804"/>
                <a:gd name="connsiteX1" fmla="*/ 219227 w 272891"/>
                <a:gd name="connsiteY1" fmla="*/ 126303 h 316804"/>
                <a:gd name="connsiteX2" fmla="*/ 43014 w 272891"/>
                <a:gd name="connsiteY2" fmla="*/ 59628 h 316804"/>
                <a:gd name="connsiteX3" fmla="*/ 4913 w 272891"/>
                <a:gd name="connsiteY3" fmla="*/ 135828 h 316804"/>
                <a:gd name="connsiteX4" fmla="*/ 7295 w 272891"/>
                <a:gd name="connsiteY4" fmla="*/ 47722 h 316804"/>
                <a:gd name="connsiteX5" fmla="*/ 266852 w 272891"/>
                <a:gd name="connsiteY5" fmla="*/ 116779 h 316804"/>
                <a:gd name="connsiteX6" fmla="*/ 271614 w 272891"/>
                <a:gd name="connsiteY6" fmla="*/ 316803 h 316804"/>
                <a:gd name="connsiteX7" fmla="*/ 223989 w 272891"/>
                <a:gd name="connsiteY7" fmla="*/ 316804 h 316804"/>
                <a:gd name="connsiteX0" fmla="*/ 227840 w 276742"/>
                <a:gd name="connsiteY0" fmla="*/ 316804 h 316804"/>
                <a:gd name="connsiteX1" fmla="*/ 223078 w 276742"/>
                <a:gd name="connsiteY1" fmla="*/ 126303 h 316804"/>
                <a:gd name="connsiteX2" fmla="*/ 46865 w 276742"/>
                <a:gd name="connsiteY2" fmla="*/ 59628 h 316804"/>
                <a:gd name="connsiteX3" fmla="*/ 8764 w 276742"/>
                <a:gd name="connsiteY3" fmla="*/ 135828 h 316804"/>
                <a:gd name="connsiteX4" fmla="*/ 11146 w 276742"/>
                <a:gd name="connsiteY4" fmla="*/ 47722 h 316804"/>
                <a:gd name="connsiteX5" fmla="*/ 270703 w 276742"/>
                <a:gd name="connsiteY5" fmla="*/ 116779 h 316804"/>
                <a:gd name="connsiteX6" fmla="*/ 275465 w 276742"/>
                <a:gd name="connsiteY6" fmla="*/ 316803 h 316804"/>
                <a:gd name="connsiteX7" fmla="*/ 227840 w 276742"/>
                <a:gd name="connsiteY7" fmla="*/ 316804 h 316804"/>
                <a:gd name="connsiteX0" fmla="*/ 227840 w 276742"/>
                <a:gd name="connsiteY0" fmla="*/ 312671 h 312671"/>
                <a:gd name="connsiteX1" fmla="*/ 223078 w 276742"/>
                <a:gd name="connsiteY1" fmla="*/ 122170 h 312671"/>
                <a:gd name="connsiteX2" fmla="*/ 46865 w 276742"/>
                <a:gd name="connsiteY2" fmla="*/ 55495 h 312671"/>
                <a:gd name="connsiteX3" fmla="*/ 8764 w 276742"/>
                <a:gd name="connsiteY3" fmla="*/ 131695 h 312671"/>
                <a:gd name="connsiteX4" fmla="*/ 11146 w 276742"/>
                <a:gd name="connsiteY4" fmla="*/ 43589 h 312671"/>
                <a:gd name="connsiteX5" fmla="*/ 270703 w 276742"/>
                <a:gd name="connsiteY5" fmla="*/ 112646 h 312671"/>
                <a:gd name="connsiteX6" fmla="*/ 275465 w 276742"/>
                <a:gd name="connsiteY6" fmla="*/ 312670 h 312671"/>
                <a:gd name="connsiteX7" fmla="*/ 227840 w 276742"/>
                <a:gd name="connsiteY7" fmla="*/ 312671 h 312671"/>
                <a:gd name="connsiteX0" fmla="*/ 225603 w 274505"/>
                <a:gd name="connsiteY0" fmla="*/ 312671 h 312671"/>
                <a:gd name="connsiteX1" fmla="*/ 220841 w 274505"/>
                <a:gd name="connsiteY1" fmla="*/ 122170 h 312671"/>
                <a:gd name="connsiteX2" fmla="*/ 44628 w 274505"/>
                <a:gd name="connsiteY2" fmla="*/ 55495 h 312671"/>
                <a:gd name="connsiteX3" fmla="*/ 13671 w 274505"/>
                <a:gd name="connsiteY3" fmla="*/ 136457 h 312671"/>
                <a:gd name="connsiteX4" fmla="*/ 8909 w 274505"/>
                <a:gd name="connsiteY4" fmla="*/ 43589 h 312671"/>
                <a:gd name="connsiteX5" fmla="*/ 268466 w 274505"/>
                <a:gd name="connsiteY5" fmla="*/ 112646 h 312671"/>
                <a:gd name="connsiteX6" fmla="*/ 273228 w 274505"/>
                <a:gd name="connsiteY6" fmla="*/ 312670 h 312671"/>
                <a:gd name="connsiteX7" fmla="*/ 225603 w 274505"/>
                <a:gd name="connsiteY7" fmla="*/ 312671 h 312671"/>
                <a:gd name="connsiteX0" fmla="*/ 227840 w 276742"/>
                <a:gd name="connsiteY0" fmla="*/ 312671 h 312671"/>
                <a:gd name="connsiteX1" fmla="*/ 223078 w 276742"/>
                <a:gd name="connsiteY1" fmla="*/ 122170 h 312671"/>
                <a:gd name="connsiteX2" fmla="*/ 46865 w 276742"/>
                <a:gd name="connsiteY2" fmla="*/ 55495 h 312671"/>
                <a:gd name="connsiteX3" fmla="*/ 8764 w 276742"/>
                <a:gd name="connsiteY3" fmla="*/ 117407 h 312671"/>
                <a:gd name="connsiteX4" fmla="*/ 11146 w 276742"/>
                <a:gd name="connsiteY4" fmla="*/ 43589 h 312671"/>
                <a:gd name="connsiteX5" fmla="*/ 270703 w 276742"/>
                <a:gd name="connsiteY5" fmla="*/ 112646 h 312671"/>
                <a:gd name="connsiteX6" fmla="*/ 275465 w 276742"/>
                <a:gd name="connsiteY6" fmla="*/ 312670 h 312671"/>
                <a:gd name="connsiteX7" fmla="*/ 227840 w 276742"/>
                <a:gd name="connsiteY7" fmla="*/ 312671 h 312671"/>
                <a:gd name="connsiteX0" fmla="*/ 226252 w 275154"/>
                <a:gd name="connsiteY0" fmla="*/ 312671 h 312671"/>
                <a:gd name="connsiteX1" fmla="*/ 221490 w 275154"/>
                <a:gd name="connsiteY1" fmla="*/ 122170 h 312671"/>
                <a:gd name="connsiteX2" fmla="*/ 45277 w 275154"/>
                <a:gd name="connsiteY2" fmla="*/ 55495 h 312671"/>
                <a:gd name="connsiteX3" fmla="*/ 11938 w 275154"/>
                <a:gd name="connsiteY3" fmla="*/ 129313 h 312671"/>
                <a:gd name="connsiteX4" fmla="*/ 9558 w 275154"/>
                <a:gd name="connsiteY4" fmla="*/ 43589 h 312671"/>
                <a:gd name="connsiteX5" fmla="*/ 269115 w 275154"/>
                <a:gd name="connsiteY5" fmla="*/ 112646 h 312671"/>
                <a:gd name="connsiteX6" fmla="*/ 273877 w 275154"/>
                <a:gd name="connsiteY6" fmla="*/ 312670 h 312671"/>
                <a:gd name="connsiteX7" fmla="*/ 226252 w 275154"/>
                <a:gd name="connsiteY7" fmla="*/ 312671 h 312671"/>
                <a:gd name="connsiteX0" fmla="*/ 226252 w 275154"/>
                <a:gd name="connsiteY0" fmla="*/ 312671 h 312671"/>
                <a:gd name="connsiteX1" fmla="*/ 221490 w 275154"/>
                <a:gd name="connsiteY1" fmla="*/ 122170 h 312671"/>
                <a:gd name="connsiteX2" fmla="*/ 11938 w 275154"/>
                <a:gd name="connsiteY2" fmla="*/ 129313 h 312671"/>
                <a:gd name="connsiteX3" fmla="*/ 9558 w 275154"/>
                <a:gd name="connsiteY3" fmla="*/ 43589 h 312671"/>
                <a:gd name="connsiteX4" fmla="*/ 269115 w 275154"/>
                <a:gd name="connsiteY4" fmla="*/ 112646 h 312671"/>
                <a:gd name="connsiteX5" fmla="*/ 273877 w 275154"/>
                <a:gd name="connsiteY5" fmla="*/ 312670 h 312671"/>
                <a:gd name="connsiteX6" fmla="*/ 226252 w 275154"/>
                <a:gd name="connsiteY6" fmla="*/ 312671 h 312671"/>
                <a:gd name="connsiteX0" fmla="*/ 216642 w 265544"/>
                <a:gd name="connsiteY0" fmla="*/ 311128 h 311128"/>
                <a:gd name="connsiteX1" fmla="*/ 211880 w 265544"/>
                <a:gd name="connsiteY1" fmla="*/ 120627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16642 w 265544"/>
                <a:gd name="connsiteY6" fmla="*/ 311128 h 311128"/>
                <a:gd name="connsiteX0" fmla="*/ 216642 w 265544"/>
                <a:gd name="connsiteY0" fmla="*/ 311128 h 311128"/>
                <a:gd name="connsiteX1" fmla="*/ 211880 w 265544"/>
                <a:gd name="connsiteY1" fmla="*/ 120627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16642 w 265544"/>
                <a:gd name="connsiteY6" fmla="*/ 311128 h 311128"/>
                <a:gd name="connsiteX0" fmla="*/ 216642 w 265544"/>
                <a:gd name="connsiteY0" fmla="*/ 311128 h 311128"/>
                <a:gd name="connsiteX1" fmla="*/ 211880 w 265544"/>
                <a:gd name="connsiteY1" fmla="*/ 120627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16642 w 265544"/>
                <a:gd name="connsiteY6" fmla="*/ 311128 h 311128"/>
                <a:gd name="connsiteX0" fmla="*/ 216642 w 265544"/>
                <a:gd name="connsiteY0" fmla="*/ 311128 h 311128"/>
                <a:gd name="connsiteX1" fmla="*/ 228548 w 265544"/>
                <a:gd name="connsiteY1" fmla="*/ 137296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16642 w 265544"/>
                <a:gd name="connsiteY6" fmla="*/ 311128 h 311128"/>
                <a:gd name="connsiteX0" fmla="*/ 228548 w 265544"/>
                <a:gd name="connsiteY0" fmla="*/ 311128 h 311128"/>
                <a:gd name="connsiteX1" fmla="*/ 228548 w 265544"/>
                <a:gd name="connsiteY1" fmla="*/ 137296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28548 w 265544"/>
                <a:gd name="connsiteY6" fmla="*/ 311128 h 311128"/>
                <a:gd name="connsiteX0" fmla="*/ 228548 w 265544"/>
                <a:gd name="connsiteY0" fmla="*/ 311128 h 311128"/>
                <a:gd name="connsiteX1" fmla="*/ 216641 w 265544"/>
                <a:gd name="connsiteY1" fmla="*/ 139677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28548 w 265544"/>
                <a:gd name="connsiteY6" fmla="*/ 311128 h 311128"/>
                <a:gd name="connsiteX0" fmla="*/ 228548 w 265544"/>
                <a:gd name="connsiteY0" fmla="*/ 309605 h 309605"/>
                <a:gd name="connsiteX1" fmla="*/ 216641 w 265544"/>
                <a:gd name="connsiteY1" fmla="*/ 138154 h 309605"/>
                <a:gd name="connsiteX2" fmla="*/ 2328 w 265544"/>
                <a:gd name="connsiteY2" fmla="*/ 126247 h 309605"/>
                <a:gd name="connsiteX3" fmla="*/ 21379 w 265544"/>
                <a:gd name="connsiteY3" fmla="*/ 45285 h 309605"/>
                <a:gd name="connsiteX4" fmla="*/ 259505 w 265544"/>
                <a:gd name="connsiteY4" fmla="*/ 109580 h 309605"/>
                <a:gd name="connsiteX5" fmla="*/ 264267 w 265544"/>
                <a:gd name="connsiteY5" fmla="*/ 309604 h 309605"/>
                <a:gd name="connsiteX6" fmla="*/ 228548 w 265544"/>
                <a:gd name="connsiteY6" fmla="*/ 309605 h 309605"/>
                <a:gd name="connsiteX0" fmla="*/ 228548 w 265544"/>
                <a:gd name="connsiteY0" fmla="*/ 309605 h 309605"/>
                <a:gd name="connsiteX1" fmla="*/ 216641 w 265544"/>
                <a:gd name="connsiteY1" fmla="*/ 138154 h 309605"/>
                <a:gd name="connsiteX2" fmla="*/ 2328 w 265544"/>
                <a:gd name="connsiteY2" fmla="*/ 138765 h 309605"/>
                <a:gd name="connsiteX3" fmla="*/ 21379 w 265544"/>
                <a:gd name="connsiteY3" fmla="*/ 45285 h 309605"/>
                <a:gd name="connsiteX4" fmla="*/ 259505 w 265544"/>
                <a:gd name="connsiteY4" fmla="*/ 109580 h 309605"/>
                <a:gd name="connsiteX5" fmla="*/ 264267 w 265544"/>
                <a:gd name="connsiteY5" fmla="*/ 309604 h 309605"/>
                <a:gd name="connsiteX6" fmla="*/ 228548 w 265544"/>
                <a:gd name="connsiteY6" fmla="*/ 309605 h 30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44" h="309605">
                  <a:moveTo>
                    <a:pt x="228548" y="309605"/>
                  </a:moveTo>
                  <a:lnTo>
                    <a:pt x="216641" y="138154"/>
                  </a:lnTo>
                  <a:cubicBezTo>
                    <a:pt x="195209" y="-1944"/>
                    <a:pt x="18600" y="23275"/>
                    <a:pt x="2328" y="138765"/>
                  </a:cubicBezTo>
                  <a:cubicBezTo>
                    <a:pt x="-3625" y="136781"/>
                    <a:pt x="1534" y="81798"/>
                    <a:pt x="21379" y="45285"/>
                  </a:cubicBezTo>
                  <a:cubicBezTo>
                    <a:pt x="67417" y="-26152"/>
                    <a:pt x="222991" y="-19007"/>
                    <a:pt x="259505" y="109580"/>
                  </a:cubicBezTo>
                  <a:cubicBezTo>
                    <a:pt x="270617" y="190543"/>
                    <a:pt x="262680" y="242929"/>
                    <a:pt x="264267" y="309604"/>
                  </a:cubicBezTo>
                  <a:lnTo>
                    <a:pt x="228548" y="30960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52" name="Oval 1351"/>
            <p:cNvSpPr/>
            <p:nvPr/>
          </p:nvSpPr>
          <p:spPr>
            <a:xfrm>
              <a:off x="4970060" y="1702012"/>
              <a:ext cx="87174" cy="10269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grpSp>
        <p:nvGrpSpPr>
          <p:cNvPr id="1392" name="Group 1391"/>
          <p:cNvGrpSpPr/>
          <p:nvPr/>
        </p:nvGrpSpPr>
        <p:grpSpPr>
          <a:xfrm flipH="1">
            <a:off x="11330589" y="1617702"/>
            <a:ext cx="710996" cy="677925"/>
            <a:chOff x="4505517" y="1311355"/>
            <a:chExt cx="1850393" cy="2060809"/>
          </a:xfrm>
        </p:grpSpPr>
        <p:sp>
          <p:nvSpPr>
            <p:cNvPr id="1393" name="Can 1392"/>
            <p:cNvSpPr/>
            <p:nvPr/>
          </p:nvSpPr>
          <p:spPr>
            <a:xfrm>
              <a:off x="5791220" y="2429302"/>
              <a:ext cx="50942" cy="709826"/>
            </a:xfrm>
            <a:prstGeom prst="can">
              <a:avLst>
                <a:gd name="adj" fmla="val 47358"/>
              </a:avLst>
            </a:prstGeom>
            <a:solidFill>
              <a:srgbClr val="766E5F"/>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94" name="Can 1393"/>
            <p:cNvSpPr/>
            <p:nvPr/>
          </p:nvSpPr>
          <p:spPr>
            <a:xfrm>
              <a:off x="6300835" y="2118629"/>
              <a:ext cx="50942" cy="709826"/>
            </a:xfrm>
            <a:prstGeom prst="can">
              <a:avLst>
                <a:gd name="adj" fmla="val 47358"/>
              </a:avLst>
            </a:prstGeom>
            <a:solidFill>
              <a:srgbClr val="766E5F"/>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95" name="Can 1394"/>
            <p:cNvSpPr/>
            <p:nvPr/>
          </p:nvSpPr>
          <p:spPr>
            <a:xfrm>
              <a:off x="4716913" y="1796465"/>
              <a:ext cx="50942" cy="709826"/>
            </a:xfrm>
            <a:prstGeom prst="can">
              <a:avLst>
                <a:gd name="adj" fmla="val 47358"/>
              </a:avLst>
            </a:prstGeom>
            <a:solidFill>
              <a:srgbClr val="766E5F"/>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96" name="Can 1395"/>
            <p:cNvSpPr/>
            <p:nvPr/>
          </p:nvSpPr>
          <p:spPr>
            <a:xfrm>
              <a:off x="5229283" y="1493139"/>
              <a:ext cx="50942" cy="709826"/>
            </a:xfrm>
            <a:prstGeom prst="can">
              <a:avLst>
                <a:gd name="adj" fmla="val 47358"/>
              </a:avLst>
            </a:prstGeom>
            <a:solidFill>
              <a:srgbClr val="766E5F"/>
            </a:solidFill>
            <a:ln w="31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97" name="Freeform 1396"/>
            <p:cNvSpPr/>
            <p:nvPr/>
          </p:nvSpPr>
          <p:spPr>
            <a:xfrm>
              <a:off x="4697598" y="1517062"/>
              <a:ext cx="1658312" cy="958620"/>
            </a:xfrm>
            <a:custGeom>
              <a:avLst/>
              <a:gdLst>
                <a:gd name="connsiteX0" fmla="*/ 957262 w 2867025"/>
                <a:gd name="connsiteY0" fmla="*/ 0 h 1657350"/>
                <a:gd name="connsiteX1" fmla="*/ 0 w 2867025"/>
                <a:gd name="connsiteY1" fmla="*/ 552450 h 1657350"/>
                <a:gd name="connsiteX2" fmla="*/ 1933575 w 2867025"/>
                <a:gd name="connsiteY2" fmla="*/ 1657350 h 1657350"/>
                <a:gd name="connsiteX3" fmla="*/ 2867025 w 2867025"/>
                <a:gd name="connsiteY3" fmla="*/ 1114425 h 1657350"/>
                <a:gd name="connsiteX4" fmla="*/ 957262 w 2867025"/>
                <a:gd name="connsiteY4" fmla="*/ 0 h 1657350"/>
                <a:gd name="connsiteX0" fmla="*/ 957262 w 2867025"/>
                <a:gd name="connsiteY0" fmla="*/ 0 h 1657350"/>
                <a:gd name="connsiteX1" fmla="*/ 0 w 2867025"/>
                <a:gd name="connsiteY1" fmla="*/ 552450 h 1657350"/>
                <a:gd name="connsiteX2" fmla="*/ 1933575 w 2867025"/>
                <a:gd name="connsiteY2" fmla="*/ 1657350 h 1657350"/>
                <a:gd name="connsiteX3" fmla="*/ 2867025 w 2867025"/>
                <a:gd name="connsiteY3" fmla="*/ 1114425 h 1657350"/>
                <a:gd name="connsiteX4" fmla="*/ 2862262 w 2867025"/>
                <a:gd name="connsiteY4" fmla="*/ 1057808 h 1657350"/>
                <a:gd name="connsiteX5" fmla="*/ 957262 w 2867025"/>
                <a:gd name="connsiteY5" fmla="*/ 0 h 1657350"/>
                <a:gd name="connsiteX0" fmla="*/ 957262 w 2867025"/>
                <a:gd name="connsiteY0" fmla="*/ 0 h 1657350"/>
                <a:gd name="connsiteX1" fmla="*/ 0 w 2867025"/>
                <a:gd name="connsiteY1" fmla="*/ 552450 h 1657350"/>
                <a:gd name="connsiteX2" fmla="*/ 1933575 w 2867025"/>
                <a:gd name="connsiteY2" fmla="*/ 1657350 h 1657350"/>
                <a:gd name="connsiteX3" fmla="*/ 2867025 w 2867025"/>
                <a:gd name="connsiteY3" fmla="*/ 1114425 h 1657350"/>
                <a:gd name="connsiteX4" fmla="*/ 2862262 w 2867025"/>
                <a:gd name="connsiteY4" fmla="*/ 1057808 h 1657350"/>
                <a:gd name="connsiteX5" fmla="*/ 957262 w 2867025"/>
                <a:gd name="connsiteY5" fmla="*/ 0 h 1657350"/>
                <a:gd name="connsiteX0" fmla="*/ 957262 w 2867025"/>
                <a:gd name="connsiteY0" fmla="*/ 0 h 1657350"/>
                <a:gd name="connsiteX1" fmla="*/ 0 w 2867025"/>
                <a:gd name="connsiteY1" fmla="*/ 552450 h 1657350"/>
                <a:gd name="connsiteX2" fmla="*/ 1933575 w 2867025"/>
                <a:gd name="connsiteY2" fmla="*/ 1657350 h 1657350"/>
                <a:gd name="connsiteX3" fmla="*/ 2867025 w 2867025"/>
                <a:gd name="connsiteY3" fmla="*/ 1114425 h 1657350"/>
                <a:gd name="connsiteX4" fmla="*/ 2862262 w 2867025"/>
                <a:gd name="connsiteY4" fmla="*/ 1057808 h 1657350"/>
                <a:gd name="connsiteX5" fmla="*/ 957262 w 2867025"/>
                <a:gd name="connsiteY5" fmla="*/ 0 h 1657350"/>
                <a:gd name="connsiteX0" fmla="*/ 957262 w 2867025"/>
                <a:gd name="connsiteY0" fmla="*/ 0 h 1657350"/>
                <a:gd name="connsiteX1" fmla="*/ 2381 w 2867025"/>
                <a:gd name="connsiteY1" fmla="*/ 495833 h 1657350"/>
                <a:gd name="connsiteX2" fmla="*/ 0 w 2867025"/>
                <a:gd name="connsiteY2" fmla="*/ 552450 h 1657350"/>
                <a:gd name="connsiteX3" fmla="*/ 1933575 w 2867025"/>
                <a:gd name="connsiteY3" fmla="*/ 1657350 h 1657350"/>
                <a:gd name="connsiteX4" fmla="*/ 2867025 w 2867025"/>
                <a:gd name="connsiteY4" fmla="*/ 1114425 h 1657350"/>
                <a:gd name="connsiteX5" fmla="*/ 2862262 w 2867025"/>
                <a:gd name="connsiteY5" fmla="*/ 1057808 h 1657350"/>
                <a:gd name="connsiteX6" fmla="*/ 957262 w 2867025"/>
                <a:gd name="connsiteY6" fmla="*/ 0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7025" h="1657350">
                  <a:moveTo>
                    <a:pt x="957262" y="0"/>
                  </a:moveTo>
                  <a:cubicBezTo>
                    <a:pt x="650081" y="177184"/>
                    <a:pt x="309562" y="318649"/>
                    <a:pt x="2381" y="495833"/>
                  </a:cubicBezTo>
                  <a:cubicBezTo>
                    <a:pt x="1587" y="514705"/>
                    <a:pt x="794" y="533578"/>
                    <a:pt x="0" y="552450"/>
                  </a:cubicBezTo>
                  <a:lnTo>
                    <a:pt x="1933575" y="1657350"/>
                  </a:lnTo>
                  <a:lnTo>
                    <a:pt x="2867025" y="1114425"/>
                  </a:lnTo>
                  <a:cubicBezTo>
                    <a:pt x="2866231" y="1097934"/>
                    <a:pt x="2863056" y="1069536"/>
                    <a:pt x="2862262" y="1057808"/>
                  </a:cubicBezTo>
                  <a:lnTo>
                    <a:pt x="957262" y="0"/>
                  </a:lnTo>
                  <a:close/>
                </a:path>
              </a:pathLst>
            </a:custGeom>
            <a:solidFill>
              <a:srgbClr val="4C350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98" name="Freeform 1397"/>
            <p:cNvSpPr/>
            <p:nvPr/>
          </p:nvSpPr>
          <p:spPr>
            <a:xfrm>
              <a:off x="4697598" y="1484316"/>
              <a:ext cx="1658312" cy="958620"/>
            </a:xfrm>
            <a:custGeom>
              <a:avLst/>
              <a:gdLst>
                <a:gd name="connsiteX0" fmla="*/ 957262 w 2867025"/>
                <a:gd name="connsiteY0" fmla="*/ 0 h 1657350"/>
                <a:gd name="connsiteX1" fmla="*/ 0 w 2867025"/>
                <a:gd name="connsiteY1" fmla="*/ 552450 h 1657350"/>
                <a:gd name="connsiteX2" fmla="*/ 1933575 w 2867025"/>
                <a:gd name="connsiteY2" fmla="*/ 1657350 h 1657350"/>
                <a:gd name="connsiteX3" fmla="*/ 2867025 w 2867025"/>
                <a:gd name="connsiteY3" fmla="*/ 1114425 h 1657350"/>
                <a:gd name="connsiteX4" fmla="*/ 957262 w 2867025"/>
                <a:gd name="connsiteY4" fmla="*/ 0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7025" h="1657350">
                  <a:moveTo>
                    <a:pt x="957262" y="0"/>
                  </a:moveTo>
                  <a:lnTo>
                    <a:pt x="0" y="552450"/>
                  </a:lnTo>
                  <a:lnTo>
                    <a:pt x="1933575" y="1657350"/>
                  </a:lnTo>
                  <a:lnTo>
                    <a:pt x="2867025" y="1114425"/>
                  </a:lnTo>
                  <a:lnTo>
                    <a:pt x="957262" y="0"/>
                  </a:lnTo>
                  <a:close/>
                </a:path>
              </a:pathLst>
            </a:custGeom>
            <a:solidFill>
              <a:srgbClr val="9F6E2B"/>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399" name="Oval 1398"/>
            <p:cNvSpPr/>
            <p:nvPr/>
          </p:nvSpPr>
          <p:spPr>
            <a:xfrm>
              <a:off x="4687414" y="2942125"/>
              <a:ext cx="76931" cy="69519"/>
            </a:xfrm>
            <a:prstGeom prst="ellipse">
              <a:avLst/>
            </a:prstGeom>
            <a:solidFill>
              <a:schemeClr val="tx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00" name="Oval 1399"/>
            <p:cNvSpPr/>
            <p:nvPr/>
          </p:nvSpPr>
          <p:spPr>
            <a:xfrm>
              <a:off x="4653630" y="3142114"/>
              <a:ext cx="76931" cy="69519"/>
            </a:xfrm>
            <a:prstGeom prst="ellipse">
              <a:avLst/>
            </a:prstGeom>
            <a:solidFill>
              <a:schemeClr val="tx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01" name="Oval 1400"/>
            <p:cNvSpPr/>
            <p:nvPr/>
          </p:nvSpPr>
          <p:spPr>
            <a:xfrm>
              <a:off x="5209111" y="3131211"/>
              <a:ext cx="76931" cy="69519"/>
            </a:xfrm>
            <a:prstGeom prst="ellipse">
              <a:avLst/>
            </a:prstGeom>
            <a:solidFill>
              <a:schemeClr val="tx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02" name="Oval 1401"/>
            <p:cNvSpPr/>
            <p:nvPr/>
          </p:nvSpPr>
          <p:spPr>
            <a:xfrm>
              <a:off x="5188240" y="2997237"/>
              <a:ext cx="66701" cy="57455"/>
            </a:xfrm>
            <a:prstGeom prst="ellipse">
              <a:avLst/>
            </a:prstGeom>
            <a:solidFill>
              <a:schemeClr val="tx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03" name="Oval 1402"/>
            <p:cNvSpPr/>
            <p:nvPr/>
          </p:nvSpPr>
          <p:spPr>
            <a:xfrm>
              <a:off x="4950332" y="3276293"/>
              <a:ext cx="52442" cy="95871"/>
            </a:xfrm>
            <a:prstGeom prst="ellipse">
              <a:avLst/>
            </a:prstGeom>
            <a:solidFill>
              <a:schemeClr val="tx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04" name="Freeform 1403"/>
            <p:cNvSpPr/>
            <p:nvPr/>
          </p:nvSpPr>
          <p:spPr>
            <a:xfrm>
              <a:off x="4648095" y="2912793"/>
              <a:ext cx="639383" cy="384656"/>
            </a:xfrm>
            <a:custGeom>
              <a:avLst/>
              <a:gdLst>
                <a:gd name="connsiteX0" fmla="*/ 385762 w 890587"/>
                <a:gd name="connsiteY0" fmla="*/ 78582 h 535782"/>
                <a:gd name="connsiteX1" fmla="*/ 111919 w 890587"/>
                <a:gd name="connsiteY1" fmla="*/ 0 h 535782"/>
                <a:gd name="connsiteX2" fmla="*/ 59531 w 890587"/>
                <a:gd name="connsiteY2" fmla="*/ 59532 h 535782"/>
                <a:gd name="connsiteX3" fmla="*/ 283369 w 890587"/>
                <a:gd name="connsiteY3" fmla="*/ 116682 h 535782"/>
                <a:gd name="connsiteX4" fmla="*/ 316706 w 890587"/>
                <a:gd name="connsiteY4" fmla="*/ 157163 h 535782"/>
                <a:gd name="connsiteX5" fmla="*/ 14287 w 890587"/>
                <a:gd name="connsiteY5" fmla="*/ 252413 h 535782"/>
                <a:gd name="connsiteX6" fmla="*/ 0 w 890587"/>
                <a:gd name="connsiteY6" fmla="*/ 352425 h 535782"/>
                <a:gd name="connsiteX7" fmla="*/ 102394 w 890587"/>
                <a:gd name="connsiteY7" fmla="*/ 335757 h 535782"/>
                <a:gd name="connsiteX8" fmla="*/ 126206 w 890587"/>
                <a:gd name="connsiteY8" fmla="*/ 290513 h 535782"/>
                <a:gd name="connsiteX9" fmla="*/ 409575 w 890587"/>
                <a:gd name="connsiteY9" fmla="*/ 283369 h 535782"/>
                <a:gd name="connsiteX10" fmla="*/ 404812 w 890587"/>
                <a:gd name="connsiteY10" fmla="*/ 535782 h 535782"/>
                <a:gd name="connsiteX11" fmla="*/ 511969 w 890587"/>
                <a:gd name="connsiteY11" fmla="*/ 533400 h 535782"/>
                <a:gd name="connsiteX12" fmla="*/ 519112 w 890587"/>
                <a:gd name="connsiteY12" fmla="*/ 285750 h 535782"/>
                <a:gd name="connsiteX13" fmla="*/ 752475 w 890587"/>
                <a:gd name="connsiteY13" fmla="*/ 288132 h 535782"/>
                <a:gd name="connsiteX14" fmla="*/ 797719 w 890587"/>
                <a:gd name="connsiteY14" fmla="*/ 330994 h 535782"/>
                <a:gd name="connsiteX15" fmla="*/ 890587 w 890587"/>
                <a:gd name="connsiteY15" fmla="*/ 330994 h 535782"/>
                <a:gd name="connsiteX16" fmla="*/ 890587 w 890587"/>
                <a:gd name="connsiteY16" fmla="*/ 247650 h 535782"/>
                <a:gd name="connsiteX17" fmla="*/ 785812 w 890587"/>
                <a:gd name="connsiteY17" fmla="*/ 202407 h 535782"/>
                <a:gd name="connsiteX18" fmla="*/ 535781 w 890587"/>
                <a:gd name="connsiteY18" fmla="*/ 188119 h 535782"/>
                <a:gd name="connsiteX19" fmla="*/ 762000 w 890587"/>
                <a:gd name="connsiteY19" fmla="*/ 135732 h 535782"/>
                <a:gd name="connsiteX20" fmla="*/ 769144 w 890587"/>
                <a:gd name="connsiteY20" fmla="*/ 180975 h 535782"/>
                <a:gd name="connsiteX21" fmla="*/ 840581 w 890587"/>
                <a:gd name="connsiteY21" fmla="*/ 185738 h 535782"/>
                <a:gd name="connsiteX22" fmla="*/ 845344 w 890587"/>
                <a:gd name="connsiteY22" fmla="*/ 100013 h 535782"/>
                <a:gd name="connsiteX23" fmla="*/ 750094 w 890587"/>
                <a:gd name="connsiteY23" fmla="*/ 66675 h 535782"/>
                <a:gd name="connsiteX24" fmla="*/ 523875 w 890587"/>
                <a:gd name="connsiteY24" fmla="*/ 104775 h 535782"/>
                <a:gd name="connsiteX25" fmla="*/ 385762 w 890587"/>
                <a:gd name="connsiteY25" fmla="*/ 78582 h 535782"/>
                <a:gd name="connsiteX0" fmla="*/ 385762 w 890587"/>
                <a:gd name="connsiteY0" fmla="*/ 78582 h 535782"/>
                <a:gd name="connsiteX1" fmla="*/ 111919 w 890587"/>
                <a:gd name="connsiteY1" fmla="*/ 0 h 535782"/>
                <a:gd name="connsiteX2" fmla="*/ 59531 w 890587"/>
                <a:gd name="connsiteY2" fmla="*/ 59532 h 535782"/>
                <a:gd name="connsiteX3" fmla="*/ 283369 w 890587"/>
                <a:gd name="connsiteY3" fmla="*/ 116682 h 535782"/>
                <a:gd name="connsiteX4" fmla="*/ 316706 w 890587"/>
                <a:gd name="connsiteY4" fmla="*/ 157163 h 535782"/>
                <a:gd name="connsiteX5" fmla="*/ 14287 w 890587"/>
                <a:gd name="connsiteY5" fmla="*/ 252413 h 535782"/>
                <a:gd name="connsiteX6" fmla="*/ 0 w 890587"/>
                <a:gd name="connsiteY6" fmla="*/ 352425 h 535782"/>
                <a:gd name="connsiteX7" fmla="*/ 102394 w 890587"/>
                <a:gd name="connsiteY7" fmla="*/ 335757 h 535782"/>
                <a:gd name="connsiteX8" fmla="*/ 126206 w 890587"/>
                <a:gd name="connsiteY8" fmla="*/ 290513 h 535782"/>
                <a:gd name="connsiteX9" fmla="*/ 409575 w 890587"/>
                <a:gd name="connsiteY9" fmla="*/ 283369 h 535782"/>
                <a:gd name="connsiteX10" fmla="*/ 404812 w 890587"/>
                <a:gd name="connsiteY10" fmla="*/ 535782 h 535782"/>
                <a:gd name="connsiteX11" fmla="*/ 511969 w 890587"/>
                <a:gd name="connsiteY11" fmla="*/ 533400 h 535782"/>
                <a:gd name="connsiteX12" fmla="*/ 519112 w 890587"/>
                <a:gd name="connsiteY12" fmla="*/ 285750 h 535782"/>
                <a:gd name="connsiteX13" fmla="*/ 752475 w 890587"/>
                <a:gd name="connsiteY13" fmla="*/ 288132 h 535782"/>
                <a:gd name="connsiteX14" fmla="*/ 797719 w 890587"/>
                <a:gd name="connsiteY14" fmla="*/ 330994 h 535782"/>
                <a:gd name="connsiteX15" fmla="*/ 890587 w 890587"/>
                <a:gd name="connsiteY15" fmla="*/ 330994 h 535782"/>
                <a:gd name="connsiteX16" fmla="*/ 890587 w 890587"/>
                <a:gd name="connsiteY16" fmla="*/ 247650 h 535782"/>
                <a:gd name="connsiteX17" fmla="*/ 785812 w 890587"/>
                <a:gd name="connsiteY17" fmla="*/ 202407 h 535782"/>
                <a:gd name="connsiteX18" fmla="*/ 535781 w 890587"/>
                <a:gd name="connsiteY18" fmla="*/ 188119 h 535782"/>
                <a:gd name="connsiteX19" fmla="*/ 762000 w 890587"/>
                <a:gd name="connsiteY19" fmla="*/ 135732 h 535782"/>
                <a:gd name="connsiteX20" fmla="*/ 769144 w 890587"/>
                <a:gd name="connsiteY20" fmla="*/ 180975 h 535782"/>
                <a:gd name="connsiteX21" fmla="*/ 823913 w 890587"/>
                <a:gd name="connsiteY21" fmla="*/ 171451 h 535782"/>
                <a:gd name="connsiteX22" fmla="*/ 845344 w 890587"/>
                <a:gd name="connsiteY22" fmla="*/ 100013 h 535782"/>
                <a:gd name="connsiteX23" fmla="*/ 750094 w 890587"/>
                <a:gd name="connsiteY23" fmla="*/ 66675 h 535782"/>
                <a:gd name="connsiteX24" fmla="*/ 523875 w 890587"/>
                <a:gd name="connsiteY24" fmla="*/ 104775 h 535782"/>
                <a:gd name="connsiteX25" fmla="*/ 385762 w 890587"/>
                <a:gd name="connsiteY25" fmla="*/ 78582 h 535782"/>
                <a:gd name="connsiteX0" fmla="*/ 385762 w 890587"/>
                <a:gd name="connsiteY0" fmla="*/ 78582 h 535782"/>
                <a:gd name="connsiteX1" fmla="*/ 111919 w 890587"/>
                <a:gd name="connsiteY1" fmla="*/ 0 h 535782"/>
                <a:gd name="connsiteX2" fmla="*/ 59531 w 890587"/>
                <a:gd name="connsiteY2" fmla="*/ 59532 h 535782"/>
                <a:gd name="connsiteX3" fmla="*/ 283369 w 890587"/>
                <a:gd name="connsiteY3" fmla="*/ 116682 h 535782"/>
                <a:gd name="connsiteX4" fmla="*/ 316706 w 890587"/>
                <a:gd name="connsiteY4" fmla="*/ 157163 h 535782"/>
                <a:gd name="connsiteX5" fmla="*/ 14287 w 890587"/>
                <a:gd name="connsiteY5" fmla="*/ 252413 h 535782"/>
                <a:gd name="connsiteX6" fmla="*/ 0 w 890587"/>
                <a:gd name="connsiteY6" fmla="*/ 352425 h 535782"/>
                <a:gd name="connsiteX7" fmla="*/ 102394 w 890587"/>
                <a:gd name="connsiteY7" fmla="*/ 335757 h 535782"/>
                <a:gd name="connsiteX8" fmla="*/ 126206 w 890587"/>
                <a:gd name="connsiteY8" fmla="*/ 290513 h 535782"/>
                <a:gd name="connsiteX9" fmla="*/ 409575 w 890587"/>
                <a:gd name="connsiteY9" fmla="*/ 283369 h 535782"/>
                <a:gd name="connsiteX10" fmla="*/ 404812 w 890587"/>
                <a:gd name="connsiteY10" fmla="*/ 535782 h 535782"/>
                <a:gd name="connsiteX11" fmla="*/ 511969 w 890587"/>
                <a:gd name="connsiteY11" fmla="*/ 533400 h 535782"/>
                <a:gd name="connsiteX12" fmla="*/ 519112 w 890587"/>
                <a:gd name="connsiteY12" fmla="*/ 285750 h 535782"/>
                <a:gd name="connsiteX13" fmla="*/ 752475 w 890587"/>
                <a:gd name="connsiteY13" fmla="*/ 288132 h 535782"/>
                <a:gd name="connsiteX14" fmla="*/ 797719 w 890587"/>
                <a:gd name="connsiteY14" fmla="*/ 330994 h 535782"/>
                <a:gd name="connsiteX15" fmla="*/ 890587 w 890587"/>
                <a:gd name="connsiteY15" fmla="*/ 330994 h 535782"/>
                <a:gd name="connsiteX16" fmla="*/ 890587 w 890587"/>
                <a:gd name="connsiteY16" fmla="*/ 247650 h 535782"/>
                <a:gd name="connsiteX17" fmla="*/ 785812 w 890587"/>
                <a:gd name="connsiteY17" fmla="*/ 202407 h 535782"/>
                <a:gd name="connsiteX18" fmla="*/ 535781 w 890587"/>
                <a:gd name="connsiteY18" fmla="*/ 188119 h 535782"/>
                <a:gd name="connsiteX19" fmla="*/ 762000 w 890587"/>
                <a:gd name="connsiteY19" fmla="*/ 135732 h 535782"/>
                <a:gd name="connsiteX20" fmla="*/ 769144 w 890587"/>
                <a:gd name="connsiteY20" fmla="*/ 180975 h 535782"/>
                <a:gd name="connsiteX21" fmla="*/ 840581 w 890587"/>
                <a:gd name="connsiteY21" fmla="*/ 169069 h 535782"/>
                <a:gd name="connsiteX22" fmla="*/ 845344 w 890587"/>
                <a:gd name="connsiteY22" fmla="*/ 100013 h 535782"/>
                <a:gd name="connsiteX23" fmla="*/ 750094 w 890587"/>
                <a:gd name="connsiteY23" fmla="*/ 66675 h 535782"/>
                <a:gd name="connsiteX24" fmla="*/ 523875 w 890587"/>
                <a:gd name="connsiteY24" fmla="*/ 104775 h 535782"/>
                <a:gd name="connsiteX25" fmla="*/ 385762 w 890587"/>
                <a:gd name="connsiteY25" fmla="*/ 78582 h 535782"/>
                <a:gd name="connsiteX0" fmla="*/ 385762 w 890587"/>
                <a:gd name="connsiteY0" fmla="*/ 78582 h 535782"/>
                <a:gd name="connsiteX1" fmla="*/ 111919 w 890587"/>
                <a:gd name="connsiteY1" fmla="*/ 0 h 535782"/>
                <a:gd name="connsiteX2" fmla="*/ 59531 w 890587"/>
                <a:gd name="connsiteY2" fmla="*/ 59532 h 535782"/>
                <a:gd name="connsiteX3" fmla="*/ 283369 w 890587"/>
                <a:gd name="connsiteY3" fmla="*/ 116682 h 535782"/>
                <a:gd name="connsiteX4" fmla="*/ 316706 w 890587"/>
                <a:gd name="connsiteY4" fmla="*/ 157163 h 535782"/>
                <a:gd name="connsiteX5" fmla="*/ 14287 w 890587"/>
                <a:gd name="connsiteY5" fmla="*/ 252413 h 535782"/>
                <a:gd name="connsiteX6" fmla="*/ 0 w 890587"/>
                <a:gd name="connsiteY6" fmla="*/ 352425 h 535782"/>
                <a:gd name="connsiteX7" fmla="*/ 102394 w 890587"/>
                <a:gd name="connsiteY7" fmla="*/ 335757 h 535782"/>
                <a:gd name="connsiteX8" fmla="*/ 126206 w 890587"/>
                <a:gd name="connsiteY8" fmla="*/ 290513 h 535782"/>
                <a:gd name="connsiteX9" fmla="*/ 409575 w 890587"/>
                <a:gd name="connsiteY9" fmla="*/ 283369 h 535782"/>
                <a:gd name="connsiteX10" fmla="*/ 404812 w 890587"/>
                <a:gd name="connsiteY10" fmla="*/ 535782 h 535782"/>
                <a:gd name="connsiteX11" fmla="*/ 511969 w 890587"/>
                <a:gd name="connsiteY11" fmla="*/ 533400 h 535782"/>
                <a:gd name="connsiteX12" fmla="*/ 519112 w 890587"/>
                <a:gd name="connsiteY12" fmla="*/ 285750 h 535782"/>
                <a:gd name="connsiteX13" fmla="*/ 752475 w 890587"/>
                <a:gd name="connsiteY13" fmla="*/ 288132 h 535782"/>
                <a:gd name="connsiteX14" fmla="*/ 797719 w 890587"/>
                <a:gd name="connsiteY14" fmla="*/ 330994 h 535782"/>
                <a:gd name="connsiteX15" fmla="*/ 890587 w 890587"/>
                <a:gd name="connsiteY15" fmla="*/ 330994 h 535782"/>
                <a:gd name="connsiteX16" fmla="*/ 890587 w 890587"/>
                <a:gd name="connsiteY16" fmla="*/ 247650 h 535782"/>
                <a:gd name="connsiteX17" fmla="*/ 785812 w 890587"/>
                <a:gd name="connsiteY17" fmla="*/ 202407 h 535782"/>
                <a:gd name="connsiteX18" fmla="*/ 535781 w 890587"/>
                <a:gd name="connsiteY18" fmla="*/ 188119 h 535782"/>
                <a:gd name="connsiteX19" fmla="*/ 762000 w 890587"/>
                <a:gd name="connsiteY19" fmla="*/ 135732 h 535782"/>
                <a:gd name="connsiteX20" fmla="*/ 771525 w 890587"/>
                <a:gd name="connsiteY20" fmla="*/ 159544 h 535782"/>
                <a:gd name="connsiteX21" fmla="*/ 840581 w 890587"/>
                <a:gd name="connsiteY21" fmla="*/ 169069 h 535782"/>
                <a:gd name="connsiteX22" fmla="*/ 845344 w 890587"/>
                <a:gd name="connsiteY22" fmla="*/ 100013 h 535782"/>
                <a:gd name="connsiteX23" fmla="*/ 750094 w 890587"/>
                <a:gd name="connsiteY23" fmla="*/ 66675 h 535782"/>
                <a:gd name="connsiteX24" fmla="*/ 523875 w 890587"/>
                <a:gd name="connsiteY24" fmla="*/ 104775 h 535782"/>
                <a:gd name="connsiteX25" fmla="*/ 385762 w 890587"/>
                <a:gd name="connsiteY25" fmla="*/ 78582 h 5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90587" h="535782">
                  <a:moveTo>
                    <a:pt x="385762" y="78582"/>
                  </a:moveTo>
                  <a:lnTo>
                    <a:pt x="111919" y="0"/>
                  </a:lnTo>
                  <a:lnTo>
                    <a:pt x="59531" y="59532"/>
                  </a:lnTo>
                  <a:lnTo>
                    <a:pt x="283369" y="116682"/>
                  </a:lnTo>
                  <a:lnTo>
                    <a:pt x="316706" y="157163"/>
                  </a:lnTo>
                  <a:lnTo>
                    <a:pt x="14287" y="252413"/>
                  </a:lnTo>
                  <a:lnTo>
                    <a:pt x="0" y="352425"/>
                  </a:lnTo>
                  <a:lnTo>
                    <a:pt x="102394" y="335757"/>
                  </a:lnTo>
                  <a:lnTo>
                    <a:pt x="126206" y="290513"/>
                  </a:lnTo>
                  <a:lnTo>
                    <a:pt x="409575" y="283369"/>
                  </a:lnTo>
                  <a:cubicBezTo>
                    <a:pt x="407987" y="367507"/>
                    <a:pt x="406400" y="451644"/>
                    <a:pt x="404812" y="535782"/>
                  </a:cubicBezTo>
                  <a:lnTo>
                    <a:pt x="511969" y="533400"/>
                  </a:lnTo>
                  <a:lnTo>
                    <a:pt x="519112" y="285750"/>
                  </a:lnTo>
                  <a:lnTo>
                    <a:pt x="752475" y="288132"/>
                  </a:lnTo>
                  <a:lnTo>
                    <a:pt x="797719" y="330994"/>
                  </a:lnTo>
                  <a:lnTo>
                    <a:pt x="890587" y="330994"/>
                  </a:lnTo>
                  <a:lnTo>
                    <a:pt x="890587" y="247650"/>
                  </a:lnTo>
                  <a:lnTo>
                    <a:pt x="785812" y="202407"/>
                  </a:lnTo>
                  <a:lnTo>
                    <a:pt x="535781" y="188119"/>
                  </a:lnTo>
                  <a:lnTo>
                    <a:pt x="762000" y="135732"/>
                  </a:lnTo>
                  <a:lnTo>
                    <a:pt x="771525" y="159544"/>
                  </a:lnTo>
                  <a:lnTo>
                    <a:pt x="840581" y="169069"/>
                  </a:lnTo>
                  <a:lnTo>
                    <a:pt x="845344" y="100013"/>
                  </a:lnTo>
                  <a:lnTo>
                    <a:pt x="750094" y="66675"/>
                  </a:lnTo>
                  <a:lnTo>
                    <a:pt x="523875" y="104775"/>
                  </a:lnTo>
                  <a:lnTo>
                    <a:pt x="385762" y="78582"/>
                  </a:lnTo>
                  <a:close/>
                </a:path>
              </a:pathLst>
            </a:custGeom>
            <a:solidFill>
              <a:srgbClr val="32313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nvGrpSpPr>
            <p:cNvPr id="1405" name="Group 1404"/>
            <p:cNvGrpSpPr/>
            <p:nvPr/>
          </p:nvGrpSpPr>
          <p:grpSpPr>
            <a:xfrm>
              <a:off x="5136983" y="1897941"/>
              <a:ext cx="490383" cy="304473"/>
              <a:chOff x="4411877" y="1180110"/>
              <a:chExt cx="716523" cy="444884"/>
            </a:xfrm>
          </p:grpSpPr>
          <p:sp>
            <p:nvSpPr>
              <p:cNvPr id="1476" name="Freeform 1475"/>
              <p:cNvSpPr/>
              <p:nvPr/>
            </p:nvSpPr>
            <p:spPr>
              <a:xfrm>
                <a:off x="4411877" y="1205241"/>
                <a:ext cx="715911" cy="419753"/>
              </a:xfrm>
              <a:custGeom>
                <a:avLst/>
                <a:gdLst>
                  <a:gd name="connsiteX0" fmla="*/ 933805 w 2783293"/>
                  <a:gd name="connsiteY0" fmla="*/ 0 h 1631901"/>
                  <a:gd name="connsiteX1" fmla="*/ 2702004 w 2783293"/>
                  <a:gd name="connsiteY1" fmla="*/ 996774 h 1631901"/>
                  <a:gd name="connsiteX2" fmla="*/ 2782102 w 2783293"/>
                  <a:gd name="connsiteY2" fmla="*/ 945116 h 1631901"/>
                  <a:gd name="connsiteX3" fmla="*/ 2782102 w 2783293"/>
                  <a:gd name="connsiteY3" fmla="*/ 1039879 h 1631901"/>
                  <a:gd name="connsiteX4" fmla="*/ 2778470 w 2783293"/>
                  <a:gd name="connsiteY4" fmla="*/ 1039879 h 1631901"/>
                  <a:gd name="connsiteX5" fmla="*/ 2783293 w 2783293"/>
                  <a:gd name="connsiteY5" fmla="*/ 1042598 h 1631901"/>
                  <a:gd name="connsiteX6" fmla="*/ 1858549 w 2783293"/>
                  <a:gd name="connsiteY6" fmla="*/ 1631901 h 1631901"/>
                  <a:gd name="connsiteX7" fmla="*/ 0 w 2783293"/>
                  <a:gd name="connsiteY7" fmla="*/ 471441 h 1631901"/>
                  <a:gd name="connsiteX8" fmla="*/ 3969 w 2783293"/>
                  <a:gd name="connsiteY8" fmla="*/ 469437 h 1631901"/>
                  <a:gd name="connsiteX9" fmla="*/ 1272 w 2783293"/>
                  <a:gd name="connsiteY9" fmla="*/ 469437 h 1631901"/>
                  <a:gd name="connsiteX10" fmla="*/ 1272 w 2783293"/>
                  <a:gd name="connsiteY10" fmla="*/ 374674 h 1631901"/>
                  <a:gd name="connsiteX11" fmla="*/ 84874 w 2783293"/>
                  <a:gd name="connsiteY11" fmla="*/ 428591 h 163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3293" h="1631901">
                    <a:moveTo>
                      <a:pt x="933805" y="0"/>
                    </a:moveTo>
                    <a:lnTo>
                      <a:pt x="2702004" y="996774"/>
                    </a:lnTo>
                    <a:lnTo>
                      <a:pt x="2782102" y="945116"/>
                    </a:lnTo>
                    <a:lnTo>
                      <a:pt x="2782102" y="1039879"/>
                    </a:lnTo>
                    <a:lnTo>
                      <a:pt x="2778470" y="1039879"/>
                    </a:lnTo>
                    <a:lnTo>
                      <a:pt x="2783293" y="1042598"/>
                    </a:lnTo>
                    <a:lnTo>
                      <a:pt x="1858549" y="1631901"/>
                    </a:lnTo>
                    <a:lnTo>
                      <a:pt x="0" y="471441"/>
                    </a:lnTo>
                    <a:lnTo>
                      <a:pt x="3969" y="469437"/>
                    </a:lnTo>
                    <a:lnTo>
                      <a:pt x="1272" y="469437"/>
                    </a:lnTo>
                    <a:lnTo>
                      <a:pt x="1272" y="374674"/>
                    </a:lnTo>
                    <a:lnTo>
                      <a:pt x="84874" y="428591"/>
                    </a:lnTo>
                    <a:close/>
                  </a:path>
                </a:pathLst>
              </a:custGeom>
              <a:solidFill>
                <a:srgbClr val="A6A6AC"/>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77" name="Freeform 1476"/>
              <p:cNvSpPr/>
              <p:nvPr/>
            </p:nvSpPr>
            <p:spPr>
              <a:xfrm>
                <a:off x="4412489" y="1180110"/>
                <a:ext cx="715911" cy="419753"/>
              </a:xfrm>
              <a:custGeom>
                <a:avLst/>
                <a:gdLst>
                  <a:gd name="connsiteX0" fmla="*/ 0 w 666750"/>
                  <a:gd name="connsiteY0" fmla="*/ 107157 h 433388"/>
                  <a:gd name="connsiteX1" fmla="*/ 216693 w 666750"/>
                  <a:gd name="connsiteY1" fmla="*/ 0 h 433388"/>
                  <a:gd name="connsiteX2" fmla="*/ 666750 w 666750"/>
                  <a:gd name="connsiteY2" fmla="*/ 254794 h 433388"/>
                  <a:gd name="connsiteX3" fmla="*/ 650081 w 666750"/>
                  <a:gd name="connsiteY3" fmla="*/ 307182 h 433388"/>
                  <a:gd name="connsiteX4" fmla="*/ 452437 w 666750"/>
                  <a:gd name="connsiteY4" fmla="*/ 433388 h 433388"/>
                  <a:gd name="connsiteX5" fmla="*/ 0 w 666750"/>
                  <a:gd name="connsiteY5" fmla="*/ 107157 h 433388"/>
                  <a:gd name="connsiteX0" fmla="*/ 0 w 695325"/>
                  <a:gd name="connsiteY0" fmla="*/ 128588 h 433388"/>
                  <a:gd name="connsiteX1" fmla="*/ 245268 w 695325"/>
                  <a:gd name="connsiteY1" fmla="*/ 0 h 433388"/>
                  <a:gd name="connsiteX2" fmla="*/ 695325 w 695325"/>
                  <a:gd name="connsiteY2" fmla="*/ 254794 h 433388"/>
                  <a:gd name="connsiteX3" fmla="*/ 678656 w 695325"/>
                  <a:gd name="connsiteY3" fmla="*/ 307182 h 433388"/>
                  <a:gd name="connsiteX4" fmla="*/ 481012 w 695325"/>
                  <a:gd name="connsiteY4" fmla="*/ 433388 h 433388"/>
                  <a:gd name="connsiteX5" fmla="*/ 0 w 695325"/>
                  <a:gd name="connsiteY5" fmla="*/ 128588 h 433388"/>
                  <a:gd name="connsiteX0" fmla="*/ 0 w 702469"/>
                  <a:gd name="connsiteY0" fmla="*/ 123826 h 433388"/>
                  <a:gd name="connsiteX1" fmla="*/ 252412 w 702469"/>
                  <a:gd name="connsiteY1" fmla="*/ 0 h 433388"/>
                  <a:gd name="connsiteX2" fmla="*/ 702469 w 702469"/>
                  <a:gd name="connsiteY2" fmla="*/ 254794 h 433388"/>
                  <a:gd name="connsiteX3" fmla="*/ 685800 w 702469"/>
                  <a:gd name="connsiteY3" fmla="*/ 307182 h 433388"/>
                  <a:gd name="connsiteX4" fmla="*/ 488156 w 702469"/>
                  <a:gd name="connsiteY4" fmla="*/ 433388 h 433388"/>
                  <a:gd name="connsiteX5" fmla="*/ 0 w 702469"/>
                  <a:gd name="connsiteY5" fmla="*/ 123826 h 433388"/>
                  <a:gd name="connsiteX0" fmla="*/ 0 w 702469"/>
                  <a:gd name="connsiteY0" fmla="*/ 123826 h 433388"/>
                  <a:gd name="connsiteX1" fmla="*/ 245268 w 702469"/>
                  <a:gd name="connsiteY1" fmla="*/ 0 h 433388"/>
                  <a:gd name="connsiteX2" fmla="*/ 702469 w 702469"/>
                  <a:gd name="connsiteY2" fmla="*/ 254794 h 433388"/>
                  <a:gd name="connsiteX3" fmla="*/ 685800 w 702469"/>
                  <a:gd name="connsiteY3" fmla="*/ 307182 h 433388"/>
                  <a:gd name="connsiteX4" fmla="*/ 488156 w 702469"/>
                  <a:gd name="connsiteY4" fmla="*/ 433388 h 433388"/>
                  <a:gd name="connsiteX5" fmla="*/ 0 w 702469"/>
                  <a:gd name="connsiteY5" fmla="*/ 123826 h 433388"/>
                  <a:gd name="connsiteX0" fmla="*/ 0 w 731044"/>
                  <a:gd name="connsiteY0" fmla="*/ 123826 h 433388"/>
                  <a:gd name="connsiteX1" fmla="*/ 245268 w 731044"/>
                  <a:gd name="connsiteY1" fmla="*/ 0 h 433388"/>
                  <a:gd name="connsiteX2" fmla="*/ 731044 w 731044"/>
                  <a:gd name="connsiteY2" fmla="*/ 271462 h 433388"/>
                  <a:gd name="connsiteX3" fmla="*/ 685800 w 731044"/>
                  <a:gd name="connsiteY3" fmla="*/ 307182 h 433388"/>
                  <a:gd name="connsiteX4" fmla="*/ 488156 w 731044"/>
                  <a:gd name="connsiteY4" fmla="*/ 433388 h 433388"/>
                  <a:gd name="connsiteX5" fmla="*/ 0 w 731044"/>
                  <a:gd name="connsiteY5" fmla="*/ 123826 h 433388"/>
                  <a:gd name="connsiteX0" fmla="*/ 0 w 731044"/>
                  <a:gd name="connsiteY0" fmla="*/ 123826 h 433388"/>
                  <a:gd name="connsiteX1" fmla="*/ 245268 w 731044"/>
                  <a:gd name="connsiteY1" fmla="*/ 0 h 433388"/>
                  <a:gd name="connsiteX2" fmla="*/ 731044 w 731044"/>
                  <a:gd name="connsiteY2" fmla="*/ 271462 h 433388"/>
                  <a:gd name="connsiteX3" fmla="*/ 488156 w 731044"/>
                  <a:gd name="connsiteY3" fmla="*/ 433388 h 433388"/>
                  <a:gd name="connsiteX4" fmla="*/ 0 w 731044"/>
                  <a:gd name="connsiteY4" fmla="*/ 123826 h 433388"/>
                  <a:gd name="connsiteX0" fmla="*/ 0 w 731044"/>
                  <a:gd name="connsiteY0" fmla="*/ 123826 h 433388"/>
                  <a:gd name="connsiteX1" fmla="*/ 245268 w 731044"/>
                  <a:gd name="connsiteY1" fmla="*/ 0 h 433388"/>
                  <a:gd name="connsiteX2" fmla="*/ 731044 w 731044"/>
                  <a:gd name="connsiteY2" fmla="*/ 273843 h 433388"/>
                  <a:gd name="connsiteX3" fmla="*/ 488156 w 731044"/>
                  <a:gd name="connsiteY3" fmla="*/ 433388 h 433388"/>
                  <a:gd name="connsiteX4" fmla="*/ 0 w 731044"/>
                  <a:gd name="connsiteY4" fmla="*/ 123826 h 433388"/>
                  <a:gd name="connsiteX0" fmla="*/ 0 w 731044"/>
                  <a:gd name="connsiteY0" fmla="*/ 123826 h 428626"/>
                  <a:gd name="connsiteX1" fmla="*/ 245268 w 731044"/>
                  <a:gd name="connsiteY1" fmla="*/ 0 h 428626"/>
                  <a:gd name="connsiteX2" fmla="*/ 731044 w 731044"/>
                  <a:gd name="connsiteY2" fmla="*/ 273843 h 428626"/>
                  <a:gd name="connsiteX3" fmla="*/ 488156 w 731044"/>
                  <a:gd name="connsiteY3" fmla="*/ 428626 h 428626"/>
                  <a:gd name="connsiteX4" fmla="*/ 0 w 731044"/>
                  <a:gd name="connsiteY4" fmla="*/ 123826 h 428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044" h="428626">
                    <a:moveTo>
                      <a:pt x="0" y="123826"/>
                    </a:moveTo>
                    <a:lnTo>
                      <a:pt x="245268" y="0"/>
                    </a:lnTo>
                    <a:lnTo>
                      <a:pt x="731044" y="273843"/>
                    </a:lnTo>
                    <a:lnTo>
                      <a:pt x="488156" y="428626"/>
                    </a:lnTo>
                    <a:lnTo>
                      <a:pt x="0" y="123826"/>
                    </a:lnTo>
                    <a:close/>
                  </a:path>
                </a:pathLst>
              </a:custGeom>
              <a:solidFill>
                <a:srgbClr val="DAE8EB"/>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78" name="Freeform 1477"/>
              <p:cNvSpPr/>
              <p:nvPr/>
            </p:nvSpPr>
            <p:spPr>
              <a:xfrm>
                <a:off x="4474846" y="1199988"/>
                <a:ext cx="506829" cy="291230"/>
              </a:xfrm>
              <a:custGeom>
                <a:avLst/>
                <a:gdLst>
                  <a:gd name="connsiteX0" fmla="*/ 0 w 666750"/>
                  <a:gd name="connsiteY0" fmla="*/ 107157 h 433388"/>
                  <a:gd name="connsiteX1" fmla="*/ 216693 w 666750"/>
                  <a:gd name="connsiteY1" fmla="*/ 0 h 433388"/>
                  <a:gd name="connsiteX2" fmla="*/ 666750 w 666750"/>
                  <a:gd name="connsiteY2" fmla="*/ 254794 h 433388"/>
                  <a:gd name="connsiteX3" fmla="*/ 650081 w 666750"/>
                  <a:gd name="connsiteY3" fmla="*/ 307182 h 433388"/>
                  <a:gd name="connsiteX4" fmla="*/ 452437 w 666750"/>
                  <a:gd name="connsiteY4" fmla="*/ 433388 h 433388"/>
                  <a:gd name="connsiteX5" fmla="*/ 0 w 666750"/>
                  <a:gd name="connsiteY5" fmla="*/ 107157 h 433388"/>
                  <a:gd name="connsiteX0" fmla="*/ 0 w 695325"/>
                  <a:gd name="connsiteY0" fmla="*/ 128588 h 433388"/>
                  <a:gd name="connsiteX1" fmla="*/ 245268 w 695325"/>
                  <a:gd name="connsiteY1" fmla="*/ 0 h 433388"/>
                  <a:gd name="connsiteX2" fmla="*/ 695325 w 695325"/>
                  <a:gd name="connsiteY2" fmla="*/ 254794 h 433388"/>
                  <a:gd name="connsiteX3" fmla="*/ 678656 w 695325"/>
                  <a:gd name="connsiteY3" fmla="*/ 307182 h 433388"/>
                  <a:gd name="connsiteX4" fmla="*/ 481012 w 695325"/>
                  <a:gd name="connsiteY4" fmla="*/ 433388 h 433388"/>
                  <a:gd name="connsiteX5" fmla="*/ 0 w 695325"/>
                  <a:gd name="connsiteY5" fmla="*/ 128588 h 433388"/>
                  <a:gd name="connsiteX0" fmla="*/ 0 w 702469"/>
                  <a:gd name="connsiteY0" fmla="*/ 123826 h 433388"/>
                  <a:gd name="connsiteX1" fmla="*/ 252412 w 702469"/>
                  <a:gd name="connsiteY1" fmla="*/ 0 h 433388"/>
                  <a:gd name="connsiteX2" fmla="*/ 702469 w 702469"/>
                  <a:gd name="connsiteY2" fmla="*/ 254794 h 433388"/>
                  <a:gd name="connsiteX3" fmla="*/ 685800 w 702469"/>
                  <a:gd name="connsiteY3" fmla="*/ 307182 h 433388"/>
                  <a:gd name="connsiteX4" fmla="*/ 488156 w 702469"/>
                  <a:gd name="connsiteY4" fmla="*/ 433388 h 433388"/>
                  <a:gd name="connsiteX5" fmla="*/ 0 w 702469"/>
                  <a:gd name="connsiteY5" fmla="*/ 123826 h 433388"/>
                  <a:gd name="connsiteX0" fmla="*/ 0 w 702469"/>
                  <a:gd name="connsiteY0" fmla="*/ 123826 h 433388"/>
                  <a:gd name="connsiteX1" fmla="*/ 245268 w 702469"/>
                  <a:gd name="connsiteY1" fmla="*/ 0 h 433388"/>
                  <a:gd name="connsiteX2" fmla="*/ 702469 w 702469"/>
                  <a:gd name="connsiteY2" fmla="*/ 254794 h 433388"/>
                  <a:gd name="connsiteX3" fmla="*/ 685800 w 702469"/>
                  <a:gd name="connsiteY3" fmla="*/ 307182 h 433388"/>
                  <a:gd name="connsiteX4" fmla="*/ 488156 w 702469"/>
                  <a:gd name="connsiteY4" fmla="*/ 433388 h 433388"/>
                  <a:gd name="connsiteX5" fmla="*/ 0 w 702469"/>
                  <a:gd name="connsiteY5" fmla="*/ 123826 h 433388"/>
                  <a:gd name="connsiteX0" fmla="*/ 0 w 731044"/>
                  <a:gd name="connsiteY0" fmla="*/ 123826 h 433388"/>
                  <a:gd name="connsiteX1" fmla="*/ 245268 w 731044"/>
                  <a:gd name="connsiteY1" fmla="*/ 0 h 433388"/>
                  <a:gd name="connsiteX2" fmla="*/ 731044 w 731044"/>
                  <a:gd name="connsiteY2" fmla="*/ 271462 h 433388"/>
                  <a:gd name="connsiteX3" fmla="*/ 685800 w 731044"/>
                  <a:gd name="connsiteY3" fmla="*/ 307182 h 433388"/>
                  <a:gd name="connsiteX4" fmla="*/ 488156 w 731044"/>
                  <a:gd name="connsiteY4" fmla="*/ 433388 h 433388"/>
                  <a:gd name="connsiteX5" fmla="*/ 0 w 731044"/>
                  <a:gd name="connsiteY5" fmla="*/ 123826 h 433388"/>
                  <a:gd name="connsiteX0" fmla="*/ 0 w 731044"/>
                  <a:gd name="connsiteY0" fmla="*/ 123826 h 433388"/>
                  <a:gd name="connsiteX1" fmla="*/ 245268 w 731044"/>
                  <a:gd name="connsiteY1" fmla="*/ 0 h 433388"/>
                  <a:gd name="connsiteX2" fmla="*/ 731044 w 731044"/>
                  <a:gd name="connsiteY2" fmla="*/ 271462 h 433388"/>
                  <a:gd name="connsiteX3" fmla="*/ 488156 w 731044"/>
                  <a:gd name="connsiteY3" fmla="*/ 433388 h 433388"/>
                  <a:gd name="connsiteX4" fmla="*/ 0 w 731044"/>
                  <a:gd name="connsiteY4" fmla="*/ 123826 h 433388"/>
                  <a:gd name="connsiteX0" fmla="*/ 0 w 731044"/>
                  <a:gd name="connsiteY0" fmla="*/ 123826 h 433388"/>
                  <a:gd name="connsiteX1" fmla="*/ 245268 w 731044"/>
                  <a:gd name="connsiteY1" fmla="*/ 0 h 433388"/>
                  <a:gd name="connsiteX2" fmla="*/ 731044 w 731044"/>
                  <a:gd name="connsiteY2" fmla="*/ 273843 h 433388"/>
                  <a:gd name="connsiteX3" fmla="*/ 488156 w 731044"/>
                  <a:gd name="connsiteY3" fmla="*/ 433388 h 433388"/>
                  <a:gd name="connsiteX4" fmla="*/ 0 w 731044"/>
                  <a:gd name="connsiteY4" fmla="*/ 123826 h 433388"/>
                  <a:gd name="connsiteX0" fmla="*/ 0 w 731044"/>
                  <a:gd name="connsiteY0" fmla="*/ 123826 h 428626"/>
                  <a:gd name="connsiteX1" fmla="*/ 245268 w 731044"/>
                  <a:gd name="connsiteY1" fmla="*/ 0 h 428626"/>
                  <a:gd name="connsiteX2" fmla="*/ 731044 w 731044"/>
                  <a:gd name="connsiteY2" fmla="*/ 273843 h 428626"/>
                  <a:gd name="connsiteX3" fmla="*/ 488156 w 731044"/>
                  <a:gd name="connsiteY3" fmla="*/ 428626 h 428626"/>
                  <a:gd name="connsiteX4" fmla="*/ 0 w 731044"/>
                  <a:gd name="connsiteY4" fmla="*/ 123826 h 428626"/>
                  <a:gd name="connsiteX0" fmla="*/ 0 w 902936"/>
                  <a:gd name="connsiteY0" fmla="*/ 207000 h 428626"/>
                  <a:gd name="connsiteX1" fmla="*/ 417160 w 902936"/>
                  <a:gd name="connsiteY1" fmla="*/ 0 h 428626"/>
                  <a:gd name="connsiteX2" fmla="*/ 902936 w 902936"/>
                  <a:gd name="connsiteY2" fmla="*/ 273843 h 428626"/>
                  <a:gd name="connsiteX3" fmla="*/ 660048 w 902936"/>
                  <a:gd name="connsiteY3" fmla="*/ 428626 h 428626"/>
                  <a:gd name="connsiteX4" fmla="*/ 0 w 902936"/>
                  <a:gd name="connsiteY4" fmla="*/ 207000 h 428626"/>
                  <a:gd name="connsiteX0" fmla="*/ 0 w 902936"/>
                  <a:gd name="connsiteY0" fmla="*/ 207000 h 678148"/>
                  <a:gd name="connsiteX1" fmla="*/ 417160 w 902936"/>
                  <a:gd name="connsiteY1" fmla="*/ 0 h 678148"/>
                  <a:gd name="connsiteX2" fmla="*/ 902936 w 902936"/>
                  <a:gd name="connsiteY2" fmla="*/ 273843 h 678148"/>
                  <a:gd name="connsiteX3" fmla="*/ 776491 w 902936"/>
                  <a:gd name="connsiteY3" fmla="*/ 678148 h 678148"/>
                  <a:gd name="connsiteX4" fmla="*/ 0 w 902936"/>
                  <a:gd name="connsiteY4" fmla="*/ 207000 h 678148"/>
                  <a:gd name="connsiteX0" fmla="*/ 0 w 1180181"/>
                  <a:gd name="connsiteY0" fmla="*/ 207000 h 678148"/>
                  <a:gd name="connsiteX1" fmla="*/ 417160 w 1180181"/>
                  <a:gd name="connsiteY1" fmla="*/ 0 h 678148"/>
                  <a:gd name="connsiteX2" fmla="*/ 1180181 w 1180181"/>
                  <a:gd name="connsiteY2" fmla="*/ 440192 h 678148"/>
                  <a:gd name="connsiteX3" fmla="*/ 776491 w 1180181"/>
                  <a:gd name="connsiteY3" fmla="*/ 678148 h 678148"/>
                  <a:gd name="connsiteX4" fmla="*/ 0 w 1180181"/>
                  <a:gd name="connsiteY4" fmla="*/ 207000 h 678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181" h="678148">
                    <a:moveTo>
                      <a:pt x="0" y="207000"/>
                    </a:moveTo>
                    <a:lnTo>
                      <a:pt x="417160" y="0"/>
                    </a:lnTo>
                    <a:lnTo>
                      <a:pt x="1180181" y="440192"/>
                    </a:lnTo>
                    <a:lnTo>
                      <a:pt x="776491" y="678148"/>
                    </a:lnTo>
                    <a:lnTo>
                      <a:pt x="0" y="207000"/>
                    </a:lnTo>
                    <a:close/>
                  </a:path>
                </a:pathLst>
              </a:cu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79" name="Freeform 1478"/>
              <p:cNvSpPr/>
              <p:nvPr/>
            </p:nvSpPr>
            <p:spPr>
              <a:xfrm>
                <a:off x="4835918" y="1403850"/>
                <a:ext cx="252621" cy="150606"/>
              </a:xfrm>
              <a:custGeom>
                <a:avLst/>
                <a:gdLst>
                  <a:gd name="connsiteX0" fmla="*/ 168698 w 252621"/>
                  <a:gd name="connsiteY0" fmla="*/ 0 h 150606"/>
                  <a:gd name="connsiteX1" fmla="*/ 252621 w 252621"/>
                  <a:gd name="connsiteY1" fmla="*/ 48416 h 150606"/>
                  <a:gd name="connsiteX2" fmla="*/ 79256 w 252621"/>
                  <a:gd name="connsiteY2" fmla="*/ 150606 h 150606"/>
                  <a:gd name="connsiteX3" fmla="*/ 0 w 252621"/>
                  <a:gd name="connsiteY3" fmla="*/ 102516 h 150606"/>
                </a:gdLst>
                <a:ahLst/>
                <a:cxnLst>
                  <a:cxn ang="0">
                    <a:pos x="connsiteX0" y="connsiteY0"/>
                  </a:cxn>
                  <a:cxn ang="0">
                    <a:pos x="connsiteX1" y="connsiteY1"/>
                  </a:cxn>
                  <a:cxn ang="0">
                    <a:pos x="connsiteX2" y="connsiteY2"/>
                  </a:cxn>
                  <a:cxn ang="0">
                    <a:pos x="connsiteX3" y="connsiteY3"/>
                  </a:cxn>
                </a:cxnLst>
                <a:rect l="l" t="t" r="r" b="b"/>
                <a:pathLst>
                  <a:path w="252621" h="150606">
                    <a:moveTo>
                      <a:pt x="168698" y="0"/>
                    </a:moveTo>
                    <a:lnTo>
                      <a:pt x="252621" y="48416"/>
                    </a:lnTo>
                    <a:lnTo>
                      <a:pt x="79256" y="150606"/>
                    </a:lnTo>
                    <a:lnTo>
                      <a:pt x="0" y="102516"/>
                    </a:lnTo>
                    <a:close/>
                  </a:path>
                </a:pathLst>
              </a:cu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80" name="Freeform 1479"/>
              <p:cNvSpPr/>
              <p:nvPr/>
            </p:nvSpPr>
            <p:spPr>
              <a:xfrm>
                <a:off x="4440601" y="1292777"/>
                <a:ext cx="358709" cy="215916"/>
              </a:xfrm>
              <a:custGeom>
                <a:avLst/>
                <a:gdLst>
                  <a:gd name="connsiteX0" fmla="*/ 27372 w 358709"/>
                  <a:gd name="connsiteY0" fmla="*/ 0 h 215916"/>
                  <a:gd name="connsiteX1" fmla="*/ 358709 w 358709"/>
                  <a:gd name="connsiteY1" fmla="*/ 201035 h 215916"/>
                  <a:gd name="connsiteX2" fmla="*/ 333464 w 358709"/>
                  <a:gd name="connsiteY2" fmla="*/ 215916 h 215916"/>
                  <a:gd name="connsiteX3" fmla="*/ 0 w 358709"/>
                  <a:gd name="connsiteY3" fmla="*/ 13582 h 215916"/>
                </a:gdLst>
                <a:ahLst/>
                <a:cxnLst>
                  <a:cxn ang="0">
                    <a:pos x="connsiteX0" y="connsiteY0"/>
                  </a:cxn>
                  <a:cxn ang="0">
                    <a:pos x="connsiteX1" y="connsiteY1"/>
                  </a:cxn>
                  <a:cxn ang="0">
                    <a:pos x="connsiteX2" y="connsiteY2"/>
                  </a:cxn>
                  <a:cxn ang="0">
                    <a:pos x="connsiteX3" y="connsiteY3"/>
                  </a:cxn>
                </a:cxnLst>
                <a:rect l="l" t="t" r="r" b="b"/>
                <a:pathLst>
                  <a:path w="358709" h="215916">
                    <a:moveTo>
                      <a:pt x="27372" y="0"/>
                    </a:moveTo>
                    <a:lnTo>
                      <a:pt x="358709" y="201035"/>
                    </a:lnTo>
                    <a:lnTo>
                      <a:pt x="333464" y="215916"/>
                    </a:lnTo>
                    <a:lnTo>
                      <a:pt x="0" y="13582"/>
                    </a:lnTo>
                    <a:close/>
                  </a:path>
                </a:pathLst>
              </a:cu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dirty="0">
                  <a:solidFill>
                    <a:schemeClr val="tx1"/>
                  </a:solidFill>
                  <a:latin typeface="Arial" panose="020B0604020202020204" pitchFamily="34" charset="0"/>
                  <a:cs typeface="Arial" panose="020B0604020202020204" pitchFamily="34" charset="0"/>
                </a:endParaRPr>
              </a:p>
            </p:txBody>
          </p:sp>
        </p:grpSp>
        <p:sp>
          <p:nvSpPr>
            <p:cNvPr id="1406" name="Rectangle 11"/>
            <p:cNvSpPr/>
            <p:nvPr/>
          </p:nvSpPr>
          <p:spPr>
            <a:xfrm>
              <a:off x="4925047" y="2779448"/>
              <a:ext cx="107289" cy="289568"/>
            </a:xfrm>
            <a:custGeom>
              <a:avLst/>
              <a:gdLst>
                <a:gd name="connsiteX0" fmla="*/ 0 w 149441"/>
                <a:gd name="connsiteY0" fmla="*/ 0 h 388144"/>
                <a:gd name="connsiteX1" fmla="*/ 149441 w 149441"/>
                <a:gd name="connsiteY1" fmla="*/ 0 h 388144"/>
                <a:gd name="connsiteX2" fmla="*/ 149441 w 149441"/>
                <a:gd name="connsiteY2" fmla="*/ 388144 h 388144"/>
                <a:gd name="connsiteX3" fmla="*/ 0 w 149441"/>
                <a:gd name="connsiteY3" fmla="*/ 388144 h 388144"/>
                <a:gd name="connsiteX4" fmla="*/ 0 w 149441"/>
                <a:gd name="connsiteY4" fmla="*/ 0 h 388144"/>
                <a:gd name="connsiteX0" fmla="*/ 0 w 149441"/>
                <a:gd name="connsiteY0" fmla="*/ 0 h 395552"/>
                <a:gd name="connsiteX1" fmla="*/ 149441 w 149441"/>
                <a:gd name="connsiteY1" fmla="*/ 0 h 395552"/>
                <a:gd name="connsiteX2" fmla="*/ 149441 w 149441"/>
                <a:gd name="connsiteY2" fmla="*/ 388144 h 395552"/>
                <a:gd name="connsiteX3" fmla="*/ 0 w 149441"/>
                <a:gd name="connsiteY3" fmla="*/ 388144 h 395552"/>
                <a:gd name="connsiteX4" fmla="*/ 0 w 149441"/>
                <a:gd name="connsiteY4" fmla="*/ 0 h 395552"/>
                <a:gd name="connsiteX0" fmla="*/ 0 w 149441"/>
                <a:gd name="connsiteY0" fmla="*/ 0 h 402487"/>
                <a:gd name="connsiteX1" fmla="*/ 149441 w 149441"/>
                <a:gd name="connsiteY1" fmla="*/ 0 h 402487"/>
                <a:gd name="connsiteX2" fmla="*/ 149441 w 149441"/>
                <a:gd name="connsiteY2" fmla="*/ 388144 h 402487"/>
                <a:gd name="connsiteX3" fmla="*/ 0 w 149441"/>
                <a:gd name="connsiteY3" fmla="*/ 388144 h 402487"/>
                <a:gd name="connsiteX4" fmla="*/ 0 w 149441"/>
                <a:gd name="connsiteY4" fmla="*/ 0 h 402487"/>
                <a:gd name="connsiteX0" fmla="*/ 0 w 149441"/>
                <a:gd name="connsiteY0" fmla="*/ 0 h 403337"/>
                <a:gd name="connsiteX1" fmla="*/ 149441 w 149441"/>
                <a:gd name="connsiteY1" fmla="*/ 0 h 403337"/>
                <a:gd name="connsiteX2" fmla="*/ 149441 w 149441"/>
                <a:gd name="connsiteY2" fmla="*/ 388144 h 403337"/>
                <a:gd name="connsiteX3" fmla="*/ 0 w 149441"/>
                <a:gd name="connsiteY3" fmla="*/ 388144 h 403337"/>
                <a:gd name="connsiteX4" fmla="*/ 0 w 149441"/>
                <a:gd name="connsiteY4" fmla="*/ 0 h 403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41" h="403337">
                  <a:moveTo>
                    <a:pt x="0" y="0"/>
                  </a:moveTo>
                  <a:lnTo>
                    <a:pt x="149441" y="0"/>
                  </a:lnTo>
                  <a:lnTo>
                    <a:pt x="149441" y="388144"/>
                  </a:lnTo>
                  <a:cubicBezTo>
                    <a:pt x="123439" y="407194"/>
                    <a:pt x="30764" y="409576"/>
                    <a:pt x="0" y="388144"/>
                  </a:cubicBezTo>
                  <a:lnTo>
                    <a:pt x="0" y="0"/>
                  </a:lnTo>
                  <a:close/>
                </a:path>
              </a:pathLst>
            </a:custGeom>
            <a:solidFill>
              <a:srgbClr val="766E5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07" name="Rectangle 11"/>
            <p:cNvSpPr/>
            <p:nvPr/>
          </p:nvSpPr>
          <p:spPr>
            <a:xfrm>
              <a:off x="4927429" y="2617255"/>
              <a:ext cx="107289" cy="289568"/>
            </a:xfrm>
            <a:custGeom>
              <a:avLst/>
              <a:gdLst>
                <a:gd name="connsiteX0" fmla="*/ 0 w 149441"/>
                <a:gd name="connsiteY0" fmla="*/ 0 h 388144"/>
                <a:gd name="connsiteX1" fmla="*/ 149441 w 149441"/>
                <a:gd name="connsiteY1" fmla="*/ 0 h 388144"/>
                <a:gd name="connsiteX2" fmla="*/ 149441 w 149441"/>
                <a:gd name="connsiteY2" fmla="*/ 388144 h 388144"/>
                <a:gd name="connsiteX3" fmla="*/ 0 w 149441"/>
                <a:gd name="connsiteY3" fmla="*/ 388144 h 388144"/>
                <a:gd name="connsiteX4" fmla="*/ 0 w 149441"/>
                <a:gd name="connsiteY4" fmla="*/ 0 h 388144"/>
                <a:gd name="connsiteX0" fmla="*/ 0 w 149441"/>
                <a:gd name="connsiteY0" fmla="*/ 0 h 395552"/>
                <a:gd name="connsiteX1" fmla="*/ 149441 w 149441"/>
                <a:gd name="connsiteY1" fmla="*/ 0 h 395552"/>
                <a:gd name="connsiteX2" fmla="*/ 149441 w 149441"/>
                <a:gd name="connsiteY2" fmla="*/ 388144 h 395552"/>
                <a:gd name="connsiteX3" fmla="*/ 0 w 149441"/>
                <a:gd name="connsiteY3" fmla="*/ 388144 h 395552"/>
                <a:gd name="connsiteX4" fmla="*/ 0 w 149441"/>
                <a:gd name="connsiteY4" fmla="*/ 0 h 395552"/>
                <a:gd name="connsiteX0" fmla="*/ 0 w 149441"/>
                <a:gd name="connsiteY0" fmla="*/ 0 h 402487"/>
                <a:gd name="connsiteX1" fmla="*/ 149441 w 149441"/>
                <a:gd name="connsiteY1" fmla="*/ 0 h 402487"/>
                <a:gd name="connsiteX2" fmla="*/ 149441 w 149441"/>
                <a:gd name="connsiteY2" fmla="*/ 388144 h 402487"/>
                <a:gd name="connsiteX3" fmla="*/ 0 w 149441"/>
                <a:gd name="connsiteY3" fmla="*/ 388144 h 402487"/>
                <a:gd name="connsiteX4" fmla="*/ 0 w 149441"/>
                <a:gd name="connsiteY4" fmla="*/ 0 h 402487"/>
                <a:gd name="connsiteX0" fmla="*/ 0 w 149441"/>
                <a:gd name="connsiteY0" fmla="*/ 0 h 403337"/>
                <a:gd name="connsiteX1" fmla="*/ 149441 w 149441"/>
                <a:gd name="connsiteY1" fmla="*/ 0 h 403337"/>
                <a:gd name="connsiteX2" fmla="*/ 149441 w 149441"/>
                <a:gd name="connsiteY2" fmla="*/ 388144 h 403337"/>
                <a:gd name="connsiteX3" fmla="*/ 0 w 149441"/>
                <a:gd name="connsiteY3" fmla="*/ 388144 h 403337"/>
                <a:gd name="connsiteX4" fmla="*/ 0 w 149441"/>
                <a:gd name="connsiteY4" fmla="*/ 0 h 403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41" h="403337">
                  <a:moveTo>
                    <a:pt x="0" y="0"/>
                  </a:moveTo>
                  <a:lnTo>
                    <a:pt x="149441" y="0"/>
                  </a:lnTo>
                  <a:lnTo>
                    <a:pt x="149441" y="388144"/>
                  </a:lnTo>
                  <a:cubicBezTo>
                    <a:pt x="123439" y="407194"/>
                    <a:pt x="30764" y="409576"/>
                    <a:pt x="0" y="388144"/>
                  </a:cubicBezTo>
                  <a:lnTo>
                    <a:pt x="0" y="0"/>
                  </a:lnTo>
                  <a:close/>
                </a:path>
              </a:pathLst>
            </a:custGeom>
            <a:solidFill>
              <a:srgbClr val="32313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nvGrpSpPr>
            <p:cNvPr id="1408" name="Group 1407"/>
            <p:cNvGrpSpPr/>
            <p:nvPr/>
          </p:nvGrpSpPr>
          <p:grpSpPr>
            <a:xfrm flipH="1">
              <a:off x="5808641" y="2009568"/>
              <a:ext cx="491778" cy="234671"/>
              <a:chOff x="2035505" y="3303980"/>
              <a:chExt cx="1842228" cy="879100"/>
            </a:xfrm>
          </p:grpSpPr>
          <p:sp>
            <p:nvSpPr>
              <p:cNvPr id="1452" name="Rounded Rectangle 1451"/>
              <p:cNvSpPr/>
              <p:nvPr/>
            </p:nvSpPr>
            <p:spPr>
              <a:xfrm>
                <a:off x="2707888" y="3507327"/>
                <a:ext cx="1169845" cy="218576"/>
              </a:xfrm>
              <a:prstGeom prst="roundRect">
                <a:avLst>
                  <a:gd name="adj" fmla="val 50000"/>
                </a:avLst>
              </a:prstGeom>
              <a:solidFill>
                <a:schemeClr val="tx1">
                  <a:lumMod val="60000"/>
                  <a:lumOff val="40000"/>
                </a:schemeClr>
              </a:solidFill>
              <a:ln>
                <a:noFill/>
              </a:ln>
              <a:scene3d>
                <a:camera prst="isometricRightUp"/>
                <a:lightRig rig="soft" dir="t"/>
              </a:scene3d>
              <a:sp3d prstMaterial="matte">
                <a:bevelT w="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53" name="Freeform 1452"/>
              <p:cNvSpPr/>
              <p:nvPr/>
            </p:nvSpPr>
            <p:spPr>
              <a:xfrm>
                <a:off x="2365433" y="3303980"/>
                <a:ext cx="1367137" cy="879100"/>
              </a:xfrm>
              <a:custGeom>
                <a:avLst/>
                <a:gdLst>
                  <a:gd name="connsiteX0" fmla="*/ 0 w 3048000"/>
                  <a:gd name="connsiteY0" fmla="*/ 723900 h 1973580"/>
                  <a:gd name="connsiteX1" fmla="*/ 1287780 w 3048000"/>
                  <a:gd name="connsiteY1" fmla="*/ 0 h 1973580"/>
                  <a:gd name="connsiteX2" fmla="*/ 3017520 w 3048000"/>
                  <a:gd name="connsiteY2" fmla="*/ 929640 h 1973580"/>
                  <a:gd name="connsiteX3" fmla="*/ 3048000 w 3048000"/>
                  <a:gd name="connsiteY3" fmla="*/ 1287780 h 1973580"/>
                  <a:gd name="connsiteX4" fmla="*/ 1859280 w 3048000"/>
                  <a:gd name="connsiteY4" fmla="*/ 1973580 h 1973580"/>
                  <a:gd name="connsiteX5" fmla="*/ 0 w 3048000"/>
                  <a:gd name="connsiteY5" fmla="*/ 723900 h 1973580"/>
                  <a:gd name="connsiteX0" fmla="*/ 0 w 3055620"/>
                  <a:gd name="connsiteY0" fmla="*/ 746760 h 1973580"/>
                  <a:gd name="connsiteX1" fmla="*/ 1295400 w 3055620"/>
                  <a:gd name="connsiteY1" fmla="*/ 0 h 1973580"/>
                  <a:gd name="connsiteX2" fmla="*/ 3025140 w 3055620"/>
                  <a:gd name="connsiteY2" fmla="*/ 929640 h 1973580"/>
                  <a:gd name="connsiteX3" fmla="*/ 3055620 w 3055620"/>
                  <a:gd name="connsiteY3" fmla="*/ 1287780 h 1973580"/>
                  <a:gd name="connsiteX4" fmla="*/ 1866900 w 3055620"/>
                  <a:gd name="connsiteY4" fmla="*/ 1973580 h 1973580"/>
                  <a:gd name="connsiteX5" fmla="*/ 0 w 3055620"/>
                  <a:gd name="connsiteY5" fmla="*/ 746760 h 1973580"/>
                  <a:gd name="connsiteX0" fmla="*/ 0 w 3067010"/>
                  <a:gd name="connsiteY0" fmla="*/ 746760 h 1973580"/>
                  <a:gd name="connsiteX1" fmla="*/ 1295400 w 3067010"/>
                  <a:gd name="connsiteY1" fmla="*/ 0 h 1973580"/>
                  <a:gd name="connsiteX2" fmla="*/ 3025140 w 3067010"/>
                  <a:gd name="connsiteY2" fmla="*/ 929640 h 1973580"/>
                  <a:gd name="connsiteX3" fmla="*/ 3055620 w 3067010"/>
                  <a:gd name="connsiteY3" fmla="*/ 1287780 h 1973580"/>
                  <a:gd name="connsiteX4" fmla="*/ 1866900 w 3067010"/>
                  <a:gd name="connsiteY4" fmla="*/ 1973580 h 1973580"/>
                  <a:gd name="connsiteX5" fmla="*/ 0 w 3067010"/>
                  <a:gd name="connsiteY5" fmla="*/ 746760 h 1973580"/>
                  <a:gd name="connsiteX0" fmla="*/ 0 w 3102686"/>
                  <a:gd name="connsiteY0" fmla="*/ 746760 h 1973580"/>
                  <a:gd name="connsiteX1" fmla="*/ 1295400 w 3102686"/>
                  <a:gd name="connsiteY1" fmla="*/ 0 h 1973580"/>
                  <a:gd name="connsiteX2" fmla="*/ 3025140 w 3102686"/>
                  <a:gd name="connsiteY2" fmla="*/ 929640 h 1973580"/>
                  <a:gd name="connsiteX3" fmla="*/ 3055620 w 3102686"/>
                  <a:gd name="connsiteY3" fmla="*/ 1287780 h 1973580"/>
                  <a:gd name="connsiteX4" fmla="*/ 1866900 w 3102686"/>
                  <a:gd name="connsiteY4" fmla="*/ 1973580 h 1973580"/>
                  <a:gd name="connsiteX5" fmla="*/ 0 w 3102686"/>
                  <a:gd name="connsiteY5" fmla="*/ 746760 h 1973580"/>
                  <a:gd name="connsiteX0" fmla="*/ 0 w 3102686"/>
                  <a:gd name="connsiteY0" fmla="*/ 746760 h 1973580"/>
                  <a:gd name="connsiteX1" fmla="*/ 1295400 w 3102686"/>
                  <a:gd name="connsiteY1" fmla="*/ 0 h 1973580"/>
                  <a:gd name="connsiteX2" fmla="*/ 3025140 w 3102686"/>
                  <a:gd name="connsiteY2" fmla="*/ 929640 h 1973580"/>
                  <a:gd name="connsiteX3" fmla="*/ 3055620 w 3102686"/>
                  <a:gd name="connsiteY3" fmla="*/ 1287780 h 1973580"/>
                  <a:gd name="connsiteX4" fmla="*/ 1866900 w 3102686"/>
                  <a:gd name="connsiteY4" fmla="*/ 1973580 h 1973580"/>
                  <a:gd name="connsiteX5" fmla="*/ 0 w 3102686"/>
                  <a:gd name="connsiteY5" fmla="*/ 746760 h 1973580"/>
                  <a:gd name="connsiteX0" fmla="*/ 0 w 3102686"/>
                  <a:gd name="connsiteY0" fmla="*/ 746760 h 1973580"/>
                  <a:gd name="connsiteX1" fmla="*/ 1295400 w 3102686"/>
                  <a:gd name="connsiteY1" fmla="*/ 0 h 1973580"/>
                  <a:gd name="connsiteX2" fmla="*/ 3025140 w 3102686"/>
                  <a:gd name="connsiteY2" fmla="*/ 929640 h 1973580"/>
                  <a:gd name="connsiteX3" fmla="*/ 3055620 w 3102686"/>
                  <a:gd name="connsiteY3" fmla="*/ 1287780 h 1973580"/>
                  <a:gd name="connsiteX4" fmla="*/ 1866900 w 3102686"/>
                  <a:gd name="connsiteY4" fmla="*/ 1973580 h 1973580"/>
                  <a:gd name="connsiteX5" fmla="*/ 0 w 3102686"/>
                  <a:gd name="connsiteY5" fmla="*/ 746760 h 1973580"/>
                  <a:gd name="connsiteX0" fmla="*/ 0 w 3110120"/>
                  <a:gd name="connsiteY0" fmla="*/ 746760 h 1973580"/>
                  <a:gd name="connsiteX1" fmla="*/ 1295400 w 3110120"/>
                  <a:gd name="connsiteY1" fmla="*/ 0 h 1973580"/>
                  <a:gd name="connsiteX2" fmla="*/ 3025140 w 3110120"/>
                  <a:gd name="connsiteY2" fmla="*/ 929640 h 1973580"/>
                  <a:gd name="connsiteX3" fmla="*/ 3055620 w 3110120"/>
                  <a:gd name="connsiteY3" fmla="*/ 1287780 h 1973580"/>
                  <a:gd name="connsiteX4" fmla="*/ 1866900 w 3110120"/>
                  <a:gd name="connsiteY4" fmla="*/ 1973580 h 1973580"/>
                  <a:gd name="connsiteX5" fmla="*/ 0 w 3110120"/>
                  <a:gd name="connsiteY5" fmla="*/ 746760 h 1973580"/>
                  <a:gd name="connsiteX0" fmla="*/ 0 w 3125038"/>
                  <a:gd name="connsiteY0" fmla="*/ 746760 h 1973580"/>
                  <a:gd name="connsiteX1" fmla="*/ 1295400 w 3125038"/>
                  <a:gd name="connsiteY1" fmla="*/ 0 h 1973580"/>
                  <a:gd name="connsiteX2" fmla="*/ 3025140 w 3125038"/>
                  <a:gd name="connsiteY2" fmla="*/ 929640 h 1973580"/>
                  <a:gd name="connsiteX3" fmla="*/ 3079432 w 3125038"/>
                  <a:gd name="connsiteY3" fmla="*/ 1275874 h 1973580"/>
                  <a:gd name="connsiteX4" fmla="*/ 1866900 w 3125038"/>
                  <a:gd name="connsiteY4" fmla="*/ 1973580 h 1973580"/>
                  <a:gd name="connsiteX5" fmla="*/ 0 w 3125038"/>
                  <a:gd name="connsiteY5" fmla="*/ 746760 h 1973580"/>
                  <a:gd name="connsiteX0" fmla="*/ 0 w 3087102"/>
                  <a:gd name="connsiteY0" fmla="*/ 746760 h 1973580"/>
                  <a:gd name="connsiteX1" fmla="*/ 1295400 w 3087102"/>
                  <a:gd name="connsiteY1" fmla="*/ 0 h 1973580"/>
                  <a:gd name="connsiteX2" fmla="*/ 3025140 w 3087102"/>
                  <a:gd name="connsiteY2" fmla="*/ 929640 h 1973580"/>
                  <a:gd name="connsiteX3" fmla="*/ 3008154 w 3087102"/>
                  <a:gd name="connsiteY3" fmla="*/ 1332897 h 1973580"/>
                  <a:gd name="connsiteX4" fmla="*/ 1866900 w 3087102"/>
                  <a:gd name="connsiteY4" fmla="*/ 1973580 h 1973580"/>
                  <a:gd name="connsiteX5" fmla="*/ 0 w 3087102"/>
                  <a:gd name="connsiteY5" fmla="*/ 746760 h 1973580"/>
                  <a:gd name="connsiteX0" fmla="*/ 0 w 3053759"/>
                  <a:gd name="connsiteY0" fmla="*/ 746760 h 1973580"/>
                  <a:gd name="connsiteX1" fmla="*/ 1295400 w 3053759"/>
                  <a:gd name="connsiteY1" fmla="*/ 0 h 1973580"/>
                  <a:gd name="connsiteX2" fmla="*/ 2953861 w 3053759"/>
                  <a:gd name="connsiteY2" fmla="*/ 965278 h 1973580"/>
                  <a:gd name="connsiteX3" fmla="*/ 3008154 w 3053759"/>
                  <a:gd name="connsiteY3" fmla="*/ 1332897 h 1973580"/>
                  <a:gd name="connsiteX4" fmla="*/ 1866900 w 3053759"/>
                  <a:gd name="connsiteY4" fmla="*/ 1973580 h 1973580"/>
                  <a:gd name="connsiteX5" fmla="*/ 0 w 3053759"/>
                  <a:gd name="connsiteY5" fmla="*/ 746760 h 1973580"/>
                  <a:gd name="connsiteX0" fmla="*/ 0 w 3069223"/>
                  <a:gd name="connsiteY0" fmla="*/ 746760 h 1973580"/>
                  <a:gd name="connsiteX1" fmla="*/ 1295400 w 3069223"/>
                  <a:gd name="connsiteY1" fmla="*/ 0 h 1973580"/>
                  <a:gd name="connsiteX2" fmla="*/ 2953861 w 3069223"/>
                  <a:gd name="connsiteY2" fmla="*/ 965278 h 1973580"/>
                  <a:gd name="connsiteX3" fmla="*/ 3008154 w 3069223"/>
                  <a:gd name="connsiteY3" fmla="*/ 1332897 h 1973580"/>
                  <a:gd name="connsiteX4" fmla="*/ 1866900 w 3069223"/>
                  <a:gd name="connsiteY4" fmla="*/ 1973580 h 1973580"/>
                  <a:gd name="connsiteX5" fmla="*/ 0 w 3069223"/>
                  <a:gd name="connsiteY5" fmla="*/ 746760 h 19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9223" h="1973580">
                    <a:moveTo>
                      <a:pt x="0" y="746760"/>
                    </a:moveTo>
                    <a:lnTo>
                      <a:pt x="1295400" y="0"/>
                    </a:lnTo>
                    <a:lnTo>
                      <a:pt x="2953861" y="965278"/>
                    </a:lnTo>
                    <a:cubicBezTo>
                      <a:pt x="3106308" y="1060783"/>
                      <a:pt x="3089434" y="1236377"/>
                      <a:pt x="3008154" y="1332897"/>
                    </a:cubicBezTo>
                    <a:cubicBezTo>
                      <a:pt x="2603977" y="1565466"/>
                      <a:pt x="2271077" y="1741011"/>
                      <a:pt x="1866900" y="1973580"/>
                    </a:cubicBezTo>
                    <a:cubicBezTo>
                      <a:pt x="1336040" y="1488440"/>
                      <a:pt x="622300" y="1155700"/>
                      <a:pt x="0" y="746760"/>
                    </a:cubicBez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54" name="Rounded Rectangle 1453"/>
              <p:cNvSpPr/>
              <p:nvPr/>
            </p:nvSpPr>
            <p:spPr>
              <a:xfrm>
                <a:off x="2036283" y="3890555"/>
                <a:ext cx="1169845" cy="218576"/>
              </a:xfrm>
              <a:prstGeom prst="roundRect">
                <a:avLst>
                  <a:gd name="adj" fmla="val 50000"/>
                </a:avLst>
              </a:prstGeom>
              <a:solidFill>
                <a:schemeClr val="tx1">
                  <a:lumMod val="60000"/>
                  <a:lumOff val="40000"/>
                </a:schemeClr>
              </a:solidFill>
              <a:ln>
                <a:noFill/>
              </a:ln>
              <a:scene3d>
                <a:camera prst="isometricRightUp"/>
                <a:lightRig rig="soft" dir="t"/>
              </a:scene3d>
              <a:sp3d prstMaterial="matte">
                <a:bevelT w="0" h="1079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55" name="Rounded Rectangle 1454"/>
              <p:cNvSpPr/>
              <p:nvPr/>
            </p:nvSpPr>
            <p:spPr>
              <a:xfrm>
                <a:off x="2035505" y="3894019"/>
                <a:ext cx="1169845" cy="218576"/>
              </a:xfrm>
              <a:prstGeom prst="roundRect">
                <a:avLst>
                  <a:gd name="adj" fmla="val 50000"/>
                </a:avLst>
              </a:prstGeom>
              <a:solidFill>
                <a:schemeClr val="bg1">
                  <a:lumMod val="50000"/>
                </a:schemeClr>
              </a:solidFill>
              <a:ln>
                <a:noFill/>
              </a:ln>
              <a:scene3d>
                <a:camera prst="isometricRightUp"/>
                <a:lightRig rig="soft" dir="t"/>
              </a:scene3d>
              <a:sp3d prstMaterial="matte">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56" name="Freeform 1455"/>
              <p:cNvSpPr/>
              <p:nvPr/>
            </p:nvSpPr>
            <p:spPr>
              <a:xfrm>
                <a:off x="2567695" y="3333368"/>
                <a:ext cx="539184" cy="337300"/>
              </a:xfrm>
              <a:custGeom>
                <a:avLst/>
                <a:gdLst>
                  <a:gd name="connsiteX0" fmla="*/ 0 w 1147762"/>
                  <a:gd name="connsiteY0" fmla="*/ 528638 h 804863"/>
                  <a:gd name="connsiteX1" fmla="*/ 938212 w 1147762"/>
                  <a:gd name="connsiteY1" fmla="*/ 0 h 804863"/>
                  <a:gd name="connsiteX2" fmla="*/ 1147762 w 1147762"/>
                  <a:gd name="connsiteY2" fmla="*/ 304800 h 804863"/>
                  <a:gd name="connsiteX3" fmla="*/ 252412 w 1147762"/>
                  <a:gd name="connsiteY3" fmla="*/ 804863 h 804863"/>
                  <a:gd name="connsiteX4" fmla="*/ 0 w 1147762"/>
                  <a:gd name="connsiteY4" fmla="*/ 528638 h 804863"/>
                  <a:gd name="connsiteX0" fmla="*/ 0 w 1147762"/>
                  <a:gd name="connsiteY0" fmla="*/ 528638 h 823913"/>
                  <a:gd name="connsiteX1" fmla="*/ 938212 w 1147762"/>
                  <a:gd name="connsiteY1" fmla="*/ 0 h 823913"/>
                  <a:gd name="connsiteX2" fmla="*/ 1147762 w 1147762"/>
                  <a:gd name="connsiteY2" fmla="*/ 304800 h 823913"/>
                  <a:gd name="connsiteX3" fmla="*/ 238124 w 1147762"/>
                  <a:gd name="connsiteY3" fmla="*/ 823913 h 823913"/>
                  <a:gd name="connsiteX4" fmla="*/ 0 w 1147762"/>
                  <a:gd name="connsiteY4" fmla="*/ 528638 h 823913"/>
                  <a:gd name="connsiteX0" fmla="*/ 0 w 1162050"/>
                  <a:gd name="connsiteY0" fmla="*/ 528638 h 823913"/>
                  <a:gd name="connsiteX1" fmla="*/ 938212 w 1162050"/>
                  <a:gd name="connsiteY1" fmla="*/ 0 h 823913"/>
                  <a:gd name="connsiteX2" fmla="*/ 1162050 w 1162050"/>
                  <a:gd name="connsiteY2" fmla="*/ 295275 h 823913"/>
                  <a:gd name="connsiteX3" fmla="*/ 238124 w 1162050"/>
                  <a:gd name="connsiteY3" fmla="*/ 823913 h 823913"/>
                  <a:gd name="connsiteX4" fmla="*/ 0 w 1162050"/>
                  <a:gd name="connsiteY4" fmla="*/ 528638 h 823913"/>
                  <a:gd name="connsiteX0" fmla="*/ 0 w 1181100"/>
                  <a:gd name="connsiteY0" fmla="*/ 542926 h 823913"/>
                  <a:gd name="connsiteX1" fmla="*/ 957262 w 1181100"/>
                  <a:gd name="connsiteY1" fmla="*/ 0 h 823913"/>
                  <a:gd name="connsiteX2" fmla="*/ 1181100 w 1181100"/>
                  <a:gd name="connsiteY2" fmla="*/ 295275 h 823913"/>
                  <a:gd name="connsiteX3" fmla="*/ 257174 w 1181100"/>
                  <a:gd name="connsiteY3" fmla="*/ 823913 h 823913"/>
                  <a:gd name="connsiteX4" fmla="*/ 0 w 1181100"/>
                  <a:gd name="connsiteY4" fmla="*/ 542926 h 823913"/>
                  <a:gd name="connsiteX0" fmla="*/ 0 w 1181100"/>
                  <a:gd name="connsiteY0" fmla="*/ 542926 h 809626"/>
                  <a:gd name="connsiteX1" fmla="*/ 957262 w 1181100"/>
                  <a:gd name="connsiteY1" fmla="*/ 0 h 809626"/>
                  <a:gd name="connsiteX2" fmla="*/ 1181100 w 1181100"/>
                  <a:gd name="connsiteY2" fmla="*/ 295275 h 809626"/>
                  <a:gd name="connsiteX3" fmla="*/ 271461 w 1181100"/>
                  <a:gd name="connsiteY3" fmla="*/ 809626 h 809626"/>
                  <a:gd name="connsiteX4" fmla="*/ 0 w 1181100"/>
                  <a:gd name="connsiteY4" fmla="*/ 542926 h 809626"/>
                  <a:gd name="connsiteX0" fmla="*/ 0 w 1195388"/>
                  <a:gd name="connsiteY0" fmla="*/ 542926 h 809626"/>
                  <a:gd name="connsiteX1" fmla="*/ 957262 w 1195388"/>
                  <a:gd name="connsiteY1" fmla="*/ 0 h 809626"/>
                  <a:gd name="connsiteX2" fmla="*/ 1195388 w 1195388"/>
                  <a:gd name="connsiteY2" fmla="*/ 290513 h 809626"/>
                  <a:gd name="connsiteX3" fmla="*/ 271461 w 1195388"/>
                  <a:gd name="connsiteY3" fmla="*/ 809626 h 809626"/>
                  <a:gd name="connsiteX4" fmla="*/ 0 w 1195388"/>
                  <a:gd name="connsiteY4" fmla="*/ 542926 h 809626"/>
                  <a:gd name="connsiteX0" fmla="*/ 0 w 1171576"/>
                  <a:gd name="connsiteY0" fmla="*/ 542926 h 809626"/>
                  <a:gd name="connsiteX1" fmla="*/ 957262 w 1171576"/>
                  <a:gd name="connsiteY1" fmla="*/ 0 h 809626"/>
                  <a:gd name="connsiteX2" fmla="*/ 1171576 w 1171576"/>
                  <a:gd name="connsiteY2" fmla="*/ 290513 h 809626"/>
                  <a:gd name="connsiteX3" fmla="*/ 271461 w 1171576"/>
                  <a:gd name="connsiteY3" fmla="*/ 809626 h 809626"/>
                  <a:gd name="connsiteX4" fmla="*/ 0 w 1171576"/>
                  <a:gd name="connsiteY4" fmla="*/ 542926 h 809626"/>
                  <a:gd name="connsiteX0" fmla="*/ 0 w 1140619"/>
                  <a:gd name="connsiteY0" fmla="*/ 523876 h 809626"/>
                  <a:gd name="connsiteX1" fmla="*/ 926305 w 1140619"/>
                  <a:gd name="connsiteY1" fmla="*/ 0 h 809626"/>
                  <a:gd name="connsiteX2" fmla="*/ 1140619 w 1140619"/>
                  <a:gd name="connsiteY2" fmla="*/ 290513 h 809626"/>
                  <a:gd name="connsiteX3" fmla="*/ 240504 w 1140619"/>
                  <a:gd name="connsiteY3" fmla="*/ 809626 h 809626"/>
                  <a:gd name="connsiteX4" fmla="*/ 0 w 1140619"/>
                  <a:gd name="connsiteY4" fmla="*/ 523876 h 809626"/>
                  <a:gd name="connsiteX0" fmla="*/ 0 w 1140619"/>
                  <a:gd name="connsiteY0" fmla="*/ 523876 h 814389"/>
                  <a:gd name="connsiteX1" fmla="*/ 926305 w 1140619"/>
                  <a:gd name="connsiteY1" fmla="*/ 0 h 814389"/>
                  <a:gd name="connsiteX2" fmla="*/ 1140619 w 1140619"/>
                  <a:gd name="connsiteY2" fmla="*/ 290513 h 814389"/>
                  <a:gd name="connsiteX3" fmla="*/ 233360 w 1140619"/>
                  <a:gd name="connsiteY3" fmla="*/ 814389 h 814389"/>
                  <a:gd name="connsiteX4" fmla="*/ 0 w 1140619"/>
                  <a:gd name="connsiteY4" fmla="*/ 523876 h 814389"/>
                  <a:gd name="connsiteX0" fmla="*/ 0 w 1181894"/>
                  <a:gd name="connsiteY0" fmla="*/ 596901 h 814389"/>
                  <a:gd name="connsiteX1" fmla="*/ 967580 w 1181894"/>
                  <a:gd name="connsiteY1" fmla="*/ 0 h 814389"/>
                  <a:gd name="connsiteX2" fmla="*/ 1181894 w 1181894"/>
                  <a:gd name="connsiteY2" fmla="*/ 290513 h 814389"/>
                  <a:gd name="connsiteX3" fmla="*/ 274635 w 1181894"/>
                  <a:gd name="connsiteY3" fmla="*/ 814389 h 814389"/>
                  <a:gd name="connsiteX4" fmla="*/ 0 w 1181894"/>
                  <a:gd name="connsiteY4" fmla="*/ 596901 h 814389"/>
                  <a:gd name="connsiteX0" fmla="*/ 0 w 1181894"/>
                  <a:gd name="connsiteY0" fmla="*/ 539751 h 757239"/>
                  <a:gd name="connsiteX1" fmla="*/ 951705 w 1181894"/>
                  <a:gd name="connsiteY1" fmla="*/ 0 h 757239"/>
                  <a:gd name="connsiteX2" fmla="*/ 1181894 w 1181894"/>
                  <a:gd name="connsiteY2" fmla="*/ 233363 h 757239"/>
                  <a:gd name="connsiteX3" fmla="*/ 274635 w 1181894"/>
                  <a:gd name="connsiteY3" fmla="*/ 757239 h 757239"/>
                  <a:gd name="connsiteX4" fmla="*/ 0 w 1181894"/>
                  <a:gd name="connsiteY4" fmla="*/ 539751 h 757239"/>
                  <a:gd name="connsiteX0" fmla="*/ 0 w 1210469"/>
                  <a:gd name="connsiteY0" fmla="*/ 539751 h 757239"/>
                  <a:gd name="connsiteX1" fmla="*/ 980280 w 1210469"/>
                  <a:gd name="connsiteY1" fmla="*/ 0 h 757239"/>
                  <a:gd name="connsiteX2" fmla="*/ 1210469 w 1210469"/>
                  <a:gd name="connsiteY2" fmla="*/ 233363 h 757239"/>
                  <a:gd name="connsiteX3" fmla="*/ 303210 w 1210469"/>
                  <a:gd name="connsiteY3" fmla="*/ 757239 h 757239"/>
                  <a:gd name="connsiteX4" fmla="*/ 0 w 1210469"/>
                  <a:gd name="connsiteY4" fmla="*/ 539751 h 75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0469" h="757239">
                    <a:moveTo>
                      <a:pt x="0" y="539751"/>
                    </a:moveTo>
                    <a:lnTo>
                      <a:pt x="980280" y="0"/>
                    </a:lnTo>
                    <a:lnTo>
                      <a:pt x="1210469" y="233363"/>
                    </a:lnTo>
                    <a:lnTo>
                      <a:pt x="303210" y="757239"/>
                    </a:lnTo>
                    <a:lnTo>
                      <a:pt x="0" y="539751"/>
                    </a:lnTo>
                    <a:close/>
                  </a:path>
                </a:pathLst>
              </a:custGeom>
              <a:solidFill>
                <a:srgbClr val="52545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57" name="Freeform 1456"/>
              <p:cNvSpPr/>
              <p:nvPr/>
            </p:nvSpPr>
            <p:spPr>
              <a:xfrm rot="18077764">
                <a:off x="2650394" y="3398118"/>
                <a:ext cx="208552" cy="892252"/>
              </a:xfrm>
              <a:custGeom>
                <a:avLst/>
                <a:gdLst>
                  <a:gd name="connsiteX0" fmla="*/ 399934 w 399934"/>
                  <a:gd name="connsiteY0" fmla="*/ 224856 h 1893566"/>
                  <a:gd name="connsiteX1" fmla="*/ 399934 w 399934"/>
                  <a:gd name="connsiteY1" fmla="*/ 1893566 h 1893566"/>
                  <a:gd name="connsiteX2" fmla="*/ 0 w 399934"/>
                  <a:gd name="connsiteY2" fmla="*/ 1668997 h 1893566"/>
                  <a:gd name="connsiteX3" fmla="*/ 0 w 399934"/>
                  <a:gd name="connsiteY3" fmla="*/ 0 h 1893566"/>
                  <a:gd name="connsiteX0" fmla="*/ 399934 w 418320"/>
                  <a:gd name="connsiteY0" fmla="*/ 224856 h 1909140"/>
                  <a:gd name="connsiteX1" fmla="*/ 418320 w 418320"/>
                  <a:gd name="connsiteY1" fmla="*/ 1909140 h 1909140"/>
                  <a:gd name="connsiteX2" fmla="*/ 0 w 418320"/>
                  <a:gd name="connsiteY2" fmla="*/ 1668997 h 1909140"/>
                  <a:gd name="connsiteX3" fmla="*/ 0 w 418320"/>
                  <a:gd name="connsiteY3" fmla="*/ 0 h 1909140"/>
                  <a:gd name="connsiteX4" fmla="*/ 399934 w 418320"/>
                  <a:gd name="connsiteY4" fmla="*/ 224856 h 1909140"/>
                  <a:gd name="connsiteX0" fmla="*/ 399934 w 443218"/>
                  <a:gd name="connsiteY0" fmla="*/ 224856 h 1920757"/>
                  <a:gd name="connsiteX1" fmla="*/ 443218 w 443218"/>
                  <a:gd name="connsiteY1" fmla="*/ 1920757 h 1920757"/>
                  <a:gd name="connsiteX2" fmla="*/ 0 w 443218"/>
                  <a:gd name="connsiteY2" fmla="*/ 1668997 h 1920757"/>
                  <a:gd name="connsiteX3" fmla="*/ 0 w 443218"/>
                  <a:gd name="connsiteY3" fmla="*/ 0 h 1920757"/>
                  <a:gd name="connsiteX4" fmla="*/ 399934 w 443218"/>
                  <a:gd name="connsiteY4" fmla="*/ 224856 h 1920757"/>
                  <a:gd name="connsiteX0" fmla="*/ 384101 w 443218"/>
                  <a:gd name="connsiteY0" fmla="*/ 198811 h 1920757"/>
                  <a:gd name="connsiteX1" fmla="*/ 443218 w 443218"/>
                  <a:gd name="connsiteY1" fmla="*/ 1920757 h 1920757"/>
                  <a:gd name="connsiteX2" fmla="*/ 0 w 443218"/>
                  <a:gd name="connsiteY2" fmla="*/ 1668997 h 1920757"/>
                  <a:gd name="connsiteX3" fmla="*/ 0 w 443218"/>
                  <a:gd name="connsiteY3" fmla="*/ 0 h 1920757"/>
                  <a:gd name="connsiteX4" fmla="*/ 384101 w 443218"/>
                  <a:gd name="connsiteY4" fmla="*/ 198811 h 1920757"/>
                  <a:gd name="connsiteX0" fmla="*/ 403893 w 463010"/>
                  <a:gd name="connsiteY0" fmla="*/ 231367 h 1953313"/>
                  <a:gd name="connsiteX1" fmla="*/ 463010 w 463010"/>
                  <a:gd name="connsiteY1" fmla="*/ 1953313 h 1953313"/>
                  <a:gd name="connsiteX2" fmla="*/ 19792 w 463010"/>
                  <a:gd name="connsiteY2" fmla="*/ 1701553 h 1953313"/>
                  <a:gd name="connsiteX3" fmla="*/ 0 w 463010"/>
                  <a:gd name="connsiteY3" fmla="*/ 0 h 1953313"/>
                  <a:gd name="connsiteX4" fmla="*/ 403893 w 463010"/>
                  <a:gd name="connsiteY4" fmla="*/ 231367 h 1953313"/>
                  <a:gd name="connsiteX0" fmla="*/ 403893 w 463010"/>
                  <a:gd name="connsiteY0" fmla="*/ 231367 h 1953313"/>
                  <a:gd name="connsiteX1" fmla="*/ 463010 w 463010"/>
                  <a:gd name="connsiteY1" fmla="*/ 1953313 h 1953313"/>
                  <a:gd name="connsiteX2" fmla="*/ 44690 w 463010"/>
                  <a:gd name="connsiteY2" fmla="*/ 1713171 h 1953313"/>
                  <a:gd name="connsiteX3" fmla="*/ 0 w 463010"/>
                  <a:gd name="connsiteY3" fmla="*/ 0 h 1953313"/>
                  <a:gd name="connsiteX4" fmla="*/ 403893 w 463010"/>
                  <a:gd name="connsiteY4" fmla="*/ 231367 h 1953313"/>
                  <a:gd name="connsiteX0" fmla="*/ 403893 w 463010"/>
                  <a:gd name="connsiteY0" fmla="*/ 231367 h 1953313"/>
                  <a:gd name="connsiteX1" fmla="*/ 463010 w 463010"/>
                  <a:gd name="connsiteY1" fmla="*/ 1953313 h 1953313"/>
                  <a:gd name="connsiteX2" fmla="*/ 43335 w 463010"/>
                  <a:gd name="connsiteY2" fmla="*/ 1761368 h 1953313"/>
                  <a:gd name="connsiteX3" fmla="*/ 0 w 463010"/>
                  <a:gd name="connsiteY3" fmla="*/ 0 h 1953313"/>
                  <a:gd name="connsiteX4" fmla="*/ 403893 w 463010"/>
                  <a:gd name="connsiteY4" fmla="*/ 231367 h 1953313"/>
                  <a:gd name="connsiteX0" fmla="*/ 403893 w 468199"/>
                  <a:gd name="connsiteY0" fmla="*/ 231367 h 2003106"/>
                  <a:gd name="connsiteX1" fmla="*/ 468199 w 468199"/>
                  <a:gd name="connsiteY1" fmla="*/ 2003106 h 2003106"/>
                  <a:gd name="connsiteX2" fmla="*/ 43335 w 468199"/>
                  <a:gd name="connsiteY2" fmla="*/ 1761368 h 2003106"/>
                  <a:gd name="connsiteX3" fmla="*/ 0 w 468199"/>
                  <a:gd name="connsiteY3" fmla="*/ 0 h 2003106"/>
                  <a:gd name="connsiteX4" fmla="*/ 403893 w 468199"/>
                  <a:gd name="connsiteY4" fmla="*/ 231367 h 2003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199" h="2003106">
                    <a:moveTo>
                      <a:pt x="403893" y="231367"/>
                    </a:moveTo>
                    <a:lnTo>
                      <a:pt x="468199" y="2003106"/>
                    </a:lnTo>
                    <a:lnTo>
                      <a:pt x="43335" y="1761368"/>
                    </a:lnTo>
                    <a:lnTo>
                      <a:pt x="0" y="0"/>
                    </a:lnTo>
                    <a:lnTo>
                      <a:pt x="403893" y="231367"/>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58" name="Freeform 1457"/>
              <p:cNvSpPr/>
              <p:nvPr/>
            </p:nvSpPr>
            <p:spPr>
              <a:xfrm>
                <a:off x="2597522" y="3306605"/>
                <a:ext cx="508071" cy="362757"/>
              </a:xfrm>
              <a:custGeom>
                <a:avLst/>
                <a:gdLst>
                  <a:gd name="connsiteX0" fmla="*/ 0 w 1147762"/>
                  <a:gd name="connsiteY0" fmla="*/ 528638 h 804863"/>
                  <a:gd name="connsiteX1" fmla="*/ 938212 w 1147762"/>
                  <a:gd name="connsiteY1" fmla="*/ 0 h 804863"/>
                  <a:gd name="connsiteX2" fmla="*/ 1147762 w 1147762"/>
                  <a:gd name="connsiteY2" fmla="*/ 304800 h 804863"/>
                  <a:gd name="connsiteX3" fmla="*/ 252412 w 1147762"/>
                  <a:gd name="connsiteY3" fmla="*/ 804863 h 804863"/>
                  <a:gd name="connsiteX4" fmla="*/ 0 w 1147762"/>
                  <a:gd name="connsiteY4" fmla="*/ 528638 h 804863"/>
                  <a:gd name="connsiteX0" fmla="*/ 0 w 1147762"/>
                  <a:gd name="connsiteY0" fmla="*/ 528638 h 823913"/>
                  <a:gd name="connsiteX1" fmla="*/ 938212 w 1147762"/>
                  <a:gd name="connsiteY1" fmla="*/ 0 h 823913"/>
                  <a:gd name="connsiteX2" fmla="*/ 1147762 w 1147762"/>
                  <a:gd name="connsiteY2" fmla="*/ 304800 h 823913"/>
                  <a:gd name="connsiteX3" fmla="*/ 238124 w 1147762"/>
                  <a:gd name="connsiteY3" fmla="*/ 823913 h 823913"/>
                  <a:gd name="connsiteX4" fmla="*/ 0 w 1147762"/>
                  <a:gd name="connsiteY4" fmla="*/ 528638 h 823913"/>
                  <a:gd name="connsiteX0" fmla="*/ 0 w 1162050"/>
                  <a:gd name="connsiteY0" fmla="*/ 528638 h 823913"/>
                  <a:gd name="connsiteX1" fmla="*/ 938212 w 1162050"/>
                  <a:gd name="connsiteY1" fmla="*/ 0 h 823913"/>
                  <a:gd name="connsiteX2" fmla="*/ 1162050 w 1162050"/>
                  <a:gd name="connsiteY2" fmla="*/ 295275 h 823913"/>
                  <a:gd name="connsiteX3" fmla="*/ 238124 w 1162050"/>
                  <a:gd name="connsiteY3" fmla="*/ 823913 h 823913"/>
                  <a:gd name="connsiteX4" fmla="*/ 0 w 1162050"/>
                  <a:gd name="connsiteY4" fmla="*/ 528638 h 823913"/>
                  <a:gd name="connsiteX0" fmla="*/ 0 w 1181100"/>
                  <a:gd name="connsiteY0" fmla="*/ 542926 h 823913"/>
                  <a:gd name="connsiteX1" fmla="*/ 957262 w 1181100"/>
                  <a:gd name="connsiteY1" fmla="*/ 0 h 823913"/>
                  <a:gd name="connsiteX2" fmla="*/ 1181100 w 1181100"/>
                  <a:gd name="connsiteY2" fmla="*/ 295275 h 823913"/>
                  <a:gd name="connsiteX3" fmla="*/ 257174 w 1181100"/>
                  <a:gd name="connsiteY3" fmla="*/ 823913 h 823913"/>
                  <a:gd name="connsiteX4" fmla="*/ 0 w 1181100"/>
                  <a:gd name="connsiteY4" fmla="*/ 542926 h 823913"/>
                  <a:gd name="connsiteX0" fmla="*/ 0 w 1181100"/>
                  <a:gd name="connsiteY0" fmla="*/ 542926 h 809626"/>
                  <a:gd name="connsiteX1" fmla="*/ 957262 w 1181100"/>
                  <a:gd name="connsiteY1" fmla="*/ 0 h 809626"/>
                  <a:gd name="connsiteX2" fmla="*/ 1181100 w 1181100"/>
                  <a:gd name="connsiteY2" fmla="*/ 295275 h 809626"/>
                  <a:gd name="connsiteX3" fmla="*/ 271461 w 1181100"/>
                  <a:gd name="connsiteY3" fmla="*/ 809626 h 809626"/>
                  <a:gd name="connsiteX4" fmla="*/ 0 w 1181100"/>
                  <a:gd name="connsiteY4" fmla="*/ 542926 h 809626"/>
                  <a:gd name="connsiteX0" fmla="*/ 0 w 1195388"/>
                  <a:gd name="connsiteY0" fmla="*/ 542926 h 809626"/>
                  <a:gd name="connsiteX1" fmla="*/ 957262 w 1195388"/>
                  <a:gd name="connsiteY1" fmla="*/ 0 h 809626"/>
                  <a:gd name="connsiteX2" fmla="*/ 1195388 w 1195388"/>
                  <a:gd name="connsiteY2" fmla="*/ 290513 h 809626"/>
                  <a:gd name="connsiteX3" fmla="*/ 271461 w 1195388"/>
                  <a:gd name="connsiteY3" fmla="*/ 809626 h 809626"/>
                  <a:gd name="connsiteX4" fmla="*/ 0 w 1195388"/>
                  <a:gd name="connsiteY4" fmla="*/ 542926 h 809626"/>
                  <a:gd name="connsiteX0" fmla="*/ 0 w 1171576"/>
                  <a:gd name="connsiteY0" fmla="*/ 542926 h 809626"/>
                  <a:gd name="connsiteX1" fmla="*/ 957262 w 1171576"/>
                  <a:gd name="connsiteY1" fmla="*/ 0 h 809626"/>
                  <a:gd name="connsiteX2" fmla="*/ 1171576 w 1171576"/>
                  <a:gd name="connsiteY2" fmla="*/ 290513 h 809626"/>
                  <a:gd name="connsiteX3" fmla="*/ 271461 w 1171576"/>
                  <a:gd name="connsiteY3" fmla="*/ 809626 h 809626"/>
                  <a:gd name="connsiteX4" fmla="*/ 0 w 1171576"/>
                  <a:gd name="connsiteY4" fmla="*/ 542926 h 809626"/>
                  <a:gd name="connsiteX0" fmla="*/ 0 w 1140619"/>
                  <a:gd name="connsiteY0" fmla="*/ 523876 h 809626"/>
                  <a:gd name="connsiteX1" fmla="*/ 926305 w 1140619"/>
                  <a:gd name="connsiteY1" fmla="*/ 0 h 809626"/>
                  <a:gd name="connsiteX2" fmla="*/ 1140619 w 1140619"/>
                  <a:gd name="connsiteY2" fmla="*/ 290513 h 809626"/>
                  <a:gd name="connsiteX3" fmla="*/ 240504 w 1140619"/>
                  <a:gd name="connsiteY3" fmla="*/ 809626 h 809626"/>
                  <a:gd name="connsiteX4" fmla="*/ 0 w 1140619"/>
                  <a:gd name="connsiteY4" fmla="*/ 523876 h 809626"/>
                  <a:gd name="connsiteX0" fmla="*/ 0 w 1140619"/>
                  <a:gd name="connsiteY0" fmla="*/ 523876 h 814389"/>
                  <a:gd name="connsiteX1" fmla="*/ 926305 w 1140619"/>
                  <a:gd name="connsiteY1" fmla="*/ 0 h 814389"/>
                  <a:gd name="connsiteX2" fmla="*/ 1140619 w 1140619"/>
                  <a:gd name="connsiteY2" fmla="*/ 290513 h 814389"/>
                  <a:gd name="connsiteX3" fmla="*/ 233360 w 1140619"/>
                  <a:gd name="connsiteY3" fmla="*/ 814389 h 814389"/>
                  <a:gd name="connsiteX4" fmla="*/ 0 w 1140619"/>
                  <a:gd name="connsiteY4" fmla="*/ 523876 h 814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619" h="814389">
                    <a:moveTo>
                      <a:pt x="0" y="523876"/>
                    </a:moveTo>
                    <a:lnTo>
                      <a:pt x="926305" y="0"/>
                    </a:lnTo>
                    <a:lnTo>
                      <a:pt x="1140619" y="290513"/>
                    </a:lnTo>
                    <a:lnTo>
                      <a:pt x="233360" y="814389"/>
                    </a:lnTo>
                    <a:lnTo>
                      <a:pt x="0" y="523876"/>
                    </a:lnTo>
                    <a:close/>
                  </a:path>
                </a:pathLst>
              </a:cu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59" name="Freeform 1458"/>
              <p:cNvSpPr/>
              <p:nvPr/>
            </p:nvSpPr>
            <p:spPr>
              <a:xfrm>
                <a:off x="2610511" y="3319445"/>
                <a:ext cx="480703" cy="338675"/>
              </a:xfrm>
              <a:custGeom>
                <a:avLst/>
                <a:gdLst>
                  <a:gd name="connsiteX0" fmla="*/ 0 w 1147762"/>
                  <a:gd name="connsiteY0" fmla="*/ 528638 h 804863"/>
                  <a:gd name="connsiteX1" fmla="*/ 938212 w 1147762"/>
                  <a:gd name="connsiteY1" fmla="*/ 0 h 804863"/>
                  <a:gd name="connsiteX2" fmla="*/ 1147762 w 1147762"/>
                  <a:gd name="connsiteY2" fmla="*/ 304800 h 804863"/>
                  <a:gd name="connsiteX3" fmla="*/ 252412 w 1147762"/>
                  <a:gd name="connsiteY3" fmla="*/ 804863 h 804863"/>
                  <a:gd name="connsiteX4" fmla="*/ 0 w 1147762"/>
                  <a:gd name="connsiteY4" fmla="*/ 528638 h 804863"/>
                  <a:gd name="connsiteX0" fmla="*/ 0 w 1147762"/>
                  <a:gd name="connsiteY0" fmla="*/ 528638 h 823913"/>
                  <a:gd name="connsiteX1" fmla="*/ 938212 w 1147762"/>
                  <a:gd name="connsiteY1" fmla="*/ 0 h 823913"/>
                  <a:gd name="connsiteX2" fmla="*/ 1147762 w 1147762"/>
                  <a:gd name="connsiteY2" fmla="*/ 304800 h 823913"/>
                  <a:gd name="connsiteX3" fmla="*/ 238124 w 1147762"/>
                  <a:gd name="connsiteY3" fmla="*/ 823913 h 823913"/>
                  <a:gd name="connsiteX4" fmla="*/ 0 w 1147762"/>
                  <a:gd name="connsiteY4" fmla="*/ 528638 h 823913"/>
                  <a:gd name="connsiteX0" fmla="*/ 0 w 1162050"/>
                  <a:gd name="connsiteY0" fmla="*/ 528638 h 823913"/>
                  <a:gd name="connsiteX1" fmla="*/ 938212 w 1162050"/>
                  <a:gd name="connsiteY1" fmla="*/ 0 h 823913"/>
                  <a:gd name="connsiteX2" fmla="*/ 1162050 w 1162050"/>
                  <a:gd name="connsiteY2" fmla="*/ 295275 h 823913"/>
                  <a:gd name="connsiteX3" fmla="*/ 238124 w 1162050"/>
                  <a:gd name="connsiteY3" fmla="*/ 823913 h 823913"/>
                  <a:gd name="connsiteX4" fmla="*/ 0 w 1162050"/>
                  <a:gd name="connsiteY4" fmla="*/ 528638 h 823913"/>
                  <a:gd name="connsiteX0" fmla="*/ 0 w 1181100"/>
                  <a:gd name="connsiteY0" fmla="*/ 542926 h 823913"/>
                  <a:gd name="connsiteX1" fmla="*/ 957262 w 1181100"/>
                  <a:gd name="connsiteY1" fmla="*/ 0 h 823913"/>
                  <a:gd name="connsiteX2" fmla="*/ 1181100 w 1181100"/>
                  <a:gd name="connsiteY2" fmla="*/ 295275 h 823913"/>
                  <a:gd name="connsiteX3" fmla="*/ 257174 w 1181100"/>
                  <a:gd name="connsiteY3" fmla="*/ 823913 h 823913"/>
                  <a:gd name="connsiteX4" fmla="*/ 0 w 1181100"/>
                  <a:gd name="connsiteY4" fmla="*/ 542926 h 823913"/>
                  <a:gd name="connsiteX0" fmla="*/ 0 w 1181100"/>
                  <a:gd name="connsiteY0" fmla="*/ 542926 h 809626"/>
                  <a:gd name="connsiteX1" fmla="*/ 957262 w 1181100"/>
                  <a:gd name="connsiteY1" fmla="*/ 0 h 809626"/>
                  <a:gd name="connsiteX2" fmla="*/ 1181100 w 1181100"/>
                  <a:gd name="connsiteY2" fmla="*/ 295275 h 809626"/>
                  <a:gd name="connsiteX3" fmla="*/ 271461 w 1181100"/>
                  <a:gd name="connsiteY3" fmla="*/ 809626 h 809626"/>
                  <a:gd name="connsiteX4" fmla="*/ 0 w 1181100"/>
                  <a:gd name="connsiteY4" fmla="*/ 542926 h 809626"/>
                  <a:gd name="connsiteX0" fmla="*/ 0 w 1195388"/>
                  <a:gd name="connsiteY0" fmla="*/ 542926 h 809626"/>
                  <a:gd name="connsiteX1" fmla="*/ 957262 w 1195388"/>
                  <a:gd name="connsiteY1" fmla="*/ 0 h 809626"/>
                  <a:gd name="connsiteX2" fmla="*/ 1195388 w 1195388"/>
                  <a:gd name="connsiteY2" fmla="*/ 290513 h 809626"/>
                  <a:gd name="connsiteX3" fmla="*/ 271461 w 1195388"/>
                  <a:gd name="connsiteY3" fmla="*/ 809626 h 809626"/>
                  <a:gd name="connsiteX4" fmla="*/ 0 w 1195388"/>
                  <a:gd name="connsiteY4" fmla="*/ 542926 h 809626"/>
                  <a:gd name="connsiteX0" fmla="*/ 0 w 1171576"/>
                  <a:gd name="connsiteY0" fmla="*/ 542926 h 809626"/>
                  <a:gd name="connsiteX1" fmla="*/ 957262 w 1171576"/>
                  <a:gd name="connsiteY1" fmla="*/ 0 h 809626"/>
                  <a:gd name="connsiteX2" fmla="*/ 1171576 w 1171576"/>
                  <a:gd name="connsiteY2" fmla="*/ 290513 h 809626"/>
                  <a:gd name="connsiteX3" fmla="*/ 271461 w 1171576"/>
                  <a:gd name="connsiteY3" fmla="*/ 809626 h 809626"/>
                  <a:gd name="connsiteX4" fmla="*/ 0 w 1171576"/>
                  <a:gd name="connsiteY4" fmla="*/ 542926 h 809626"/>
                  <a:gd name="connsiteX0" fmla="*/ 0 w 1140619"/>
                  <a:gd name="connsiteY0" fmla="*/ 523876 h 809626"/>
                  <a:gd name="connsiteX1" fmla="*/ 926305 w 1140619"/>
                  <a:gd name="connsiteY1" fmla="*/ 0 h 809626"/>
                  <a:gd name="connsiteX2" fmla="*/ 1140619 w 1140619"/>
                  <a:gd name="connsiteY2" fmla="*/ 290513 h 809626"/>
                  <a:gd name="connsiteX3" fmla="*/ 240504 w 1140619"/>
                  <a:gd name="connsiteY3" fmla="*/ 809626 h 809626"/>
                  <a:gd name="connsiteX4" fmla="*/ 0 w 1140619"/>
                  <a:gd name="connsiteY4" fmla="*/ 523876 h 809626"/>
                  <a:gd name="connsiteX0" fmla="*/ 0 w 1140619"/>
                  <a:gd name="connsiteY0" fmla="*/ 523876 h 814389"/>
                  <a:gd name="connsiteX1" fmla="*/ 926305 w 1140619"/>
                  <a:gd name="connsiteY1" fmla="*/ 0 h 814389"/>
                  <a:gd name="connsiteX2" fmla="*/ 1140619 w 1140619"/>
                  <a:gd name="connsiteY2" fmla="*/ 290513 h 814389"/>
                  <a:gd name="connsiteX3" fmla="*/ 233360 w 1140619"/>
                  <a:gd name="connsiteY3" fmla="*/ 814389 h 814389"/>
                  <a:gd name="connsiteX4" fmla="*/ 0 w 1140619"/>
                  <a:gd name="connsiteY4" fmla="*/ 523876 h 814389"/>
                  <a:gd name="connsiteX0" fmla="*/ 0 w 1140619"/>
                  <a:gd name="connsiteY0" fmla="*/ 523876 h 791069"/>
                  <a:gd name="connsiteX1" fmla="*/ 926305 w 1140619"/>
                  <a:gd name="connsiteY1" fmla="*/ 0 h 791069"/>
                  <a:gd name="connsiteX2" fmla="*/ 1140619 w 1140619"/>
                  <a:gd name="connsiteY2" fmla="*/ 290513 h 791069"/>
                  <a:gd name="connsiteX3" fmla="*/ 199676 w 1140619"/>
                  <a:gd name="connsiteY3" fmla="*/ 791069 h 791069"/>
                  <a:gd name="connsiteX4" fmla="*/ 0 w 1140619"/>
                  <a:gd name="connsiteY4" fmla="*/ 523876 h 791069"/>
                  <a:gd name="connsiteX0" fmla="*/ 0 w 1148393"/>
                  <a:gd name="connsiteY0" fmla="*/ 523876 h 791069"/>
                  <a:gd name="connsiteX1" fmla="*/ 926305 w 1148393"/>
                  <a:gd name="connsiteY1" fmla="*/ 0 h 791069"/>
                  <a:gd name="connsiteX2" fmla="*/ 1148393 w 1148393"/>
                  <a:gd name="connsiteY2" fmla="*/ 259419 h 791069"/>
                  <a:gd name="connsiteX3" fmla="*/ 199676 w 1148393"/>
                  <a:gd name="connsiteY3" fmla="*/ 791069 h 791069"/>
                  <a:gd name="connsiteX4" fmla="*/ 0 w 1148393"/>
                  <a:gd name="connsiteY4" fmla="*/ 523876 h 791069"/>
                  <a:gd name="connsiteX0" fmla="*/ 0 w 1148393"/>
                  <a:gd name="connsiteY0" fmla="*/ 536831 h 804024"/>
                  <a:gd name="connsiteX1" fmla="*/ 939261 w 1148393"/>
                  <a:gd name="connsiteY1" fmla="*/ 0 h 804024"/>
                  <a:gd name="connsiteX2" fmla="*/ 1148393 w 1148393"/>
                  <a:gd name="connsiteY2" fmla="*/ 272374 h 804024"/>
                  <a:gd name="connsiteX3" fmla="*/ 199676 w 1148393"/>
                  <a:gd name="connsiteY3" fmla="*/ 804024 h 804024"/>
                  <a:gd name="connsiteX4" fmla="*/ 0 w 1148393"/>
                  <a:gd name="connsiteY4" fmla="*/ 536831 h 804024"/>
                  <a:gd name="connsiteX0" fmla="*/ 0 w 1169122"/>
                  <a:gd name="connsiteY0" fmla="*/ 544605 h 804024"/>
                  <a:gd name="connsiteX1" fmla="*/ 959990 w 1169122"/>
                  <a:gd name="connsiteY1" fmla="*/ 0 h 804024"/>
                  <a:gd name="connsiteX2" fmla="*/ 1169122 w 1169122"/>
                  <a:gd name="connsiteY2" fmla="*/ 272374 h 804024"/>
                  <a:gd name="connsiteX3" fmla="*/ 220405 w 1169122"/>
                  <a:gd name="connsiteY3" fmla="*/ 804024 h 804024"/>
                  <a:gd name="connsiteX4" fmla="*/ 0 w 1169122"/>
                  <a:gd name="connsiteY4" fmla="*/ 544605 h 804024"/>
                  <a:gd name="connsiteX0" fmla="*/ 0 w 1169122"/>
                  <a:gd name="connsiteY0" fmla="*/ 544605 h 824753"/>
                  <a:gd name="connsiteX1" fmla="*/ 959990 w 1169122"/>
                  <a:gd name="connsiteY1" fmla="*/ 0 h 824753"/>
                  <a:gd name="connsiteX2" fmla="*/ 1169122 w 1169122"/>
                  <a:gd name="connsiteY2" fmla="*/ 272374 h 824753"/>
                  <a:gd name="connsiteX3" fmla="*/ 207449 w 1169122"/>
                  <a:gd name="connsiteY3" fmla="*/ 824753 h 824753"/>
                  <a:gd name="connsiteX4" fmla="*/ 0 w 1169122"/>
                  <a:gd name="connsiteY4" fmla="*/ 544605 h 824753"/>
                  <a:gd name="connsiteX0" fmla="*/ 0 w 1169122"/>
                  <a:gd name="connsiteY0" fmla="*/ 544605 h 811798"/>
                  <a:gd name="connsiteX1" fmla="*/ 959990 w 1169122"/>
                  <a:gd name="connsiteY1" fmla="*/ 0 h 811798"/>
                  <a:gd name="connsiteX2" fmla="*/ 1169122 w 1169122"/>
                  <a:gd name="connsiteY2" fmla="*/ 272374 h 811798"/>
                  <a:gd name="connsiteX3" fmla="*/ 225588 w 1169122"/>
                  <a:gd name="connsiteY3" fmla="*/ 811798 h 811798"/>
                  <a:gd name="connsiteX4" fmla="*/ 0 w 1169122"/>
                  <a:gd name="connsiteY4" fmla="*/ 544605 h 811798"/>
                  <a:gd name="connsiteX0" fmla="*/ 0 w 1169122"/>
                  <a:gd name="connsiteY0" fmla="*/ 544605 h 819572"/>
                  <a:gd name="connsiteX1" fmla="*/ 959990 w 1169122"/>
                  <a:gd name="connsiteY1" fmla="*/ 0 h 819572"/>
                  <a:gd name="connsiteX2" fmla="*/ 1169122 w 1169122"/>
                  <a:gd name="connsiteY2" fmla="*/ 272374 h 819572"/>
                  <a:gd name="connsiteX3" fmla="*/ 217814 w 1169122"/>
                  <a:gd name="connsiteY3" fmla="*/ 819572 h 819572"/>
                  <a:gd name="connsiteX4" fmla="*/ 0 w 1169122"/>
                  <a:gd name="connsiteY4" fmla="*/ 544605 h 819572"/>
                  <a:gd name="connsiteX0" fmla="*/ 0 w 1169122"/>
                  <a:gd name="connsiteY0" fmla="*/ 552379 h 827346"/>
                  <a:gd name="connsiteX1" fmla="*/ 959990 w 1169122"/>
                  <a:gd name="connsiteY1" fmla="*/ 0 h 827346"/>
                  <a:gd name="connsiteX2" fmla="*/ 1169122 w 1169122"/>
                  <a:gd name="connsiteY2" fmla="*/ 280148 h 827346"/>
                  <a:gd name="connsiteX3" fmla="*/ 217814 w 1169122"/>
                  <a:gd name="connsiteY3" fmla="*/ 827346 h 827346"/>
                  <a:gd name="connsiteX4" fmla="*/ 0 w 1169122"/>
                  <a:gd name="connsiteY4" fmla="*/ 552379 h 827346"/>
                  <a:gd name="connsiteX0" fmla="*/ 0 w 1174304"/>
                  <a:gd name="connsiteY0" fmla="*/ 547197 h 827346"/>
                  <a:gd name="connsiteX1" fmla="*/ 965172 w 1174304"/>
                  <a:gd name="connsiteY1" fmla="*/ 0 h 827346"/>
                  <a:gd name="connsiteX2" fmla="*/ 1174304 w 1174304"/>
                  <a:gd name="connsiteY2" fmla="*/ 280148 h 827346"/>
                  <a:gd name="connsiteX3" fmla="*/ 222996 w 1174304"/>
                  <a:gd name="connsiteY3" fmla="*/ 827346 h 827346"/>
                  <a:gd name="connsiteX4" fmla="*/ 0 w 1174304"/>
                  <a:gd name="connsiteY4" fmla="*/ 547197 h 827346"/>
                  <a:gd name="connsiteX0" fmla="*/ 0 w 1174304"/>
                  <a:gd name="connsiteY0" fmla="*/ 547197 h 827346"/>
                  <a:gd name="connsiteX1" fmla="*/ 965172 w 1174304"/>
                  <a:gd name="connsiteY1" fmla="*/ 0 h 827346"/>
                  <a:gd name="connsiteX2" fmla="*/ 1174304 w 1174304"/>
                  <a:gd name="connsiteY2" fmla="*/ 280148 h 827346"/>
                  <a:gd name="connsiteX3" fmla="*/ 230770 w 1174304"/>
                  <a:gd name="connsiteY3" fmla="*/ 827346 h 827346"/>
                  <a:gd name="connsiteX4" fmla="*/ 0 w 1174304"/>
                  <a:gd name="connsiteY4" fmla="*/ 547197 h 827346"/>
                  <a:gd name="connsiteX0" fmla="*/ 0 w 1174304"/>
                  <a:gd name="connsiteY0" fmla="*/ 547197 h 827346"/>
                  <a:gd name="connsiteX1" fmla="*/ 965172 w 1174304"/>
                  <a:gd name="connsiteY1" fmla="*/ 0 h 827346"/>
                  <a:gd name="connsiteX2" fmla="*/ 1174304 w 1174304"/>
                  <a:gd name="connsiteY2" fmla="*/ 280148 h 827346"/>
                  <a:gd name="connsiteX3" fmla="*/ 228179 w 1174304"/>
                  <a:gd name="connsiteY3" fmla="*/ 827346 h 827346"/>
                  <a:gd name="connsiteX4" fmla="*/ 0 w 1174304"/>
                  <a:gd name="connsiteY4" fmla="*/ 547197 h 827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304" h="827346">
                    <a:moveTo>
                      <a:pt x="0" y="547197"/>
                    </a:moveTo>
                    <a:lnTo>
                      <a:pt x="965172" y="0"/>
                    </a:lnTo>
                    <a:lnTo>
                      <a:pt x="1174304" y="280148"/>
                    </a:lnTo>
                    <a:lnTo>
                      <a:pt x="228179" y="827346"/>
                    </a:lnTo>
                    <a:lnTo>
                      <a:pt x="0" y="547197"/>
                    </a:lnTo>
                    <a:close/>
                  </a:path>
                </a:pathLst>
              </a:cu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60" name="Freeform 1459"/>
              <p:cNvSpPr/>
              <p:nvPr/>
            </p:nvSpPr>
            <p:spPr>
              <a:xfrm>
                <a:off x="2642631" y="3348258"/>
                <a:ext cx="417911" cy="282183"/>
              </a:xfrm>
              <a:custGeom>
                <a:avLst/>
                <a:gdLst>
                  <a:gd name="connsiteX0" fmla="*/ 0 w 1147762"/>
                  <a:gd name="connsiteY0" fmla="*/ 528638 h 804863"/>
                  <a:gd name="connsiteX1" fmla="*/ 938212 w 1147762"/>
                  <a:gd name="connsiteY1" fmla="*/ 0 h 804863"/>
                  <a:gd name="connsiteX2" fmla="*/ 1147762 w 1147762"/>
                  <a:gd name="connsiteY2" fmla="*/ 304800 h 804863"/>
                  <a:gd name="connsiteX3" fmla="*/ 252412 w 1147762"/>
                  <a:gd name="connsiteY3" fmla="*/ 804863 h 804863"/>
                  <a:gd name="connsiteX4" fmla="*/ 0 w 1147762"/>
                  <a:gd name="connsiteY4" fmla="*/ 528638 h 804863"/>
                  <a:gd name="connsiteX0" fmla="*/ 0 w 1147762"/>
                  <a:gd name="connsiteY0" fmla="*/ 528638 h 823913"/>
                  <a:gd name="connsiteX1" fmla="*/ 938212 w 1147762"/>
                  <a:gd name="connsiteY1" fmla="*/ 0 h 823913"/>
                  <a:gd name="connsiteX2" fmla="*/ 1147762 w 1147762"/>
                  <a:gd name="connsiteY2" fmla="*/ 304800 h 823913"/>
                  <a:gd name="connsiteX3" fmla="*/ 238124 w 1147762"/>
                  <a:gd name="connsiteY3" fmla="*/ 823913 h 823913"/>
                  <a:gd name="connsiteX4" fmla="*/ 0 w 1147762"/>
                  <a:gd name="connsiteY4" fmla="*/ 528638 h 823913"/>
                  <a:gd name="connsiteX0" fmla="*/ 0 w 1162050"/>
                  <a:gd name="connsiteY0" fmla="*/ 528638 h 823913"/>
                  <a:gd name="connsiteX1" fmla="*/ 938212 w 1162050"/>
                  <a:gd name="connsiteY1" fmla="*/ 0 h 823913"/>
                  <a:gd name="connsiteX2" fmla="*/ 1162050 w 1162050"/>
                  <a:gd name="connsiteY2" fmla="*/ 295275 h 823913"/>
                  <a:gd name="connsiteX3" fmla="*/ 238124 w 1162050"/>
                  <a:gd name="connsiteY3" fmla="*/ 823913 h 823913"/>
                  <a:gd name="connsiteX4" fmla="*/ 0 w 1162050"/>
                  <a:gd name="connsiteY4" fmla="*/ 528638 h 823913"/>
                  <a:gd name="connsiteX0" fmla="*/ 0 w 1181100"/>
                  <a:gd name="connsiteY0" fmla="*/ 542926 h 823913"/>
                  <a:gd name="connsiteX1" fmla="*/ 957262 w 1181100"/>
                  <a:gd name="connsiteY1" fmla="*/ 0 h 823913"/>
                  <a:gd name="connsiteX2" fmla="*/ 1181100 w 1181100"/>
                  <a:gd name="connsiteY2" fmla="*/ 295275 h 823913"/>
                  <a:gd name="connsiteX3" fmla="*/ 257174 w 1181100"/>
                  <a:gd name="connsiteY3" fmla="*/ 823913 h 823913"/>
                  <a:gd name="connsiteX4" fmla="*/ 0 w 1181100"/>
                  <a:gd name="connsiteY4" fmla="*/ 542926 h 823913"/>
                  <a:gd name="connsiteX0" fmla="*/ 0 w 1181100"/>
                  <a:gd name="connsiteY0" fmla="*/ 542926 h 809626"/>
                  <a:gd name="connsiteX1" fmla="*/ 957262 w 1181100"/>
                  <a:gd name="connsiteY1" fmla="*/ 0 h 809626"/>
                  <a:gd name="connsiteX2" fmla="*/ 1181100 w 1181100"/>
                  <a:gd name="connsiteY2" fmla="*/ 295275 h 809626"/>
                  <a:gd name="connsiteX3" fmla="*/ 271461 w 1181100"/>
                  <a:gd name="connsiteY3" fmla="*/ 809626 h 809626"/>
                  <a:gd name="connsiteX4" fmla="*/ 0 w 1181100"/>
                  <a:gd name="connsiteY4" fmla="*/ 542926 h 809626"/>
                  <a:gd name="connsiteX0" fmla="*/ 0 w 1195388"/>
                  <a:gd name="connsiteY0" fmla="*/ 542926 h 809626"/>
                  <a:gd name="connsiteX1" fmla="*/ 957262 w 1195388"/>
                  <a:gd name="connsiteY1" fmla="*/ 0 h 809626"/>
                  <a:gd name="connsiteX2" fmla="*/ 1195388 w 1195388"/>
                  <a:gd name="connsiteY2" fmla="*/ 290513 h 809626"/>
                  <a:gd name="connsiteX3" fmla="*/ 271461 w 1195388"/>
                  <a:gd name="connsiteY3" fmla="*/ 809626 h 809626"/>
                  <a:gd name="connsiteX4" fmla="*/ 0 w 1195388"/>
                  <a:gd name="connsiteY4" fmla="*/ 542926 h 809626"/>
                  <a:gd name="connsiteX0" fmla="*/ 0 w 1171576"/>
                  <a:gd name="connsiteY0" fmla="*/ 542926 h 809626"/>
                  <a:gd name="connsiteX1" fmla="*/ 957262 w 1171576"/>
                  <a:gd name="connsiteY1" fmla="*/ 0 h 809626"/>
                  <a:gd name="connsiteX2" fmla="*/ 1171576 w 1171576"/>
                  <a:gd name="connsiteY2" fmla="*/ 290513 h 809626"/>
                  <a:gd name="connsiteX3" fmla="*/ 271461 w 1171576"/>
                  <a:gd name="connsiteY3" fmla="*/ 809626 h 809626"/>
                  <a:gd name="connsiteX4" fmla="*/ 0 w 1171576"/>
                  <a:gd name="connsiteY4" fmla="*/ 542926 h 809626"/>
                  <a:gd name="connsiteX0" fmla="*/ 0 w 1140619"/>
                  <a:gd name="connsiteY0" fmla="*/ 523876 h 809626"/>
                  <a:gd name="connsiteX1" fmla="*/ 926305 w 1140619"/>
                  <a:gd name="connsiteY1" fmla="*/ 0 h 809626"/>
                  <a:gd name="connsiteX2" fmla="*/ 1140619 w 1140619"/>
                  <a:gd name="connsiteY2" fmla="*/ 290513 h 809626"/>
                  <a:gd name="connsiteX3" fmla="*/ 240504 w 1140619"/>
                  <a:gd name="connsiteY3" fmla="*/ 809626 h 809626"/>
                  <a:gd name="connsiteX4" fmla="*/ 0 w 1140619"/>
                  <a:gd name="connsiteY4" fmla="*/ 523876 h 809626"/>
                  <a:gd name="connsiteX0" fmla="*/ 0 w 1140619"/>
                  <a:gd name="connsiteY0" fmla="*/ 523876 h 814389"/>
                  <a:gd name="connsiteX1" fmla="*/ 926305 w 1140619"/>
                  <a:gd name="connsiteY1" fmla="*/ 0 h 814389"/>
                  <a:gd name="connsiteX2" fmla="*/ 1140619 w 1140619"/>
                  <a:gd name="connsiteY2" fmla="*/ 290513 h 814389"/>
                  <a:gd name="connsiteX3" fmla="*/ 233360 w 1140619"/>
                  <a:gd name="connsiteY3" fmla="*/ 814389 h 814389"/>
                  <a:gd name="connsiteX4" fmla="*/ 0 w 1140619"/>
                  <a:gd name="connsiteY4" fmla="*/ 523876 h 814389"/>
                  <a:gd name="connsiteX0" fmla="*/ 0 w 1244018"/>
                  <a:gd name="connsiteY0" fmla="*/ 582037 h 814389"/>
                  <a:gd name="connsiteX1" fmla="*/ 1029704 w 1244018"/>
                  <a:gd name="connsiteY1" fmla="*/ 0 h 814389"/>
                  <a:gd name="connsiteX2" fmla="*/ 1244018 w 1244018"/>
                  <a:gd name="connsiteY2" fmla="*/ 290513 h 814389"/>
                  <a:gd name="connsiteX3" fmla="*/ 336759 w 1244018"/>
                  <a:gd name="connsiteY3" fmla="*/ 814389 h 814389"/>
                  <a:gd name="connsiteX4" fmla="*/ 0 w 1244018"/>
                  <a:gd name="connsiteY4" fmla="*/ 582037 h 814389"/>
                  <a:gd name="connsiteX0" fmla="*/ 0 w 1244018"/>
                  <a:gd name="connsiteY0" fmla="*/ 582037 h 833777"/>
                  <a:gd name="connsiteX1" fmla="*/ 1029704 w 1244018"/>
                  <a:gd name="connsiteY1" fmla="*/ 0 h 833777"/>
                  <a:gd name="connsiteX2" fmla="*/ 1244018 w 1244018"/>
                  <a:gd name="connsiteY2" fmla="*/ 290513 h 833777"/>
                  <a:gd name="connsiteX3" fmla="*/ 178428 w 1244018"/>
                  <a:gd name="connsiteY3" fmla="*/ 833777 h 833777"/>
                  <a:gd name="connsiteX4" fmla="*/ 0 w 1244018"/>
                  <a:gd name="connsiteY4" fmla="*/ 582037 h 833777"/>
                  <a:gd name="connsiteX0" fmla="*/ 0 w 1266635"/>
                  <a:gd name="connsiteY0" fmla="*/ 582037 h 833777"/>
                  <a:gd name="connsiteX1" fmla="*/ 1029704 w 1266635"/>
                  <a:gd name="connsiteY1" fmla="*/ 0 h 833777"/>
                  <a:gd name="connsiteX2" fmla="*/ 1266635 w 1266635"/>
                  <a:gd name="connsiteY2" fmla="*/ 203271 h 833777"/>
                  <a:gd name="connsiteX3" fmla="*/ 178428 w 1266635"/>
                  <a:gd name="connsiteY3" fmla="*/ 833777 h 833777"/>
                  <a:gd name="connsiteX4" fmla="*/ 0 w 1266635"/>
                  <a:gd name="connsiteY4" fmla="*/ 582037 h 833777"/>
                  <a:gd name="connsiteX0" fmla="*/ 0 w 1266635"/>
                  <a:gd name="connsiteY0" fmla="*/ 620812 h 872552"/>
                  <a:gd name="connsiteX1" fmla="*/ 1094328 w 1266635"/>
                  <a:gd name="connsiteY1" fmla="*/ 0 h 872552"/>
                  <a:gd name="connsiteX2" fmla="*/ 1266635 w 1266635"/>
                  <a:gd name="connsiteY2" fmla="*/ 242046 h 872552"/>
                  <a:gd name="connsiteX3" fmla="*/ 178428 w 1266635"/>
                  <a:gd name="connsiteY3" fmla="*/ 872552 h 872552"/>
                  <a:gd name="connsiteX4" fmla="*/ 0 w 1266635"/>
                  <a:gd name="connsiteY4" fmla="*/ 620812 h 872552"/>
                  <a:gd name="connsiteX0" fmla="*/ 0 w 1266635"/>
                  <a:gd name="connsiteY0" fmla="*/ 614349 h 866089"/>
                  <a:gd name="connsiteX1" fmla="*/ 1081403 w 1266635"/>
                  <a:gd name="connsiteY1" fmla="*/ 0 h 866089"/>
                  <a:gd name="connsiteX2" fmla="*/ 1266635 w 1266635"/>
                  <a:gd name="connsiteY2" fmla="*/ 235583 h 866089"/>
                  <a:gd name="connsiteX3" fmla="*/ 178428 w 1266635"/>
                  <a:gd name="connsiteY3" fmla="*/ 866089 h 866089"/>
                  <a:gd name="connsiteX4" fmla="*/ 0 w 1266635"/>
                  <a:gd name="connsiteY4" fmla="*/ 614349 h 866089"/>
                  <a:gd name="connsiteX0" fmla="*/ 0 w 1256941"/>
                  <a:gd name="connsiteY0" fmla="*/ 614349 h 866089"/>
                  <a:gd name="connsiteX1" fmla="*/ 1081403 w 1256941"/>
                  <a:gd name="connsiteY1" fmla="*/ 0 h 866089"/>
                  <a:gd name="connsiteX2" fmla="*/ 1256941 w 1256941"/>
                  <a:gd name="connsiteY2" fmla="*/ 245277 h 866089"/>
                  <a:gd name="connsiteX3" fmla="*/ 178428 w 1256941"/>
                  <a:gd name="connsiteY3" fmla="*/ 866089 h 866089"/>
                  <a:gd name="connsiteX4" fmla="*/ 0 w 1256941"/>
                  <a:gd name="connsiteY4" fmla="*/ 614349 h 866089"/>
                  <a:gd name="connsiteX0" fmla="*/ 0 w 1256941"/>
                  <a:gd name="connsiteY0" fmla="*/ 614349 h 859626"/>
                  <a:gd name="connsiteX1" fmla="*/ 1081403 w 1256941"/>
                  <a:gd name="connsiteY1" fmla="*/ 0 h 859626"/>
                  <a:gd name="connsiteX2" fmla="*/ 1256941 w 1256941"/>
                  <a:gd name="connsiteY2" fmla="*/ 245277 h 859626"/>
                  <a:gd name="connsiteX3" fmla="*/ 184890 w 1256941"/>
                  <a:gd name="connsiteY3" fmla="*/ 859626 h 859626"/>
                  <a:gd name="connsiteX4" fmla="*/ 0 w 1256941"/>
                  <a:gd name="connsiteY4" fmla="*/ 614349 h 859626"/>
                  <a:gd name="connsiteX0" fmla="*/ 0 w 1273097"/>
                  <a:gd name="connsiteY0" fmla="*/ 614349 h 859626"/>
                  <a:gd name="connsiteX1" fmla="*/ 1081403 w 1273097"/>
                  <a:gd name="connsiteY1" fmla="*/ 0 h 859626"/>
                  <a:gd name="connsiteX2" fmla="*/ 1273097 w 1273097"/>
                  <a:gd name="connsiteY2" fmla="*/ 232352 h 859626"/>
                  <a:gd name="connsiteX3" fmla="*/ 184890 w 1273097"/>
                  <a:gd name="connsiteY3" fmla="*/ 859626 h 859626"/>
                  <a:gd name="connsiteX4" fmla="*/ 0 w 1273097"/>
                  <a:gd name="connsiteY4" fmla="*/ 614349 h 859626"/>
                  <a:gd name="connsiteX0" fmla="*/ 0 w 1273097"/>
                  <a:gd name="connsiteY0" fmla="*/ 614349 h 859626"/>
                  <a:gd name="connsiteX1" fmla="*/ 1084636 w 1273097"/>
                  <a:gd name="connsiteY1" fmla="*/ 0 h 859626"/>
                  <a:gd name="connsiteX2" fmla="*/ 1273097 w 1273097"/>
                  <a:gd name="connsiteY2" fmla="*/ 232352 h 859626"/>
                  <a:gd name="connsiteX3" fmla="*/ 184890 w 1273097"/>
                  <a:gd name="connsiteY3" fmla="*/ 859626 h 859626"/>
                  <a:gd name="connsiteX4" fmla="*/ 0 w 1273097"/>
                  <a:gd name="connsiteY4" fmla="*/ 614349 h 859626"/>
                  <a:gd name="connsiteX0" fmla="*/ 0 w 1273097"/>
                  <a:gd name="connsiteY0" fmla="*/ 614349 h 859626"/>
                  <a:gd name="connsiteX1" fmla="*/ 1084636 w 1273097"/>
                  <a:gd name="connsiteY1" fmla="*/ 0 h 859626"/>
                  <a:gd name="connsiteX2" fmla="*/ 1273097 w 1273097"/>
                  <a:gd name="connsiteY2" fmla="*/ 232352 h 859626"/>
                  <a:gd name="connsiteX3" fmla="*/ 184890 w 1273097"/>
                  <a:gd name="connsiteY3" fmla="*/ 859626 h 859626"/>
                  <a:gd name="connsiteX4" fmla="*/ 0 w 1273097"/>
                  <a:gd name="connsiteY4" fmla="*/ 614349 h 85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3097" h="859626">
                    <a:moveTo>
                      <a:pt x="0" y="614349"/>
                    </a:moveTo>
                    <a:lnTo>
                      <a:pt x="1084636" y="0"/>
                    </a:lnTo>
                    <a:lnTo>
                      <a:pt x="1273097" y="232352"/>
                    </a:lnTo>
                    <a:lnTo>
                      <a:pt x="184890" y="859626"/>
                    </a:lnTo>
                    <a:lnTo>
                      <a:pt x="0" y="614349"/>
                    </a:lnTo>
                    <a:close/>
                  </a:path>
                </a:pathLst>
              </a:cu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nvGrpSpPr>
              <p:cNvPr id="1461" name="Group 1460"/>
              <p:cNvGrpSpPr/>
              <p:nvPr/>
            </p:nvGrpSpPr>
            <p:grpSpPr>
              <a:xfrm>
                <a:off x="2342950" y="3532003"/>
                <a:ext cx="798291" cy="535510"/>
                <a:chOff x="4754370" y="1076266"/>
                <a:chExt cx="1792163" cy="1202221"/>
              </a:xfrm>
            </p:grpSpPr>
            <p:sp>
              <p:nvSpPr>
                <p:cNvPr id="1474" name="Freeform 1473"/>
                <p:cNvSpPr/>
                <p:nvPr/>
              </p:nvSpPr>
              <p:spPr>
                <a:xfrm>
                  <a:off x="4754370" y="1276351"/>
                  <a:ext cx="1792163" cy="1002136"/>
                </a:xfrm>
                <a:custGeom>
                  <a:avLst/>
                  <a:gdLst>
                    <a:gd name="connsiteX0" fmla="*/ 0 w 1793875"/>
                    <a:gd name="connsiteY0" fmla="*/ 0 h 949325"/>
                    <a:gd name="connsiteX1" fmla="*/ 0 w 1793875"/>
                    <a:gd name="connsiteY1" fmla="*/ 161925 h 949325"/>
                    <a:gd name="connsiteX2" fmla="*/ 88900 w 1793875"/>
                    <a:gd name="connsiteY2" fmla="*/ 215900 h 949325"/>
                    <a:gd name="connsiteX3" fmla="*/ 381000 w 1793875"/>
                    <a:gd name="connsiteY3" fmla="*/ 314325 h 949325"/>
                    <a:gd name="connsiteX4" fmla="*/ 514350 w 1793875"/>
                    <a:gd name="connsiteY4" fmla="*/ 304800 h 949325"/>
                    <a:gd name="connsiteX5" fmla="*/ 1047750 w 1793875"/>
                    <a:gd name="connsiteY5" fmla="*/ 625475 h 949325"/>
                    <a:gd name="connsiteX6" fmla="*/ 1057275 w 1793875"/>
                    <a:gd name="connsiteY6" fmla="*/ 714375 h 949325"/>
                    <a:gd name="connsiteX7" fmla="*/ 1333500 w 1793875"/>
                    <a:gd name="connsiteY7" fmla="*/ 946150 h 949325"/>
                    <a:gd name="connsiteX8" fmla="*/ 1520825 w 1793875"/>
                    <a:gd name="connsiteY8" fmla="*/ 949325 h 949325"/>
                    <a:gd name="connsiteX9" fmla="*/ 1768475 w 1793875"/>
                    <a:gd name="connsiteY9" fmla="*/ 815975 h 949325"/>
                    <a:gd name="connsiteX10" fmla="*/ 1793875 w 1793875"/>
                    <a:gd name="connsiteY10" fmla="*/ 739775 h 949325"/>
                    <a:gd name="connsiteX11" fmla="*/ 1793875 w 1793875"/>
                    <a:gd name="connsiteY11" fmla="*/ 596900 h 949325"/>
                    <a:gd name="connsiteX12" fmla="*/ 517525 w 1793875"/>
                    <a:gd name="connsiteY12" fmla="*/ 47625 h 949325"/>
                    <a:gd name="connsiteX13" fmla="*/ 0 w 1793875"/>
                    <a:gd name="connsiteY13" fmla="*/ 0 h 949325"/>
                    <a:gd name="connsiteX0" fmla="*/ 0 w 1798108"/>
                    <a:gd name="connsiteY0" fmla="*/ 0 h 949325"/>
                    <a:gd name="connsiteX1" fmla="*/ 0 w 1798108"/>
                    <a:gd name="connsiteY1" fmla="*/ 161925 h 949325"/>
                    <a:gd name="connsiteX2" fmla="*/ 88900 w 1798108"/>
                    <a:gd name="connsiteY2" fmla="*/ 215900 h 949325"/>
                    <a:gd name="connsiteX3" fmla="*/ 381000 w 1798108"/>
                    <a:gd name="connsiteY3" fmla="*/ 314325 h 949325"/>
                    <a:gd name="connsiteX4" fmla="*/ 514350 w 1798108"/>
                    <a:gd name="connsiteY4" fmla="*/ 304800 h 949325"/>
                    <a:gd name="connsiteX5" fmla="*/ 1047750 w 1798108"/>
                    <a:gd name="connsiteY5" fmla="*/ 625475 h 949325"/>
                    <a:gd name="connsiteX6" fmla="*/ 1057275 w 1798108"/>
                    <a:gd name="connsiteY6" fmla="*/ 714375 h 949325"/>
                    <a:gd name="connsiteX7" fmla="*/ 1333500 w 1798108"/>
                    <a:gd name="connsiteY7" fmla="*/ 946150 h 949325"/>
                    <a:gd name="connsiteX8" fmla="*/ 1520825 w 1798108"/>
                    <a:gd name="connsiteY8" fmla="*/ 949325 h 949325"/>
                    <a:gd name="connsiteX9" fmla="*/ 1736725 w 1798108"/>
                    <a:gd name="connsiteY9" fmla="*/ 831850 h 949325"/>
                    <a:gd name="connsiteX10" fmla="*/ 1793875 w 1798108"/>
                    <a:gd name="connsiteY10" fmla="*/ 739775 h 949325"/>
                    <a:gd name="connsiteX11" fmla="*/ 1793875 w 1798108"/>
                    <a:gd name="connsiteY11" fmla="*/ 596900 h 949325"/>
                    <a:gd name="connsiteX12" fmla="*/ 517525 w 1798108"/>
                    <a:gd name="connsiteY12" fmla="*/ 47625 h 949325"/>
                    <a:gd name="connsiteX13" fmla="*/ 0 w 1798108"/>
                    <a:gd name="connsiteY13" fmla="*/ 0 h 949325"/>
                    <a:gd name="connsiteX0" fmla="*/ 0 w 1798108"/>
                    <a:gd name="connsiteY0" fmla="*/ 0 h 949325"/>
                    <a:gd name="connsiteX1" fmla="*/ 0 w 1798108"/>
                    <a:gd name="connsiteY1" fmla="*/ 161925 h 949325"/>
                    <a:gd name="connsiteX2" fmla="*/ 88900 w 1798108"/>
                    <a:gd name="connsiteY2" fmla="*/ 215900 h 949325"/>
                    <a:gd name="connsiteX3" fmla="*/ 381000 w 1798108"/>
                    <a:gd name="connsiteY3" fmla="*/ 314325 h 949325"/>
                    <a:gd name="connsiteX4" fmla="*/ 514350 w 1798108"/>
                    <a:gd name="connsiteY4" fmla="*/ 304800 h 949325"/>
                    <a:gd name="connsiteX5" fmla="*/ 1047750 w 1798108"/>
                    <a:gd name="connsiteY5" fmla="*/ 625475 h 949325"/>
                    <a:gd name="connsiteX6" fmla="*/ 1057275 w 1798108"/>
                    <a:gd name="connsiteY6" fmla="*/ 714375 h 949325"/>
                    <a:gd name="connsiteX7" fmla="*/ 1333500 w 1798108"/>
                    <a:gd name="connsiteY7" fmla="*/ 946150 h 949325"/>
                    <a:gd name="connsiteX8" fmla="*/ 1520825 w 1798108"/>
                    <a:gd name="connsiteY8" fmla="*/ 949325 h 949325"/>
                    <a:gd name="connsiteX9" fmla="*/ 1736725 w 1798108"/>
                    <a:gd name="connsiteY9" fmla="*/ 831850 h 949325"/>
                    <a:gd name="connsiteX10" fmla="*/ 1793875 w 1798108"/>
                    <a:gd name="connsiteY10" fmla="*/ 739775 h 949325"/>
                    <a:gd name="connsiteX11" fmla="*/ 1793875 w 1798108"/>
                    <a:gd name="connsiteY11" fmla="*/ 596900 h 949325"/>
                    <a:gd name="connsiteX12" fmla="*/ 517525 w 1798108"/>
                    <a:gd name="connsiteY12" fmla="*/ 47625 h 949325"/>
                    <a:gd name="connsiteX13" fmla="*/ 0 w 1798108"/>
                    <a:gd name="connsiteY13" fmla="*/ 0 h 949325"/>
                    <a:gd name="connsiteX0" fmla="*/ 0 w 1795943"/>
                    <a:gd name="connsiteY0" fmla="*/ 0 h 949325"/>
                    <a:gd name="connsiteX1" fmla="*/ 0 w 1795943"/>
                    <a:gd name="connsiteY1" fmla="*/ 161925 h 949325"/>
                    <a:gd name="connsiteX2" fmla="*/ 88900 w 1795943"/>
                    <a:gd name="connsiteY2" fmla="*/ 215900 h 949325"/>
                    <a:gd name="connsiteX3" fmla="*/ 381000 w 1795943"/>
                    <a:gd name="connsiteY3" fmla="*/ 314325 h 949325"/>
                    <a:gd name="connsiteX4" fmla="*/ 514350 w 1795943"/>
                    <a:gd name="connsiteY4" fmla="*/ 304800 h 949325"/>
                    <a:gd name="connsiteX5" fmla="*/ 1047750 w 1795943"/>
                    <a:gd name="connsiteY5" fmla="*/ 625475 h 949325"/>
                    <a:gd name="connsiteX6" fmla="*/ 1057275 w 1795943"/>
                    <a:gd name="connsiteY6" fmla="*/ 714375 h 949325"/>
                    <a:gd name="connsiteX7" fmla="*/ 1333500 w 1795943"/>
                    <a:gd name="connsiteY7" fmla="*/ 946150 h 949325"/>
                    <a:gd name="connsiteX8" fmla="*/ 1520825 w 1795943"/>
                    <a:gd name="connsiteY8" fmla="*/ 949325 h 949325"/>
                    <a:gd name="connsiteX9" fmla="*/ 1736725 w 1795943"/>
                    <a:gd name="connsiteY9" fmla="*/ 831850 h 949325"/>
                    <a:gd name="connsiteX10" fmla="*/ 1793875 w 1795943"/>
                    <a:gd name="connsiteY10" fmla="*/ 739775 h 949325"/>
                    <a:gd name="connsiteX11" fmla="*/ 1784350 w 1795943"/>
                    <a:gd name="connsiteY11" fmla="*/ 587375 h 949325"/>
                    <a:gd name="connsiteX12" fmla="*/ 517525 w 1795943"/>
                    <a:gd name="connsiteY12" fmla="*/ 47625 h 949325"/>
                    <a:gd name="connsiteX13" fmla="*/ 0 w 1795943"/>
                    <a:gd name="connsiteY13" fmla="*/ 0 h 949325"/>
                    <a:gd name="connsiteX0" fmla="*/ 0 w 1787877"/>
                    <a:gd name="connsiteY0" fmla="*/ 0 h 949325"/>
                    <a:gd name="connsiteX1" fmla="*/ 0 w 1787877"/>
                    <a:gd name="connsiteY1" fmla="*/ 161925 h 949325"/>
                    <a:gd name="connsiteX2" fmla="*/ 88900 w 1787877"/>
                    <a:gd name="connsiteY2" fmla="*/ 215900 h 949325"/>
                    <a:gd name="connsiteX3" fmla="*/ 381000 w 1787877"/>
                    <a:gd name="connsiteY3" fmla="*/ 314325 h 949325"/>
                    <a:gd name="connsiteX4" fmla="*/ 514350 w 1787877"/>
                    <a:gd name="connsiteY4" fmla="*/ 304800 h 949325"/>
                    <a:gd name="connsiteX5" fmla="*/ 1047750 w 1787877"/>
                    <a:gd name="connsiteY5" fmla="*/ 625475 h 949325"/>
                    <a:gd name="connsiteX6" fmla="*/ 1057275 w 1787877"/>
                    <a:gd name="connsiteY6" fmla="*/ 714375 h 949325"/>
                    <a:gd name="connsiteX7" fmla="*/ 1333500 w 1787877"/>
                    <a:gd name="connsiteY7" fmla="*/ 946150 h 949325"/>
                    <a:gd name="connsiteX8" fmla="*/ 1520825 w 1787877"/>
                    <a:gd name="connsiteY8" fmla="*/ 949325 h 949325"/>
                    <a:gd name="connsiteX9" fmla="*/ 1736725 w 1787877"/>
                    <a:gd name="connsiteY9" fmla="*/ 831850 h 949325"/>
                    <a:gd name="connsiteX10" fmla="*/ 1784350 w 1787877"/>
                    <a:gd name="connsiteY10" fmla="*/ 736600 h 949325"/>
                    <a:gd name="connsiteX11" fmla="*/ 1784350 w 1787877"/>
                    <a:gd name="connsiteY11" fmla="*/ 587375 h 949325"/>
                    <a:gd name="connsiteX12" fmla="*/ 517525 w 1787877"/>
                    <a:gd name="connsiteY12" fmla="*/ 47625 h 949325"/>
                    <a:gd name="connsiteX13" fmla="*/ 0 w 1787877"/>
                    <a:gd name="connsiteY13" fmla="*/ 0 h 949325"/>
                    <a:gd name="connsiteX0" fmla="*/ 0 w 1787877"/>
                    <a:gd name="connsiteY0" fmla="*/ 0 h 949325"/>
                    <a:gd name="connsiteX1" fmla="*/ 0 w 1787877"/>
                    <a:gd name="connsiteY1" fmla="*/ 161925 h 949325"/>
                    <a:gd name="connsiteX2" fmla="*/ 88900 w 1787877"/>
                    <a:gd name="connsiteY2" fmla="*/ 215900 h 949325"/>
                    <a:gd name="connsiteX3" fmla="*/ 381000 w 1787877"/>
                    <a:gd name="connsiteY3" fmla="*/ 314325 h 949325"/>
                    <a:gd name="connsiteX4" fmla="*/ 514350 w 1787877"/>
                    <a:gd name="connsiteY4" fmla="*/ 304800 h 949325"/>
                    <a:gd name="connsiteX5" fmla="*/ 1047750 w 1787877"/>
                    <a:gd name="connsiteY5" fmla="*/ 625475 h 949325"/>
                    <a:gd name="connsiteX6" fmla="*/ 1057275 w 1787877"/>
                    <a:gd name="connsiteY6" fmla="*/ 714375 h 949325"/>
                    <a:gd name="connsiteX7" fmla="*/ 1333500 w 1787877"/>
                    <a:gd name="connsiteY7" fmla="*/ 946150 h 949325"/>
                    <a:gd name="connsiteX8" fmla="*/ 1520825 w 1787877"/>
                    <a:gd name="connsiteY8" fmla="*/ 949325 h 949325"/>
                    <a:gd name="connsiteX9" fmla="*/ 1736725 w 1787877"/>
                    <a:gd name="connsiteY9" fmla="*/ 831850 h 949325"/>
                    <a:gd name="connsiteX10" fmla="*/ 1784350 w 1787877"/>
                    <a:gd name="connsiteY10" fmla="*/ 736600 h 949325"/>
                    <a:gd name="connsiteX11" fmla="*/ 1784350 w 1787877"/>
                    <a:gd name="connsiteY11" fmla="*/ 587375 h 949325"/>
                    <a:gd name="connsiteX12" fmla="*/ 517525 w 1787877"/>
                    <a:gd name="connsiteY12" fmla="*/ 47625 h 949325"/>
                    <a:gd name="connsiteX13" fmla="*/ 0 w 1787877"/>
                    <a:gd name="connsiteY13" fmla="*/ 0 h 949325"/>
                    <a:gd name="connsiteX0" fmla="*/ 0 w 1787877"/>
                    <a:gd name="connsiteY0" fmla="*/ 0 h 949325"/>
                    <a:gd name="connsiteX1" fmla="*/ 0 w 1787877"/>
                    <a:gd name="connsiteY1" fmla="*/ 161925 h 949325"/>
                    <a:gd name="connsiteX2" fmla="*/ 88900 w 1787877"/>
                    <a:gd name="connsiteY2" fmla="*/ 215900 h 949325"/>
                    <a:gd name="connsiteX3" fmla="*/ 381000 w 1787877"/>
                    <a:gd name="connsiteY3" fmla="*/ 314325 h 949325"/>
                    <a:gd name="connsiteX4" fmla="*/ 514350 w 1787877"/>
                    <a:gd name="connsiteY4" fmla="*/ 304800 h 949325"/>
                    <a:gd name="connsiteX5" fmla="*/ 1047750 w 1787877"/>
                    <a:gd name="connsiteY5" fmla="*/ 625475 h 949325"/>
                    <a:gd name="connsiteX6" fmla="*/ 1057275 w 1787877"/>
                    <a:gd name="connsiteY6" fmla="*/ 714375 h 949325"/>
                    <a:gd name="connsiteX7" fmla="*/ 1333500 w 1787877"/>
                    <a:gd name="connsiteY7" fmla="*/ 946150 h 949325"/>
                    <a:gd name="connsiteX8" fmla="*/ 1520825 w 1787877"/>
                    <a:gd name="connsiteY8" fmla="*/ 949325 h 949325"/>
                    <a:gd name="connsiteX9" fmla="*/ 1736725 w 1787877"/>
                    <a:gd name="connsiteY9" fmla="*/ 831850 h 949325"/>
                    <a:gd name="connsiteX10" fmla="*/ 1784350 w 1787877"/>
                    <a:gd name="connsiteY10" fmla="*/ 736600 h 949325"/>
                    <a:gd name="connsiteX11" fmla="*/ 1784350 w 1787877"/>
                    <a:gd name="connsiteY11" fmla="*/ 587375 h 949325"/>
                    <a:gd name="connsiteX12" fmla="*/ 517525 w 1787877"/>
                    <a:gd name="connsiteY12" fmla="*/ 47625 h 949325"/>
                    <a:gd name="connsiteX13" fmla="*/ 0 w 1787877"/>
                    <a:gd name="connsiteY13" fmla="*/ 0 h 949325"/>
                    <a:gd name="connsiteX0" fmla="*/ 0 w 1787877"/>
                    <a:gd name="connsiteY0" fmla="*/ 0 h 949325"/>
                    <a:gd name="connsiteX1" fmla="*/ 0 w 1787877"/>
                    <a:gd name="connsiteY1" fmla="*/ 161925 h 949325"/>
                    <a:gd name="connsiteX2" fmla="*/ 88900 w 1787877"/>
                    <a:gd name="connsiteY2" fmla="*/ 215900 h 949325"/>
                    <a:gd name="connsiteX3" fmla="*/ 381000 w 1787877"/>
                    <a:gd name="connsiteY3" fmla="*/ 314325 h 949325"/>
                    <a:gd name="connsiteX4" fmla="*/ 514350 w 1787877"/>
                    <a:gd name="connsiteY4" fmla="*/ 304800 h 949325"/>
                    <a:gd name="connsiteX5" fmla="*/ 1047750 w 1787877"/>
                    <a:gd name="connsiteY5" fmla="*/ 625475 h 949325"/>
                    <a:gd name="connsiteX6" fmla="*/ 1057275 w 1787877"/>
                    <a:gd name="connsiteY6" fmla="*/ 714375 h 949325"/>
                    <a:gd name="connsiteX7" fmla="*/ 1333500 w 1787877"/>
                    <a:gd name="connsiteY7" fmla="*/ 946150 h 949325"/>
                    <a:gd name="connsiteX8" fmla="*/ 1520825 w 1787877"/>
                    <a:gd name="connsiteY8" fmla="*/ 949325 h 949325"/>
                    <a:gd name="connsiteX9" fmla="*/ 1736725 w 1787877"/>
                    <a:gd name="connsiteY9" fmla="*/ 831850 h 949325"/>
                    <a:gd name="connsiteX10" fmla="*/ 1784350 w 1787877"/>
                    <a:gd name="connsiteY10" fmla="*/ 736600 h 949325"/>
                    <a:gd name="connsiteX11" fmla="*/ 1784350 w 1787877"/>
                    <a:gd name="connsiteY11" fmla="*/ 587375 h 949325"/>
                    <a:gd name="connsiteX12" fmla="*/ 517525 w 1787877"/>
                    <a:gd name="connsiteY12" fmla="*/ 47625 h 949325"/>
                    <a:gd name="connsiteX13" fmla="*/ 0 w 1787877"/>
                    <a:gd name="connsiteY13" fmla="*/ 0 h 949325"/>
                    <a:gd name="connsiteX0" fmla="*/ 0 w 1790383"/>
                    <a:gd name="connsiteY0" fmla="*/ 0 h 949325"/>
                    <a:gd name="connsiteX1" fmla="*/ 0 w 1790383"/>
                    <a:gd name="connsiteY1" fmla="*/ 161925 h 949325"/>
                    <a:gd name="connsiteX2" fmla="*/ 88900 w 1790383"/>
                    <a:gd name="connsiteY2" fmla="*/ 215900 h 949325"/>
                    <a:gd name="connsiteX3" fmla="*/ 381000 w 1790383"/>
                    <a:gd name="connsiteY3" fmla="*/ 314325 h 949325"/>
                    <a:gd name="connsiteX4" fmla="*/ 514350 w 1790383"/>
                    <a:gd name="connsiteY4" fmla="*/ 304800 h 949325"/>
                    <a:gd name="connsiteX5" fmla="*/ 1047750 w 1790383"/>
                    <a:gd name="connsiteY5" fmla="*/ 625475 h 949325"/>
                    <a:gd name="connsiteX6" fmla="*/ 1057275 w 1790383"/>
                    <a:gd name="connsiteY6" fmla="*/ 714375 h 949325"/>
                    <a:gd name="connsiteX7" fmla="*/ 1333500 w 1790383"/>
                    <a:gd name="connsiteY7" fmla="*/ 946150 h 949325"/>
                    <a:gd name="connsiteX8" fmla="*/ 1520825 w 1790383"/>
                    <a:gd name="connsiteY8" fmla="*/ 949325 h 949325"/>
                    <a:gd name="connsiteX9" fmla="*/ 1736725 w 1790383"/>
                    <a:gd name="connsiteY9" fmla="*/ 831850 h 949325"/>
                    <a:gd name="connsiteX10" fmla="*/ 1787525 w 1790383"/>
                    <a:gd name="connsiteY10" fmla="*/ 730250 h 949325"/>
                    <a:gd name="connsiteX11" fmla="*/ 1784350 w 1790383"/>
                    <a:gd name="connsiteY11" fmla="*/ 587375 h 949325"/>
                    <a:gd name="connsiteX12" fmla="*/ 517525 w 1790383"/>
                    <a:gd name="connsiteY12" fmla="*/ 47625 h 949325"/>
                    <a:gd name="connsiteX13" fmla="*/ 0 w 1790383"/>
                    <a:gd name="connsiteY13" fmla="*/ 0 h 949325"/>
                    <a:gd name="connsiteX0" fmla="*/ 0 w 1790383"/>
                    <a:gd name="connsiteY0" fmla="*/ 0 h 949325"/>
                    <a:gd name="connsiteX1" fmla="*/ 0 w 1790383"/>
                    <a:gd name="connsiteY1" fmla="*/ 161925 h 949325"/>
                    <a:gd name="connsiteX2" fmla="*/ 88900 w 1790383"/>
                    <a:gd name="connsiteY2" fmla="*/ 215900 h 949325"/>
                    <a:gd name="connsiteX3" fmla="*/ 381000 w 1790383"/>
                    <a:gd name="connsiteY3" fmla="*/ 314325 h 949325"/>
                    <a:gd name="connsiteX4" fmla="*/ 514350 w 1790383"/>
                    <a:gd name="connsiteY4" fmla="*/ 304800 h 949325"/>
                    <a:gd name="connsiteX5" fmla="*/ 1047750 w 1790383"/>
                    <a:gd name="connsiteY5" fmla="*/ 625475 h 949325"/>
                    <a:gd name="connsiteX6" fmla="*/ 1057275 w 1790383"/>
                    <a:gd name="connsiteY6" fmla="*/ 714375 h 949325"/>
                    <a:gd name="connsiteX7" fmla="*/ 1333500 w 1790383"/>
                    <a:gd name="connsiteY7" fmla="*/ 946150 h 949325"/>
                    <a:gd name="connsiteX8" fmla="*/ 1520825 w 1790383"/>
                    <a:gd name="connsiteY8" fmla="*/ 949325 h 949325"/>
                    <a:gd name="connsiteX9" fmla="*/ 1736725 w 1790383"/>
                    <a:gd name="connsiteY9" fmla="*/ 831850 h 949325"/>
                    <a:gd name="connsiteX10" fmla="*/ 1787525 w 1790383"/>
                    <a:gd name="connsiteY10" fmla="*/ 730250 h 949325"/>
                    <a:gd name="connsiteX11" fmla="*/ 1784350 w 1790383"/>
                    <a:gd name="connsiteY11" fmla="*/ 587375 h 949325"/>
                    <a:gd name="connsiteX12" fmla="*/ 517525 w 1790383"/>
                    <a:gd name="connsiteY12" fmla="*/ 47625 h 949325"/>
                    <a:gd name="connsiteX13" fmla="*/ 0 w 1790383"/>
                    <a:gd name="connsiteY13" fmla="*/ 0 h 949325"/>
                    <a:gd name="connsiteX0" fmla="*/ 0 w 1790383"/>
                    <a:gd name="connsiteY0" fmla="*/ 0 h 952500"/>
                    <a:gd name="connsiteX1" fmla="*/ 0 w 1790383"/>
                    <a:gd name="connsiteY1" fmla="*/ 161925 h 952500"/>
                    <a:gd name="connsiteX2" fmla="*/ 88900 w 1790383"/>
                    <a:gd name="connsiteY2" fmla="*/ 215900 h 952500"/>
                    <a:gd name="connsiteX3" fmla="*/ 381000 w 1790383"/>
                    <a:gd name="connsiteY3" fmla="*/ 314325 h 952500"/>
                    <a:gd name="connsiteX4" fmla="*/ 514350 w 1790383"/>
                    <a:gd name="connsiteY4" fmla="*/ 304800 h 952500"/>
                    <a:gd name="connsiteX5" fmla="*/ 1047750 w 1790383"/>
                    <a:gd name="connsiteY5" fmla="*/ 625475 h 952500"/>
                    <a:gd name="connsiteX6" fmla="*/ 1057275 w 1790383"/>
                    <a:gd name="connsiteY6" fmla="*/ 714375 h 952500"/>
                    <a:gd name="connsiteX7" fmla="*/ 1333500 w 1790383"/>
                    <a:gd name="connsiteY7" fmla="*/ 946150 h 952500"/>
                    <a:gd name="connsiteX8" fmla="*/ 1530350 w 1790383"/>
                    <a:gd name="connsiteY8" fmla="*/ 952500 h 952500"/>
                    <a:gd name="connsiteX9" fmla="*/ 1736725 w 1790383"/>
                    <a:gd name="connsiteY9" fmla="*/ 831850 h 952500"/>
                    <a:gd name="connsiteX10" fmla="*/ 1787525 w 1790383"/>
                    <a:gd name="connsiteY10" fmla="*/ 730250 h 952500"/>
                    <a:gd name="connsiteX11" fmla="*/ 1784350 w 1790383"/>
                    <a:gd name="connsiteY11" fmla="*/ 587375 h 952500"/>
                    <a:gd name="connsiteX12" fmla="*/ 517525 w 1790383"/>
                    <a:gd name="connsiteY12" fmla="*/ 47625 h 952500"/>
                    <a:gd name="connsiteX13" fmla="*/ 0 w 1790383"/>
                    <a:gd name="connsiteY13" fmla="*/ 0 h 952500"/>
                    <a:gd name="connsiteX0" fmla="*/ 0 w 1790383"/>
                    <a:gd name="connsiteY0" fmla="*/ 0 h 971618"/>
                    <a:gd name="connsiteX1" fmla="*/ 0 w 1790383"/>
                    <a:gd name="connsiteY1" fmla="*/ 161925 h 971618"/>
                    <a:gd name="connsiteX2" fmla="*/ 88900 w 1790383"/>
                    <a:gd name="connsiteY2" fmla="*/ 215900 h 971618"/>
                    <a:gd name="connsiteX3" fmla="*/ 381000 w 1790383"/>
                    <a:gd name="connsiteY3" fmla="*/ 314325 h 971618"/>
                    <a:gd name="connsiteX4" fmla="*/ 514350 w 1790383"/>
                    <a:gd name="connsiteY4" fmla="*/ 304800 h 971618"/>
                    <a:gd name="connsiteX5" fmla="*/ 1047750 w 1790383"/>
                    <a:gd name="connsiteY5" fmla="*/ 625475 h 971618"/>
                    <a:gd name="connsiteX6" fmla="*/ 1057275 w 1790383"/>
                    <a:gd name="connsiteY6" fmla="*/ 714375 h 971618"/>
                    <a:gd name="connsiteX7" fmla="*/ 1333500 w 1790383"/>
                    <a:gd name="connsiteY7" fmla="*/ 946150 h 971618"/>
                    <a:gd name="connsiteX8" fmla="*/ 1530350 w 1790383"/>
                    <a:gd name="connsiteY8" fmla="*/ 952500 h 971618"/>
                    <a:gd name="connsiteX9" fmla="*/ 1736725 w 1790383"/>
                    <a:gd name="connsiteY9" fmla="*/ 831850 h 971618"/>
                    <a:gd name="connsiteX10" fmla="*/ 1787525 w 1790383"/>
                    <a:gd name="connsiteY10" fmla="*/ 730250 h 971618"/>
                    <a:gd name="connsiteX11" fmla="*/ 1784350 w 1790383"/>
                    <a:gd name="connsiteY11" fmla="*/ 587375 h 971618"/>
                    <a:gd name="connsiteX12" fmla="*/ 517525 w 1790383"/>
                    <a:gd name="connsiteY12" fmla="*/ 47625 h 971618"/>
                    <a:gd name="connsiteX13" fmla="*/ 0 w 1790383"/>
                    <a:gd name="connsiteY13" fmla="*/ 0 h 971618"/>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81000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6192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3017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3017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3017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3017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0 w 1790383"/>
                    <a:gd name="connsiteY0" fmla="*/ 0 h 986261"/>
                    <a:gd name="connsiteX1" fmla="*/ 0 w 1790383"/>
                    <a:gd name="connsiteY1" fmla="*/ 130175 h 986261"/>
                    <a:gd name="connsiteX2" fmla="*/ 88900 w 1790383"/>
                    <a:gd name="connsiteY2" fmla="*/ 215900 h 986261"/>
                    <a:gd name="connsiteX3" fmla="*/ 390525 w 1790383"/>
                    <a:gd name="connsiteY3" fmla="*/ 314325 h 986261"/>
                    <a:gd name="connsiteX4" fmla="*/ 514350 w 1790383"/>
                    <a:gd name="connsiteY4" fmla="*/ 304800 h 986261"/>
                    <a:gd name="connsiteX5" fmla="*/ 1047750 w 1790383"/>
                    <a:gd name="connsiteY5" fmla="*/ 625475 h 986261"/>
                    <a:gd name="connsiteX6" fmla="*/ 1057275 w 1790383"/>
                    <a:gd name="connsiteY6" fmla="*/ 714375 h 986261"/>
                    <a:gd name="connsiteX7" fmla="*/ 1333500 w 1790383"/>
                    <a:gd name="connsiteY7" fmla="*/ 946150 h 986261"/>
                    <a:gd name="connsiteX8" fmla="*/ 1530350 w 1790383"/>
                    <a:gd name="connsiteY8" fmla="*/ 952500 h 986261"/>
                    <a:gd name="connsiteX9" fmla="*/ 1736725 w 1790383"/>
                    <a:gd name="connsiteY9" fmla="*/ 831850 h 986261"/>
                    <a:gd name="connsiteX10" fmla="*/ 1787525 w 1790383"/>
                    <a:gd name="connsiteY10" fmla="*/ 730250 h 986261"/>
                    <a:gd name="connsiteX11" fmla="*/ 1784350 w 1790383"/>
                    <a:gd name="connsiteY11" fmla="*/ 587375 h 986261"/>
                    <a:gd name="connsiteX12" fmla="*/ 517525 w 1790383"/>
                    <a:gd name="connsiteY12" fmla="*/ 47625 h 986261"/>
                    <a:gd name="connsiteX13" fmla="*/ 0 w 1790383"/>
                    <a:gd name="connsiteY13" fmla="*/ 0 h 986261"/>
                    <a:gd name="connsiteX0" fmla="*/ 3175 w 1790383"/>
                    <a:gd name="connsiteY0" fmla="*/ 0 h 1002136"/>
                    <a:gd name="connsiteX1" fmla="*/ 0 w 1790383"/>
                    <a:gd name="connsiteY1" fmla="*/ 146050 h 1002136"/>
                    <a:gd name="connsiteX2" fmla="*/ 88900 w 1790383"/>
                    <a:gd name="connsiteY2" fmla="*/ 231775 h 1002136"/>
                    <a:gd name="connsiteX3" fmla="*/ 390525 w 1790383"/>
                    <a:gd name="connsiteY3" fmla="*/ 330200 h 1002136"/>
                    <a:gd name="connsiteX4" fmla="*/ 514350 w 1790383"/>
                    <a:gd name="connsiteY4" fmla="*/ 320675 h 1002136"/>
                    <a:gd name="connsiteX5" fmla="*/ 1047750 w 1790383"/>
                    <a:gd name="connsiteY5" fmla="*/ 641350 h 1002136"/>
                    <a:gd name="connsiteX6" fmla="*/ 1057275 w 1790383"/>
                    <a:gd name="connsiteY6" fmla="*/ 730250 h 1002136"/>
                    <a:gd name="connsiteX7" fmla="*/ 1333500 w 1790383"/>
                    <a:gd name="connsiteY7" fmla="*/ 962025 h 1002136"/>
                    <a:gd name="connsiteX8" fmla="*/ 1530350 w 1790383"/>
                    <a:gd name="connsiteY8" fmla="*/ 968375 h 1002136"/>
                    <a:gd name="connsiteX9" fmla="*/ 1736725 w 1790383"/>
                    <a:gd name="connsiteY9" fmla="*/ 847725 h 1002136"/>
                    <a:gd name="connsiteX10" fmla="*/ 1787525 w 1790383"/>
                    <a:gd name="connsiteY10" fmla="*/ 746125 h 1002136"/>
                    <a:gd name="connsiteX11" fmla="*/ 1784350 w 1790383"/>
                    <a:gd name="connsiteY11" fmla="*/ 603250 h 1002136"/>
                    <a:gd name="connsiteX12" fmla="*/ 517525 w 1790383"/>
                    <a:gd name="connsiteY12" fmla="*/ 63500 h 1002136"/>
                    <a:gd name="connsiteX13" fmla="*/ 3175 w 179038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 name="connsiteX0" fmla="*/ 192 w 1792163"/>
                    <a:gd name="connsiteY0" fmla="*/ 0 h 1002136"/>
                    <a:gd name="connsiteX1" fmla="*/ 1780 w 1792163"/>
                    <a:gd name="connsiteY1" fmla="*/ 146050 h 1002136"/>
                    <a:gd name="connsiteX2" fmla="*/ 90680 w 1792163"/>
                    <a:gd name="connsiteY2" fmla="*/ 231775 h 1002136"/>
                    <a:gd name="connsiteX3" fmla="*/ 392305 w 1792163"/>
                    <a:gd name="connsiteY3" fmla="*/ 330200 h 1002136"/>
                    <a:gd name="connsiteX4" fmla="*/ 516130 w 1792163"/>
                    <a:gd name="connsiteY4" fmla="*/ 320675 h 1002136"/>
                    <a:gd name="connsiteX5" fmla="*/ 1049530 w 1792163"/>
                    <a:gd name="connsiteY5" fmla="*/ 641350 h 1002136"/>
                    <a:gd name="connsiteX6" fmla="*/ 1059055 w 1792163"/>
                    <a:gd name="connsiteY6" fmla="*/ 730250 h 1002136"/>
                    <a:gd name="connsiteX7" fmla="*/ 1335280 w 1792163"/>
                    <a:gd name="connsiteY7" fmla="*/ 962025 h 1002136"/>
                    <a:gd name="connsiteX8" fmla="*/ 1532130 w 1792163"/>
                    <a:gd name="connsiteY8" fmla="*/ 968375 h 1002136"/>
                    <a:gd name="connsiteX9" fmla="*/ 1738505 w 1792163"/>
                    <a:gd name="connsiteY9" fmla="*/ 847725 h 1002136"/>
                    <a:gd name="connsiteX10" fmla="*/ 1789305 w 1792163"/>
                    <a:gd name="connsiteY10" fmla="*/ 746125 h 1002136"/>
                    <a:gd name="connsiteX11" fmla="*/ 1786130 w 1792163"/>
                    <a:gd name="connsiteY11" fmla="*/ 603250 h 1002136"/>
                    <a:gd name="connsiteX12" fmla="*/ 519305 w 1792163"/>
                    <a:gd name="connsiteY12" fmla="*/ 63500 h 1002136"/>
                    <a:gd name="connsiteX13" fmla="*/ 192 w 1792163"/>
                    <a:gd name="connsiteY13" fmla="*/ 0 h 100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92163" h="1002136">
                      <a:moveTo>
                        <a:pt x="192" y="0"/>
                      </a:moveTo>
                      <a:cubicBezTo>
                        <a:pt x="-866" y="48683"/>
                        <a:pt x="2838" y="97367"/>
                        <a:pt x="1780" y="146050"/>
                      </a:cubicBezTo>
                      <a:cubicBezTo>
                        <a:pt x="6013" y="198967"/>
                        <a:pt x="7072" y="209814"/>
                        <a:pt x="90680" y="231775"/>
                      </a:cubicBezTo>
                      <a:cubicBezTo>
                        <a:pt x="205509" y="266965"/>
                        <a:pt x="297320" y="297392"/>
                        <a:pt x="392305" y="330200"/>
                      </a:cubicBezTo>
                      <a:cubicBezTo>
                        <a:pt x="443105" y="350044"/>
                        <a:pt x="493905" y="371475"/>
                        <a:pt x="516130" y="320675"/>
                      </a:cubicBezTo>
                      <a:cubicBezTo>
                        <a:pt x="697105" y="411692"/>
                        <a:pt x="874905" y="515408"/>
                        <a:pt x="1049530" y="641350"/>
                      </a:cubicBezTo>
                      <a:cubicBezTo>
                        <a:pt x="1027305" y="677333"/>
                        <a:pt x="1008255" y="697442"/>
                        <a:pt x="1059055" y="730250"/>
                      </a:cubicBezTo>
                      <a:lnTo>
                        <a:pt x="1335280" y="962025"/>
                      </a:lnTo>
                      <a:cubicBezTo>
                        <a:pt x="1397722" y="1014942"/>
                        <a:pt x="1463338" y="1013883"/>
                        <a:pt x="1532130" y="968375"/>
                      </a:cubicBezTo>
                      <a:lnTo>
                        <a:pt x="1738505" y="847725"/>
                      </a:lnTo>
                      <a:cubicBezTo>
                        <a:pt x="1773430" y="839258"/>
                        <a:pt x="1794067" y="800100"/>
                        <a:pt x="1789305" y="746125"/>
                      </a:cubicBezTo>
                      <a:cubicBezTo>
                        <a:pt x="1797242" y="705379"/>
                        <a:pt x="1786130" y="650875"/>
                        <a:pt x="1786130" y="603250"/>
                      </a:cubicBezTo>
                      <a:lnTo>
                        <a:pt x="519305" y="63500"/>
                      </a:lnTo>
                      <a:lnTo>
                        <a:pt x="192" y="0"/>
                      </a:lnTo>
                      <a:close/>
                    </a:path>
                  </a:pathLst>
                </a:custGeom>
                <a:solidFill>
                  <a:srgbClr val="A1A3A5"/>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75" name="Freeform 1474"/>
                <p:cNvSpPr/>
                <p:nvPr/>
              </p:nvSpPr>
              <p:spPr>
                <a:xfrm>
                  <a:off x="4755768" y="1076266"/>
                  <a:ext cx="1788176" cy="1028687"/>
                </a:xfrm>
                <a:custGeom>
                  <a:avLst/>
                  <a:gdLst>
                    <a:gd name="connsiteX0" fmla="*/ 1295400 w 1668780"/>
                    <a:gd name="connsiteY0" fmla="*/ 982980 h 982980"/>
                    <a:gd name="connsiteX1" fmla="*/ 0 w 1668780"/>
                    <a:gd name="connsiteY1" fmla="*/ 236220 h 982980"/>
                    <a:gd name="connsiteX2" fmla="*/ 0 w 1668780"/>
                    <a:gd name="connsiteY2" fmla="*/ 129540 h 982980"/>
                    <a:gd name="connsiteX3" fmla="*/ 190500 w 1668780"/>
                    <a:gd name="connsiteY3" fmla="*/ 15240 h 982980"/>
                    <a:gd name="connsiteX4" fmla="*/ 426720 w 1668780"/>
                    <a:gd name="connsiteY4" fmla="*/ 0 h 982980"/>
                    <a:gd name="connsiteX5" fmla="*/ 1630680 w 1668780"/>
                    <a:gd name="connsiteY5" fmla="*/ 685800 h 982980"/>
                    <a:gd name="connsiteX6" fmla="*/ 1668780 w 1668780"/>
                    <a:gd name="connsiteY6" fmla="*/ 845820 h 982980"/>
                    <a:gd name="connsiteX7" fmla="*/ 1524000 w 1668780"/>
                    <a:gd name="connsiteY7" fmla="*/ 960120 h 982980"/>
                    <a:gd name="connsiteX8" fmla="*/ 1295400 w 1668780"/>
                    <a:gd name="connsiteY8" fmla="*/ 982980 h 982980"/>
                    <a:gd name="connsiteX0" fmla="*/ 1295400 w 1668780"/>
                    <a:gd name="connsiteY0" fmla="*/ 1002232 h 1002232"/>
                    <a:gd name="connsiteX1" fmla="*/ 0 w 1668780"/>
                    <a:gd name="connsiteY1" fmla="*/ 255472 h 1002232"/>
                    <a:gd name="connsiteX2" fmla="*/ 0 w 1668780"/>
                    <a:gd name="connsiteY2" fmla="*/ 148792 h 1002232"/>
                    <a:gd name="connsiteX3" fmla="*/ 190500 w 1668780"/>
                    <a:gd name="connsiteY3" fmla="*/ 34492 h 1002232"/>
                    <a:gd name="connsiteX4" fmla="*/ 426720 w 1668780"/>
                    <a:gd name="connsiteY4" fmla="*/ 19252 h 1002232"/>
                    <a:gd name="connsiteX5" fmla="*/ 1630680 w 1668780"/>
                    <a:gd name="connsiteY5" fmla="*/ 705052 h 1002232"/>
                    <a:gd name="connsiteX6" fmla="*/ 1668780 w 1668780"/>
                    <a:gd name="connsiteY6" fmla="*/ 865072 h 1002232"/>
                    <a:gd name="connsiteX7" fmla="*/ 1524000 w 1668780"/>
                    <a:gd name="connsiteY7" fmla="*/ 979372 h 1002232"/>
                    <a:gd name="connsiteX8" fmla="*/ 1295400 w 1668780"/>
                    <a:gd name="connsiteY8" fmla="*/ 1002232 h 1002232"/>
                    <a:gd name="connsiteX0" fmla="*/ 1295400 w 1668780"/>
                    <a:gd name="connsiteY0" fmla="*/ 1009374 h 1009374"/>
                    <a:gd name="connsiteX1" fmla="*/ 0 w 1668780"/>
                    <a:gd name="connsiteY1" fmla="*/ 262614 h 1009374"/>
                    <a:gd name="connsiteX2" fmla="*/ 0 w 1668780"/>
                    <a:gd name="connsiteY2" fmla="*/ 155934 h 1009374"/>
                    <a:gd name="connsiteX3" fmla="*/ 190500 w 1668780"/>
                    <a:gd name="connsiteY3" fmla="*/ 41634 h 1009374"/>
                    <a:gd name="connsiteX4" fmla="*/ 426720 w 1668780"/>
                    <a:gd name="connsiteY4" fmla="*/ 26394 h 1009374"/>
                    <a:gd name="connsiteX5" fmla="*/ 1630680 w 1668780"/>
                    <a:gd name="connsiteY5" fmla="*/ 712194 h 1009374"/>
                    <a:gd name="connsiteX6" fmla="*/ 1668780 w 1668780"/>
                    <a:gd name="connsiteY6" fmla="*/ 872214 h 1009374"/>
                    <a:gd name="connsiteX7" fmla="*/ 1524000 w 1668780"/>
                    <a:gd name="connsiteY7" fmla="*/ 986514 h 1009374"/>
                    <a:gd name="connsiteX8" fmla="*/ 1295400 w 1668780"/>
                    <a:gd name="connsiteY8" fmla="*/ 1009374 h 1009374"/>
                    <a:gd name="connsiteX0" fmla="*/ 1319388 w 1692768"/>
                    <a:gd name="connsiteY0" fmla="*/ 1009374 h 1009374"/>
                    <a:gd name="connsiteX1" fmla="*/ 23988 w 1692768"/>
                    <a:gd name="connsiteY1" fmla="*/ 262614 h 1009374"/>
                    <a:gd name="connsiteX2" fmla="*/ 23988 w 1692768"/>
                    <a:gd name="connsiteY2" fmla="*/ 155934 h 1009374"/>
                    <a:gd name="connsiteX3" fmla="*/ 214488 w 1692768"/>
                    <a:gd name="connsiteY3" fmla="*/ 41634 h 1009374"/>
                    <a:gd name="connsiteX4" fmla="*/ 450708 w 1692768"/>
                    <a:gd name="connsiteY4" fmla="*/ 26394 h 1009374"/>
                    <a:gd name="connsiteX5" fmla="*/ 1654668 w 1692768"/>
                    <a:gd name="connsiteY5" fmla="*/ 712194 h 1009374"/>
                    <a:gd name="connsiteX6" fmla="*/ 1692768 w 1692768"/>
                    <a:gd name="connsiteY6" fmla="*/ 872214 h 1009374"/>
                    <a:gd name="connsiteX7" fmla="*/ 1547988 w 1692768"/>
                    <a:gd name="connsiteY7" fmla="*/ 986514 h 1009374"/>
                    <a:gd name="connsiteX8" fmla="*/ 1319388 w 1692768"/>
                    <a:gd name="connsiteY8" fmla="*/ 1009374 h 1009374"/>
                    <a:gd name="connsiteX0" fmla="*/ 1313710 w 1687090"/>
                    <a:gd name="connsiteY0" fmla="*/ 1009374 h 1009374"/>
                    <a:gd name="connsiteX1" fmla="*/ 46885 w 1687090"/>
                    <a:gd name="connsiteY1" fmla="*/ 259439 h 1009374"/>
                    <a:gd name="connsiteX2" fmla="*/ 18310 w 1687090"/>
                    <a:gd name="connsiteY2" fmla="*/ 155934 h 1009374"/>
                    <a:gd name="connsiteX3" fmla="*/ 208810 w 1687090"/>
                    <a:gd name="connsiteY3" fmla="*/ 41634 h 1009374"/>
                    <a:gd name="connsiteX4" fmla="*/ 445030 w 1687090"/>
                    <a:gd name="connsiteY4" fmla="*/ 26394 h 1009374"/>
                    <a:gd name="connsiteX5" fmla="*/ 1648990 w 1687090"/>
                    <a:gd name="connsiteY5" fmla="*/ 712194 h 1009374"/>
                    <a:gd name="connsiteX6" fmla="*/ 1687090 w 1687090"/>
                    <a:gd name="connsiteY6" fmla="*/ 872214 h 1009374"/>
                    <a:gd name="connsiteX7" fmla="*/ 1542310 w 1687090"/>
                    <a:gd name="connsiteY7" fmla="*/ 986514 h 1009374"/>
                    <a:gd name="connsiteX8" fmla="*/ 1313710 w 1687090"/>
                    <a:gd name="connsiteY8" fmla="*/ 1009374 h 1009374"/>
                    <a:gd name="connsiteX0" fmla="*/ 1333936 w 1707316"/>
                    <a:gd name="connsiteY0" fmla="*/ 1009374 h 1009374"/>
                    <a:gd name="connsiteX1" fmla="*/ 67111 w 1707316"/>
                    <a:gd name="connsiteY1" fmla="*/ 259439 h 1009374"/>
                    <a:gd name="connsiteX2" fmla="*/ 38536 w 1707316"/>
                    <a:gd name="connsiteY2" fmla="*/ 155934 h 1009374"/>
                    <a:gd name="connsiteX3" fmla="*/ 229036 w 1707316"/>
                    <a:gd name="connsiteY3" fmla="*/ 41634 h 1009374"/>
                    <a:gd name="connsiteX4" fmla="*/ 465256 w 1707316"/>
                    <a:gd name="connsiteY4" fmla="*/ 26394 h 1009374"/>
                    <a:gd name="connsiteX5" fmla="*/ 1669216 w 1707316"/>
                    <a:gd name="connsiteY5" fmla="*/ 712194 h 1009374"/>
                    <a:gd name="connsiteX6" fmla="*/ 1707316 w 1707316"/>
                    <a:gd name="connsiteY6" fmla="*/ 872214 h 1009374"/>
                    <a:gd name="connsiteX7" fmla="*/ 1562536 w 1707316"/>
                    <a:gd name="connsiteY7" fmla="*/ 986514 h 1009374"/>
                    <a:gd name="connsiteX8" fmla="*/ 1333936 w 1707316"/>
                    <a:gd name="connsiteY8" fmla="*/ 1009374 h 1009374"/>
                    <a:gd name="connsiteX0" fmla="*/ 1350064 w 1723444"/>
                    <a:gd name="connsiteY0" fmla="*/ 1009374 h 1009374"/>
                    <a:gd name="connsiteX1" fmla="*/ 83239 w 1723444"/>
                    <a:gd name="connsiteY1" fmla="*/ 259439 h 1009374"/>
                    <a:gd name="connsiteX2" fmla="*/ 29264 w 1723444"/>
                    <a:gd name="connsiteY2" fmla="*/ 159109 h 1009374"/>
                    <a:gd name="connsiteX3" fmla="*/ 245164 w 1723444"/>
                    <a:gd name="connsiteY3" fmla="*/ 41634 h 1009374"/>
                    <a:gd name="connsiteX4" fmla="*/ 481384 w 1723444"/>
                    <a:gd name="connsiteY4" fmla="*/ 26394 h 1009374"/>
                    <a:gd name="connsiteX5" fmla="*/ 1685344 w 1723444"/>
                    <a:gd name="connsiteY5" fmla="*/ 712194 h 1009374"/>
                    <a:gd name="connsiteX6" fmla="*/ 1723444 w 1723444"/>
                    <a:gd name="connsiteY6" fmla="*/ 872214 h 1009374"/>
                    <a:gd name="connsiteX7" fmla="*/ 1578664 w 1723444"/>
                    <a:gd name="connsiteY7" fmla="*/ 986514 h 1009374"/>
                    <a:gd name="connsiteX8" fmla="*/ 1350064 w 1723444"/>
                    <a:gd name="connsiteY8" fmla="*/ 1009374 h 1009374"/>
                    <a:gd name="connsiteX0" fmla="*/ 1355473 w 1728853"/>
                    <a:gd name="connsiteY0" fmla="*/ 1009374 h 1009374"/>
                    <a:gd name="connsiteX1" fmla="*/ 72773 w 1728853"/>
                    <a:gd name="connsiteY1" fmla="*/ 259439 h 1009374"/>
                    <a:gd name="connsiteX2" fmla="*/ 34673 w 1728853"/>
                    <a:gd name="connsiteY2" fmla="*/ 159109 h 1009374"/>
                    <a:gd name="connsiteX3" fmla="*/ 250573 w 1728853"/>
                    <a:gd name="connsiteY3" fmla="*/ 41634 h 1009374"/>
                    <a:gd name="connsiteX4" fmla="*/ 486793 w 1728853"/>
                    <a:gd name="connsiteY4" fmla="*/ 26394 h 1009374"/>
                    <a:gd name="connsiteX5" fmla="*/ 1690753 w 1728853"/>
                    <a:gd name="connsiteY5" fmla="*/ 712194 h 1009374"/>
                    <a:gd name="connsiteX6" fmla="*/ 1728853 w 1728853"/>
                    <a:gd name="connsiteY6" fmla="*/ 872214 h 1009374"/>
                    <a:gd name="connsiteX7" fmla="*/ 1584073 w 1728853"/>
                    <a:gd name="connsiteY7" fmla="*/ 986514 h 1009374"/>
                    <a:gd name="connsiteX8" fmla="*/ 1355473 w 1728853"/>
                    <a:gd name="connsiteY8" fmla="*/ 1009374 h 1009374"/>
                    <a:gd name="connsiteX0" fmla="*/ 1355473 w 1728853"/>
                    <a:gd name="connsiteY0" fmla="*/ 1014173 h 1014173"/>
                    <a:gd name="connsiteX1" fmla="*/ 72773 w 1728853"/>
                    <a:gd name="connsiteY1" fmla="*/ 264238 h 1014173"/>
                    <a:gd name="connsiteX2" fmla="*/ 34673 w 1728853"/>
                    <a:gd name="connsiteY2" fmla="*/ 163908 h 1014173"/>
                    <a:gd name="connsiteX3" fmla="*/ 256923 w 1728853"/>
                    <a:gd name="connsiteY3" fmla="*/ 33733 h 1014173"/>
                    <a:gd name="connsiteX4" fmla="*/ 486793 w 1728853"/>
                    <a:gd name="connsiteY4" fmla="*/ 31193 h 1014173"/>
                    <a:gd name="connsiteX5" fmla="*/ 1690753 w 1728853"/>
                    <a:gd name="connsiteY5" fmla="*/ 716993 h 1014173"/>
                    <a:gd name="connsiteX6" fmla="*/ 1728853 w 1728853"/>
                    <a:gd name="connsiteY6" fmla="*/ 877013 h 1014173"/>
                    <a:gd name="connsiteX7" fmla="*/ 1584073 w 1728853"/>
                    <a:gd name="connsiteY7" fmla="*/ 991313 h 1014173"/>
                    <a:gd name="connsiteX8" fmla="*/ 1355473 w 1728853"/>
                    <a:gd name="connsiteY8" fmla="*/ 1014173 h 1014173"/>
                    <a:gd name="connsiteX0" fmla="*/ 1355473 w 1728853"/>
                    <a:gd name="connsiteY0" fmla="*/ 1014173 h 1014173"/>
                    <a:gd name="connsiteX1" fmla="*/ 72773 w 1728853"/>
                    <a:gd name="connsiteY1" fmla="*/ 264238 h 1014173"/>
                    <a:gd name="connsiteX2" fmla="*/ 34673 w 1728853"/>
                    <a:gd name="connsiteY2" fmla="*/ 163908 h 1014173"/>
                    <a:gd name="connsiteX3" fmla="*/ 256923 w 1728853"/>
                    <a:gd name="connsiteY3" fmla="*/ 33733 h 1014173"/>
                    <a:gd name="connsiteX4" fmla="*/ 477268 w 1728853"/>
                    <a:gd name="connsiteY4" fmla="*/ 31193 h 1014173"/>
                    <a:gd name="connsiteX5" fmla="*/ 1690753 w 1728853"/>
                    <a:gd name="connsiteY5" fmla="*/ 716993 h 1014173"/>
                    <a:gd name="connsiteX6" fmla="*/ 1728853 w 1728853"/>
                    <a:gd name="connsiteY6" fmla="*/ 877013 h 1014173"/>
                    <a:gd name="connsiteX7" fmla="*/ 1584073 w 1728853"/>
                    <a:gd name="connsiteY7" fmla="*/ 991313 h 1014173"/>
                    <a:gd name="connsiteX8" fmla="*/ 1355473 w 1728853"/>
                    <a:gd name="connsiteY8" fmla="*/ 1014173 h 1014173"/>
                    <a:gd name="connsiteX0" fmla="*/ 1355473 w 1770730"/>
                    <a:gd name="connsiteY0" fmla="*/ 1014173 h 1014173"/>
                    <a:gd name="connsiteX1" fmla="*/ 72773 w 1770730"/>
                    <a:gd name="connsiteY1" fmla="*/ 264238 h 1014173"/>
                    <a:gd name="connsiteX2" fmla="*/ 34673 w 1770730"/>
                    <a:gd name="connsiteY2" fmla="*/ 163908 h 1014173"/>
                    <a:gd name="connsiteX3" fmla="*/ 256923 w 1770730"/>
                    <a:gd name="connsiteY3" fmla="*/ 33733 h 1014173"/>
                    <a:gd name="connsiteX4" fmla="*/ 477268 w 1770730"/>
                    <a:gd name="connsiteY4" fmla="*/ 31193 h 1014173"/>
                    <a:gd name="connsiteX5" fmla="*/ 1690753 w 1770730"/>
                    <a:gd name="connsiteY5" fmla="*/ 716993 h 1014173"/>
                    <a:gd name="connsiteX6" fmla="*/ 1728853 w 1770730"/>
                    <a:gd name="connsiteY6" fmla="*/ 877013 h 1014173"/>
                    <a:gd name="connsiteX7" fmla="*/ 1584073 w 1770730"/>
                    <a:gd name="connsiteY7" fmla="*/ 991313 h 1014173"/>
                    <a:gd name="connsiteX8" fmla="*/ 1355473 w 1770730"/>
                    <a:gd name="connsiteY8" fmla="*/ 1014173 h 1014173"/>
                    <a:gd name="connsiteX0" fmla="*/ 1355473 w 1784339"/>
                    <a:gd name="connsiteY0" fmla="*/ 1014173 h 1014173"/>
                    <a:gd name="connsiteX1" fmla="*/ 72773 w 1784339"/>
                    <a:gd name="connsiteY1" fmla="*/ 264238 h 1014173"/>
                    <a:gd name="connsiteX2" fmla="*/ 34673 w 1784339"/>
                    <a:gd name="connsiteY2" fmla="*/ 163908 h 1014173"/>
                    <a:gd name="connsiteX3" fmla="*/ 256923 w 1784339"/>
                    <a:gd name="connsiteY3" fmla="*/ 33733 h 1014173"/>
                    <a:gd name="connsiteX4" fmla="*/ 477268 w 1784339"/>
                    <a:gd name="connsiteY4" fmla="*/ 31193 h 1014173"/>
                    <a:gd name="connsiteX5" fmla="*/ 1690753 w 1784339"/>
                    <a:gd name="connsiteY5" fmla="*/ 716993 h 1014173"/>
                    <a:gd name="connsiteX6" fmla="*/ 1728853 w 1784339"/>
                    <a:gd name="connsiteY6" fmla="*/ 877013 h 1014173"/>
                    <a:gd name="connsiteX7" fmla="*/ 1584073 w 1784339"/>
                    <a:gd name="connsiteY7" fmla="*/ 991313 h 1014173"/>
                    <a:gd name="connsiteX8" fmla="*/ 1355473 w 1784339"/>
                    <a:gd name="connsiteY8" fmla="*/ 1014173 h 1014173"/>
                    <a:gd name="connsiteX0" fmla="*/ 1355473 w 1782158"/>
                    <a:gd name="connsiteY0" fmla="*/ 1014173 h 1014173"/>
                    <a:gd name="connsiteX1" fmla="*/ 72773 w 1782158"/>
                    <a:gd name="connsiteY1" fmla="*/ 264238 h 1014173"/>
                    <a:gd name="connsiteX2" fmla="*/ 34673 w 1782158"/>
                    <a:gd name="connsiteY2" fmla="*/ 163908 h 1014173"/>
                    <a:gd name="connsiteX3" fmla="*/ 256923 w 1782158"/>
                    <a:gd name="connsiteY3" fmla="*/ 33733 h 1014173"/>
                    <a:gd name="connsiteX4" fmla="*/ 477268 w 1782158"/>
                    <a:gd name="connsiteY4" fmla="*/ 31193 h 1014173"/>
                    <a:gd name="connsiteX5" fmla="*/ 1690753 w 1782158"/>
                    <a:gd name="connsiteY5" fmla="*/ 716993 h 1014173"/>
                    <a:gd name="connsiteX6" fmla="*/ 1725678 w 1782158"/>
                    <a:gd name="connsiteY6" fmla="*/ 880188 h 1014173"/>
                    <a:gd name="connsiteX7" fmla="*/ 1584073 w 1782158"/>
                    <a:gd name="connsiteY7" fmla="*/ 991313 h 1014173"/>
                    <a:gd name="connsiteX8" fmla="*/ 1355473 w 1782158"/>
                    <a:gd name="connsiteY8" fmla="*/ 1014173 h 1014173"/>
                    <a:gd name="connsiteX0" fmla="*/ 1355473 w 1782158"/>
                    <a:gd name="connsiteY0" fmla="*/ 1014173 h 1014173"/>
                    <a:gd name="connsiteX1" fmla="*/ 72773 w 1782158"/>
                    <a:gd name="connsiteY1" fmla="*/ 264238 h 1014173"/>
                    <a:gd name="connsiteX2" fmla="*/ 34673 w 1782158"/>
                    <a:gd name="connsiteY2" fmla="*/ 163908 h 1014173"/>
                    <a:gd name="connsiteX3" fmla="*/ 256923 w 1782158"/>
                    <a:gd name="connsiteY3" fmla="*/ 33733 h 1014173"/>
                    <a:gd name="connsiteX4" fmla="*/ 477268 w 1782158"/>
                    <a:gd name="connsiteY4" fmla="*/ 31193 h 1014173"/>
                    <a:gd name="connsiteX5" fmla="*/ 1690753 w 1782158"/>
                    <a:gd name="connsiteY5" fmla="*/ 716993 h 1014173"/>
                    <a:gd name="connsiteX6" fmla="*/ 1725678 w 1782158"/>
                    <a:gd name="connsiteY6" fmla="*/ 880188 h 1014173"/>
                    <a:gd name="connsiteX7" fmla="*/ 1584073 w 1782158"/>
                    <a:gd name="connsiteY7" fmla="*/ 991313 h 1014173"/>
                    <a:gd name="connsiteX8" fmla="*/ 1355473 w 1782158"/>
                    <a:gd name="connsiteY8" fmla="*/ 1014173 h 1014173"/>
                    <a:gd name="connsiteX0" fmla="*/ 1355473 w 1783867"/>
                    <a:gd name="connsiteY0" fmla="*/ 1014173 h 1014173"/>
                    <a:gd name="connsiteX1" fmla="*/ 72773 w 1783867"/>
                    <a:gd name="connsiteY1" fmla="*/ 264238 h 1014173"/>
                    <a:gd name="connsiteX2" fmla="*/ 34673 w 1783867"/>
                    <a:gd name="connsiteY2" fmla="*/ 163908 h 1014173"/>
                    <a:gd name="connsiteX3" fmla="*/ 256923 w 1783867"/>
                    <a:gd name="connsiteY3" fmla="*/ 33733 h 1014173"/>
                    <a:gd name="connsiteX4" fmla="*/ 477268 w 1783867"/>
                    <a:gd name="connsiteY4" fmla="*/ 31193 h 1014173"/>
                    <a:gd name="connsiteX5" fmla="*/ 1690753 w 1783867"/>
                    <a:gd name="connsiteY5" fmla="*/ 716993 h 1014173"/>
                    <a:gd name="connsiteX6" fmla="*/ 1725678 w 1783867"/>
                    <a:gd name="connsiteY6" fmla="*/ 880188 h 1014173"/>
                    <a:gd name="connsiteX7" fmla="*/ 1584073 w 1783867"/>
                    <a:gd name="connsiteY7" fmla="*/ 991313 h 1014173"/>
                    <a:gd name="connsiteX8" fmla="*/ 1355473 w 1783867"/>
                    <a:gd name="connsiteY8" fmla="*/ 1014173 h 1014173"/>
                    <a:gd name="connsiteX0" fmla="*/ 1355473 w 1783867"/>
                    <a:gd name="connsiteY0" fmla="*/ 1014173 h 1014173"/>
                    <a:gd name="connsiteX1" fmla="*/ 72773 w 1783867"/>
                    <a:gd name="connsiteY1" fmla="*/ 264238 h 1014173"/>
                    <a:gd name="connsiteX2" fmla="*/ 34673 w 1783867"/>
                    <a:gd name="connsiteY2" fmla="*/ 163908 h 1014173"/>
                    <a:gd name="connsiteX3" fmla="*/ 256923 w 1783867"/>
                    <a:gd name="connsiteY3" fmla="*/ 33733 h 1014173"/>
                    <a:gd name="connsiteX4" fmla="*/ 477268 w 1783867"/>
                    <a:gd name="connsiteY4" fmla="*/ 31193 h 1014173"/>
                    <a:gd name="connsiteX5" fmla="*/ 1690753 w 1783867"/>
                    <a:gd name="connsiteY5" fmla="*/ 716993 h 1014173"/>
                    <a:gd name="connsiteX6" fmla="*/ 1725678 w 1783867"/>
                    <a:gd name="connsiteY6" fmla="*/ 880188 h 1014173"/>
                    <a:gd name="connsiteX7" fmla="*/ 1584073 w 1783867"/>
                    <a:gd name="connsiteY7" fmla="*/ 991313 h 1014173"/>
                    <a:gd name="connsiteX8" fmla="*/ 1355473 w 1783867"/>
                    <a:gd name="connsiteY8" fmla="*/ 1014173 h 1014173"/>
                    <a:gd name="connsiteX0" fmla="*/ 1355473 w 1783867"/>
                    <a:gd name="connsiteY0" fmla="*/ 1011613 h 1011613"/>
                    <a:gd name="connsiteX1" fmla="*/ 72773 w 1783867"/>
                    <a:gd name="connsiteY1" fmla="*/ 261678 h 1011613"/>
                    <a:gd name="connsiteX2" fmla="*/ 34673 w 1783867"/>
                    <a:gd name="connsiteY2" fmla="*/ 161348 h 1011613"/>
                    <a:gd name="connsiteX3" fmla="*/ 256923 w 1783867"/>
                    <a:gd name="connsiteY3" fmla="*/ 31173 h 1011613"/>
                    <a:gd name="connsiteX4" fmla="*/ 477268 w 1783867"/>
                    <a:gd name="connsiteY4" fmla="*/ 28633 h 1011613"/>
                    <a:gd name="connsiteX5" fmla="*/ 1690753 w 1783867"/>
                    <a:gd name="connsiteY5" fmla="*/ 714433 h 1011613"/>
                    <a:gd name="connsiteX6" fmla="*/ 1725678 w 1783867"/>
                    <a:gd name="connsiteY6" fmla="*/ 877628 h 1011613"/>
                    <a:gd name="connsiteX7" fmla="*/ 1584073 w 1783867"/>
                    <a:gd name="connsiteY7" fmla="*/ 988753 h 1011613"/>
                    <a:gd name="connsiteX8" fmla="*/ 1355473 w 1783867"/>
                    <a:gd name="connsiteY8" fmla="*/ 1011613 h 1011613"/>
                    <a:gd name="connsiteX0" fmla="*/ 1355473 w 1783867"/>
                    <a:gd name="connsiteY0" fmla="*/ 1011613 h 1011613"/>
                    <a:gd name="connsiteX1" fmla="*/ 72773 w 1783867"/>
                    <a:gd name="connsiteY1" fmla="*/ 261678 h 1011613"/>
                    <a:gd name="connsiteX2" fmla="*/ 34673 w 1783867"/>
                    <a:gd name="connsiteY2" fmla="*/ 161348 h 1011613"/>
                    <a:gd name="connsiteX3" fmla="*/ 256923 w 1783867"/>
                    <a:gd name="connsiteY3" fmla="*/ 31173 h 1011613"/>
                    <a:gd name="connsiteX4" fmla="*/ 477268 w 1783867"/>
                    <a:gd name="connsiteY4" fmla="*/ 28633 h 1011613"/>
                    <a:gd name="connsiteX5" fmla="*/ 1690753 w 1783867"/>
                    <a:gd name="connsiteY5" fmla="*/ 714433 h 1011613"/>
                    <a:gd name="connsiteX6" fmla="*/ 1725678 w 1783867"/>
                    <a:gd name="connsiteY6" fmla="*/ 877628 h 1011613"/>
                    <a:gd name="connsiteX7" fmla="*/ 1555498 w 1783867"/>
                    <a:gd name="connsiteY7" fmla="*/ 982403 h 1011613"/>
                    <a:gd name="connsiteX8" fmla="*/ 1355473 w 1783867"/>
                    <a:gd name="connsiteY8" fmla="*/ 1011613 h 1011613"/>
                    <a:gd name="connsiteX0" fmla="*/ 1355473 w 1788176"/>
                    <a:gd name="connsiteY0" fmla="*/ 1011613 h 1011613"/>
                    <a:gd name="connsiteX1" fmla="*/ 72773 w 1788176"/>
                    <a:gd name="connsiteY1" fmla="*/ 261678 h 1011613"/>
                    <a:gd name="connsiteX2" fmla="*/ 34673 w 1788176"/>
                    <a:gd name="connsiteY2" fmla="*/ 161348 h 1011613"/>
                    <a:gd name="connsiteX3" fmla="*/ 256923 w 1788176"/>
                    <a:gd name="connsiteY3" fmla="*/ 31173 h 1011613"/>
                    <a:gd name="connsiteX4" fmla="*/ 477268 w 1788176"/>
                    <a:gd name="connsiteY4" fmla="*/ 28633 h 1011613"/>
                    <a:gd name="connsiteX5" fmla="*/ 1690753 w 1788176"/>
                    <a:gd name="connsiteY5" fmla="*/ 714433 h 1011613"/>
                    <a:gd name="connsiteX6" fmla="*/ 1732028 w 1788176"/>
                    <a:gd name="connsiteY6" fmla="*/ 880803 h 1011613"/>
                    <a:gd name="connsiteX7" fmla="*/ 1555498 w 1788176"/>
                    <a:gd name="connsiteY7" fmla="*/ 982403 h 1011613"/>
                    <a:gd name="connsiteX8" fmla="*/ 1355473 w 1788176"/>
                    <a:gd name="connsiteY8" fmla="*/ 1011613 h 1011613"/>
                    <a:gd name="connsiteX0" fmla="*/ 1355473 w 1788176"/>
                    <a:gd name="connsiteY0" fmla="*/ 1011613 h 1020247"/>
                    <a:gd name="connsiteX1" fmla="*/ 72773 w 1788176"/>
                    <a:gd name="connsiteY1" fmla="*/ 261678 h 1020247"/>
                    <a:gd name="connsiteX2" fmla="*/ 34673 w 1788176"/>
                    <a:gd name="connsiteY2" fmla="*/ 161348 h 1020247"/>
                    <a:gd name="connsiteX3" fmla="*/ 256923 w 1788176"/>
                    <a:gd name="connsiteY3" fmla="*/ 31173 h 1020247"/>
                    <a:gd name="connsiteX4" fmla="*/ 477268 w 1788176"/>
                    <a:gd name="connsiteY4" fmla="*/ 28633 h 1020247"/>
                    <a:gd name="connsiteX5" fmla="*/ 1690753 w 1788176"/>
                    <a:gd name="connsiteY5" fmla="*/ 714433 h 1020247"/>
                    <a:gd name="connsiteX6" fmla="*/ 1732028 w 1788176"/>
                    <a:gd name="connsiteY6" fmla="*/ 880803 h 1020247"/>
                    <a:gd name="connsiteX7" fmla="*/ 1555498 w 1788176"/>
                    <a:gd name="connsiteY7" fmla="*/ 982403 h 1020247"/>
                    <a:gd name="connsiteX8" fmla="*/ 1355473 w 1788176"/>
                    <a:gd name="connsiteY8" fmla="*/ 1011613 h 1020247"/>
                    <a:gd name="connsiteX0" fmla="*/ 1307848 w 1788176"/>
                    <a:gd name="connsiteY0" fmla="*/ 976688 h 1010230"/>
                    <a:gd name="connsiteX1" fmla="*/ 72773 w 1788176"/>
                    <a:gd name="connsiteY1" fmla="*/ 261678 h 1010230"/>
                    <a:gd name="connsiteX2" fmla="*/ 34673 w 1788176"/>
                    <a:gd name="connsiteY2" fmla="*/ 161348 h 1010230"/>
                    <a:gd name="connsiteX3" fmla="*/ 256923 w 1788176"/>
                    <a:gd name="connsiteY3" fmla="*/ 31173 h 1010230"/>
                    <a:gd name="connsiteX4" fmla="*/ 477268 w 1788176"/>
                    <a:gd name="connsiteY4" fmla="*/ 28633 h 1010230"/>
                    <a:gd name="connsiteX5" fmla="*/ 1690753 w 1788176"/>
                    <a:gd name="connsiteY5" fmla="*/ 714433 h 1010230"/>
                    <a:gd name="connsiteX6" fmla="*/ 1732028 w 1788176"/>
                    <a:gd name="connsiteY6" fmla="*/ 880803 h 1010230"/>
                    <a:gd name="connsiteX7" fmla="*/ 1555498 w 1788176"/>
                    <a:gd name="connsiteY7" fmla="*/ 982403 h 1010230"/>
                    <a:gd name="connsiteX8" fmla="*/ 1307848 w 1788176"/>
                    <a:gd name="connsiteY8" fmla="*/ 976688 h 1010230"/>
                    <a:gd name="connsiteX0" fmla="*/ 1307848 w 1788176"/>
                    <a:gd name="connsiteY0" fmla="*/ 976688 h 1028687"/>
                    <a:gd name="connsiteX1" fmla="*/ 72773 w 1788176"/>
                    <a:gd name="connsiteY1" fmla="*/ 261678 h 1028687"/>
                    <a:gd name="connsiteX2" fmla="*/ 34673 w 1788176"/>
                    <a:gd name="connsiteY2" fmla="*/ 161348 h 1028687"/>
                    <a:gd name="connsiteX3" fmla="*/ 256923 w 1788176"/>
                    <a:gd name="connsiteY3" fmla="*/ 31173 h 1028687"/>
                    <a:gd name="connsiteX4" fmla="*/ 477268 w 1788176"/>
                    <a:gd name="connsiteY4" fmla="*/ 28633 h 1028687"/>
                    <a:gd name="connsiteX5" fmla="*/ 1690753 w 1788176"/>
                    <a:gd name="connsiteY5" fmla="*/ 714433 h 1028687"/>
                    <a:gd name="connsiteX6" fmla="*/ 1732028 w 1788176"/>
                    <a:gd name="connsiteY6" fmla="*/ 880803 h 1028687"/>
                    <a:gd name="connsiteX7" fmla="*/ 1555498 w 1788176"/>
                    <a:gd name="connsiteY7" fmla="*/ 982403 h 1028687"/>
                    <a:gd name="connsiteX8" fmla="*/ 1307848 w 1788176"/>
                    <a:gd name="connsiteY8" fmla="*/ 976688 h 1028687"/>
                    <a:gd name="connsiteX0" fmla="*/ 1307848 w 1788176"/>
                    <a:gd name="connsiteY0" fmla="*/ 976688 h 1028687"/>
                    <a:gd name="connsiteX1" fmla="*/ 72773 w 1788176"/>
                    <a:gd name="connsiteY1" fmla="*/ 261678 h 1028687"/>
                    <a:gd name="connsiteX2" fmla="*/ 34673 w 1788176"/>
                    <a:gd name="connsiteY2" fmla="*/ 161348 h 1028687"/>
                    <a:gd name="connsiteX3" fmla="*/ 256923 w 1788176"/>
                    <a:gd name="connsiteY3" fmla="*/ 31173 h 1028687"/>
                    <a:gd name="connsiteX4" fmla="*/ 477268 w 1788176"/>
                    <a:gd name="connsiteY4" fmla="*/ 28633 h 1028687"/>
                    <a:gd name="connsiteX5" fmla="*/ 1690753 w 1788176"/>
                    <a:gd name="connsiteY5" fmla="*/ 714433 h 1028687"/>
                    <a:gd name="connsiteX6" fmla="*/ 1732028 w 1788176"/>
                    <a:gd name="connsiteY6" fmla="*/ 880803 h 1028687"/>
                    <a:gd name="connsiteX7" fmla="*/ 1555498 w 1788176"/>
                    <a:gd name="connsiteY7" fmla="*/ 982403 h 1028687"/>
                    <a:gd name="connsiteX8" fmla="*/ 1307848 w 1788176"/>
                    <a:gd name="connsiteY8" fmla="*/ 976688 h 1028687"/>
                    <a:gd name="connsiteX0" fmla="*/ 1307848 w 1788176"/>
                    <a:gd name="connsiteY0" fmla="*/ 976688 h 1028687"/>
                    <a:gd name="connsiteX1" fmla="*/ 72773 w 1788176"/>
                    <a:gd name="connsiteY1" fmla="*/ 261678 h 1028687"/>
                    <a:gd name="connsiteX2" fmla="*/ 34673 w 1788176"/>
                    <a:gd name="connsiteY2" fmla="*/ 161348 h 1028687"/>
                    <a:gd name="connsiteX3" fmla="*/ 256923 w 1788176"/>
                    <a:gd name="connsiteY3" fmla="*/ 31173 h 1028687"/>
                    <a:gd name="connsiteX4" fmla="*/ 477268 w 1788176"/>
                    <a:gd name="connsiteY4" fmla="*/ 28633 h 1028687"/>
                    <a:gd name="connsiteX5" fmla="*/ 1690753 w 1788176"/>
                    <a:gd name="connsiteY5" fmla="*/ 714433 h 1028687"/>
                    <a:gd name="connsiteX6" fmla="*/ 1732028 w 1788176"/>
                    <a:gd name="connsiteY6" fmla="*/ 880803 h 1028687"/>
                    <a:gd name="connsiteX7" fmla="*/ 1555498 w 1788176"/>
                    <a:gd name="connsiteY7" fmla="*/ 982403 h 1028687"/>
                    <a:gd name="connsiteX8" fmla="*/ 1307848 w 1788176"/>
                    <a:gd name="connsiteY8" fmla="*/ 976688 h 102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8176" h="1028687">
                      <a:moveTo>
                        <a:pt x="1307848" y="976688"/>
                      </a:moveTo>
                      <a:cubicBezTo>
                        <a:pt x="921556" y="655801"/>
                        <a:pt x="570190" y="455565"/>
                        <a:pt x="72773" y="261678"/>
                      </a:cubicBezTo>
                      <a:cubicBezTo>
                        <a:pt x="-12952" y="219768"/>
                        <a:pt x="-19302" y="196908"/>
                        <a:pt x="34673" y="161348"/>
                      </a:cubicBezTo>
                      <a:lnTo>
                        <a:pt x="256923" y="31173"/>
                      </a:lnTo>
                      <a:cubicBezTo>
                        <a:pt x="326138" y="-5657"/>
                        <a:pt x="354078" y="-13912"/>
                        <a:pt x="477268" y="28633"/>
                      </a:cubicBezTo>
                      <a:cubicBezTo>
                        <a:pt x="954788" y="231833"/>
                        <a:pt x="1298958" y="396933"/>
                        <a:pt x="1690753" y="714433"/>
                      </a:cubicBezTo>
                      <a:cubicBezTo>
                        <a:pt x="1773303" y="789998"/>
                        <a:pt x="1839978" y="811588"/>
                        <a:pt x="1732028" y="880803"/>
                      </a:cubicBezTo>
                      <a:lnTo>
                        <a:pt x="1555498" y="982403"/>
                      </a:lnTo>
                      <a:cubicBezTo>
                        <a:pt x="1463423" y="1052465"/>
                        <a:pt x="1406273" y="1036801"/>
                        <a:pt x="1307848" y="976688"/>
                      </a:cubicBezTo>
                      <a:close/>
                    </a:path>
                  </a:pathLst>
                </a:cu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sp>
            <p:nvSpPr>
              <p:cNvPr id="1462" name="Freeform 1461"/>
              <p:cNvSpPr/>
              <p:nvPr/>
            </p:nvSpPr>
            <p:spPr>
              <a:xfrm>
                <a:off x="3162815" y="3775369"/>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63" name="Freeform 1462"/>
              <p:cNvSpPr/>
              <p:nvPr/>
            </p:nvSpPr>
            <p:spPr>
              <a:xfrm>
                <a:off x="3267324" y="3713505"/>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64" name="Freeform 1463"/>
              <p:cNvSpPr/>
              <p:nvPr/>
            </p:nvSpPr>
            <p:spPr>
              <a:xfrm>
                <a:off x="3371299" y="3654469"/>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65" name="Freeform 1464"/>
              <p:cNvSpPr/>
              <p:nvPr/>
            </p:nvSpPr>
            <p:spPr>
              <a:xfrm>
                <a:off x="3094888" y="3733085"/>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66" name="Freeform 1465"/>
              <p:cNvSpPr/>
              <p:nvPr/>
            </p:nvSpPr>
            <p:spPr>
              <a:xfrm>
                <a:off x="3199398" y="3671221"/>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67" name="Freeform 1466"/>
              <p:cNvSpPr/>
              <p:nvPr/>
            </p:nvSpPr>
            <p:spPr>
              <a:xfrm>
                <a:off x="3303373" y="3612185"/>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68" name="Freeform 1467"/>
              <p:cNvSpPr/>
              <p:nvPr/>
            </p:nvSpPr>
            <p:spPr>
              <a:xfrm>
                <a:off x="3027387" y="3693141"/>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69" name="Freeform 1468"/>
              <p:cNvSpPr/>
              <p:nvPr/>
            </p:nvSpPr>
            <p:spPr>
              <a:xfrm>
                <a:off x="3131897" y="3631277"/>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70" name="Freeform 1469"/>
              <p:cNvSpPr/>
              <p:nvPr/>
            </p:nvSpPr>
            <p:spPr>
              <a:xfrm>
                <a:off x="3235872" y="3572241"/>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71" name="Freeform 1470"/>
              <p:cNvSpPr/>
              <p:nvPr/>
            </p:nvSpPr>
            <p:spPr>
              <a:xfrm>
                <a:off x="2959163" y="3656452"/>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72" name="Freeform 1471"/>
              <p:cNvSpPr/>
              <p:nvPr/>
            </p:nvSpPr>
            <p:spPr>
              <a:xfrm>
                <a:off x="3063672" y="3594587"/>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73" name="Freeform 1472"/>
              <p:cNvSpPr/>
              <p:nvPr/>
            </p:nvSpPr>
            <p:spPr>
              <a:xfrm>
                <a:off x="3167647" y="3535551"/>
                <a:ext cx="133034" cy="75466"/>
              </a:xfrm>
              <a:custGeom>
                <a:avLst/>
                <a:gdLst>
                  <a:gd name="connsiteX0" fmla="*/ 648650 w 1007118"/>
                  <a:gd name="connsiteY0" fmla="*/ 0 h 571306"/>
                  <a:gd name="connsiteX1" fmla="*/ 1007118 w 1007118"/>
                  <a:gd name="connsiteY1" fmla="*/ 194350 h 571306"/>
                  <a:gd name="connsiteX2" fmla="*/ 371003 w 1007118"/>
                  <a:gd name="connsiteY2" fmla="*/ 571306 h 571306"/>
                  <a:gd name="connsiteX3" fmla="*/ 0 w 1007118"/>
                  <a:gd name="connsiteY3" fmla="*/ 365603 h 571306"/>
                </a:gdLst>
                <a:ahLst/>
                <a:cxnLst>
                  <a:cxn ang="0">
                    <a:pos x="connsiteX0" y="connsiteY0"/>
                  </a:cxn>
                  <a:cxn ang="0">
                    <a:pos x="connsiteX1" y="connsiteY1"/>
                  </a:cxn>
                  <a:cxn ang="0">
                    <a:pos x="connsiteX2" y="connsiteY2"/>
                  </a:cxn>
                  <a:cxn ang="0">
                    <a:pos x="connsiteX3" y="connsiteY3"/>
                  </a:cxn>
                </a:cxnLst>
                <a:rect l="l" t="t" r="r" b="b"/>
                <a:pathLst>
                  <a:path w="1007118" h="571306">
                    <a:moveTo>
                      <a:pt x="648650" y="0"/>
                    </a:moveTo>
                    <a:lnTo>
                      <a:pt x="1007118" y="194350"/>
                    </a:lnTo>
                    <a:lnTo>
                      <a:pt x="371003" y="571306"/>
                    </a:lnTo>
                    <a:lnTo>
                      <a:pt x="0" y="365603"/>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sp>
          <p:nvSpPr>
            <p:cNvPr id="1409" name="Freeform 1408"/>
            <p:cNvSpPr/>
            <p:nvPr/>
          </p:nvSpPr>
          <p:spPr>
            <a:xfrm>
              <a:off x="5287154" y="2072727"/>
              <a:ext cx="134003" cy="131970"/>
            </a:xfrm>
            <a:custGeom>
              <a:avLst/>
              <a:gdLst>
                <a:gd name="connsiteX0" fmla="*/ 0 w 314325"/>
                <a:gd name="connsiteY0" fmla="*/ 214313 h 309563"/>
                <a:gd name="connsiteX1" fmla="*/ 126206 w 314325"/>
                <a:gd name="connsiteY1" fmla="*/ 2382 h 309563"/>
                <a:gd name="connsiteX2" fmla="*/ 295275 w 314325"/>
                <a:gd name="connsiteY2" fmla="*/ 0 h 309563"/>
                <a:gd name="connsiteX3" fmla="*/ 314325 w 314325"/>
                <a:gd name="connsiteY3" fmla="*/ 107157 h 309563"/>
                <a:gd name="connsiteX4" fmla="*/ 273844 w 314325"/>
                <a:gd name="connsiteY4" fmla="*/ 142875 h 309563"/>
                <a:gd name="connsiteX5" fmla="*/ 254794 w 314325"/>
                <a:gd name="connsiteY5" fmla="*/ 192882 h 309563"/>
                <a:gd name="connsiteX6" fmla="*/ 69056 w 314325"/>
                <a:gd name="connsiteY6" fmla="*/ 309563 h 309563"/>
                <a:gd name="connsiteX7" fmla="*/ 0 w 314325"/>
                <a:gd name="connsiteY7" fmla="*/ 214313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325" h="309563">
                  <a:moveTo>
                    <a:pt x="0" y="214313"/>
                  </a:moveTo>
                  <a:lnTo>
                    <a:pt x="126206" y="2382"/>
                  </a:lnTo>
                  <a:lnTo>
                    <a:pt x="295275" y="0"/>
                  </a:lnTo>
                  <a:lnTo>
                    <a:pt x="314325" y="107157"/>
                  </a:lnTo>
                  <a:lnTo>
                    <a:pt x="273844" y="142875"/>
                  </a:lnTo>
                  <a:lnTo>
                    <a:pt x="254794" y="192882"/>
                  </a:lnTo>
                  <a:lnTo>
                    <a:pt x="69056" y="309563"/>
                  </a:lnTo>
                  <a:lnTo>
                    <a:pt x="0" y="214313"/>
                  </a:lnTo>
                  <a:close/>
                </a:path>
              </a:pathLst>
            </a:custGeom>
            <a:solidFill>
              <a:srgbClr val="F5D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10" name="Freeform 1409"/>
            <p:cNvSpPr/>
            <p:nvPr/>
          </p:nvSpPr>
          <p:spPr>
            <a:xfrm>
              <a:off x="5196279" y="1963223"/>
              <a:ext cx="138062" cy="86291"/>
            </a:xfrm>
            <a:custGeom>
              <a:avLst/>
              <a:gdLst>
                <a:gd name="connsiteX0" fmla="*/ 0 w 323850"/>
                <a:gd name="connsiteY0" fmla="*/ 97631 h 202407"/>
                <a:gd name="connsiteX1" fmla="*/ 161925 w 323850"/>
                <a:gd name="connsiteY1" fmla="*/ 0 h 202407"/>
                <a:gd name="connsiteX2" fmla="*/ 307181 w 323850"/>
                <a:gd name="connsiteY2" fmla="*/ 26194 h 202407"/>
                <a:gd name="connsiteX3" fmla="*/ 323850 w 323850"/>
                <a:gd name="connsiteY3" fmla="*/ 123825 h 202407"/>
                <a:gd name="connsiteX4" fmla="*/ 292893 w 323850"/>
                <a:gd name="connsiteY4" fmla="*/ 150019 h 202407"/>
                <a:gd name="connsiteX5" fmla="*/ 240506 w 323850"/>
                <a:gd name="connsiteY5" fmla="*/ 107156 h 202407"/>
                <a:gd name="connsiteX6" fmla="*/ 200025 w 323850"/>
                <a:gd name="connsiteY6" fmla="*/ 130969 h 202407"/>
                <a:gd name="connsiteX7" fmla="*/ 304800 w 323850"/>
                <a:gd name="connsiteY7" fmla="*/ 173832 h 202407"/>
                <a:gd name="connsiteX8" fmla="*/ 297656 w 323850"/>
                <a:gd name="connsiteY8" fmla="*/ 202407 h 202407"/>
                <a:gd name="connsiteX9" fmla="*/ 164306 w 323850"/>
                <a:gd name="connsiteY9" fmla="*/ 171450 h 202407"/>
                <a:gd name="connsiteX10" fmla="*/ 4762 w 323850"/>
                <a:gd name="connsiteY10" fmla="*/ 197644 h 202407"/>
                <a:gd name="connsiteX11" fmla="*/ 0 w 323850"/>
                <a:gd name="connsiteY11" fmla="*/ 97631 h 20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850" h="202407">
                  <a:moveTo>
                    <a:pt x="0" y="97631"/>
                  </a:moveTo>
                  <a:lnTo>
                    <a:pt x="161925" y="0"/>
                  </a:lnTo>
                  <a:lnTo>
                    <a:pt x="307181" y="26194"/>
                  </a:lnTo>
                  <a:lnTo>
                    <a:pt x="323850" y="123825"/>
                  </a:lnTo>
                  <a:lnTo>
                    <a:pt x="292893" y="150019"/>
                  </a:lnTo>
                  <a:lnTo>
                    <a:pt x="240506" y="107156"/>
                  </a:lnTo>
                  <a:lnTo>
                    <a:pt x="200025" y="130969"/>
                  </a:lnTo>
                  <a:lnTo>
                    <a:pt x="304800" y="173832"/>
                  </a:lnTo>
                  <a:lnTo>
                    <a:pt x="297656" y="202407"/>
                  </a:lnTo>
                  <a:lnTo>
                    <a:pt x="164306" y="171450"/>
                  </a:lnTo>
                  <a:lnTo>
                    <a:pt x="4762" y="197644"/>
                  </a:lnTo>
                  <a:lnTo>
                    <a:pt x="0" y="97631"/>
                  </a:lnTo>
                  <a:close/>
                </a:path>
              </a:pathLst>
            </a:custGeom>
            <a:solidFill>
              <a:srgbClr val="F5D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11" name="Freeform 1410"/>
            <p:cNvSpPr/>
            <p:nvPr/>
          </p:nvSpPr>
          <p:spPr>
            <a:xfrm>
              <a:off x="4858163" y="1654714"/>
              <a:ext cx="254111" cy="285599"/>
            </a:xfrm>
            <a:custGeom>
              <a:avLst/>
              <a:gdLst>
                <a:gd name="connsiteX0" fmla="*/ 574675 w 574675"/>
                <a:gd name="connsiteY0" fmla="*/ 28575 h 669925"/>
                <a:gd name="connsiteX1" fmla="*/ 552450 w 574675"/>
                <a:gd name="connsiteY1" fmla="*/ 196850 h 669925"/>
                <a:gd name="connsiteX2" fmla="*/ 542925 w 574675"/>
                <a:gd name="connsiteY2" fmla="*/ 419100 h 669925"/>
                <a:gd name="connsiteX3" fmla="*/ 352425 w 574675"/>
                <a:gd name="connsiteY3" fmla="*/ 434975 h 669925"/>
                <a:gd name="connsiteX4" fmla="*/ 250825 w 574675"/>
                <a:gd name="connsiteY4" fmla="*/ 669925 h 669925"/>
                <a:gd name="connsiteX5" fmla="*/ 0 w 574675"/>
                <a:gd name="connsiteY5" fmla="*/ 517525 h 669925"/>
                <a:gd name="connsiteX6" fmla="*/ 133350 w 574675"/>
                <a:gd name="connsiteY6" fmla="*/ 174625 h 669925"/>
                <a:gd name="connsiteX7" fmla="*/ 511175 w 574675"/>
                <a:gd name="connsiteY7" fmla="*/ 0 h 669925"/>
                <a:gd name="connsiteX8" fmla="*/ 574675 w 574675"/>
                <a:gd name="connsiteY8" fmla="*/ 28575 h 669925"/>
                <a:gd name="connsiteX0" fmla="*/ 574675 w 574675"/>
                <a:gd name="connsiteY0" fmla="*/ 28575 h 669925"/>
                <a:gd name="connsiteX1" fmla="*/ 552450 w 574675"/>
                <a:gd name="connsiteY1" fmla="*/ 196850 h 669925"/>
                <a:gd name="connsiteX2" fmla="*/ 542925 w 574675"/>
                <a:gd name="connsiteY2" fmla="*/ 419100 h 669925"/>
                <a:gd name="connsiteX3" fmla="*/ 352425 w 574675"/>
                <a:gd name="connsiteY3" fmla="*/ 434975 h 669925"/>
                <a:gd name="connsiteX4" fmla="*/ 250825 w 574675"/>
                <a:gd name="connsiteY4" fmla="*/ 669925 h 669925"/>
                <a:gd name="connsiteX5" fmla="*/ 0 w 574675"/>
                <a:gd name="connsiteY5" fmla="*/ 517525 h 669925"/>
                <a:gd name="connsiteX6" fmla="*/ 133350 w 574675"/>
                <a:gd name="connsiteY6" fmla="*/ 174625 h 669925"/>
                <a:gd name="connsiteX7" fmla="*/ 511175 w 574675"/>
                <a:gd name="connsiteY7" fmla="*/ 0 h 669925"/>
                <a:gd name="connsiteX8" fmla="*/ 574675 w 574675"/>
                <a:gd name="connsiteY8" fmla="*/ 28575 h 669925"/>
                <a:gd name="connsiteX0" fmla="*/ 574675 w 574675"/>
                <a:gd name="connsiteY0" fmla="*/ 28575 h 669925"/>
                <a:gd name="connsiteX1" fmla="*/ 552450 w 574675"/>
                <a:gd name="connsiteY1" fmla="*/ 196850 h 669925"/>
                <a:gd name="connsiteX2" fmla="*/ 542925 w 574675"/>
                <a:gd name="connsiteY2" fmla="*/ 419100 h 669925"/>
                <a:gd name="connsiteX3" fmla="*/ 352425 w 574675"/>
                <a:gd name="connsiteY3" fmla="*/ 434975 h 669925"/>
                <a:gd name="connsiteX4" fmla="*/ 250825 w 574675"/>
                <a:gd name="connsiteY4" fmla="*/ 669925 h 669925"/>
                <a:gd name="connsiteX5" fmla="*/ 0 w 574675"/>
                <a:gd name="connsiteY5" fmla="*/ 517525 h 669925"/>
                <a:gd name="connsiteX6" fmla="*/ 133350 w 574675"/>
                <a:gd name="connsiteY6" fmla="*/ 174625 h 669925"/>
                <a:gd name="connsiteX7" fmla="*/ 511175 w 574675"/>
                <a:gd name="connsiteY7" fmla="*/ 0 h 669925"/>
                <a:gd name="connsiteX8" fmla="*/ 574675 w 574675"/>
                <a:gd name="connsiteY8" fmla="*/ 28575 h 669925"/>
                <a:gd name="connsiteX0" fmla="*/ 574675 w 574675"/>
                <a:gd name="connsiteY0" fmla="*/ 28575 h 669925"/>
                <a:gd name="connsiteX1" fmla="*/ 552450 w 574675"/>
                <a:gd name="connsiteY1" fmla="*/ 196850 h 669925"/>
                <a:gd name="connsiteX2" fmla="*/ 542925 w 574675"/>
                <a:gd name="connsiteY2" fmla="*/ 419100 h 669925"/>
                <a:gd name="connsiteX3" fmla="*/ 352425 w 574675"/>
                <a:gd name="connsiteY3" fmla="*/ 434975 h 669925"/>
                <a:gd name="connsiteX4" fmla="*/ 250825 w 574675"/>
                <a:gd name="connsiteY4" fmla="*/ 669925 h 669925"/>
                <a:gd name="connsiteX5" fmla="*/ 0 w 574675"/>
                <a:gd name="connsiteY5" fmla="*/ 517525 h 669925"/>
                <a:gd name="connsiteX6" fmla="*/ 133350 w 574675"/>
                <a:gd name="connsiteY6" fmla="*/ 174625 h 669925"/>
                <a:gd name="connsiteX7" fmla="*/ 511175 w 574675"/>
                <a:gd name="connsiteY7" fmla="*/ 0 h 669925"/>
                <a:gd name="connsiteX8" fmla="*/ 574675 w 574675"/>
                <a:gd name="connsiteY8" fmla="*/ 28575 h 669925"/>
                <a:gd name="connsiteX0" fmla="*/ 574675 w 574675"/>
                <a:gd name="connsiteY0" fmla="*/ 28575 h 669925"/>
                <a:gd name="connsiteX1" fmla="*/ 552450 w 574675"/>
                <a:gd name="connsiteY1" fmla="*/ 196850 h 669925"/>
                <a:gd name="connsiteX2" fmla="*/ 542925 w 574675"/>
                <a:gd name="connsiteY2" fmla="*/ 419100 h 669925"/>
                <a:gd name="connsiteX3" fmla="*/ 352425 w 574675"/>
                <a:gd name="connsiteY3" fmla="*/ 434975 h 669925"/>
                <a:gd name="connsiteX4" fmla="*/ 250825 w 574675"/>
                <a:gd name="connsiteY4" fmla="*/ 669925 h 669925"/>
                <a:gd name="connsiteX5" fmla="*/ 0 w 574675"/>
                <a:gd name="connsiteY5" fmla="*/ 517525 h 669925"/>
                <a:gd name="connsiteX6" fmla="*/ 133350 w 574675"/>
                <a:gd name="connsiteY6" fmla="*/ 174625 h 669925"/>
                <a:gd name="connsiteX7" fmla="*/ 511175 w 574675"/>
                <a:gd name="connsiteY7" fmla="*/ 0 h 669925"/>
                <a:gd name="connsiteX8" fmla="*/ 574675 w 574675"/>
                <a:gd name="connsiteY8" fmla="*/ 28575 h 669925"/>
                <a:gd name="connsiteX0" fmla="*/ 574675 w 580367"/>
                <a:gd name="connsiteY0" fmla="*/ 28575 h 669925"/>
                <a:gd name="connsiteX1" fmla="*/ 552450 w 580367"/>
                <a:gd name="connsiteY1" fmla="*/ 196850 h 669925"/>
                <a:gd name="connsiteX2" fmla="*/ 542925 w 580367"/>
                <a:gd name="connsiteY2" fmla="*/ 419100 h 669925"/>
                <a:gd name="connsiteX3" fmla="*/ 352425 w 580367"/>
                <a:gd name="connsiteY3" fmla="*/ 434975 h 669925"/>
                <a:gd name="connsiteX4" fmla="*/ 250825 w 580367"/>
                <a:gd name="connsiteY4" fmla="*/ 669925 h 669925"/>
                <a:gd name="connsiteX5" fmla="*/ 0 w 580367"/>
                <a:gd name="connsiteY5" fmla="*/ 517525 h 669925"/>
                <a:gd name="connsiteX6" fmla="*/ 133350 w 580367"/>
                <a:gd name="connsiteY6" fmla="*/ 174625 h 669925"/>
                <a:gd name="connsiteX7" fmla="*/ 511175 w 580367"/>
                <a:gd name="connsiteY7" fmla="*/ 0 h 669925"/>
                <a:gd name="connsiteX8" fmla="*/ 574675 w 580367"/>
                <a:gd name="connsiteY8" fmla="*/ 28575 h 669925"/>
                <a:gd name="connsiteX0" fmla="*/ 574675 w 580367"/>
                <a:gd name="connsiteY0" fmla="*/ 28575 h 669925"/>
                <a:gd name="connsiteX1" fmla="*/ 552450 w 580367"/>
                <a:gd name="connsiteY1" fmla="*/ 196850 h 669925"/>
                <a:gd name="connsiteX2" fmla="*/ 542925 w 580367"/>
                <a:gd name="connsiteY2" fmla="*/ 419100 h 669925"/>
                <a:gd name="connsiteX3" fmla="*/ 352425 w 580367"/>
                <a:gd name="connsiteY3" fmla="*/ 434975 h 669925"/>
                <a:gd name="connsiteX4" fmla="*/ 250825 w 580367"/>
                <a:gd name="connsiteY4" fmla="*/ 669925 h 669925"/>
                <a:gd name="connsiteX5" fmla="*/ 0 w 580367"/>
                <a:gd name="connsiteY5" fmla="*/ 517525 h 669925"/>
                <a:gd name="connsiteX6" fmla="*/ 133350 w 580367"/>
                <a:gd name="connsiteY6" fmla="*/ 174625 h 669925"/>
                <a:gd name="connsiteX7" fmla="*/ 511175 w 580367"/>
                <a:gd name="connsiteY7" fmla="*/ 0 h 669925"/>
                <a:gd name="connsiteX8" fmla="*/ 574675 w 580367"/>
                <a:gd name="connsiteY8" fmla="*/ 28575 h 669925"/>
                <a:gd name="connsiteX0" fmla="*/ 574675 w 580367"/>
                <a:gd name="connsiteY0" fmla="*/ 28575 h 669925"/>
                <a:gd name="connsiteX1" fmla="*/ 552450 w 580367"/>
                <a:gd name="connsiteY1" fmla="*/ 196850 h 669925"/>
                <a:gd name="connsiteX2" fmla="*/ 542925 w 580367"/>
                <a:gd name="connsiteY2" fmla="*/ 419100 h 669925"/>
                <a:gd name="connsiteX3" fmla="*/ 352425 w 580367"/>
                <a:gd name="connsiteY3" fmla="*/ 434975 h 669925"/>
                <a:gd name="connsiteX4" fmla="*/ 250825 w 580367"/>
                <a:gd name="connsiteY4" fmla="*/ 669925 h 669925"/>
                <a:gd name="connsiteX5" fmla="*/ 0 w 580367"/>
                <a:gd name="connsiteY5" fmla="*/ 517525 h 669925"/>
                <a:gd name="connsiteX6" fmla="*/ 133350 w 580367"/>
                <a:gd name="connsiteY6" fmla="*/ 174625 h 669925"/>
                <a:gd name="connsiteX7" fmla="*/ 511175 w 580367"/>
                <a:gd name="connsiteY7" fmla="*/ 0 h 669925"/>
                <a:gd name="connsiteX8" fmla="*/ 574675 w 580367"/>
                <a:gd name="connsiteY8" fmla="*/ 28575 h 669925"/>
                <a:gd name="connsiteX0" fmla="*/ 574675 w 590603"/>
                <a:gd name="connsiteY0" fmla="*/ 28575 h 669925"/>
                <a:gd name="connsiteX1" fmla="*/ 552450 w 590603"/>
                <a:gd name="connsiteY1" fmla="*/ 196850 h 669925"/>
                <a:gd name="connsiteX2" fmla="*/ 542925 w 590603"/>
                <a:gd name="connsiteY2" fmla="*/ 419100 h 669925"/>
                <a:gd name="connsiteX3" fmla="*/ 352425 w 590603"/>
                <a:gd name="connsiteY3" fmla="*/ 434975 h 669925"/>
                <a:gd name="connsiteX4" fmla="*/ 250825 w 590603"/>
                <a:gd name="connsiteY4" fmla="*/ 669925 h 669925"/>
                <a:gd name="connsiteX5" fmla="*/ 0 w 590603"/>
                <a:gd name="connsiteY5" fmla="*/ 517525 h 669925"/>
                <a:gd name="connsiteX6" fmla="*/ 133350 w 590603"/>
                <a:gd name="connsiteY6" fmla="*/ 174625 h 669925"/>
                <a:gd name="connsiteX7" fmla="*/ 511175 w 590603"/>
                <a:gd name="connsiteY7" fmla="*/ 0 h 669925"/>
                <a:gd name="connsiteX8" fmla="*/ 574675 w 590603"/>
                <a:gd name="connsiteY8" fmla="*/ 28575 h 669925"/>
                <a:gd name="connsiteX0" fmla="*/ 574675 w 595505"/>
                <a:gd name="connsiteY0" fmla="*/ 28575 h 669925"/>
                <a:gd name="connsiteX1" fmla="*/ 552450 w 595505"/>
                <a:gd name="connsiteY1" fmla="*/ 196850 h 669925"/>
                <a:gd name="connsiteX2" fmla="*/ 542925 w 595505"/>
                <a:gd name="connsiteY2" fmla="*/ 419100 h 669925"/>
                <a:gd name="connsiteX3" fmla="*/ 352425 w 595505"/>
                <a:gd name="connsiteY3" fmla="*/ 434975 h 669925"/>
                <a:gd name="connsiteX4" fmla="*/ 250825 w 595505"/>
                <a:gd name="connsiteY4" fmla="*/ 669925 h 669925"/>
                <a:gd name="connsiteX5" fmla="*/ 0 w 595505"/>
                <a:gd name="connsiteY5" fmla="*/ 517525 h 669925"/>
                <a:gd name="connsiteX6" fmla="*/ 133350 w 595505"/>
                <a:gd name="connsiteY6" fmla="*/ 174625 h 669925"/>
                <a:gd name="connsiteX7" fmla="*/ 511175 w 595505"/>
                <a:gd name="connsiteY7" fmla="*/ 0 h 669925"/>
                <a:gd name="connsiteX8" fmla="*/ 574675 w 595505"/>
                <a:gd name="connsiteY8" fmla="*/ 28575 h 669925"/>
                <a:gd name="connsiteX0" fmla="*/ 574675 w 595505"/>
                <a:gd name="connsiteY0" fmla="*/ 12700 h 669925"/>
                <a:gd name="connsiteX1" fmla="*/ 552450 w 595505"/>
                <a:gd name="connsiteY1" fmla="*/ 196850 h 669925"/>
                <a:gd name="connsiteX2" fmla="*/ 542925 w 595505"/>
                <a:gd name="connsiteY2" fmla="*/ 419100 h 669925"/>
                <a:gd name="connsiteX3" fmla="*/ 352425 w 595505"/>
                <a:gd name="connsiteY3" fmla="*/ 434975 h 669925"/>
                <a:gd name="connsiteX4" fmla="*/ 250825 w 595505"/>
                <a:gd name="connsiteY4" fmla="*/ 669925 h 669925"/>
                <a:gd name="connsiteX5" fmla="*/ 0 w 595505"/>
                <a:gd name="connsiteY5" fmla="*/ 517525 h 669925"/>
                <a:gd name="connsiteX6" fmla="*/ 133350 w 595505"/>
                <a:gd name="connsiteY6" fmla="*/ 174625 h 669925"/>
                <a:gd name="connsiteX7" fmla="*/ 511175 w 595505"/>
                <a:gd name="connsiteY7" fmla="*/ 0 h 669925"/>
                <a:gd name="connsiteX8" fmla="*/ 574675 w 595505"/>
                <a:gd name="connsiteY8" fmla="*/ 12700 h 669925"/>
                <a:gd name="connsiteX0" fmla="*/ 574675 w 599525"/>
                <a:gd name="connsiteY0" fmla="*/ 12700 h 669925"/>
                <a:gd name="connsiteX1" fmla="*/ 565150 w 599525"/>
                <a:gd name="connsiteY1" fmla="*/ 193675 h 669925"/>
                <a:gd name="connsiteX2" fmla="*/ 542925 w 599525"/>
                <a:gd name="connsiteY2" fmla="*/ 419100 h 669925"/>
                <a:gd name="connsiteX3" fmla="*/ 352425 w 599525"/>
                <a:gd name="connsiteY3" fmla="*/ 434975 h 669925"/>
                <a:gd name="connsiteX4" fmla="*/ 250825 w 599525"/>
                <a:gd name="connsiteY4" fmla="*/ 669925 h 669925"/>
                <a:gd name="connsiteX5" fmla="*/ 0 w 599525"/>
                <a:gd name="connsiteY5" fmla="*/ 517525 h 669925"/>
                <a:gd name="connsiteX6" fmla="*/ 133350 w 599525"/>
                <a:gd name="connsiteY6" fmla="*/ 174625 h 669925"/>
                <a:gd name="connsiteX7" fmla="*/ 511175 w 599525"/>
                <a:gd name="connsiteY7" fmla="*/ 0 h 669925"/>
                <a:gd name="connsiteX8" fmla="*/ 574675 w 599525"/>
                <a:gd name="connsiteY8" fmla="*/ 12700 h 669925"/>
                <a:gd name="connsiteX0" fmla="*/ 574675 w 596059"/>
                <a:gd name="connsiteY0" fmla="*/ 12700 h 669925"/>
                <a:gd name="connsiteX1" fmla="*/ 565150 w 596059"/>
                <a:gd name="connsiteY1" fmla="*/ 193675 h 669925"/>
                <a:gd name="connsiteX2" fmla="*/ 542925 w 596059"/>
                <a:gd name="connsiteY2" fmla="*/ 419100 h 669925"/>
                <a:gd name="connsiteX3" fmla="*/ 352425 w 596059"/>
                <a:gd name="connsiteY3" fmla="*/ 434975 h 669925"/>
                <a:gd name="connsiteX4" fmla="*/ 250825 w 596059"/>
                <a:gd name="connsiteY4" fmla="*/ 669925 h 669925"/>
                <a:gd name="connsiteX5" fmla="*/ 0 w 596059"/>
                <a:gd name="connsiteY5" fmla="*/ 517525 h 669925"/>
                <a:gd name="connsiteX6" fmla="*/ 133350 w 596059"/>
                <a:gd name="connsiteY6" fmla="*/ 174625 h 669925"/>
                <a:gd name="connsiteX7" fmla="*/ 511175 w 596059"/>
                <a:gd name="connsiteY7" fmla="*/ 0 h 669925"/>
                <a:gd name="connsiteX8" fmla="*/ 574675 w 596059"/>
                <a:gd name="connsiteY8" fmla="*/ 12700 h 66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059" h="669925">
                  <a:moveTo>
                    <a:pt x="574675" y="12700"/>
                  </a:moveTo>
                  <a:cubicBezTo>
                    <a:pt x="618067" y="59267"/>
                    <a:pt x="585258" y="137583"/>
                    <a:pt x="565150" y="193675"/>
                  </a:cubicBezTo>
                  <a:cubicBezTo>
                    <a:pt x="609600" y="226483"/>
                    <a:pt x="584200" y="348192"/>
                    <a:pt x="542925" y="419100"/>
                  </a:cubicBezTo>
                  <a:cubicBezTo>
                    <a:pt x="454025" y="551392"/>
                    <a:pt x="409575" y="455083"/>
                    <a:pt x="352425" y="434975"/>
                  </a:cubicBezTo>
                  <a:cubicBezTo>
                    <a:pt x="299508" y="478367"/>
                    <a:pt x="284692" y="591608"/>
                    <a:pt x="250825" y="669925"/>
                  </a:cubicBezTo>
                  <a:lnTo>
                    <a:pt x="0" y="517525"/>
                  </a:lnTo>
                  <a:lnTo>
                    <a:pt x="133350" y="174625"/>
                  </a:lnTo>
                  <a:lnTo>
                    <a:pt x="511175" y="0"/>
                  </a:lnTo>
                  <a:lnTo>
                    <a:pt x="574675" y="12700"/>
                  </a:lnTo>
                  <a:close/>
                </a:path>
              </a:pathLst>
            </a:custGeom>
            <a:solidFill>
              <a:srgbClr val="F8DFD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12" name="Freeform 1411"/>
            <p:cNvSpPr/>
            <p:nvPr/>
          </p:nvSpPr>
          <p:spPr>
            <a:xfrm rot="331209">
              <a:off x="5142640" y="2258894"/>
              <a:ext cx="223179" cy="669729"/>
            </a:xfrm>
            <a:custGeom>
              <a:avLst/>
              <a:gdLst>
                <a:gd name="connsiteX0" fmla="*/ 0 w 542925"/>
                <a:gd name="connsiteY0" fmla="*/ 0 h 1600200"/>
                <a:gd name="connsiteX1" fmla="*/ 485775 w 542925"/>
                <a:gd name="connsiteY1" fmla="*/ 171450 h 1600200"/>
                <a:gd name="connsiteX2" fmla="*/ 328613 w 542925"/>
                <a:gd name="connsiteY2" fmla="*/ 1376362 h 1600200"/>
                <a:gd name="connsiteX3" fmla="*/ 542925 w 542925"/>
                <a:gd name="connsiteY3" fmla="*/ 1495425 h 1600200"/>
                <a:gd name="connsiteX4" fmla="*/ 542925 w 542925"/>
                <a:gd name="connsiteY4" fmla="*/ 1562100 h 1600200"/>
                <a:gd name="connsiteX5" fmla="*/ 176213 w 542925"/>
                <a:gd name="connsiteY5" fmla="*/ 1600200 h 1600200"/>
                <a:gd name="connsiteX6" fmla="*/ 214313 w 542925"/>
                <a:gd name="connsiteY6" fmla="*/ 1281112 h 1600200"/>
                <a:gd name="connsiteX7" fmla="*/ 261938 w 542925"/>
                <a:gd name="connsiteY7" fmla="*/ 323850 h 1600200"/>
                <a:gd name="connsiteX8" fmla="*/ 14288 w 542925"/>
                <a:gd name="connsiteY8" fmla="*/ 428625 h 1600200"/>
                <a:gd name="connsiteX9" fmla="*/ 0 w 542925"/>
                <a:gd name="connsiteY9" fmla="*/ 0 h 1600200"/>
                <a:gd name="connsiteX0" fmla="*/ 0 w 542925"/>
                <a:gd name="connsiteY0" fmla="*/ 0 h 1600200"/>
                <a:gd name="connsiteX1" fmla="*/ 485775 w 542925"/>
                <a:gd name="connsiteY1" fmla="*/ 171450 h 1600200"/>
                <a:gd name="connsiteX2" fmla="*/ 328613 w 542925"/>
                <a:gd name="connsiteY2" fmla="*/ 1376362 h 1600200"/>
                <a:gd name="connsiteX3" fmla="*/ 542925 w 542925"/>
                <a:gd name="connsiteY3" fmla="*/ 1495425 h 1600200"/>
                <a:gd name="connsiteX4" fmla="*/ 542925 w 542925"/>
                <a:gd name="connsiteY4" fmla="*/ 1562100 h 1600200"/>
                <a:gd name="connsiteX5" fmla="*/ 176213 w 542925"/>
                <a:gd name="connsiteY5" fmla="*/ 1600200 h 1600200"/>
                <a:gd name="connsiteX6" fmla="*/ 214313 w 542925"/>
                <a:gd name="connsiteY6" fmla="*/ 1281112 h 1600200"/>
                <a:gd name="connsiteX7" fmla="*/ 261938 w 542925"/>
                <a:gd name="connsiteY7" fmla="*/ 323850 h 1600200"/>
                <a:gd name="connsiteX8" fmla="*/ 14288 w 542925"/>
                <a:gd name="connsiteY8" fmla="*/ 428625 h 1600200"/>
                <a:gd name="connsiteX9" fmla="*/ 0 w 542925"/>
                <a:gd name="connsiteY9" fmla="*/ 0 h 1600200"/>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0697"/>
                <a:gd name="connsiteX1" fmla="*/ 485775 w 542925"/>
                <a:gd name="connsiteY1" fmla="*/ 229091 h 1650697"/>
                <a:gd name="connsiteX2" fmla="*/ 328613 w 542925"/>
                <a:gd name="connsiteY2" fmla="*/ 1434003 h 1650697"/>
                <a:gd name="connsiteX3" fmla="*/ 542925 w 542925"/>
                <a:gd name="connsiteY3" fmla="*/ 1553066 h 1650697"/>
                <a:gd name="connsiteX4" fmla="*/ 542925 w 542925"/>
                <a:gd name="connsiteY4" fmla="*/ 1619741 h 1650697"/>
                <a:gd name="connsiteX5" fmla="*/ 176213 w 542925"/>
                <a:gd name="connsiteY5" fmla="*/ 1650697 h 1650697"/>
                <a:gd name="connsiteX6" fmla="*/ 214313 w 542925"/>
                <a:gd name="connsiteY6" fmla="*/ 1338753 h 1650697"/>
                <a:gd name="connsiteX7" fmla="*/ 261938 w 542925"/>
                <a:gd name="connsiteY7" fmla="*/ 381491 h 1650697"/>
                <a:gd name="connsiteX8" fmla="*/ 14288 w 542925"/>
                <a:gd name="connsiteY8" fmla="*/ 486266 h 1650697"/>
                <a:gd name="connsiteX9" fmla="*/ 0 w 542925"/>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069" h="1650697">
                  <a:moveTo>
                    <a:pt x="0" y="57641"/>
                  </a:moveTo>
                  <a:cubicBezTo>
                    <a:pt x="204788" y="-28084"/>
                    <a:pt x="509587" y="-51897"/>
                    <a:pt x="485775" y="229091"/>
                  </a:cubicBezTo>
                  <a:cubicBezTo>
                    <a:pt x="466726" y="664065"/>
                    <a:pt x="381000" y="1032366"/>
                    <a:pt x="328613" y="1434003"/>
                  </a:cubicBezTo>
                  <a:cubicBezTo>
                    <a:pt x="370682" y="1477659"/>
                    <a:pt x="460375" y="1521316"/>
                    <a:pt x="550069" y="1536397"/>
                  </a:cubicBezTo>
                  <a:lnTo>
                    <a:pt x="542925" y="1619741"/>
                  </a:lnTo>
                  <a:lnTo>
                    <a:pt x="176213" y="1650697"/>
                  </a:lnTo>
                  <a:cubicBezTo>
                    <a:pt x="172244" y="1472897"/>
                    <a:pt x="215900" y="1464166"/>
                    <a:pt x="214313" y="1338753"/>
                  </a:cubicBezTo>
                  <a:cubicBezTo>
                    <a:pt x="196850" y="1100628"/>
                    <a:pt x="127001" y="629141"/>
                    <a:pt x="261938" y="381491"/>
                  </a:cubicBezTo>
                  <a:lnTo>
                    <a:pt x="14288" y="486266"/>
                  </a:lnTo>
                  <a:lnTo>
                    <a:pt x="0" y="57641"/>
                  </a:lnTo>
                  <a:close/>
                </a:path>
              </a:pathLst>
            </a:custGeom>
            <a:solidFill>
              <a:srgbClr val="E8B4A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13" name="Freeform 1412"/>
            <p:cNvSpPr/>
            <p:nvPr/>
          </p:nvSpPr>
          <p:spPr>
            <a:xfrm>
              <a:off x="5183284" y="2878125"/>
              <a:ext cx="211842" cy="74804"/>
            </a:xfrm>
            <a:custGeom>
              <a:avLst/>
              <a:gdLst>
                <a:gd name="connsiteX0" fmla="*/ 0 w 585788"/>
                <a:gd name="connsiteY0" fmla="*/ 80963 h 200025"/>
                <a:gd name="connsiteX1" fmla="*/ 342900 w 585788"/>
                <a:gd name="connsiteY1" fmla="*/ 85725 h 200025"/>
                <a:gd name="connsiteX2" fmla="*/ 347663 w 585788"/>
                <a:gd name="connsiteY2" fmla="*/ 0 h 200025"/>
                <a:gd name="connsiteX3" fmla="*/ 585788 w 585788"/>
                <a:gd name="connsiteY3" fmla="*/ 57150 h 200025"/>
                <a:gd name="connsiteX4" fmla="*/ 376238 w 585788"/>
                <a:gd name="connsiteY4" fmla="*/ 180975 h 200025"/>
                <a:gd name="connsiteX5" fmla="*/ 4763 w 585788"/>
                <a:gd name="connsiteY5" fmla="*/ 200025 h 200025"/>
                <a:gd name="connsiteX6" fmla="*/ 0 w 585788"/>
                <a:gd name="connsiteY6" fmla="*/ 80963 h 200025"/>
                <a:gd name="connsiteX0" fmla="*/ 0 w 587362"/>
                <a:gd name="connsiteY0" fmla="*/ 80963 h 200025"/>
                <a:gd name="connsiteX1" fmla="*/ 342900 w 587362"/>
                <a:gd name="connsiteY1" fmla="*/ 85725 h 200025"/>
                <a:gd name="connsiteX2" fmla="*/ 347663 w 587362"/>
                <a:gd name="connsiteY2" fmla="*/ 0 h 200025"/>
                <a:gd name="connsiteX3" fmla="*/ 585788 w 587362"/>
                <a:gd name="connsiteY3" fmla="*/ 57150 h 200025"/>
                <a:gd name="connsiteX4" fmla="*/ 376238 w 587362"/>
                <a:gd name="connsiteY4" fmla="*/ 180975 h 200025"/>
                <a:gd name="connsiteX5" fmla="*/ 4763 w 587362"/>
                <a:gd name="connsiteY5" fmla="*/ 200025 h 200025"/>
                <a:gd name="connsiteX6" fmla="*/ 0 w 587362"/>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440"/>
                <a:gd name="connsiteX1" fmla="*/ 342900 w 587516"/>
                <a:gd name="connsiteY1" fmla="*/ 85725 h 200440"/>
                <a:gd name="connsiteX2" fmla="*/ 347663 w 587516"/>
                <a:gd name="connsiteY2" fmla="*/ 0 h 200440"/>
                <a:gd name="connsiteX3" fmla="*/ 585788 w 587516"/>
                <a:gd name="connsiteY3" fmla="*/ 57150 h 200440"/>
                <a:gd name="connsiteX4" fmla="*/ 376238 w 587516"/>
                <a:gd name="connsiteY4" fmla="*/ 180975 h 200440"/>
                <a:gd name="connsiteX5" fmla="*/ 4763 w 587516"/>
                <a:gd name="connsiteY5" fmla="*/ 200025 h 200440"/>
                <a:gd name="connsiteX6" fmla="*/ 0 w 587516"/>
                <a:gd name="connsiteY6" fmla="*/ 80963 h 200440"/>
                <a:gd name="connsiteX0" fmla="*/ 0 w 585788"/>
                <a:gd name="connsiteY0" fmla="*/ 80963 h 200025"/>
                <a:gd name="connsiteX1" fmla="*/ 342900 w 585788"/>
                <a:gd name="connsiteY1" fmla="*/ 85725 h 200025"/>
                <a:gd name="connsiteX2" fmla="*/ 347663 w 585788"/>
                <a:gd name="connsiteY2" fmla="*/ 0 h 200025"/>
                <a:gd name="connsiteX3" fmla="*/ 585788 w 585788"/>
                <a:gd name="connsiteY3" fmla="*/ 57150 h 200025"/>
                <a:gd name="connsiteX4" fmla="*/ 4763 w 585788"/>
                <a:gd name="connsiteY4" fmla="*/ 200025 h 200025"/>
                <a:gd name="connsiteX5" fmla="*/ 0 w 585788"/>
                <a:gd name="connsiteY5" fmla="*/ 80963 h 200025"/>
                <a:gd name="connsiteX0" fmla="*/ 0 w 590007"/>
                <a:gd name="connsiteY0" fmla="*/ 80963 h 200025"/>
                <a:gd name="connsiteX1" fmla="*/ 342900 w 590007"/>
                <a:gd name="connsiteY1" fmla="*/ 85725 h 200025"/>
                <a:gd name="connsiteX2" fmla="*/ 347663 w 590007"/>
                <a:gd name="connsiteY2" fmla="*/ 0 h 200025"/>
                <a:gd name="connsiteX3" fmla="*/ 585788 w 590007"/>
                <a:gd name="connsiteY3" fmla="*/ 57150 h 200025"/>
                <a:gd name="connsiteX4" fmla="*/ 4763 w 590007"/>
                <a:gd name="connsiteY4" fmla="*/ 200025 h 200025"/>
                <a:gd name="connsiteX5" fmla="*/ 0 w 590007"/>
                <a:gd name="connsiteY5" fmla="*/ 80963 h 200025"/>
                <a:gd name="connsiteX0" fmla="*/ 0 w 590297"/>
                <a:gd name="connsiteY0" fmla="*/ 80963 h 214790"/>
                <a:gd name="connsiteX1" fmla="*/ 342900 w 590297"/>
                <a:gd name="connsiteY1" fmla="*/ 85725 h 214790"/>
                <a:gd name="connsiteX2" fmla="*/ 347663 w 590297"/>
                <a:gd name="connsiteY2" fmla="*/ 0 h 214790"/>
                <a:gd name="connsiteX3" fmla="*/ 585788 w 590297"/>
                <a:gd name="connsiteY3" fmla="*/ 57150 h 214790"/>
                <a:gd name="connsiteX4" fmla="*/ 4763 w 590297"/>
                <a:gd name="connsiteY4" fmla="*/ 200025 h 214790"/>
                <a:gd name="connsiteX5" fmla="*/ 0 w 590297"/>
                <a:gd name="connsiteY5" fmla="*/ 80963 h 214790"/>
                <a:gd name="connsiteX0" fmla="*/ 0 w 590271"/>
                <a:gd name="connsiteY0" fmla="*/ 80963 h 209317"/>
                <a:gd name="connsiteX1" fmla="*/ 342900 w 590271"/>
                <a:gd name="connsiteY1" fmla="*/ 85725 h 209317"/>
                <a:gd name="connsiteX2" fmla="*/ 347663 w 590271"/>
                <a:gd name="connsiteY2" fmla="*/ 0 h 209317"/>
                <a:gd name="connsiteX3" fmla="*/ 585788 w 590271"/>
                <a:gd name="connsiteY3" fmla="*/ 57150 h 209317"/>
                <a:gd name="connsiteX4" fmla="*/ 1588 w 590271"/>
                <a:gd name="connsiteY4" fmla="*/ 193675 h 209317"/>
                <a:gd name="connsiteX5" fmla="*/ 0 w 590271"/>
                <a:gd name="connsiteY5" fmla="*/ 80963 h 209317"/>
                <a:gd name="connsiteX0" fmla="*/ 0 w 590429"/>
                <a:gd name="connsiteY0" fmla="*/ 80963 h 210641"/>
                <a:gd name="connsiteX1" fmla="*/ 342900 w 590429"/>
                <a:gd name="connsiteY1" fmla="*/ 85725 h 210641"/>
                <a:gd name="connsiteX2" fmla="*/ 347663 w 590429"/>
                <a:gd name="connsiteY2" fmla="*/ 0 h 210641"/>
                <a:gd name="connsiteX3" fmla="*/ 585788 w 590429"/>
                <a:gd name="connsiteY3" fmla="*/ 57150 h 210641"/>
                <a:gd name="connsiteX4" fmla="*/ 1588 w 590429"/>
                <a:gd name="connsiteY4" fmla="*/ 193675 h 210641"/>
                <a:gd name="connsiteX5" fmla="*/ 0 w 590429"/>
                <a:gd name="connsiteY5" fmla="*/ 80963 h 210641"/>
                <a:gd name="connsiteX0" fmla="*/ 4602 w 595031"/>
                <a:gd name="connsiteY0" fmla="*/ 80963 h 210641"/>
                <a:gd name="connsiteX1" fmla="*/ 347502 w 595031"/>
                <a:gd name="connsiteY1" fmla="*/ 85725 h 210641"/>
                <a:gd name="connsiteX2" fmla="*/ 352265 w 595031"/>
                <a:gd name="connsiteY2" fmla="*/ 0 h 210641"/>
                <a:gd name="connsiteX3" fmla="*/ 590390 w 595031"/>
                <a:gd name="connsiteY3" fmla="*/ 57150 h 210641"/>
                <a:gd name="connsiteX4" fmla="*/ 6190 w 595031"/>
                <a:gd name="connsiteY4" fmla="*/ 193675 h 210641"/>
                <a:gd name="connsiteX5" fmla="*/ 4602 w 595031"/>
                <a:gd name="connsiteY5" fmla="*/ 80963 h 210641"/>
                <a:gd name="connsiteX0" fmla="*/ 10012 w 600441"/>
                <a:gd name="connsiteY0" fmla="*/ 80963 h 210641"/>
                <a:gd name="connsiteX1" fmla="*/ 352912 w 600441"/>
                <a:gd name="connsiteY1" fmla="*/ 85725 h 210641"/>
                <a:gd name="connsiteX2" fmla="*/ 357675 w 600441"/>
                <a:gd name="connsiteY2" fmla="*/ 0 h 210641"/>
                <a:gd name="connsiteX3" fmla="*/ 595800 w 600441"/>
                <a:gd name="connsiteY3" fmla="*/ 57150 h 210641"/>
                <a:gd name="connsiteX4" fmla="*/ 11600 w 600441"/>
                <a:gd name="connsiteY4" fmla="*/ 193675 h 210641"/>
                <a:gd name="connsiteX5" fmla="*/ 10012 w 600441"/>
                <a:gd name="connsiteY5" fmla="*/ 80963 h 210641"/>
                <a:gd name="connsiteX0" fmla="*/ 14663 w 596516"/>
                <a:gd name="connsiteY0" fmla="*/ 12357 h 210641"/>
                <a:gd name="connsiteX1" fmla="*/ 348987 w 596516"/>
                <a:gd name="connsiteY1" fmla="*/ 85725 h 210641"/>
                <a:gd name="connsiteX2" fmla="*/ 353750 w 596516"/>
                <a:gd name="connsiteY2" fmla="*/ 0 h 210641"/>
                <a:gd name="connsiteX3" fmla="*/ 591875 w 596516"/>
                <a:gd name="connsiteY3" fmla="*/ 57150 h 210641"/>
                <a:gd name="connsiteX4" fmla="*/ 7675 w 596516"/>
                <a:gd name="connsiteY4" fmla="*/ 193675 h 210641"/>
                <a:gd name="connsiteX5" fmla="*/ 14663 w 596516"/>
                <a:gd name="connsiteY5" fmla="*/ 12357 h 210641"/>
                <a:gd name="connsiteX0" fmla="*/ 14663 w 596516"/>
                <a:gd name="connsiteY0" fmla="*/ 12357 h 210641"/>
                <a:gd name="connsiteX1" fmla="*/ 348987 w 596516"/>
                <a:gd name="connsiteY1" fmla="*/ 85725 h 210641"/>
                <a:gd name="connsiteX2" fmla="*/ 353750 w 596516"/>
                <a:gd name="connsiteY2" fmla="*/ 0 h 210641"/>
                <a:gd name="connsiteX3" fmla="*/ 591875 w 596516"/>
                <a:gd name="connsiteY3" fmla="*/ 57150 h 210641"/>
                <a:gd name="connsiteX4" fmla="*/ 7675 w 596516"/>
                <a:gd name="connsiteY4" fmla="*/ 193675 h 210641"/>
                <a:gd name="connsiteX5" fmla="*/ 14663 w 596516"/>
                <a:gd name="connsiteY5" fmla="*/ 12357 h 210641"/>
                <a:gd name="connsiteX0" fmla="*/ 14663 w 596516"/>
                <a:gd name="connsiteY0" fmla="*/ 12357 h 210641"/>
                <a:gd name="connsiteX1" fmla="*/ 368998 w 596516"/>
                <a:gd name="connsiteY1" fmla="*/ 59997 h 210641"/>
                <a:gd name="connsiteX2" fmla="*/ 353750 w 596516"/>
                <a:gd name="connsiteY2" fmla="*/ 0 h 210641"/>
                <a:gd name="connsiteX3" fmla="*/ 591875 w 596516"/>
                <a:gd name="connsiteY3" fmla="*/ 57150 h 210641"/>
                <a:gd name="connsiteX4" fmla="*/ 7675 w 596516"/>
                <a:gd name="connsiteY4" fmla="*/ 193675 h 210641"/>
                <a:gd name="connsiteX5" fmla="*/ 14663 w 596516"/>
                <a:gd name="connsiteY5" fmla="*/ 12357 h 210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6516" h="210641">
                  <a:moveTo>
                    <a:pt x="14663" y="12357"/>
                  </a:moveTo>
                  <a:cubicBezTo>
                    <a:pt x="38449" y="73963"/>
                    <a:pt x="197548" y="96510"/>
                    <a:pt x="368998" y="59997"/>
                  </a:cubicBezTo>
                  <a:lnTo>
                    <a:pt x="353750" y="0"/>
                  </a:lnTo>
                  <a:lnTo>
                    <a:pt x="591875" y="57150"/>
                  </a:lnTo>
                  <a:cubicBezTo>
                    <a:pt x="649025" y="188913"/>
                    <a:pt x="162456" y="240506"/>
                    <a:pt x="7675" y="193675"/>
                  </a:cubicBezTo>
                  <a:cubicBezTo>
                    <a:pt x="-5554" y="156104"/>
                    <a:pt x="-683" y="46753"/>
                    <a:pt x="14663" y="12357"/>
                  </a:cubicBezTo>
                  <a:close/>
                </a:path>
              </a:pathLst>
            </a:custGeom>
            <a:solidFill>
              <a:srgbClr val="463F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14" name="Freeform 1413"/>
            <p:cNvSpPr/>
            <p:nvPr/>
          </p:nvSpPr>
          <p:spPr>
            <a:xfrm>
              <a:off x="4615614" y="2316150"/>
              <a:ext cx="704348" cy="487230"/>
            </a:xfrm>
            <a:custGeom>
              <a:avLst/>
              <a:gdLst>
                <a:gd name="connsiteX0" fmla="*/ 923925 w 981075"/>
                <a:gd name="connsiteY0" fmla="*/ 411956 h 678656"/>
                <a:gd name="connsiteX1" fmla="*/ 981075 w 981075"/>
                <a:gd name="connsiteY1" fmla="*/ 323850 h 678656"/>
                <a:gd name="connsiteX2" fmla="*/ 578644 w 981075"/>
                <a:gd name="connsiteY2" fmla="*/ 0 h 678656"/>
                <a:gd name="connsiteX3" fmla="*/ 0 w 981075"/>
                <a:gd name="connsiteY3" fmla="*/ 154781 h 678656"/>
                <a:gd name="connsiteX4" fmla="*/ 452438 w 981075"/>
                <a:gd name="connsiteY4" fmla="*/ 678656 h 678656"/>
                <a:gd name="connsiteX5" fmla="*/ 923925 w 981075"/>
                <a:gd name="connsiteY5" fmla="*/ 411956 h 67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1075" h="678656">
                  <a:moveTo>
                    <a:pt x="923925" y="411956"/>
                  </a:moveTo>
                  <a:lnTo>
                    <a:pt x="981075" y="323850"/>
                  </a:lnTo>
                  <a:lnTo>
                    <a:pt x="578644" y="0"/>
                  </a:lnTo>
                  <a:lnTo>
                    <a:pt x="0" y="154781"/>
                  </a:lnTo>
                  <a:lnTo>
                    <a:pt x="452438" y="678656"/>
                  </a:lnTo>
                  <a:lnTo>
                    <a:pt x="923925" y="411956"/>
                  </a:lnTo>
                  <a:close/>
                </a:path>
              </a:pathLst>
            </a:custGeom>
            <a:solidFill>
              <a:srgbClr val="4A141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15" name="Oval 1414"/>
            <p:cNvSpPr/>
            <p:nvPr/>
          </p:nvSpPr>
          <p:spPr>
            <a:xfrm>
              <a:off x="4969536" y="1694071"/>
              <a:ext cx="69917" cy="109638"/>
            </a:xfrm>
            <a:prstGeom prst="ellipse">
              <a:avLst/>
            </a:prstGeom>
            <a:solidFill>
              <a:srgbClr val="E8BE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16" name="Freeform 1415"/>
            <p:cNvSpPr/>
            <p:nvPr/>
          </p:nvSpPr>
          <p:spPr>
            <a:xfrm>
              <a:off x="5270911" y="2313113"/>
              <a:ext cx="234505" cy="703718"/>
            </a:xfrm>
            <a:custGeom>
              <a:avLst/>
              <a:gdLst>
                <a:gd name="connsiteX0" fmla="*/ 0 w 542925"/>
                <a:gd name="connsiteY0" fmla="*/ 0 h 1600200"/>
                <a:gd name="connsiteX1" fmla="*/ 485775 w 542925"/>
                <a:gd name="connsiteY1" fmla="*/ 171450 h 1600200"/>
                <a:gd name="connsiteX2" fmla="*/ 328613 w 542925"/>
                <a:gd name="connsiteY2" fmla="*/ 1376362 h 1600200"/>
                <a:gd name="connsiteX3" fmla="*/ 542925 w 542925"/>
                <a:gd name="connsiteY3" fmla="*/ 1495425 h 1600200"/>
                <a:gd name="connsiteX4" fmla="*/ 542925 w 542925"/>
                <a:gd name="connsiteY4" fmla="*/ 1562100 h 1600200"/>
                <a:gd name="connsiteX5" fmla="*/ 176213 w 542925"/>
                <a:gd name="connsiteY5" fmla="*/ 1600200 h 1600200"/>
                <a:gd name="connsiteX6" fmla="*/ 214313 w 542925"/>
                <a:gd name="connsiteY6" fmla="*/ 1281112 h 1600200"/>
                <a:gd name="connsiteX7" fmla="*/ 261938 w 542925"/>
                <a:gd name="connsiteY7" fmla="*/ 323850 h 1600200"/>
                <a:gd name="connsiteX8" fmla="*/ 14288 w 542925"/>
                <a:gd name="connsiteY8" fmla="*/ 428625 h 1600200"/>
                <a:gd name="connsiteX9" fmla="*/ 0 w 542925"/>
                <a:gd name="connsiteY9" fmla="*/ 0 h 1600200"/>
                <a:gd name="connsiteX0" fmla="*/ 0 w 542925"/>
                <a:gd name="connsiteY0" fmla="*/ 0 h 1600200"/>
                <a:gd name="connsiteX1" fmla="*/ 485775 w 542925"/>
                <a:gd name="connsiteY1" fmla="*/ 171450 h 1600200"/>
                <a:gd name="connsiteX2" fmla="*/ 328613 w 542925"/>
                <a:gd name="connsiteY2" fmla="*/ 1376362 h 1600200"/>
                <a:gd name="connsiteX3" fmla="*/ 542925 w 542925"/>
                <a:gd name="connsiteY3" fmla="*/ 1495425 h 1600200"/>
                <a:gd name="connsiteX4" fmla="*/ 542925 w 542925"/>
                <a:gd name="connsiteY4" fmla="*/ 1562100 h 1600200"/>
                <a:gd name="connsiteX5" fmla="*/ 176213 w 542925"/>
                <a:gd name="connsiteY5" fmla="*/ 1600200 h 1600200"/>
                <a:gd name="connsiteX6" fmla="*/ 214313 w 542925"/>
                <a:gd name="connsiteY6" fmla="*/ 1281112 h 1600200"/>
                <a:gd name="connsiteX7" fmla="*/ 261938 w 542925"/>
                <a:gd name="connsiteY7" fmla="*/ 323850 h 1600200"/>
                <a:gd name="connsiteX8" fmla="*/ 14288 w 542925"/>
                <a:gd name="connsiteY8" fmla="*/ 428625 h 1600200"/>
                <a:gd name="connsiteX9" fmla="*/ 0 w 542925"/>
                <a:gd name="connsiteY9" fmla="*/ 0 h 1600200"/>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7841"/>
                <a:gd name="connsiteX1" fmla="*/ 485775 w 542925"/>
                <a:gd name="connsiteY1" fmla="*/ 229091 h 1657841"/>
                <a:gd name="connsiteX2" fmla="*/ 328613 w 542925"/>
                <a:gd name="connsiteY2" fmla="*/ 1434003 h 1657841"/>
                <a:gd name="connsiteX3" fmla="*/ 542925 w 542925"/>
                <a:gd name="connsiteY3" fmla="*/ 1553066 h 1657841"/>
                <a:gd name="connsiteX4" fmla="*/ 542925 w 542925"/>
                <a:gd name="connsiteY4" fmla="*/ 1619741 h 1657841"/>
                <a:gd name="connsiteX5" fmla="*/ 176213 w 542925"/>
                <a:gd name="connsiteY5" fmla="*/ 1657841 h 1657841"/>
                <a:gd name="connsiteX6" fmla="*/ 214313 w 542925"/>
                <a:gd name="connsiteY6" fmla="*/ 1338753 h 1657841"/>
                <a:gd name="connsiteX7" fmla="*/ 261938 w 542925"/>
                <a:gd name="connsiteY7" fmla="*/ 381491 h 1657841"/>
                <a:gd name="connsiteX8" fmla="*/ 14288 w 542925"/>
                <a:gd name="connsiteY8" fmla="*/ 486266 h 1657841"/>
                <a:gd name="connsiteX9" fmla="*/ 0 w 542925"/>
                <a:gd name="connsiteY9" fmla="*/ 57641 h 1657841"/>
                <a:gd name="connsiteX0" fmla="*/ 0 w 542925"/>
                <a:gd name="connsiteY0" fmla="*/ 57641 h 1650697"/>
                <a:gd name="connsiteX1" fmla="*/ 485775 w 542925"/>
                <a:gd name="connsiteY1" fmla="*/ 229091 h 1650697"/>
                <a:gd name="connsiteX2" fmla="*/ 328613 w 542925"/>
                <a:gd name="connsiteY2" fmla="*/ 1434003 h 1650697"/>
                <a:gd name="connsiteX3" fmla="*/ 542925 w 542925"/>
                <a:gd name="connsiteY3" fmla="*/ 1553066 h 1650697"/>
                <a:gd name="connsiteX4" fmla="*/ 542925 w 542925"/>
                <a:gd name="connsiteY4" fmla="*/ 1619741 h 1650697"/>
                <a:gd name="connsiteX5" fmla="*/ 176213 w 542925"/>
                <a:gd name="connsiteY5" fmla="*/ 1650697 h 1650697"/>
                <a:gd name="connsiteX6" fmla="*/ 214313 w 542925"/>
                <a:gd name="connsiteY6" fmla="*/ 1338753 h 1650697"/>
                <a:gd name="connsiteX7" fmla="*/ 261938 w 542925"/>
                <a:gd name="connsiteY7" fmla="*/ 381491 h 1650697"/>
                <a:gd name="connsiteX8" fmla="*/ 14288 w 542925"/>
                <a:gd name="connsiteY8" fmla="*/ 486266 h 1650697"/>
                <a:gd name="connsiteX9" fmla="*/ 0 w 542925"/>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 name="connsiteX0" fmla="*/ 0 w 550069"/>
                <a:gd name="connsiteY0" fmla="*/ 57641 h 1650697"/>
                <a:gd name="connsiteX1" fmla="*/ 485775 w 550069"/>
                <a:gd name="connsiteY1" fmla="*/ 229091 h 1650697"/>
                <a:gd name="connsiteX2" fmla="*/ 328613 w 550069"/>
                <a:gd name="connsiteY2" fmla="*/ 1434003 h 1650697"/>
                <a:gd name="connsiteX3" fmla="*/ 550069 w 550069"/>
                <a:gd name="connsiteY3" fmla="*/ 1536397 h 1650697"/>
                <a:gd name="connsiteX4" fmla="*/ 542925 w 550069"/>
                <a:gd name="connsiteY4" fmla="*/ 1619741 h 1650697"/>
                <a:gd name="connsiteX5" fmla="*/ 176213 w 550069"/>
                <a:gd name="connsiteY5" fmla="*/ 1650697 h 1650697"/>
                <a:gd name="connsiteX6" fmla="*/ 214313 w 550069"/>
                <a:gd name="connsiteY6" fmla="*/ 1338753 h 1650697"/>
                <a:gd name="connsiteX7" fmla="*/ 261938 w 550069"/>
                <a:gd name="connsiteY7" fmla="*/ 381491 h 1650697"/>
                <a:gd name="connsiteX8" fmla="*/ 14288 w 550069"/>
                <a:gd name="connsiteY8" fmla="*/ 486266 h 1650697"/>
                <a:gd name="connsiteX9" fmla="*/ 0 w 550069"/>
                <a:gd name="connsiteY9" fmla="*/ 57641 h 165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069" h="1650697">
                  <a:moveTo>
                    <a:pt x="0" y="57641"/>
                  </a:moveTo>
                  <a:cubicBezTo>
                    <a:pt x="204788" y="-28084"/>
                    <a:pt x="509587" y="-51897"/>
                    <a:pt x="485775" y="229091"/>
                  </a:cubicBezTo>
                  <a:cubicBezTo>
                    <a:pt x="466726" y="664065"/>
                    <a:pt x="381000" y="1032366"/>
                    <a:pt x="328613" y="1434003"/>
                  </a:cubicBezTo>
                  <a:cubicBezTo>
                    <a:pt x="370682" y="1477659"/>
                    <a:pt x="460375" y="1521316"/>
                    <a:pt x="550069" y="1536397"/>
                  </a:cubicBezTo>
                  <a:lnTo>
                    <a:pt x="542925" y="1619741"/>
                  </a:lnTo>
                  <a:lnTo>
                    <a:pt x="176213" y="1650697"/>
                  </a:lnTo>
                  <a:cubicBezTo>
                    <a:pt x="172244" y="1472897"/>
                    <a:pt x="215900" y="1464166"/>
                    <a:pt x="214313" y="1338753"/>
                  </a:cubicBezTo>
                  <a:cubicBezTo>
                    <a:pt x="196850" y="1100628"/>
                    <a:pt x="127001" y="629141"/>
                    <a:pt x="261938" y="381491"/>
                  </a:cubicBezTo>
                  <a:lnTo>
                    <a:pt x="14288" y="486266"/>
                  </a:lnTo>
                  <a:lnTo>
                    <a:pt x="0" y="57641"/>
                  </a:lnTo>
                  <a:close/>
                </a:path>
              </a:pathLst>
            </a:custGeom>
            <a:solidFill>
              <a:srgbClr val="F7D7D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17" name="Freeform 1416"/>
            <p:cNvSpPr/>
            <p:nvPr/>
          </p:nvSpPr>
          <p:spPr>
            <a:xfrm>
              <a:off x="4873722" y="1560799"/>
              <a:ext cx="233408" cy="242910"/>
            </a:xfrm>
            <a:custGeom>
              <a:avLst/>
              <a:gdLst>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15900 h 539750"/>
                <a:gd name="connsiteX1" fmla="*/ 342900 w 520700"/>
                <a:gd name="connsiteY1" fmla="*/ 355600 h 539750"/>
                <a:gd name="connsiteX2" fmla="*/ 76200 w 520700"/>
                <a:gd name="connsiteY2" fmla="*/ 539750 h 539750"/>
                <a:gd name="connsiteX3" fmla="*/ 0 w 520700"/>
                <a:gd name="connsiteY3" fmla="*/ 133350 h 539750"/>
                <a:gd name="connsiteX4" fmla="*/ 393700 w 520700"/>
                <a:gd name="connsiteY4" fmla="*/ 0 h 539750"/>
                <a:gd name="connsiteX5" fmla="*/ 520700 w 520700"/>
                <a:gd name="connsiteY5" fmla="*/ 215900 h 539750"/>
                <a:gd name="connsiteX0" fmla="*/ 522529 w 522529"/>
                <a:gd name="connsiteY0" fmla="*/ 230771 h 554621"/>
                <a:gd name="connsiteX1" fmla="*/ 344729 w 522529"/>
                <a:gd name="connsiteY1" fmla="*/ 370471 h 554621"/>
                <a:gd name="connsiteX2" fmla="*/ 78029 w 522529"/>
                <a:gd name="connsiteY2" fmla="*/ 554621 h 554621"/>
                <a:gd name="connsiteX3" fmla="*/ 1829 w 522529"/>
                <a:gd name="connsiteY3" fmla="*/ 148221 h 554621"/>
                <a:gd name="connsiteX4" fmla="*/ 395529 w 522529"/>
                <a:gd name="connsiteY4" fmla="*/ 14871 h 554621"/>
                <a:gd name="connsiteX5" fmla="*/ 522529 w 522529"/>
                <a:gd name="connsiteY5" fmla="*/ 230771 h 554621"/>
                <a:gd name="connsiteX0" fmla="*/ 522529 w 522529"/>
                <a:gd name="connsiteY0" fmla="*/ 264348 h 588198"/>
                <a:gd name="connsiteX1" fmla="*/ 344729 w 522529"/>
                <a:gd name="connsiteY1" fmla="*/ 404048 h 588198"/>
                <a:gd name="connsiteX2" fmla="*/ 78029 w 522529"/>
                <a:gd name="connsiteY2" fmla="*/ 588198 h 588198"/>
                <a:gd name="connsiteX3" fmla="*/ 1829 w 522529"/>
                <a:gd name="connsiteY3" fmla="*/ 181798 h 588198"/>
                <a:gd name="connsiteX4" fmla="*/ 395529 w 522529"/>
                <a:gd name="connsiteY4" fmla="*/ 48448 h 588198"/>
                <a:gd name="connsiteX5" fmla="*/ 522529 w 522529"/>
                <a:gd name="connsiteY5" fmla="*/ 264348 h 588198"/>
                <a:gd name="connsiteX0" fmla="*/ 547791 w 547791"/>
                <a:gd name="connsiteY0" fmla="*/ 245938 h 569788"/>
                <a:gd name="connsiteX1" fmla="*/ 369991 w 547791"/>
                <a:gd name="connsiteY1" fmla="*/ 385638 h 569788"/>
                <a:gd name="connsiteX2" fmla="*/ 103291 w 547791"/>
                <a:gd name="connsiteY2" fmla="*/ 569788 h 569788"/>
                <a:gd name="connsiteX3" fmla="*/ 1691 w 547791"/>
                <a:gd name="connsiteY3" fmla="*/ 214188 h 569788"/>
                <a:gd name="connsiteX4" fmla="*/ 420791 w 547791"/>
                <a:gd name="connsiteY4" fmla="*/ 30038 h 569788"/>
                <a:gd name="connsiteX5" fmla="*/ 547791 w 547791"/>
                <a:gd name="connsiteY5" fmla="*/ 245938 h 569788"/>
                <a:gd name="connsiteX0" fmla="*/ 547447 w 547447"/>
                <a:gd name="connsiteY0" fmla="*/ 245938 h 569788"/>
                <a:gd name="connsiteX1" fmla="*/ 369647 w 547447"/>
                <a:gd name="connsiteY1" fmla="*/ 385638 h 569788"/>
                <a:gd name="connsiteX2" fmla="*/ 102947 w 547447"/>
                <a:gd name="connsiteY2" fmla="*/ 569788 h 569788"/>
                <a:gd name="connsiteX3" fmla="*/ 1347 w 547447"/>
                <a:gd name="connsiteY3" fmla="*/ 214188 h 569788"/>
                <a:gd name="connsiteX4" fmla="*/ 420447 w 547447"/>
                <a:gd name="connsiteY4" fmla="*/ 30038 h 569788"/>
                <a:gd name="connsiteX5" fmla="*/ 547447 w 547447"/>
                <a:gd name="connsiteY5" fmla="*/ 245938 h 569788"/>
                <a:gd name="connsiteX0" fmla="*/ 547498 w 547498"/>
                <a:gd name="connsiteY0" fmla="*/ 245938 h 569788"/>
                <a:gd name="connsiteX1" fmla="*/ 369698 w 547498"/>
                <a:gd name="connsiteY1" fmla="*/ 385638 h 569788"/>
                <a:gd name="connsiteX2" fmla="*/ 102998 w 547498"/>
                <a:gd name="connsiteY2" fmla="*/ 569788 h 569788"/>
                <a:gd name="connsiteX3" fmla="*/ 1398 w 547498"/>
                <a:gd name="connsiteY3" fmla="*/ 214188 h 569788"/>
                <a:gd name="connsiteX4" fmla="*/ 420498 w 547498"/>
                <a:gd name="connsiteY4" fmla="*/ 30038 h 569788"/>
                <a:gd name="connsiteX5" fmla="*/ 547498 w 547498"/>
                <a:gd name="connsiteY5" fmla="*/ 245938 h 569788"/>
                <a:gd name="connsiteX0" fmla="*/ 547498 w 547498"/>
                <a:gd name="connsiteY0" fmla="*/ 245938 h 569788"/>
                <a:gd name="connsiteX1" fmla="*/ 369698 w 547498"/>
                <a:gd name="connsiteY1" fmla="*/ 385638 h 569788"/>
                <a:gd name="connsiteX2" fmla="*/ 262543 w 547498"/>
                <a:gd name="connsiteY2" fmla="*/ 453108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 name="connsiteX0" fmla="*/ 547498 w 547498"/>
                <a:gd name="connsiteY0" fmla="*/ 245938 h 569788"/>
                <a:gd name="connsiteX1" fmla="*/ 369698 w 547498"/>
                <a:gd name="connsiteY1" fmla="*/ 385638 h 569788"/>
                <a:gd name="connsiteX2" fmla="*/ 262543 w 547498"/>
                <a:gd name="connsiteY2" fmla="*/ 453108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 name="connsiteX0" fmla="*/ 547498 w 547498"/>
                <a:gd name="connsiteY0" fmla="*/ 245938 h 569788"/>
                <a:gd name="connsiteX1" fmla="*/ 369698 w 547498"/>
                <a:gd name="connsiteY1" fmla="*/ 385638 h 569788"/>
                <a:gd name="connsiteX2" fmla="*/ 262543 w 547498"/>
                <a:gd name="connsiteY2" fmla="*/ 453108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 name="connsiteX0" fmla="*/ 547498 w 547498"/>
                <a:gd name="connsiteY0" fmla="*/ 245938 h 569788"/>
                <a:gd name="connsiteX1" fmla="*/ 369698 w 547498"/>
                <a:gd name="connsiteY1" fmla="*/ 385638 h 569788"/>
                <a:gd name="connsiteX2" fmla="*/ 236349 w 547498"/>
                <a:gd name="connsiteY2" fmla="*/ 481683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 name="connsiteX0" fmla="*/ 547498 w 547498"/>
                <a:gd name="connsiteY0" fmla="*/ 245938 h 569788"/>
                <a:gd name="connsiteX1" fmla="*/ 369698 w 547498"/>
                <a:gd name="connsiteY1" fmla="*/ 385638 h 569788"/>
                <a:gd name="connsiteX2" fmla="*/ 236349 w 547498"/>
                <a:gd name="connsiteY2" fmla="*/ 481683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 name="connsiteX0" fmla="*/ 547498 w 547498"/>
                <a:gd name="connsiteY0" fmla="*/ 245938 h 569788"/>
                <a:gd name="connsiteX1" fmla="*/ 369698 w 547498"/>
                <a:gd name="connsiteY1" fmla="*/ 385638 h 569788"/>
                <a:gd name="connsiteX2" fmla="*/ 233967 w 547498"/>
                <a:gd name="connsiteY2" fmla="*/ 484064 h 569788"/>
                <a:gd name="connsiteX3" fmla="*/ 102998 w 547498"/>
                <a:gd name="connsiteY3" fmla="*/ 569788 h 569788"/>
                <a:gd name="connsiteX4" fmla="*/ 1398 w 547498"/>
                <a:gd name="connsiteY4" fmla="*/ 214188 h 569788"/>
                <a:gd name="connsiteX5" fmla="*/ 420498 w 547498"/>
                <a:gd name="connsiteY5" fmla="*/ 30038 h 569788"/>
                <a:gd name="connsiteX6" fmla="*/ 547498 w 547498"/>
                <a:gd name="connsiteY6" fmla="*/ 245938 h 56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498" h="569788">
                  <a:moveTo>
                    <a:pt x="547498" y="245938"/>
                  </a:moveTo>
                  <a:lnTo>
                    <a:pt x="369698" y="385638"/>
                  </a:lnTo>
                  <a:cubicBezTo>
                    <a:pt x="359379" y="330340"/>
                    <a:pt x="246667" y="360768"/>
                    <a:pt x="233967" y="484064"/>
                  </a:cubicBezTo>
                  <a:lnTo>
                    <a:pt x="102998" y="569788"/>
                  </a:lnTo>
                  <a:lnTo>
                    <a:pt x="1398" y="214188"/>
                  </a:lnTo>
                  <a:cubicBezTo>
                    <a:pt x="-22944" y="-46162"/>
                    <a:pt x="276565" y="-14412"/>
                    <a:pt x="420498" y="30038"/>
                  </a:cubicBezTo>
                  <a:cubicBezTo>
                    <a:pt x="551731" y="63905"/>
                    <a:pt x="543265" y="180321"/>
                    <a:pt x="547498" y="245938"/>
                  </a:cubicBezTo>
                  <a:close/>
                </a:path>
              </a:pathLst>
            </a:custGeom>
            <a:solidFill>
              <a:srgbClr val="2E272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18" name="Freeform 1417"/>
            <p:cNvSpPr/>
            <p:nvPr/>
          </p:nvSpPr>
          <p:spPr>
            <a:xfrm>
              <a:off x="4754321" y="1867326"/>
              <a:ext cx="634769" cy="821012"/>
            </a:xfrm>
            <a:custGeom>
              <a:avLst/>
              <a:gdLst>
                <a:gd name="connsiteX0" fmla="*/ 333375 w 809625"/>
                <a:gd name="connsiteY0" fmla="*/ 0 h 1174750"/>
                <a:gd name="connsiteX1" fmla="*/ 536575 w 809625"/>
                <a:gd name="connsiteY1" fmla="*/ 142875 h 1174750"/>
                <a:gd name="connsiteX2" fmla="*/ 568325 w 809625"/>
                <a:gd name="connsiteY2" fmla="*/ 234950 h 1174750"/>
                <a:gd name="connsiteX3" fmla="*/ 809625 w 809625"/>
                <a:gd name="connsiteY3" fmla="*/ 403225 h 1174750"/>
                <a:gd name="connsiteX4" fmla="*/ 615950 w 809625"/>
                <a:gd name="connsiteY4" fmla="*/ 561975 h 1174750"/>
                <a:gd name="connsiteX5" fmla="*/ 673100 w 809625"/>
                <a:gd name="connsiteY5" fmla="*/ 1174750 h 1174750"/>
                <a:gd name="connsiteX6" fmla="*/ 441325 w 809625"/>
                <a:gd name="connsiteY6" fmla="*/ 1174750 h 1174750"/>
                <a:gd name="connsiteX7" fmla="*/ 92075 w 809625"/>
                <a:gd name="connsiteY7" fmla="*/ 955675 h 1174750"/>
                <a:gd name="connsiteX8" fmla="*/ 28575 w 809625"/>
                <a:gd name="connsiteY8" fmla="*/ 530225 h 1174750"/>
                <a:gd name="connsiteX9" fmla="*/ 0 w 809625"/>
                <a:gd name="connsiteY9" fmla="*/ 244475 h 1174750"/>
                <a:gd name="connsiteX10" fmla="*/ 333375 w 809625"/>
                <a:gd name="connsiteY10" fmla="*/ 0 h 1174750"/>
                <a:gd name="connsiteX0" fmla="*/ 333375 w 809625"/>
                <a:gd name="connsiteY0" fmla="*/ 0 h 1174750"/>
                <a:gd name="connsiteX1" fmla="*/ 536575 w 809625"/>
                <a:gd name="connsiteY1" fmla="*/ 142875 h 1174750"/>
                <a:gd name="connsiteX2" fmla="*/ 568325 w 809625"/>
                <a:gd name="connsiteY2" fmla="*/ 234950 h 1174750"/>
                <a:gd name="connsiteX3" fmla="*/ 809625 w 809625"/>
                <a:gd name="connsiteY3" fmla="*/ 403225 h 1174750"/>
                <a:gd name="connsiteX4" fmla="*/ 615950 w 809625"/>
                <a:gd name="connsiteY4" fmla="*/ 561975 h 1174750"/>
                <a:gd name="connsiteX5" fmla="*/ 673100 w 809625"/>
                <a:gd name="connsiteY5" fmla="*/ 1174750 h 1174750"/>
                <a:gd name="connsiteX6" fmla="*/ 441325 w 809625"/>
                <a:gd name="connsiteY6" fmla="*/ 1174750 h 1174750"/>
                <a:gd name="connsiteX7" fmla="*/ 92075 w 809625"/>
                <a:gd name="connsiteY7" fmla="*/ 955675 h 1174750"/>
                <a:gd name="connsiteX8" fmla="*/ 57150 w 809625"/>
                <a:gd name="connsiteY8" fmla="*/ 574675 h 1174750"/>
                <a:gd name="connsiteX9" fmla="*/ 0 w 809625"/>
                <a:gd name="connsiteY9" fmla="*/ 244475 h 1174750"/>
                <a:gd name="connsiteX10" fmla="*/ 333375 w 809625"/>
                <a:gd name="connsiteY10" fmla="*/ 0 h 1174750"/>
                <a:gd name="connsiteX0" fmla="*/ 343436 w 819686"/>
                <a:gd name="connsiteY0" fmla="*/ 0 h 1174750"/>
                <a:gd name="connsiteX1" fmla="*/ 546636 w 819686"/>
                <a:gd name="connsiteY1" fmla="*/ 142875 h 1174750"/>
                <a:gd name="connsiteX2" fmla="*/ 578386 w 819686"/>
                <a:gd name="connsiteY2" fmla="*/ 234950 h 1174750"/>
                <a:gd name="connsiteX3" fmla="*/ 819686 w 819686"/>
                <a:gd name="connsiteY3" fmla="*/ 403225 h 1174750"/>
                <a:gd name="connsiteX4" fmla="*/ 626011 w 819686"/>
                <a:gd name="connsiteY4" fmla="*/ 561975 h 1174750"/>
                <a:gd name="connsiteX5" fmla="*/ 683161 w 819686"/>
                <a:gd name="connsiteY5" fmla="*/ 1174750 h 1174750"/>
                <a:gd name="connsiteX6" fmla="*/ 451386 w 819686"/>
                <a:gd name="connsiteY6" fmla="*/ 1174750 h 1174750"/>
                <a:gd name="connsiteX7" fmla="*/ 102136 w 819686"/>
                <a:gd name="connsiteY7" fmla="*/ 955675 h 1174750"/>
                <a:gd name="connsiteX8" fmla="*/ 67211 w 819686"/>
                <a:gd name="connsiteY8" fmla="*/ 574675 h 1174750"/>
                <a:gd name="connsiteX9" fmla="*/ 10061 w 819686"/>
                <a:gd name="connsiteY9" fmla="*/ 244475 h 1174750"/>
                <a:gd name="connsiteX10" fmla="*/ 343436 w 819686"/>
                <a:gd name="connsiteY10" fmla="*/ 0 h 1174750"/>
                <a:gd name="connsiteX0" fmla="*/ 335277 w 811527"/>
                <a:gd name="connsiteY0" fmla="*/ 0 h 1174750"/>
                <a:gd name="connsiteX1" fmla="*/ 538477 w 811527"/>
                <a:gd name="connsiteY1" fmla="*/ 142875 h 1174750"/>
                <a:gd name="connsiteX2" fmla="*/ 570227 w 811527"/>
                <a:gd name="connsiteY2" fmla="*/ 234950 h 1174750"/>
                <a:gd name="connsiteX3" fmla="*/ 811527 w 811527"/>
                <a:gd name="connsiteY3" fmla="*/ 403225 h 1174750"/>
                <a:gd name="connsiteX4" fmla="*/ 617852 w 811527"/>
                <a:gd name="connsiteY4" fmla="*/ 561975 h 1174750"/>
                <a:gd name="connsiteX5" fmla="*/ 675002 w 811527"/>
                <a:gd name="connsiteY5" fmla="*/ 1174750 h 1174750"/>
                <a:gd name="connsiteX6" fmla="*/ 443227 w 811527"/>
                <a:gd name="connsiteY6" fmla="*/ 1174750 h 1174750"/>
                <a:gd name="connsiteX7" fmla="*/ 93977 w 811527"/>
                <a:gd name="connsiteY7" fmla="*/ 955675 h 1174750"/>
                <a:gd name="connsiteX8" fmla="*/ 59052 w 811527"/>
                <a:gd name="connsiteY8" fmla="*/ 574675 h 1174750"/>
                <a:gd name="connsiteX9" fmla="*/ 24127 w 811527"/>
                <a:gd name="connsiteY9" fmla="*/ 231775 h 1174750"/>
                <a:gd name="connsiteX10" fmla="*/ 335277 w 811527"/>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2012 w 829562"/>
                <a:gd name="connsiteY7" fmla="*/ 955675 h 1174750"/>
                <a:gd name="connsiteX8" fmla="*/ 77087 w 829562"/>
                <a:gd name="connsiteY8" fmla="*/ 574675 h 1174750"/>
                <a:gd name="connsiteX9" fmla="*/ 42162 w 829562"/>
                <a:gd name="connsiteY9" fmla="*/ 231775 h 1174750"/>
                <a:gd name="connsiteX10" fmla="*/ 353312 w 829562"/>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2012 w 829562"/>
                <a:gd name="connsiteY7" fmla="*/ 955675 h 1174750"/>
                <a:gd name="connsiteX8" fmla="*/ 77087 w 829562"/>
                <a:gd name="connsiteY8" fmla="*/ 574675 h 1174750"/>
                <a:gd name="connsiteX9" fmla="*/ 42162 w 829562"/>
                <a:gd name="connsiteY9" fmla="*/ 231775 h 1174750"/>
                <a:gd name="connsiteX10" fmla="*/ 353312 w 829562"/>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2012 w 829562"/>
                <a:gd name="connsiteY7" fmla="*/ 955675 h 1174750"/>
                <a:gd name="connsiteX8" fmla="*/ 77087 w 829562"/>
                <a:gd name="connsiteY8" fmla="*/ 574675 h 1174750"/>
                <a:gd name="connsiteX9" fmla="*/ 42162 w 829562"/>
                <a:gd name="connsiteY9" fmla="*/ 231775 h 1174750"/>
                <a:gd name="connsiteX10" fmla="*/ 353312 w 829562"/>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8362 w 829562"/>
                <a:gd name="connsiteY7" fmla="*/ 996950 h 1174750"/>
                <a:gd name="connsiteX8" fmla="*/ 77087 w 829562"/>
                <a:gd name="connsiteY8" fmla="*/ 574675 h 1174750"/>
                <a:gd name="connsiteX9" fmla="*/ 42162 w 829562"/>
                <a:gd name="connsiteY9" fmla="*/ 231775 h 1174750"/>
                <a:gd name="connsiteX10" fmla="*/ 353312 w 829562"/>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8362 w 829562"/>
                <a:gd name="connsiteY7" fmla="*/ 996950 h 1174750"/>
                <a:gd name="connsiteX8" fmla="*/ 77087 w 829562"/>
                <a:gd name="connsiteY8" fmla="*/ 574675 h 1174750"/>
                <a:gd name="connsiteX9" fmla="*/ 42162 w 829562"/>
                <a:gd name="connsiteY9" fmla="*/ 231775 h 1174750"/>
                <a:gd name="connsiteX10" fmla="*/ 353312 w 829562"/>
                <a:gd name="connsiteY10" fmla="*/ 0 h 1174750"/>
                <a:gd name="connsiteX0" fmla="*/ 353312 w 829562"/>
                <a:gd name="connsiteY0" fmla="*/ 0 h 1174750"/>
                <a:gd name="connsiteX1" fmla="*/ 556512 w 829562"/>
                <a:gd name="connsiteY1" fmla="*/ 142875 h 1174750"/>
                <a:gd name="connsiteX2" fmla="*/ 588262 w 829562"/>
                <a:gd name="connsiteY2" fmla="*/ 234950 h 1174750"/>
                <a:gd name="connsiteX3" fmla="*/ 829562 w 829562"/>
                <a:gd name="connsiteY3" fmla="*/ 403225 h 1174750"/>
                <a:gd name="connsiteX4" fmla="*/ 635887 w 829562"/>
                <a:gd name="connsiteY4" fmla="*/ 561975 h 1174750"/>
                <a:gd name="connsiteX5" fmla="*/ 693037 w 829562"/>
                <a:gd name="connsiteY5" fmla="*/ 1174750 h 1174750"/>
                <a:gd name="connsiteX6" fmla="*/ 461262 w 829562"/>
                <a:gd name="connsiteY6" fmla="*/ 1174750 h 1174750"/>
                <a:gd name="connsiteX7" fmla="*/ 118362 w 829562"/>
                <a:gd name="connsiteY7" fmla="*/ 996950 h 1174750"/>
                <a:gd name="connsiteX8" fmla="*/ 77087 w 829562"/>
                <a:gd name="connsiteY8" fmla="*/ 574675 h 1174750"/>
                <a:gd name="connsiteX9" fmla="*/ 42162 w 829562"/>
                <a:gd name="connsiteY9" fmla="*/ 231775 h 1174750"/>
                <a:gd name="connsiteX10" fmla="*/ 353312 w 829562"/>
                <a:gd name="connsiteY10" fmla="*/ 0 h 1174750"/>
                <a:gd name="connsiteX0" fmla="*/ 335448 w 811698"/>
                <a:gd name="connsiteY0" fmla="*/ 0 h 1174750"/>
                <a:gd name="connsiteX1" fmla="*/ 538648 w 811698"/>
                <a:gd name="connsiteY1" fmla="*/ 142875 h 1174750"/>
                <a:gd name="connsiteX2" fmla="*/ 570398 w 811698"/>
                <a:gd name="connsiteY2" fmla="*/ 234950 h 1174750"/>
                <a:gd name="connsiteX3" fmla="*/ 811698 w 811698"/>
                <a:gd name="connsiteY3" fmla="*/ 403225 h 1174750"/>
                <a:gd name="connsiteX4" fmla="*/ 618023 w 811698"/>
                <a:gd name="connsiteY4" fmla="*/ 561975 h 1174750"/>
                <a:gd name="connsiteX5" fmla="*/ 675173 w 811698"/>
                <a:gd name="connsiteY5" fmla="*/ 1174750 h 1174750"/>
                <a:gd name="connsiteX6" fmla="*/ 443398 w 811698"/>
                <a:gd name="connsiteY6" fmla="*/ 1174750 h 1174750"/>
                <a:gd name="connsiteX7" fmla="*/ 100498 w 811698"/>
                <a:gd name="connsiteY7" fmla="*/ 996950 h 1174750"/>
                <a:gd name="connsiteX8" fmla="*/ 59223 w 811698"/>
                <a:gd name="connsiteY8" fmla="*/ 574675 h 1174750"/>
                <a:gd name="connsiteX9" fmla="*/ 24298 w 811698"/>
                <a:gd name="connsiteY9" fmla="*/ 231775 h 1174750"/>
                <a:gd name="connsiteX10" fmla="*/ 335448 w 811698"/>
                <a:gd name="connsiteY10" fmla="*/ 0 h 1174750"/>
                <a:gd name="connsiteX0" fmla="*/ 335448 w 811698"/>
                <a:gd name="connsiteY0" fmla="*/ 0 h 1174750"/>
                <a:gd name="connsiteX1" fmla="*/ 538648 w 811698"/>
                <a:gd name="connsiteY1" fmla="*/ 142875 h 1174750"/>
                <a:gd name="connsiteX2" fmla="*/ 570398 w 811698"/>
                <a:gd name="connsiteY2" fmla="*/ 234950 h 1174750"/>
                <a:gd name="connsiteX3" fmla="*/ 811698 w 811698"/>
                <a:gd name="connsiteY3" fmla="*/ 403225 h 1174750"/>
                <a:gd name="connsiteX4" fmla="*/ 618023 w 811698"/>
                <a:gd name="connsiteY4" fmla="*/ 561975 h 1174750"/>
                <a:gd name="connsiteX5" fmla="*/ 675173 w 811698"/>
                <a:gd name="connsiteY5" fmla="*/ 1174750 h 1174750"/>
                <a:gd name="connsiteX6" fmla="*/ 443398 w 811698"/>
                <a:gd name="connsiteY6" fmla="*/ 1174750 h 1174750"/>
                <a:gd name="connsiteX7" fmla="*/ 100498 w 811698"/>
                <a:gd name="connsiteY7" fmla="*/ 996950 h 1174750"/>
                <a:gd name="connsiteX8" fmla="*/ 59223 w 811698"/>
                <a:gd name="connsiteY8" fmla="*/ 574675 h 1174750"/>
                <a:gd name="connsiteX9" fmla="*/ 24298 w 811698"/>
                <a:gd name="connsiteY9" fmla="*/ 231775 h 1174750"/>
                <a:gd name="connsiteX10" fmla="*/ 335448 w 811698"/>
                <a:gd name="connsiteY10" fmla="*/ 0 h 1174750"/>
                <a:gd name="connsiteX0" fmla="*/ 335448 w 811698"/>
                <a:gd name="connsiteY0" fmla="*/ 0 h 1692275"/>
                <a:gd name="connsiteX1" fmla="*/ 538648 w 811698"/>
                <a:gd name="connsiteY1" fmla="*/ 142875 h 1692275"/>
                <a:gd name="connsiteX2" fmla="*/ 570398 w 811698"/>
                <a:gd name="connsiteY2" fmla="*/ 234950 h 1692275"/>
                <a:gd name="connsiteX3" fmla="*/ 811698 w 811698"/>
                <a:gd name="connsiteY3" fmla="*/ 403225 h 1692275"/>
                <a:gd name="connsiteX4" fmla="*/ 618023 w 811698"/>
                <a:gd name="connsiteY4" fmla="*/ 561975 h 1692275"/>
                <a:gd name="connsiteX5" fmla="*/ 675173 w 811698"/>
                <a:gd name="connsiteY5" fmla="*/ 1174750 h 1692275"/>
                <a:gd name="connsiteX6" fmla="*/ 338623 w 811698"/>
                <a:gd name="connsiteY6" fmla="*/ 1692275 h 1692275"/>
                <a:gd name="connsiteX7" fmla="*/ 100498 w 811698"/>
                <a:gd name="connsiteY7" fmla="*/ 996950 h 1692275"/>
                <a:gd name="connsiteX8" fmla="*/ 59223 w 811698"/>
                <a:gd name="connsiteY8" fmla="*/ 574675 h 1692275"/>
                <a:gd name="connsiteX9" fmla="*/ 24298 w 811698"/>
                <a:gd name="connsiteY9" fmla="*/ 231775 h 1692275"/>
                <a:gd name="connsiteX10" fmla="*/ 335448 w 811698"/>
                <a:gd name="connsiteY10" fmla="*/ 0 h 1692275"/>
                <a:gd name="connsiteX0" fmla="*/ 335448 w 811698"/>
                <a:gd name="connsiteY0" fmla="*/ 0 h 1873250"/>
                <a:gd name="connsiteX1" fmla="*/ 538648 w 811698"/>
                <a:gd name="connsiteY1" fmla="*/ 142875 h 1873250"/>
                <a:gd name="connsiteX2" fmla="*/ 570398 w 811698"/>
                <a:gd name="connsiteY2" fmla="*/ 234950 h 1873250"/>
                <a:gd name="connsiteX3" fmla="*/ 811698 w 811698"/>
                <a:gd name="connsiteY3" fmla="*/ 403225 h 1873250"/>
                <a:gd name="connsiteX4" fmla="*/ 618023 w 811698"/>
                <a:gd name="connsiteY4" fmla="*/ 561975 h 1873250"/>
                <a:gd name="connsiteX5" fmla="*/ 675173 w 811698"/>
                <a:gd name="connsiteY5" fmla="*/ 1174750 h 1873250"/>
                <a:gd name="connsiteX6" fmla="*/ 173523 w 811698"/>
                <a:gd name="connsiteY6" fmla="*/ 1873250 h 1873250"/>
                <a:gd name="connsiteX7" fmla="*/ 100498 w 811698"/>
                <a:gd name="connsiteY7" fmla="*/ 996950 h 1873250"/>
                <a:gd name="connsiteX8" fmla="*/ 59223 w 811698"/>
                <a:gd name="connsiteY8" fmla="*/ 574675 h 1873250"/>
                <a:gd name="connsiteX9" fmla="*/ 24298 w 811698"/>
                <a:gd name="connsiteY9" fmla="*/ 231775 h 1873250"/>
                <a:gd name="connsiteX10" fmla="*/ 335448 w 811698"/>
                <a:gd name="connsiteY10" fmla="*/ 0 h 1873250"/>
                <a:gd name="connsiteX0" fmla="*/ 335448 w 811698"/>
                <a:gd name="connsiteY0" fmla="*/ 0 h 1917699"/>
                <a:gd name="connsiteX1" fmla="*/ 538648 w 811698"/>
                <a:gd name="connsiteY1" fmla="*/ 142875 h 1917699"/>
                <a:gd name="connsiteX2" fmla="*/ 570398 w 811698"/>
                <a:gd name="connsiteY2" fmla="*/ 234950 h 1917699"/>
                <a:gd name="connsiteX3" fmla="*/ 811698 w 811698"/>
                <a:gd name="connsiteY3" fmla="*/ 403225 h 1917699"/>
                <a:gd name="connsiteX4" fmla="*/ 618023 w 811698"/>
                <a:gd name="connsiteY4" fmla="*/ 561975 h 1917699"/>
                <a:gd name="connsiteX5" fmla="*/ 675173 w 811698"/>
                <a:gd name="connsiteY5" fmla="*/ 1174750 h 1917699"/>
                <a:gd name="connsiteX6" fmla="*/ 583098 w 811698"/>
                <a:gd name="connsiteY6" fmla="*/ 1917699 h 1917699"/>
                <a:gd name="connsiteX7" fmla="*/ 173523 w 811698"/>
                <a:gd name="connsiteY7" fmla="*/ 1873250 h 1917699"/>
                <a:gd name="connsiteX8" fmla="*/ 100498 w 811698"/>
                <a:gd name="connsiteY8" fmla="*/ 996950 h 1917699"/>
                <a:gd name="connsiteX9" fmla="*/ 59223 w 811698"/>
                <a:gd name="connsiteY9" fmla="*/ 574675 h 1917699"/>
                <a:gd name="connsiteX10" fmla="*/ 24298 w 811698"/>
                <a:gd name="connsiteY10" fmla="*/ 231775 h 1917699"/>
                <a:gd name="connsiteX11" fmla="*/ 335448 w 811698"/>
                <a:gd name="connsiteY11" fmla="*/ 0 h 1917699"/>
                <a:gd name="connsiteX0" fmla="*/ 335448 w 811698"/>
                <a:gd name="connsiteY0" fmla="*/ 0 h 1917699"/>
                <a:gd name="connsiteX1" fmla="*/ 538648 w 811698"/>
                <a:gd name="connsiteY1" fmla="*/ 142875 h 1917699"/>
                <a:gd name="connsiteX2" fmla="*/ 570398 w 811698"/>
                <a:gd name="connsiteY2" fmla="*/ 234950 h 1917699"/>
                <a:gd name="connsiteX3" fmla="*/ 811698 w 811698"/>
                <a:gd name="connsiteY3" fmla="*/ 403225 h 1917699"/>
                <a:gd name="connsiteX4" fmla="*/ 618023 w 811698"/>
                <a:gd name="connsiteY4" fmla="*/ 561975 h 1917699"/>
                <a:gd name="connsiteX5" fmla="*/ 675173 w 811698"/>
                <a:gd name="connsiteY5" fmla="*/ 1174750 h 1917699"/>
                <a:gd name="connsiteX6" fmla="*/ 583098 w 811698"/>
                <a:gd name="connsiteY6" fmla="*/ 1917699 h 1917699"/>
                <a:gd name="connsiteX7" fmla="*/ 173523 w 811698"/>
                <a:gd name="connsiteY7" fmla="*/ 1873250 h 1917699"/>
                <a:gd name="connsiteX8" fmla="*/ 100498 w 811698"/>
                <a:gd name="connsiteY8" fmla="*/ 996950 h 1917699"/>
                <a:gd name="connsiteX9" fmla="*/ 59223 w 811698"/>
                <a:gd name="connsiteY9" fmla="*/ 574675 h 1917699"/>
                <a:gd name="connsiteX10" fmla="*/ 24298 w 811698"/>
                <a:gd name="connsiteY10" fmla="*/ 231775 h 1917699"/>
                <a:gd name="connsiteX11" fmla="*/ 335448 w 811698"/>
                <a:gd name="connsiteY11" fmla="*/ 0 h 1917699"/>
                <a:gd name="connsiteX0" fmla="*/ 335448 w 1431052"/>
                <a:gd name="connsiteY0" fmla="*/ 0 h 1917699"/>
                <a:gd name="connsiteX1" fmla="*/ 538648 w 1431052"/>
                <a:gd name="connsiteY1" fmla="*/ 142875 h 1917699"/>
                <a:gd name="connsiteX2" fmla="*/ 570398 w 1431052"/>
                <a:gd name="connsiteY2" fmla="*/ 234950 h 1917699"/>
                <a:gd name="connsiteX3" fmla="*/ 811698 w 1431052"/>
                <a:gd name="connsiteY3" fmla="*/ 403225 h 1917699"/>
                <a:gd name="connsiteX4" fmla="*/ 618023 w 1431052"/>
                <a:gd name="connsiteY4" fmla="*/ 561975 h 1917699"/>
                <a:gd name="connsiteX5" fmla="*/ 675173 w 1431052"/>
                <a:gd name="connsiteY5" fmla="*/ 1174750 h 1917699"/>
                <a:gd name="connsiteX6" fmla="*/ 1430823 w 1431052"/>
                <a:gd name="connsiteY6" fmla="*/ 1441449 h 1917699"/>
                <a:gd name="connsiteX7" fmla="*/ 583098 w 1431052"/>
                <a:gd name="connsiteY7" fmla="*/ 1917699 h 1917699"/>
                <a:gd name="connsiteX8" fmla="*/ 173523 w 1431052"/>
                <a:gd name="connsiteY8" fmla="*/ 1873250 h 1917699"/>
                <a:gd name="connsiteX9" fmla="*/ 100498 w 1431052"/>
                <a:gd name="connsiteY9" fmla="*/ 996950 h 1917699"/>
                <a:gd name="connsiteX10" fmla="*/ 59223 w 1431052"/>
                <a:gd name="connsiteY10" fmla="*/ 574675 h 1917699"/>
                <a:gd name="connsiteX11" fmla="*/ 24298 w 1431052"/>
                <a:gd name="connsiteY11" fmla="*/ 231775 h 1917699"/>
                <a:gd name="connsiteX12" fmla="*/ 335448 w 1431052"/>
                <a:gd name="connsiteY12" fmla="*/ 0 h 1917699"/>
                <a:gd name="connsiteX0" fmla="*/ 335448 w 1441559"/>
                <a:gd name="connsiteY0" fmla="*/ 0 h 1917699"/>
                <a:gd name="connsiteX1" fmla="*/ 538648 w 1441559"/>
                <a:gd name="connsiteY1" fmla="*/ 142875 h 1917699"/>
                <a:gd name="connsiteX2" fmla="*/ 570398 w 1441559"/>
                <a:gd name="connsiteY2" fmla="*/ 234950 h 1917699"/>
                <a:gd name="connsiteX3" fmla="*/ 811698 w 1441559"/>
                <a:gd name="connsiteY3" fmla="*/ 403225 h 1917699"/>
                <a:gd name="connsiteX4" fmla="*/ 618023 w 1441559"/>
                <a:gd name="connsiteY4" fmla="*/ 561975 h 1917699"/>
                <a:gd name="connsiteX5" fmla="*/ 675173 w 1441559"/>
                <a:gd name="connsiteY5" fmla="*/ 1174750 h 1917699"/>
                <a:gd name="connsiteX6" fmla="*/ 1430823 w 1441559"/>
                <a:gd name="connsiteY6" fmla="*/ 1441449 h 1917699"/>
                <a:gd name="connsiteX7" fmla="*/ 1075223 w 1441559"/>
                <a:gd name="connsiteY7" fmla="*/ 1676399 h 1917699"/>
                <a:gd name="connsiteX8" fmla="*/ 583098 w 1441559"/>
                <a:gd name="connsiteY8" fmla="*/ 1917699 h 1917699"/>
                <a:gd name="connsiteX9" fmla="*/ 173523 w 1441559"/>
                <a:gd name="connsiteY9" fmla="*/ 1873250 h 1917699"/>
                <a:gd name="connsiteX10" fmla="*/ 100498 w 1441559"/>
                <a:gd name="connsiteY10" fmla="*/ 996950 h 1917699"/>
                <a:gd name="connsiteX11" fmla="*/ 59223 w 1441559"/>
                <a:gd name="connsiteY11" fmla="*/ 574675 h 1917699"/>
                <a:gd name="connsiteX12" fmla="*/ 24298 w 1441559"/>
                <a:gd name="connsiteY12" fmla="*/ 231775 h 1917699"/>
                <a:gd name="connsiteX13" fmla="*/ 335448 w 1441559"/>
                <a:gd name="connsiteY13" fmla="*/ 0 h 1917699"/>
                <a:gd name="connsiteX0" fmla="*/ 335448 w 1441559"/>
                <a:gd name="connsiteY0" fmla="*/ 0 h 1917699"/>
                <a:gd name="connsiteX1" fmla="*/ 538648 w 1441559"/>
                <a:gd name="connsiteY1" fmla="*/ 142875 h 1917699"/>
                <a:gd name="connsiteX2" fmla="*/ 570398 w 1441559"/>
                <a:gd name="connsiteY2" fmla="*/ 234950 h 1917699"/>
                <a:gd name="connsiteX3" fmla="*/ 811698 w 1441559"/>
                <a:gd name="connsiteY3" fmla="*/ 403225 h 1917699"/>
                <a:gd name="connsiteX4" fmla="*/ 618023 w 1441559"/>
                <a:gd name="connsiteY4" fmla="*/ 561975 h 1917699"/>
                <a:gd name="connsiteX5" fmla="*/ 675173 w 1441559"/>
                <a:gd name="connsiteY5" fmla="*/ 1174750 h 1917699"/>
                <a:gd name="connsiteX6" fmla="*/ 1430823 w 1441559"/>
                <a:gd name="connsiteY6" fmla="*/ 1441449 h 1917699"/>
                <a:gd name="connsiteX7" fmla="*/ 1075223 w 1441559"/>
                <a:gd name="connsiteY7" fmla="*/ 1676399 h 1917699"/>
                <a:gd name="connsiteX8" fmla="*/ 583098 w 1441559"/>
                <a:gd name="connsiteY8" fmla="*/ 1917699 h 1917699"/>
                <a:gd name="connsiteX9" fmla="*/ 173523 w 1441559"/>
                <a:gd name="connsiteY9" fmla="*/ 1873250 h 1917699"/>
                <a:gd name="connsiteX10" fmla="*/ 100498 w 1441559"/>
                <a:gd name="connsiteY10" fmla="*/ 996950 h 1917699"/>
                <a:gd name="connsiteX11" fmla="*/ 59223 w 1441559"/>
                <a:gd name="connsiteY11" fmla="*/ 574675 h 1917699"/>
                <a:gd name="connsiteX12" fmla="*/ 24298 w 1441559"/>
                <a:gd name="connsiteY12" fmla="*/ 231775 h 1917699"/>
                <a:gd name="connsiteX13" fmla="*/ 335448 w 1441559"/>
                <a:gd name="connsiteY13" fmla="*/ 0 h 1917699"/>
                <a:gd name="connsiteX0" fmla="*/ 335448 w 1441559"/>
                <a:gd name="connsiteY0" fmla="*/ 0 h 1925832"/>
                <a:gd name="connsiteX1" fmla="*/ 538648 w 1441559"/>
                <a:gd name="connsiteY1" fmla="*/ 142875 h 1925832"/>
                <a:gd name="connsiteX2" fmla="*/ 570398 w 1441559"/>
                <a:gd name="connsiteY2" fmla="*/ 234950 h 1925832"/>
                <a:gd name="connsiteX3" fmla="*/ 811698 w 1441559"/>
                <a:gd name="connsiteY3" fmla="*/ 403225 h 1925832"/>
                <a:gd name="connsiteX4" fmla="*/ 618023 w 1441559"/>
                <a:gd name="connsiteY4" fmla="*/ 561975 h 1925832"/>
                <a:gd name="connsiteX5" fmla="*/ 675173 w 1441559"/>
                <a:gd name="connsiteY5" fmla="*/ 1174750 h 1925832"/>
                <a:gd name="connsiteX6" fmla="*/ 1430823 w 1441559"/>
                <a:gd name="connsiteY6" fmla="*/ 1441449 h 1925832"/>
                <a:gd name="connsiteX7" fmla="*/ 1075223 w 1441559"/>
                <a:gd name="connsiteY7" fmla="*/ 1676399 h 1925832"/>
                <a:gd name="connsiteX8" fmla="*/ 583098 w 1441559"/>
                <a:gd name="connsiteY8" fmla="*/ 1917699 h 1925832"/>
                <a:gd name="connsiteX9" fmla="*/ 173523 w 1441559"/>
                <a:gd name="connsiteY9" fmla="*/ 1873250 h 1925832"/>
                <a:gd name="connsiteX10" fmla="*/ 100498 w 1441559"/>
                <a:gd name="connsiteY10" fmla="*/ 996950 h 1925832"/>
                <a:gd name="connsiteX11" fmla="*/ 59223 w 1441559"/>
                <a:gd name="connsiteY11" fmla="*/ 574675 h 1925832"/>
                <a:gd name="connsiteX12" fmla="*/ 24298 w 1441559"/>
                <a:gd name="connsiteY12" fmla="*/ 231775 h 1925832"/>
                <a:gd name="connsiteX13" fmla="*/ 335448 w 1441559"/>
                <a:gd name="connsiteY13" fmla="*/ 0 h 1925832"/>
                <a:gd name="connsiteX0" fmla="*/ 335448 w 1469305"/>
                <a:gd name="connsiteY0" fmla="*/ 0 h 1925832"/>
                <a:gd name="connsiteX1" fmla="*/ 538648 w 1469305"/>
                <a:gd name="connsiteY1" fmla="*/ 142875 h 1925832"/>
                <a:gd name="connsiteX2" fmla="*/ 570398 w 1469305"/>
                <a:gd name="connsiteY2" fmla="*/ 234950 h 1925832"/>
                <a:gd name="connsiteX3" fmla="*/ 811698 w 1469305"/>
                <a:gd name="connsiteY3" fmla="*/ 403225 h 1925832"/>
                <a:gd name="connsiteX4" fmla="*/ 618023 w 1469305"/>
                <a:gd name="connsiteY4" fmla="*/ 561975 h 1925832"/>
                <a:gd name="connsiteX5" fmla="*/ 675173 w 1469305"/>
                <a:gd name="connsiteY5" fmla="*/ 1174750 h 1925832"/>
                <a:gd name="connsiteX6" fmla="*/ 1459398 w 1469305"/>
                <a:gd name="connsiteY6" fmla="*/ 1292224 h 1925832"/>
                <a:gd name="connsiteX7" fmla="*/ 1075223 w 1469305"/>
                <a:gd name="connsiteY7" fmla="*/ 1676399 h 1925832"/>
                <a:gd name="connsiteX8" fmla="*/ 583098 w 1469305"/>
                <a:gd name="connsiteY8" fmla="*/ 1917699 h 1925832"/>
                <a:gd name="connsiteX9" fmla="*/ 173523 w 1469305"/>
                <a:gd name="connsiteY9" fmla="*/ 1873250 h 1925832"/>
                <a:gd name="connsiteX10" fmla="*/ 100498 w 1469305"/>
                <a:gd name="connsiteY10" fmla="*/ 996950 h 1925832"/>
                <a:gd name="connsiteX11" fmla="*/ 59223 w 1469305"/>
                <a:gd name="connsiteY11" fmla="*/ 574675 h 1925832"/>
                <a:gd name="connsiteX12" fmla="*/ 24298 w 1469305"/>
                <a:gd name="connsiteY12" fmla="*/ 231775 h 1925832"/>
                <a:gd name="connsiteX13" fmla="*/ 335448 w 1469305"/>
                <a:gd name="connsiteY13" fmla="*/ 0 h 1925832"/>
                <a:gd name="connsiteX0" fmla="*/ 335448 w 1521895"/>
                <a:gd name="connsiteY0" fmla="*/ 0 h 1925832"/>
                <a:gd name="connsiteX1" fmla="*/ 538648 w 1521895"/>
                <a:gd name="connsiteY1" fmla="*/ 142875 h 1925832"/>
                <a:gd name="connsiteX2" fmla="*/ 570398 w 1521895"/>
                <a:gd name="connsiteY2" fmla="*/ 234950 h 1925832"/>
                <a:gd name="connsiteX3" fmla="*/ 811698 w 1521895"/>
                <a:gd name="connsiteY3" fmla="*/ 403225 h 1925832"/>
                <a:gd name="connsiteX4" fmla="*/ 618023 w 1521895"/>
                <a:gd name="connsiteY4" fmla="*/ 561975 h 1925832"/>
                <a:gd name="connsiteX5" fmla="*/ 675173 w 1521895"/>
                <a:gd name="connsiteY5" fmla="*/ 1174750 h 1925832"/>
                <a:gd name="connsiteX6" fmla="*/ 1459398 w 1521895"/>
                <a:gd name="connsiteY6" fmla="*/ 1292224 h 1925832"/>
                <a:gd name="connsiteX7" fmla="*/ 1427648 w 1521895"/>
                <a:gd name="connsiteY7" fmla="*/ 1450973 h 1925832"/>
                <a:gd name="connsiteX8" fmla="*/ 1075223 w 1521895"/>
                <a:gd name="connsiteY8" fmla="*/ 1676399 h 1925832"/>
                <a:gd name="connsiteX9" fmla="*/ 583098 w 1521895"/>
                <a:gd name="connsiteY9" fmla="*/ 1917699 h 1925832"/>
                <a:gd name="connsiteX10" fmla="*/ 173523 w 1521895"/>
                <a:gd name="connsiteY10" fmla="*/ 1873250 h 1925832"/>
                <a:gd name="connsiteX11" fmla="*/ 100498 w 1521895"/>
                <a:gd name="connsiteY11" fmla="*/ 996950 h 1925832"/>
                <a:gd name="connsiteX12" fmla="*/ 59223 w 1521895"/>
                <a:gd name="connsiteY12" fmla="*/ 574675 h 1925832"/>
                <a:gd name="connsiteX13" fmla="*/ 24298 w 1521895"/>
                <a:gd name="connsiteY13" fmla="*/ 231775 h 1925832"/>
                <a:gd name="connsiteX14" fmla="*/ 335448 w 1521895"/>
                <a:gd name="connsiteY14" fmla="*/ 0 h 1925832"/>
                <a:gd name="connsiteX0" fmla="*/ 335448 w 1505845"/>
                <a:gd name="connsiteY0" fmla="*/ 0 h 1925832"/>
                <a:gd name="connsiteX1" fmla="*/ 538648 w 1505845"/>
                <a:gd name="connsiteY1" fmla="*/ 142875 h 1925832"/>
                <a:gd name="connsiteX2" fmla="*/ 570398 w 1505845"/>
                <a:gd name="connsiteY2" fmla="*/ 234950 h 1925832"/>
                <a:gd name="connsiteX3" fmla="*/ 811698 w 1505845"/>
                <a:gd name="connsiteY3" fmla="*/ 403225 h 1925832"/>
                <a:gd name="connsiteX4" fmla="*/ 618023 w 1505845"/>
                <a:gd name="connsiteY4" fmla="*/ 561975 h 1925832"/>
                <a:gd name="connsiteX5" fmla="*/ 675173 w 1505845"/>
                <a:gd name="connsiteY5" fmla="*/ 1174750 h 1925832"/>
                <a:gd name="connsiteX6" fmla="*/ 1459398 w 1505845"/>
                <a:gd name="connsiteY6" fmla="*/ 1292224 h 1925832"/>
                <a:gd name="connsiteX7" fmla="*/ 1427648 w 1505845"/>
                <a:gd name="connsiteY7" fmla="*/ 1450973 h 1925832"/>
                <a:gd name="connsiteX8" fmla="*/ 1075223 w 1505845"/>
                <a:gd name="connsiteY8" fmla="*/ 1676399 h 1925832"/>
                <a:gd name="connsiteX9" fmla="*/ 583098 w 1505845"/>
                <a:gd name="connsiteY9" fmla="*/ 1917699 h 1925832"/>
                <a:gd name="connsiteX10" fmla="*/ 173523 w 1505845"/>
                <a:gd name="connsiteY10" fmla="*/ 1873250 h 1925832"/>
                <a:gd name="connsiteX11" fmla="*/ 100498 w 1505845"/>
                <a:gd name="connsiteY11" fmla="*/ 996950 h 1925832"/>
                <a:gd name="connsiteX12" fmla="*/ 59223 w 1505845"/>
                <a:gd name="connsiteY12" fmla="*/ 574675 h 1925832"/>
                <a:gd name="connsiteX13" fmla="*/ 24298 w 1505845"/>
                <a:gd name="connsiteY13" fmla="*/ 231775 h 1925832"/>
                <a:gd name="connsiteX14" fmla="*/ 335448 w 1505845"/>
                <a:gd name="connsiteY14" fmla="*/ 0 h 1925832"/>
                <a:gd name="connsiteX0" fmla="*/ 335448 w 1505845"/>
                <a:gd name="connsiteY0" fmla="*/ 0 h 1925832"/>
                <a:gd name="connsiteX1" fmla="*/ 538648 w 1505845"/>
                <a:gd name="connsiteY1" fmla="*/ 142875 h 1925832"/>
                <a:gd name="connsiteX2" fmla="*/ 570398 w 1505845"/>
                <a:gd name="connsiteY2" fmla="*/ 234950 h 1925832"/>
                <a:gd name="connsiteX3" fmla="*/ 811698 w 1505845"/>
                <a:gd name="connsiteY3" fmla="*/ 403225 h 1925832"/>
                <a:gd name="connsiteX4" fmla="*/ 618023 w 1505845"/>
                <a:gd name="connsiteY4" fmla="*/ 561975 h 1925832"/>
                <a:gd name="connsiteX5" fmla="*/ 675173 w 1505845"/>
                <a:gd name="connsiteY5" fmla="*/ 1174750 h 1925832"/>
                <a:gd name="connsiteX6" fmla="*/ 1459398 w 1505845"/>
                <a:gd name="connsiteY6" fmla="*/ 1292224 h 1925832"/>
                <a:gd name="connsiteX7" fmla="*/ 1427648 w 1505845"/>
                <a:gd name="connsiteY7" fmla="*/ 1450973 h 1925832"/>
                <a:gd name="connsiteX8" fmla="*/ 1075223 w 1505845"/>
                <a:gd name="connsiteY8" fmla="*/ 1676399 h 1925832"/>
                <a:gd name="connsiteX9" fmla="*/ 583098 w 1505845"/>
                <a:gd name="connsiteY9" fmla="*/ 1917699 h 1925832"/>
                <a:gd name="connsiteX10" fmla="*/ 173523 w 1505845"/>
                <a:gd name="connsiteY10" fmla="*/ 1873250 h 1925832"/>
                <a:gd name="connsiteX11" fmla="*/ 100498 w 1505845"/>
                <a:gd name="connsiteY11" fmla="*/ 996950 h 1925832"/>
                <a:gd name="connsiteX12" fmla="*/ 59223 w 1505845"/>
                <a:gd name="connsiteY12" fmla="*/ 574675 h 1925832"/>
                <a:gd name="connsiteX13" fmla="*/ 24298 w 1505845"/>
                <a:gd name="connsiteY13" fmla="*/ 231775 h 1925832"/>
                <a:gd name="connsiteX14" fmla="*/ 335448 w 1505845"/>
                <a:gd name="connsiteY14" fmla="*/ 0 h 1925832"/>
                <a:gd name="connsiteX0" fmla="*/ 335448 w 1505845"/>
                <a:gd name="connsiteY0" fmla="*/ 0 h 1925832"/>
                <a:gd name="connsiteX1" fmla="*/ 538648 w 1505845"/>
                <a:gd name="connsiteY1" fmla="*/ 142875 h 1925832"/>
                <a:gd name="connsiteX2" fmla="*/ 570398 w 1505845"/>
                <a:gd name="connsiteY2" fmla="*/ 234950 h 1925832"/>
                <a:gd name="connsiteX3" fmla="*/ 811698 w 1505845"/>
                <a:gd name="connsiteY3" fmla="*/ 403225 h 1925832"/>
                <a:gd name="connsiteX4" fmla="*/ 618023 w 1505845"/>
                <a:gd name="connsiteY4" fmla="*/ 561975 h 1925832"/>
                <a:gd name="connsiteX5" fmla="*/ 675173 w 1505845"/>
                <a:gd name="connsiteY5" fmla="*/ 1174750 h 1925832"/>
                <a:gd name="connsiteX6" fmla="*/ 1459398 w 1505845"/>
                <a:gd name="connsiteY6" fmla="*/ 1292224 h 1925832"/>
                <a:gd name="connsiteX7" fmla="*/ 1427648 w 1505845"/>
                <a:gd name="connsiteY7" fmla="*/ 1450973 h 1925832"/>
                <a:gd name="connsiteX8" fmla="*/ 1075223 w 1505845"/>
                <a:gd name="connsiteY8" fmla="*/ 1676399 h 1925832"/>
                <a:gd name="connsiteX9" fmla="*/ 583098 w 1505845"/>
                <a:gd name="connsiteY9" fmla="*/ 1917699 h 1925832"/>
                <a:gd name="connsiteX10" fmla="*/ 173523 w 1505845"/>
                <a:gd name="connsiteY10" fmla="*/ 1873250 h 1925832"/>
                <a:gd name="connsiteX11" fmla="*/ 100498 w 1505845"/>
                <a:gd name="connsiteY11" fmla="*/ 996950 h 1925832"/>
                <a:gd name="connsiteX12" fmla="*/ 59223 w 1505845"/>
                <a:gd name="connsiteY12" fmla="*/ 574675 h 1925832"/>
                <a:gd name="connsiteX13" fmla="*/ 24298 w 1505845"/>
                <a:gd name="connsiteY13" fmla="*/ 231775 h 1925832"/>
                <a:gd name="connsiteX14" fmla="*/ 335448 w 1505845"/>
                <a:gd name="connsiteY14" fmla="*/ 0 h 1925832"/>
                <a:gd name="connsiteX0" fmla="*/ 335448 w 1504194"/>
                <a:gd name="connsiteY0" fmla="*/ 0 h 1925832"/>
                <a:gd name="connsiteX1" fmla="*/ 538648 w 1504194"/>
                <a:gd name="connsiteY1" fmla="*/ 142875 h 1925832"/>
                <a:gd name="connsiteX2" fmla="*/ 570398 w 1504194"/>
                <a:gd name="connsiteY2" fmla="*/ 234950 h 1925832"/>
                <a:gd name="connsiteX3" fmla="*/ 811698 w 1504194"/>
                <a:gd name="connsiteY3" fmla="*/ 403225 h 1925832"/>
                <a:gd name="connsiteX4" fmla="*/ 618023 w 1504194"/>
                <a:gd name="connsiteY4" fmla="*/ 561975 h 1925832"/>
                <a:gd name="connsiteX5" fmla="*/ 675173 w 1504194"/>
                <a:gd name="connsiteY5" fmla="*/ 1174750 h 1925832"/>
                <a:gd name="connsiteX6" fmla="*/ 1459398 w 1504194"/>
                <a:gd name="connsiteY6" fmla="*/ 1292224 h 1925832"/>
                <a:gd name="connsiteX7" fmla="*/ 1418123 w 1504194"/>
                <a:gd name="connsiteY7" fmla="*/ 1489073 h 1925832"/>
                <a:gd name="connsiteX8" fmla="*/ 1075223 w 1504194"/>
                <a:gd name="connsiteY8" fmla="*/ 1676399 h 1925832"/>
                <a:gd name="connsiteX9" fmla="*/ 583098 w 1504194"/>
                <a:gd name="connsiteY9" fmla="*/ 1917699 h 1925832"/>
                <a:gd name="connsiteX10" fmla="*/ 173523 w 1504194"/>
                <a:gd name="connsiteY10" fmla="*/ 1873250 h 1925832"/>
                <a:gd name="connsiteX11" fmla="*/ 100498 w 1504194"/>
                <a:gd name="connsiteY11" fmla="*/ 996950 h 1925832"/>
                <a:gd name="connsiteX12" fmla="*/ 59223 w 1504194"/>
                <a:gd name="connsiteY12" fmla="*/ 574675 h 1925832"/>
                <a:gd name="connsiteX13" fmla="*/ 24298 w 1504194"/>
                <a:gd name="connsiteY13" fmla="*/ 231775 h 1925832"/>
                <a:gd name="connsiteX14" fmla="*/ 335448 w 1504194"/>
                <a:gd name="connsiteY14" fmla="*/ 0 h 1925832"/>
                <a:gd name="connsiteX0" fmla="*/ 335448 w 1504194"/>
                <a:gd name="connsiteY0" fmla="*/ 0 h 1925832"/>
                <a:gd name="connsiteX1" fmla="*/ 538648 w 1504194"/>
                <a:gd name="connsiteY1" fmla="*/ 142875 h 1925832"/>
                <a:gd name="connsiteX2" fmla="*/ 570398 w 1504194"/>
                <a:gd name="connsiteY2" fmla="*/ 234950 h 1925832"/>
                <a:gd name="connsiteX3" fmla="*/ 811698 w 1504194"/>
                <a:gd name="connsiteY3" fmla="*/ 403225 h 1925832"/>
                <a:gd name="connsiteX4" fmla="*/ 618023 w 1504194"/>
                <a:gd name="connsiteY4" fmla="*/ 561975 h 1925832"/>
                <a:gd name="connsiteX5" fmla="*/ 675173 w 1504194"/>
                <a:gd name="connsiteY5" fmla="*/ 1174750 h 1925832"/>
                <a:gd name="connsiteX6" fmla="*/ 1459398 w 1504194"/>
                <a:gd name="connsiteY6" fmla="*/ 1292224 h 1925832"/>
                <a:gd name="connsiteX7" fmla="*/ 1418123 w 1504194"/>
                <a:gd name="connsiteY7" fmla="*/ 1489073 h 1925832"/>
                <a:gd name="connsiteX8" fmla="*/ 1075223 w 1504194"/>
                <a:gd name="connsiteY8" fmla="*/ 1676399 h 1925832"/>
                <a:gd name="connsiteX9" fmla="*/ 583098 w 1504194"/>
                <a:gd name="connsiteY9" fmla="*/ 1917699 h 1925832"/>
                <a:gd name="connsiteX10" fmla="*/ 173523 w 1504194"/>
                <a:gd name="connsiteY10" fmla="*/ 1873250 h 1925832"/>
                <a:gd name="connsiteX11" fmla="*/ 100498 w 1504194"/>
                <a:gd name="connsiteY11" fmla="*/ 996950 h 1925832"/>
                <a:gd name="connsiteX12" fmla="*/ 59223 w 1504194"/>
                <a:gd name="connsiteY12" fmla="*/ 574675 h 1925832"/>
                <a:gd name="connsiteX13" fmla="*/ 24298 w 1504194"/>
                <a:gd name="connsiteY13" fmla="*/ 231775 h 1925832"/>
                <a:gd name="connsiteX14" fmla="*/ 335448 w 1504194"/>
                <a:gd name="connsiteY14" fmla="*/ 0 h 1925832"/>
                <a:gd name="connsiteX0" fmla="*/ 335448 w 1418123"/>
                <a:gd name="connsiteY0" fmla="*/ 0 h 1925832"/>
                <a:gd name="connsiteX1" fmla="*/ 538648 w 1418123"/>
                <a:gd name="connsiteY1" fmla="*/ 142875 h 1925832"/>
                <a:gd name="connsiteX2" fmla="*/ 570398 w 1418123"/>
                <a:gd name="connsiteY2" fmla="*/ 234950 h 1925832"/>
                <a:gd name="connsiteX3" fmla="*/ 811698 w 1418123"/>
                <a:gd name="connsiteY3" fmla="*/ 403225 h 1925832"/>
                <a:gd name="connsiteX4" fmla="*/ 618023 w 1418123"/>
                <a:gd name="connsiteY4" fmla="*/ 561975 h 1925832"/>
                <a:gd name="connsiteX5" fmla="*/ 675173 w 1418123"/>
                <a:gd name="connsiteY5" fmla="*/ 1174750 h 1925832"/>
                <a:gd name="connsiteX6" fmla="*/ 1278423 w 1418123"/>
                <a:gd name="connsiteY6" fmla="*/ 1120774 h 1925832"/>
                <a:gd name="connsiteX7" fmla="*/ 1418123 w 1418123"/>
                <a:gd name="connsiteY7" fmla="*/ 1489073 h 1925832"/>
                <a:gd name="connsiteX8" fmla="*/ 1075223 w 1418123"/>
                <a:gd name="connsiteY8" fmla="*/ 1676399 h 1925832"/>
                <a:gd name="connsiteX9" fmla="*/ 583098 w 1418123"/>
                <a:gd name="connsiteY9" fmla="*/ 1917699 h 1925832"/>
                <a:gd name="connsiteX10" fmla="*/ 173523 w 1418123"/>
                <a:gd name="connsiteY10" fmla="*/ 1873250 h 1925832"/>
                <a:gd name="connsiteX11" fmla="*/ 100498 w 1418123"/>
                <a:gd name="connsiteY11" fmla="*/ 996950 h 1925832"/>
                <a:gd name="connsiteX12" fmla="*/ 59223 w 1418123"/>
                <a:gd name="connsiteY12" fmla="*/ 574675 h 1925832"/>
                <a:gd name="connsiteX13" fmla="*/ 24298 w 1418123"/>
                <a:gd name="connsiteY13" fmla="*/ 231775 h 1925832"/>
                <a:gd name="connsiteX14" fmla="*/ 335448 w 1418123"/>
                <a:gd name="connsiteY14" fmla="*/ 0 h 1925832"/>
                <a:gd name="connsiteX0" fmla="*/ 335448 w 1418123"/>
                <a:gd name="connsiteY0" fmla="*/ 0 h 1925832"/>
                <a:gd name="connsiteX1" fmla="*/ 538648 w 1418123"/>
                <a:gd name="connsiteY1" fmla="*/ 142875 h 1925832"/>
                <a:gd name="connsiteX2" fmla="*/ 570398 w 1418123"/>
                <a:gd name="connsiteY2" fmla="*/ 234950 h 1925832"/>
                <a:gd name="connsiteX3" fmla="*/ 811698 w 1418123"/>
                <a:gd name="connsiteY3" fmla="*/ 403225 h 1925832"/>
                <a:gd name="connsiteX4" fmla="*/ 618023 w 1418123"/>
                <a:gd name="connsiteY4" fmla="*/ 561975 h 1925832"/>
                <a:gd name="connsiteX5" fmla="*/ 675173 w 1418123"/>
                <a:gd name="connsiteY5" fmla="*/ 1174750 h 1925832"/>
                <a:gd name="connsiteX6" fmla="*/ 1278423 w 1418123"/>
                <a:gd name="connsiteY6" fmla="*/ 1120774 h 1925832"/>
                <a:gd name="connsiteX7" fmla="*/ 1418123 w 1418123"/>
                <a:gd name="connsiteY7" fmla="*/ 1489073 h 1925832"/>
                <a:gd name="connsiteX8" fmla="*/ 1075223 w 1418123"/>
                <a:gd name="connsiteY8" fmla="*/ 1676399 h 1925832"/>
                <a:gd name="connsiteX9" fmla="*/ 583098 w 1418123"/>
                <a:gd name="connsiteY9" fmla="*/ 1917699 h 1925832"/>
                <a:gd name="connsiteX10" fmla="*/ 173523 w 1418123"/>
                <a:gd name="connsiteY10" fmla="*/ 1873250 h 1925832"/>
                <a:gd name="connsiteX11" fmla="*/ 100498 w 1418123"/>
                <a:gd name="connsiteY11" fmla="*/ 996950 h 1925832"/>
                <a:gd name="connsiteX12" fmla="*/ 59223 w 1418123"/>
                <a:gd name="connsiteY12" fmla="*/ 574675 h 1925832"/>
                <a:gd name="connsiteX13" fmla="*/ 24298 w 1418123"/>
                <a:gd name="connsiteY13" fmla="*/ 231775 h 1925832"/>
                <a:gd name="connsiteX14" fmla="*/ 335448 w 1418123"/>
                <a:gd name="connsiteY14"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278423 w 1449076"/>
                <a:gd name="connsiteY6" fmla="*/ 1120774 h 1925832"/>
                <a:gd name="connsiteX7" fmla="*/ 1418123 w 1449076"/>
                <a:gd name="connsiteY7" fmla="*/ 1489073 h 1925832"/>
                <a:gd name="connsiteX8" fmla="*/ 1075223 w 1449076"/>
                <a:gd name="connsiteY8" fmla="*/ 1676399 h 1925832"/>
                <a:gd name="connsiteX9" fmla="*/ 583098 w 1449076"/>
                <a:gd name="connsiteY9" fmla="*/ 1917699 h 1925832"/>
                <a:gd name="connsiteX10" fmla="*/ 173523 w 1449076"/>
                <a:gd name="connsiteY10" fmla="*/ 1873250 h 1925832"/>
                <a:gd name="connsiteX11" fmla="*/ 100498 w 1449076"/>
                <a:gd name="connsiteY11" fmla="*/ 996950 h 1925832"/>
                <a:gd name="connsiteX12" fmla="*/ 59223 w 1449076"/>
                <a:gd name="connsiteY12" fmla="*/ 574675 h 1925832"/>
                <a:gd name="connsiteX13" fmla="*/ 24298 w 1449076"/>
                <a:gd name="connsiteY13" fmla="*/ 231775 h 1925832"/>
                <a:gd name="connsiteX14" fmla="*/ 335448 w 1449076"/>
                <a:gd name="connsiteY14"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6973 w 1449076"/>
                <a:gd name="connsiteY6" fmla="*/ 1022348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6973 w 1449076"/>
                <a:gd name="connsiteY6" fmla="*/ 1022348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6973 w 1449076"/>
                <a:gd name="connsiteY6" fmla="*/ 1022348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0623 w 1449076"/>
                <a:gd name="connsiteY6" fmla="*/ 993773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0623 w 1449076"/>
                <a:gd name="connsiteY6" fmla="*/ 993773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675173 w 1449076"/>
                <a:gd name="connsiteY5" fmla="*/ 1174750 h 1925832"/>
                <a:gd name="connsiteX6" fmla="*/ 1100623 w 1449076"/>
                <a:gd name="connsiteY6" fmla="*/ 993773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618023 w 1449076"/>
                <a:gd name="connsiteY4" fmla="*/ 561975 h 1925832"/>
                <a:gd name="connsiteX5" fmla="*/ 802173 w 1449076"/>
                <a:gd name="connsiteY5" fmla="*/ 1025525 h 1925832"/>
                <a:gd name="connsiteX6" fmla="*/ 1100623 w 1449076"/>
                <a:gd name="connsiteY6" fmla="*/ 993773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789473 w 1449076"/>
                <a:gd name="connsiteY4" fmla="*/ 638175 h 1925832"/>
                <a:gd name="connsiteX5" fmla="*/ 802173 w 1449076"/>
                <a:gd name="connsiteY5" fmla="*/ 1025525 h 1925832"/>
                <a:gd name="connsiteX6" fmla="*/ 1100623 w 1449076"/>
                <a:gd name="connsiteY6" fmla="*/ 993773 h 1925832"/>
                <a:gd name="connsiteX7" fmla="*/ 1278423 w 1449076"/>
                <a:gd name="connsiteY7" fmla="*/ 1120774 h 1925832"/>
                <a:gd name="connsiteX8" fmla="*/ 1418123 w 1449076"/>
                <a:gd name="connsiteY8" fmla="*/ 1489073 h 1925832"/>
                <a:gd name="connsiteX9" fmla="*/ 1075223 w 1449076"/>
                <a:gd name="connsiteY9" fmla="*/ 1676399 h 1925832"/>
                <a:gd name="connsiteX10" fmla="*/ 583098 w 1449076"/>
                <a:gd name="connsiteY10" fmla="*/ 1917699 h 1925832"/>
                <a:gd name="connsiteX11" fmla="*/ 173523 w 1449076"/>
                <a:gd name="connsiteY11" fmla="*/ 1873250 h 1925832"/>
                <a:gd name="connsiteX12" fmla="*/ 100498 w 1449076"/>
                <a:gd name="connsiteY12" fmla="*/ 996950 h 1925832"/>
                <a:gd name="connsiteX13" fmla="*/ 59223 w 1449076"/>
                <a:gd name="connsiteY13" fmla="*/ 574675 h 1925832"/>
                <a:gd name="connsiteX14" fmla="*/ 24298 w 1449076"/>
                <a:gd name="connsiteY14" fmla="*/ 231775 h 1925832"/>
                <a:gd name="connsiteX15" fmla="*/ 335448 w 1449076"/>
                <a:gd name="connsiteY15" fmla="*/ 0 h 1925832"/>
                <a:gd name="connsiteX0" fmla="*/ 335448 w 1449076"/>
                <a:gd name="connsiteY0" fmla="*/ 0 h 1925832"/>
                <a:gd name="connsiteX1" fmla="*/ 538648 w 1449076"/>
                <a:gd name="connsiteY1" fmla="*/ 142875 h 1925832"/>
                <a:gd name="connsiteX2" fmla="*/ 570398 w 1449076"/>
                <a:gd name="connsiteY2" fmla="*/ 234950 h 1925832"/>
                <a:gd name="connsiteX3" fmla="*/ 811698 w 1449076"/>
                <a:gd name="connsiteY3" fmla="*/ 403225 h 1925832"/>
                <a:gd name="connsiteX4" fmla="*/ 802173 w 1449076"/>
                <a:gd name="connsiteY4" fmla="*/ 1025525 h 1925832"/>
                <a:gd name="connsiteX5" fmla="*/ 1100623 w 1449076"/>
                <a:gd name="connsiteY5" fmla="*/ 993773 h 1925832"/>
                <a:gd name="connsiteX6" fmla="*/ 1278423 w 1449076"/>
                <a:gd name="connsiteY6" fmla="*/ 1120774 h 1925832"/>
                <a:gd name="connsiteX7" fmla="*/ 1418123 w 1449076"/>
                <a:gd name="connsiteY7" fmla="*/ 1489073 h 1925832"/>
                <a:gd name="connsiteX8" fmla="*/ 1075223 w 1449076"/>
                <a:gd name="connsiteY8" fmla="*/ 1676399 h 1925832"/>
                <a:gd name="connsiteX9" fmla="*/ 583098 w 1449076"/>
                <a:gd name="connsiteY9" fmla="*/ 1917699 h 1925832"/>
                <a:gd name="connsiteX10" fmla="*/ 173523 w 1449076"/>
                <a:gd name="connsiteY10" fmla="*/ 1873250 h 1925832"/>
                <a:gd name="connsiteX11" fmla="*/ 100498 w 1449076"/>
                <a:gd name="connsiteY11" fmla="*/ 996950 h 1925832"/>
                <a:gd name="connsiteX12" fmla="*/ 59223 w 1449076"/>
                <a:gd name="connsiteY12" fmla="*/ 574675 h 1925832"/>
                <a:gd name="connsiteX13" fmla="*/ 24298 w 1449076"/>
                <a:gd name="connsiteY13" fmla="*/ 231775 h 1925832"/>
                <a:gd name="connsiteX14" fmla="*/ 335448 w 1449076"/>
                <a:gd name="connsiteY14" fmla="*/ 0 h 1925832"/>
                <a:gd name="connsiteX0" fmla="*/ 335448 w 1488957"/>
                <a:gd name="connsiteY0" fmla="*/ 0 h 1925832"/>
                <a:gd name="connsiteX1" fmla="*/ 538648 w 1488957"/>
                <a:gd name="connsiteY1" fmla="*/ 142875 h 1925832"/>
                <a:gd name="connsiteX2" fmla="*/ 570398 w 1488957"/>
                <a:gd name="connsiteY2" fmla="*/ 234950 h 1925832"/>
                <a:gd name="connsiteX3" fmla="*/ 811698 w 1488957"/>
                <a:gd name="connsiteY3" fmla="*/ 403225 h 1925832"/>
                <a:gd name="connsiteX4" fmla="*/ 802173 w 1488957"/>
                <a:gd name="connsiteY4" fmla="*/ 1025525 h 1925832"/>
                <a:gd name="connsiteX5" fmla="*/ 1100623 w 1488957"/>
                <a:gd name="connsiteY5" fmla="*/ 993773 h 1925832"/>
                <a:gd name="connsiteX6" fmla="*/ 1278423 w 1488957"/>
                <a:gd name="connsiteY6" fmla="*/ 1120774 h 1925832"/>
                <a:gd name="connsiteX7" fmla="*/ 1467378 w 1488957"/>
                <a:gd name="connsiteY7" fmla="*/ 1439819 h 1925832"/>
                <a:gd name="connsiteX8" fmla="*/ 1075223 w 1488957"/>
                <a:gd name="connsiteY8" fmla="*/ 1676399 h 1925832"/>
                <a:gd name="connsiteX9" fmla="*/ 583098 w 1488957"/>
                <a:gd name="connsiteY9" fmla="*/ 1917699 h 1925832"/>
                <a:gd name="connsiteX10" fmla="*/ 173523 w 1488957"/>
                <a:gd name="connsiteY10" fmla="*/ 1873250 h 1925832"/>
                <a:gd name="connsiteX11" fmla="*/ 100498 w 1488957"/>
                <a:gd name="connsiteY11" fmla="*/ 996950 h 1925832"/>
                <a:gd name="connsiteX12" fmla="*/ 59223 w 1488957"/>
                <a:gd name="connsiteY12" fmla="*/ 574675 h 1925832"/>
                <a:gd name="connsiteX13" fmla="*/ 24298 w 1488957"/>
                <a:gd name="connsiteY13" fmla="*/ 231775 h 1925832"/>
                <a:gd name="connsiteX14" fmla="*/ 335448 w 1488957"/>
                <a:gd name="connsiteY14" fmla="*/ 0 h 1925832"/>
                <a:gd name="connsiteX0" fmla="*/ 335448 w 1488957"/>
                <a:gd name="connsiteY0" fmla="*/ 0 h 1925832"/>
                <a:gd name="connsiteX1" fmla="*/ 538648 w 1488957"/>
                <a:gd name="connsiteY1" fmla="*/ 142875 h 1925832"/>
                <a:gd name="connsiteX2" fmla="*/ 570398 w 1488957"/>
                <a:gd name="connsiteY2" fmla="*/ 234950 h 1925832"/>
                <a:gd name="connsiteX3" fmla="*/ 811698 w 1488957"/>
                <a:gd name="connsiteY3" fmla="*/ 403225 h 1925832"/>
                <a:gd name="connsiteX4" fmla="*/ 802173 w 1488957"/>
                <a:gd name="connsiteY4" fmla="*/ 1025525 h 1925832"/>
                <a:gd name="connsiteX5" fmla="*/ 1100623 w 1488957"/>
                <a:gd name="connsiteY5" fmla="*/ 993773 h 1925832"/>
                <a:gd name="connsiteX6" fmla="*/ 1278423 w 1488957"/>
                <a:gd name="connsiteY6" fmla="*/ 1075997 h 1925832"/>
                <a:gd name="connsiteX7" fmla="*/ 1467378 w 1488957"/>
                <a:gd name="connsiteY7" fmla="*/ 1439819 h 1925832"/>
                <a:gd name="connsiteX8" fmla="*/ 1075223 w 1488957"/>
                <a:gd name="connsiteY8" fmla="*/ 1676399 h 1925832"/>
                <a:gd name="connsiteX9" fmla="*/ 583098 w 1488957"/>
                <a:gd name="connsiteY9" fmla="*/ 1917699 h 1925832"/>
                <a:gd name="connsiteX10" fmla="*/ 173523 w 1488957"/>
                <a:gd name="connsiteY10" fmla="*/ 1873250 h 1925832"/>
                <a:gd name="connsiteX11" fmla="*/ 100498 w 1488957"/>
                <a:gd name="connsiteY11" fmla="*/ 996950 h 1925832"/>
                <a:gd name="connsiteX12" fmla="*/ 59223 w 1488957"/>
                <a:gd name="connsiteY12" fmla="*/ 574675 h 1925832"/>
                <a:gd name="connsiteX13" fmla="*/ 24298 w 1488957"/>
                <a:gd name="connsiteY13" fmla="*/ 231775 h 1925832"/>
                <a:gd name="connsiteX14" fmla="*/ 335448 w 1488957"/>
                <a:gd name="connsiteY14" fmla="*/ 0 h 192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8957" h="1925832">
                  <a:moveTo>
                    <a:pt x="335448" y="0"/>
                  </a:moveTo>
                  <a:lnTo>
                    <a:pt x="538648" y="142875"/>
                  </a:lnTo>
                  <a:lnTo>
                    <a:pt x="570398" y="234950"/>
                  </a:lnTo>
                  <a:lnTo>
                    <a:pt x="811698" y="403225"/>
                  </a:lnTo>
                  <a:lnTo>
                    <a:pt x="802173" y="1025525"/>
                  </a:lnTo>
                  <a:cubicBezTo>
                    <a:pt x="900598" y="1113895"/>
                    <a:pt x="1000081" y="1002769"/>
                    <a:pt x="1100623" y="993773"/>
                  </a:cubicBezTo>
                  <a:cubicBezTo>
                    <a:pt x="1156715" y="1060977"/>
                    <a:pt x="1214923" y="1044776"/>
                    <a:pt x="1278423" y="1075997"/>
                  </a:cubicBezTo>
                  <a:cubicBezTo>
                    <a:pt x="1458869" y="1113567"/>
                    <a:pt x="1528232" y="1274190"/>
                    <a:pt x="1467378" y="1439819"/>
                  </a:cubicBezTo>
                  <a:cubicBezTo>
                    <a:pt x="1384299" y="1472098"/>
                    <a:pt x="1201165" y="1577445"/>
                    <a:pt x="1075223" y="1676399"/>
                  </a:cubicBezTo>
                  <a:cubicBezTo>
                    <a:pt x="892661" y="1946274"/>
                    <a:pt x="729677" y="1936220"/>
                    <a:pt x="583098" y="1917699"/>
                  </a:cubicBezTo>
                  <a:lnTo>
                    <a:pt x="173523" y="1873250"/>
                  </a:lnTo>
                  <a:lnTo>
                    <a:pt x="100498" y="996950"/>
                  </a:lnTo>
                  <a:cubicBezTo>
                    <a:pt x="171406" y="819150"/>
                    <a:pt x="54990" y="720725"/>
                    <a:pt x="59223" y="574675"/>
                  </a:cubicBezTo>
                  <a:cubicBezTo>
                    <a:pt x="-10627" y="490008"/>
                    <a:pt x="-13802" y="345017"/>
                    <a:pt x="24298" y="231775"/>
                  </a:cubicBezTo>
                  <a:lnTo>
                    <a:pt x="335448" y="0"/>
                  </a:lnTo>
                  <a:close/>
                </a:path>
              </a:pathLst>
            </a:custGeom>
            <a:solidFill>
              <a:srgbClr val="0A547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19" name="Oval 1418"/>
            <p:cNvSpPr/>
            <p:nvPr/>
          </p:nvSpPr>
          <p:spPr>
            <a:xfrm>
              <a:off x="4849006" y="1614385"/>
              <a:ext cx="114570" cy="127058"/>
            </a:xfrm>
            <a:prstGeom prst="ellipse">
              <a:avLst/>
            </a:prstGeom>
            <a:solidFill>
              <a:srgbClr val="34464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20" name="Freeform 1419"/>
            <p:cNvSpPr/>
            <p:nvPr/>
          </p:nvSpPr>
          <p:spPr>
            <a:xfrm>
              <a:off x="4717009" y="1625518"/>
              <a:ext cx="216570" cy="403359"/>
            </a:xfrm>
            <a:custGeom>
              <a:avLst/>
              <a:gdLst>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15900 h 539750"/>
                <a:gd name="connsiteX1" fmla="*/ 342900 w 520700"/>
                <a:gd name="connsiteY1" fmla="*/ 355600 h 539750"/>
                <a:gd name="connsiteX2" fmla="*/ 76200 w 520700"/>
                <a:gd name="connsiteY2" fmla="*/ 539750 h 539750"/>
                <a:gd name="connsiteX3" fmla="*/ 0 w 520700"/>
                <a:gd name="connsiteY3" fmla="*/ 133350 h 539750"/>
                <a:gd name="connsiteX4" fmla="*/ 393700 w 520700"/>
                <a:gd name="connsiteY4" fmla="*/ 0 h 539750"/>
                <a:gd name="connsiteX5" fmla="*/ 520700 w 520700"/>
                <a:gd name="connsiteY5" fmla="*/ 215900 h 539750"/>
                <a:gd name="connsiteX0" fmla="*/ 522529 w 522529"/>
                <a:gd name="connsiteY0" fmla="*/ 230771 h 554621"/>
                <a:gd name="connsiteX1" fmla="*/ 344729 w 522529"/>
                <a:gd name="connsiteY1" fmla="*/ 370471 h 554621"/>
                <a:gd name="connsiteX2" fmla="*/ 78029 w 522529"/>
                <a:gd name="connsiteY2" fmla="*/ 554621 h 554621"/>
                <a:gd name="connsiteX3" fmla="*/ 1829 w 522529"/>
                <a:gd name="connsiteY3" fmla="*/ 148221 h 554621"/>
                <a:gd name="connsiteX4" fmla="*/ 395529 w 522529"/>
                <a:gd name="connsiteY4" fmla="*/ 14871 h 554621"/>
                <a:gd name="connsiteX5" fmla="*/ 522529 w 522529"/>
                <a:gd name="connsiteY5" fmla="*/ 230771 h 554621"/>
                <a:gd name="connsiteX0" fmla="*/ 522529 w 522529"/>
                <a:gd name="connsiteY0" fmla="*/ 264348 h 588198"/>
                <a:gd name="connsiteX1" fmla="*/ 344729 w 522529"/>
                <a:gd name="connsiteY1" fmla="*/ 404048 h 588198"/>
                <a:gd name="connsiteX2" fmla="*/ 78029 w 522529"/>
                <a:gd name="connsiteY2" fmla="*/ 588198 h 588198"/>
                <a:gd name="connsiteX3" fmla="*/ 1829 w 522529"/>
                <a:gd name="connsiteY3" fmla="*/ 181798 h 588198"/>
                <a:gd name="connsiteX4" fmla="*/ 395529 w 522529"/>
                <a:gd name="connsiteY4" fmla="*/ 48448 h 588198"/>
                <a:gd name="connsiteX5" fmla="*/ 522529 w 522529"/>
                <a:gd name="connsiteY5" fmla="*/ 264348 h 588198"/>
                <a:gd name="connsiteX0" fmla="*/ 522529 w 522529"/>
                <a:gd name="connsiteY0" fmla="*/ 264348 h 994598"/>
                <a:gd name="connsiteX1" fmla="*/ 344729 w 522529"/>
                <a:gd name="connsiteY1" fmla="*/ 404048 h 994598"/>
                <a:gd name="connsiteX2" fmla="*/ 185979 w 522529"/>
                <a:gd name="connsiteY2" fmla="*/ 994598 h 994598"/>
                <a:gd name="connsiteX3" fmla="*/ 1829 w 522529"/>
                <a:gd name="connsiteY3" fmla="*/ 181798 h 994598"/>
                <a:gd name="connsiteX4" fmla="*/ 395529 w 522529"/>
                <a:gd name="connsiteY4" fmla="*/ 48448 h 994598"/>
                <a:gd name="connsiteX5" fmla="*/ 522529 w 522529"/>
                <a:gd name="connsiteY5" fmla="*/ 264348 h 994598"/>
                <a:gd name="connsiteX0" fmla="*/ 522529 w 522529"/>
                <a:gd name="connsiteY0" fmla="*/ 264348 h 994598"/>
                <a:gd name="connsiteX1" fmla="*/ 452679 w 522529"/>
                <a:gd name="connsiteY1" fmla="*/ 619948 h 994598"/>
                <a:gd name="connsiteX2" fmla="*/ 185979 w 522529"/>
                <a:gd name="connsiteY2" fmla="*/ 994598 h 994598"/>
                <a:gd name="connsiteX3" fmla="*/ 1829 w 522529"/>
                <a:gd name="connsiteY3" fmla="*/ 181798 h 994598"/>
                <a:gd name="connsiteX4" fmla="*/ 395529 w 522529"/>
                <a:gd name="connsiteY4" fmla="*/ 48448 h 994598"/>
                <a:gd name="connsiteX5" fmla="*/ 522529 w 522529"/>
                <a:gd name="connsiteY5" fmla="*/ 264348 h 994598"/>
                <a:gd name="connsiteX0" fmla="*/ 336550 w 336550"/>
                <a:gd name="connsiteY0" fmla="*/ 228937 h 959187"/>
                <a:gd name="connsiteX1" fmla="*/ 266700 w 336550"/>
                <a:gd name="connsiteY1" fmla="*/ 584537 h 959187"/>
                <a:gd name="connsiteX2" fmla="*/ 0 w 336550"/>
                <a:gd name="connsiteY2" fmla="*/ 959187 h 959187"/>
                <a:gd name="connsiteX3" fmla="*/ 57150 w 336550"/>
                <a:gd name="connsiteY3" fmla="*/ 292437 h 959187"/>
                <a:gd name="connsiteX4" fmla="*/ 209550 w 336550"/>
                <a:gd name="connsiteY4" fmla="*/ 13037 h 959187"/>
                <a:gd name="connsiteX5" fmla="*/ 336550 w 336550"/>
                <a:gd name="connsiteY5" fmla="*/ 228937 h 959187"/>
                <a:gd name="connsiteX0" fmla="*/ 507885 w 507885"/>
                <a:gd name="connsiteY0" fmla="*/ 228937 h 959187"/>
                <a:gd name="connsiteX1" fmla="*/ 438035 w 507885"/>
                <a:gd name="connsiteY1" fmla="*/ 584537 h 959187"/>
                <a:gd name="connsiteX2" fmla="*/ 171335 w 507885"/>
                <a:gd name="connsiteY2" fmla="*/ 959187 h 959187"/>
                <a:gd name="connsiteX3" fmla="*/ 228485 w 507885"/>
                <a:gd name="connsiteY3" fmla="*/ 292437 h 959187"/>
                <a:gd name="connsiteX4" fmla="*/ 380885 w 507885"/>
                <a:gd name="connsiteY4" fmla="*/ 13037 h 959187"/>
                <a:gd name="connsiteX5" fmla="*/ 507885 w 507885"/>
                <a:gd name="connsiteY5" fmla="*/ 228937 h 959187"/>
                <a:gd name="connsiteX0" fmla="*/ 538176 w 538176"/>
                <a:gd name="connsiteY0" fmla="*/ 228937 h 959187"/>
                <a:gd name="connsiteX1" fmla="*/ 468326 w 538176"/>
                <a:gd name="connsiteY1" fmla="*/ 584537 h 959187"/>
                <a:gd name="connsiteX2" fmla="*/ 201626 w 538176"/>
                <a:gd name="connsiteY2" fmla="*/ 959187 h 959187"/>
                <a:gd name="connsiteX3" fmla="*/ 258776 w 538176"/>
                <a:gd name="connsiteY3" fmla="*/ 292437 h 959187"/>
                <a:gd name="connsiteX4" fmla="*/ 411176 w 538176"/>
                <a:gd name="connsiteY4" fmla="*/ 13037 h 959187"/>
                <a:gd name="connsiteX5" fmla="*/ 538176 w 538176"/>
                <a:gd name="connsiteY5" fmla="*/ 228937 h 959187"/>
                <a:gd name="connsiteX0" fmla="*/ 538176 w 538176"/>
                <a:gd name="connsiteY0" fmla="*/ 224212 h 954462"/>
                <a:gd name="connsiteX1" fmla="*/ 468326 w 538176"/>
                <a:gd name="connsiteY1" fmla="*/ 579812 h 954462"/>
                <a:gd name="connsiteX2" fmla="*/ 201626 w 538176"/>
                <a:gd name="connsiteY2" fmla="*/ 954462 h 954462"/>
                <a:gd name="connsiteX3" fmla="*/ 258776 w 538176"/>
                <a:gd name="connsiteY3" fmla="*/ 287712 h 954462"/>
                <a:gd name="connsiteX4" fmla="*/ 411176 w 538176"/>
                <a:gd name="connsiteY4" fmla="*/ 8312 h 954462"/>
                <a:gd name="connsiteX5" fmla="*/ 538176 w 538176"/>
                <a:gd name="connsiteY5" fmla="*/ 224212 h 954462"/>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54941 w 554941"/>
                <a:gd name="connsiteY0" fmla="*/ 215900 h 946150"/>
                <a:gd name="connsiteX1" fmla="*/ 485091 w 554941"/>
                <a:gd name="connsiteY1" fmla="*/ 571500 h 946150"/>
                <a:gd name="connsiteX2" fmla="*/ 218391 w 554941"/>
                <a:gd name="connsiteY2" fmla="*/ 946150 h 946150"/>
                <a:gd name="connsiteX3" fmla="*/ 250141 w 554941"/>
                <a:gd name="connsiteY3" fmla="*/ 254000 h 946150"/>
                <a:gd name="connsiteX4" fmla="*/ 427941 w 554941"/>
                <a:gd name="connsiteY4" fmla="*/ 0 h 946150"/>
                <a:gd name="connsiteX5" fmla="*/ 554941 w 554941"/>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8000" h="946150">
                  <a:moveTo>
                    <a:pt x="508000" y="215900"/>
                  </a:moveTo>
                  <a:cubicBezTo>
                    <a:pt x="484717" y="334433"/>
                    <a:pt x="512233" y="408517"/>
                    <a:pt x="438150" y="571500"/>
                  </a:cubicBezTo>
                  <a:cubicBezTo>
                    <a:pt x="361950" y="753533"/>
                    <a:pt x="241300" y="833967"/>
                    <a:pt x="171450" y="946150"/>
                  </a:cubicBezTo>
                  <a:cubicBezTo>
                    <a:pt x="76200" y="908050"/>
                    <a:pt x="-177800" y="501650"/>
                    <a:pt x="203200" y="254000"/>
                  </a:cubicBezTo>
                  <a:cubicBezTo>
                    <a:pt x="289983" y="196850"/>
                    <a:pt x="230717" y="50800"/>
                    <a:pt x="381000" y="0"/>
                  </a:cubicBezTo>
                  <a:cubicBezTo>
                    <a:pt x="512233" y="65617"/>
                    <a:pt x="503767" y="150283"/>
                    <a:pt x="508000" y="215900"/>
                  </a:cubicBezTo>
                  <a:close/>
                </a:path>
              </a:pathLst>
            </a:custGeom>
            <a:solidFill>
              <a:srgbClr val="2E282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21" name="Freeform 1420"/>
            <p:cNvSpPr/>
            <p:nvPr/>
          </p:nvSpPr>
          <p:spPr>
            <a:xfrm>
              <a:off x="4720859" y="1654745"/>
              <a:ext cx="183481" cy="344262"/>
            </a:xfrm>
            <a:custGeom>
              <a:avLst/>
              <a:gdLst>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66700 h 590550"/>
                <a:gd name="connsiteX1" fmla="*/ 342900 w 520700"/>
                <a:gd name="connsiteY1" fmla="*/ 406400 h 590550"/>
                <a:gd name="connsiteX2" fmla="*/ 76200 w 520700"/>
                <a:gd name="connsiteY2" fmla="*/ 590550 h 590550"/>
                <a:gd name="connsiteX3" fmla="*/ 0 w 520700"/>
                <a:gd name="connsiteY3" fmla="*/ 184150 h 590550"/>
                <a:gd name="connsiteX4" fmla="*/ 127000 w 520700"/>
                <a:gd name="connsiteY4" fmla="*/ 0 h 590550"/>
                <a:gd name="connsiteX5" fmla="*/ 393700 w 520700"/>
                <a:gd name="connsiteY5" fmla="*/ 50800 h 590550"/>
                <a:gd name="connsiteX6" fmla="*/ 520700 w 520700"/>
                <a:gd name="connsiteY6" fmla="*/ 266700 h 590550"/>
                <a:gd name="connsiteX0" fmla="*/ 520700 w 520700"/>
                <a:gd name="connsiteY0" fmla="*/ 215900 h 539750"/>
                <a:gd name="connsiteX1" fmla="*/ 342900 w 520700"/>
                <a:gd name="connsiteY1" fmla="*/ 355600 h 539750"/>
                <a:gd name="connsiteX2" fmla="*/ 76200 w 520700"/>
                <a:gd name="connsiteY2" fmla="*/ 539750 h 539750"/>
                <a:gd name="connsiteX3" fmla="*/ 0 w 520700"/>
                <a:gd name="connsiteY3" fmla="*/ 133350 h 539750"/>
                <a:gd name="connsiteX4" fmla="*/ 393700 w 520700"/>
                <a:gd name="connsiteY4" fmla="*/ 0 h 539750"/>
                <a:gd name="connsiteX5" fmla="*/ 520700 w 520700"/>
                <a:gd name="connsiteY5" fmla="*/ 215900 h 539750"/>
                <a:gd name="connsiteX0" fmla="*/ 522529 w 522529"/>
                <a:gd name="connsiteY0" fmla="*/ 230771 h 554621"/>
                <a:gd name="connsiteX1" fmla="*/ 344729 w 522529"/>
                <a:gd name="connsiteY1" fmla="*/ 370471 h 554621"/>
                <a:gd name="connsiteX2" fmla="*/ 78029 w 522529"/>
                <a:gd name="connsiteY2" fmla="*/ 554621 h 554621"/>
                <a:gd name="connsiteX3" fmla="*/ 1829 w 522529"/>
                <a:gd name="connsiteY3" fmla="*/ 148221 h 554621"/>
                <a:gd name="connsiteX4" fmla="*/ 395529 w 522529"/>
                <a:gd name="connsiteY4" fmla="*/ 14871 h 554621"/>
                <a:gd name="connsiteX5" fmla="*/ 522529 w 522529"/>
                <a:gd name="connsiteY5" fmla="*/ 230771 h 554621"/>
                <a:gd name="connsiteX0" fmla="*/ 522529 w 522529"/>
                <a:gd name="connsiteY0" fmla="*/ 264348 h 588198"/>
                <a:gd name="connsiteX1" fmla="*/ 344729 w 522529"/>
                <a:gd name="connsiteY1" fmla="*/ 404048 h 588198"/>
                <a:gd name="connsiteX2" fmla="*/ 78029 w 522529"/>
                <a:gd name="connsiteY2" fmla="*/ 588198 h 588198"/>
                <a:gd name="connsiteX3" fmla="*/ 1829 w 522529"/>
                <a:gd name="connsiteY3" fmla="*/ 181798 h 588198"/>
                <a:gd name="connsiteX4" fmla="*/ 395529 w 522529"/>
                <a:gd name="connsiteY4" fmla="*/ 48448 h 588198"/>
                <a:gd name="connsiteX5" fmla="*/ 522529 w 522529"/>
                <a:gd name="connsiteY5" fmla="*/ 264348 h 588198"/>
                <a:gd name="connsiteX0" fmla="*/ 522529 w 522529"/>
                <a:gd name="connsiteY0" fmla="*/ 264348 h 994598"/>
                <a:gd name="connsiteX1" fmla="*/ 344729 w 522529"/>
                <a:gd name="connsiteY1" fmla="*/ 404048 h 994598"/>
                <a:gd name="connsiteX2" fmla="*/ 185979 w 522529"/>
                <a:gd name="connsiteY2" fmla="*/ 994598 h 994598"/>
                <a:gd name="connsiteX3" fmla="*/ 1829 w 522529"/>
                <a:gd name="connsiteY3" fmla="*/ 181798 h 994598"/>
                <a:gd name="connsiteX4" fmla="*/ 395529 w 522529"/>
                <a:gd name="connsiteY4" fmla="*/ 48448 h 994598"/>
                <a:gd name="connsiteX5" fmla="*/ 522529 w 522529"/>
                <a:gd name="connsiteY5" fmla="*/ 264348 h 994598"/>
                <a:gd name="connsiteX0" fmla="*/ 522529 w 522529"/>
                <a:gd name="connsiteY0" fmla="*/ 264348 h 994598"/>
                <a:gd name="connsiteX1" fmla="*/ 452679 w 522529"/>
                <a:gd name="connsiteY1" fmla="*/ 619948 h 994598"/>
                <a:gd name="connsiteX2" fmla="*/ 185979 w 522529"/>
                <a:gd name="connsiteY2" fmla="*/ 994598 h 994598"/>
                <a:gd name="connsiteX3" fmla="*/ 1829 w 522529"/>
                <a:gd name="connsiteY3" fmla="*/ 181798 h 994598"/>
                <a:gd name="connsiteX4" fmla="*/ 395529 w 522529"/>
                <a:gd name="connsiteY4" fmla="*/ 48448 h 994598"/>
                <a:gd name="connsiteX5" fmla="*/ 522529 w 522529"/>
                <a:gd name="connsiteY5" fmla="*/ 264348 h 994598"/>
                <a:gd name="connsiteX0" fmla="*/ 336550 w 336550"/>
                <a:gd name="connsiteY0" fmla="*/ 228937 h 959187"/>
                <a:gd name="connsiteX1" fmla="*/ 266700 w 336550"/>
                <a:gd name="connsiteY1" fmla="*/ 584537 h 959187"/>
                <a:gd name="connsiteX2" fmla="*/ 0 w 336550"/>
                <a:gd name="connsiteY2" fmla="*/ 959187 h 959187"/>
                <a:gd name="connsiteX3" fmla="*/ 57150 w 336550"/>
                <a:gd name="connsiteY3" fmla="*/ 292437 h 959187"/>
                <a:gd name="connsiteX4" fmla="*/ 209550 w 336550"/>
                <a:gd name="connsiteY4" fmla="*/ 13037 h 959187"/>
                <a:gd name="connsiteX5" fmla="*/ 336550 w 336550"/>
                <a:gd name="connsiteY5" fmla="*/ 228937 h 959187"/>
                <a:gd name="connsiteX0" fmla="*/ 507885 w 507885"/>
                <a:gd name="connsiteY0" fmla="*/ 228937 h 959187"/>
                <a:gd name="connsiteX1" fmla="*/ 438035 w 507885"/>
                <a:gd name="connsiteY1" fmla="*/ 584537 h 959187"/>
                <a:gd name="connsiteX2" fmla="*/ 171335 w 507885"/>
                <a:gd name="connsiteY2" fmla="*/ 959187 h 959187"/>
                <a:gd name="connsiteX3" fmla="*/ 228485 w 507885"/>
                <a:gd name="connsiteY3" fmla="*/ 292437 h 959187"/>
                <a:gd name="connsiteX4" fmla="*/ 380885 w 507885"/>
                <a:gd name="connsiteY4" fmla="*/ 13037 h 959187"/>
                <a:gd name="connsiteX5" fmla="*/ 507885 w 507885"/>
                <a:gd name="connsiteY5" fmla="*/ 228937 h 959187"/>
                <a:gd name="connsiteX0" fmla="*/ 538176 w 538176"/>
                <a:gd name="connsiteY0" fmla="*/ 228937 h 959187"/>
                <a:gd name="connsiteX1" fmla="*/ 468326 w 538176"/>
                <a:gd name="connsiteY1" fmla="*/ 584537 h 959187"/>
                <a:gd name="connsiteX2" fmla="*/ 201626 w 538176"/>
                <a:gd name="connsiteY2" fmla="*/ 959187 h 959187"/>
                <a:gd name="connsiteX3" fmla="*/ 258776 w 538176"/>
                <a:gd name="connsiteY3" fmla="*/ 292437 h 959187"/>
                <a:gd name="connsiteX4" fmla="*/ 411176 w 538176"/>
                <a:gd name="connsiteY4" fmla="*/ 13037 h 959187"/>
                <a:gd name="connsiteX5" fmla="*/ 538176 w 538176"/>
                <a:gd name="connsiteY5" fmla="*/ 228937 h 959187"/>
                <a:gd name="connsiteX0" fmla="*/ 538176 w 538176"/>
                <a:gd name="connsiteY0" fmla="*/ 224212 h 954462"/>
                <a:gd name="connsiteX1" fmla="*/ 468326 w 538176"/>
                <a:gd name="connsiteY1" fmla="*/ 579812 h 954462"/>
                <a:gd name="connsiteX2" fmla="*/ 201626 w 538176"/>
                <a:gd name="connsiteY2" fmla="*/ 954462 h 954462"/>
                <a:gd name="connsiteX3" fmla="*/ 258776 w 538176"/>
                <a:gd name="connsiteY3" fmla="*/ 287712 h 954462"/>
                <a:gd name="connsiteX4" fmla="*/ 411176 w 538176"/>
                <a:gd name="connsiteY4" fmla="*/ 8312 h 954462"/>
                <a:gd name="connsiteX5" fmla="*/ 538176 w 538176"/>
                <a:gd name="connsiteY5" fmla="*/ 224212 h 954462"/>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38176 w 538176"/>
                <a:gd name="connsiteY0" fmla="*/ 215900 h 946150"/>
                <a:gd name="connsiteX1" fmla="*/ 468326 w 538176"/>
                <a:gd name="connsiteY1" fmla="*/ 571500 h 946150"/>
                <a:gd name="connsiteX2" fmla="*/ 201626 w 538176"/>
                <a:gd name="connsiteY2" fmla="*/ 946150 h 946150"/>
                <a:gd name="connsiteX3" fmla="*/ 258776 w 538176"/>
                <a:gd name="connsiteY3" fmla="*/ 279400 h 946150"/>
                <a:gd name="connsiteX4" fmla="*/ 411176 w 538176"/>
                <a:gd name="connsiteY4" fmla="*/ 0 h 946150"/>
                <a:gd name="connsiteX5" fmla="*/ 538176 w 538176"/>
                <a:gd name="connsiteY5" fmla="*/ 215900 h 946150"/>
                <a:gd name="connsiteX0" fmla="*/ 554941 w 554941"/>
                <a:gd name="connsiteY0" fmla="*/ 215900 h 946150"/>
                <a:gd name="connsiteX1" fmla="*/ 485091 w 554941"/>
                <a:gd name="connsiteY1" fmla="*/ 571500 h 946150"/>
                <a:gd name="connsiteX2" fmla="*/ 218391 w 554941"/>
                <a:gd name="connsiteY2" fmla="*/ 946150 h 946150"/>
                <a:gd name="connsiteX3" fmla="*/ 250141 w 554941"/>
                <a:gd name="connsiteY3" fmla="*/ 254000 h 946150"/>
                <a:gd name="connsiteX4" fmla="*/ 427941 w 554941"/>
                <a:gd name="connsiteY4" fmla="*/ 0 h 946150"/>
                <a:gd name="connsiteX5" fmla="*/ 554941 w 554941"/>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 name="connsiteX0" fmla="*/ 508000 w 508000"/>
                <a:gd name="connsiteY0" fmla="*/ 215900 h 946150"/>
                <a:gd name="connsiteX1" fmla="*/ 438150 w 508000"/>
                <a:gd name="connsiteY1" fmla="*/ 571500 h 946150"/>
                <a:gd name="connsiteX2" fmla="*/ 171450 w 508000"/>
                <a:gd name="connsiteY2" fmla="*/ 946150 h 946150"/>
                <a:gd name="connsiteX3" fmla="*/ 203200 w 508000"/>
                <a:gd name="connsiteY3" fmla="*/ 254000 h 946150"/>
                <a:gd name="connsiteX4" fmla="*/ 381000 w 508000"/>
                <a:gd name="connsiteY4" fmla="*/ 0 h 946150"/>
                <a:gd name="connsiteX5" fmla="*/ 508000 w 508000"/>
                <a:gd name="connsiteY5" fmla="*/ 215900 h 946150"/>
                <a:gd name="connsiteX0" fmla="*/ 493371 w 493371"/>
                <a:gd name="connsiteY0" fmla="*/ 215900 h 971550"/>
                <a:gd name="connsiteX1" fmla="*/ 423521 w 493371"/>
                <a:gd name="connsiteY1" fmla="*/ 571500 h 971550"/>
                <a:gd name="connsiteX2" fmla="*/ 201271 w 493371"/>
                <a:gd name="connsiteY2" fmla="*/ 971550 h 971550"/>
                <a:gd name="connsiteX3" fmla="*/ 188571 w 493371"/>
                <a:gd name="connsiteY3" fmla="*/ 254000 h 971550"/>
                <a:gd name="connsiteX4" fmla="*/ 366371 w 493371"/>
                <a:gd name="connsiteY4" fmla="*/ 0 h 971550"/>
                <a:gd name="connsiteX5" fmla="*/ 493371 w 493371"/>
                <a:gd name="connsiteY5" fmla="*/ 215900 h 971550"/>
                <a:gd name="connsiteX0" fmla="*/ 417650 w 417650"/>
                <a:gd name="connsiteY0" fmla="*/ 215900 h 971550"/>
                <a:gd name="connsiteX1" fmla="*/ 347800 w 417650"/>
                <a:gd name="connsiteY1" fmla="*/ 571500 h 971550"/>
                <a:gd name="connsiteX2" fmla="*/ 125550 w 417650"/>
                <a:gd name="connsiteY2" fmla="*/ 971550 h 971550"/>
                <a:gd name="connsiteX3" fmla="*/ 233500 w 417650"/>
                <a:gd name="connsiteY3" fmla="*/ 330200 h 971550"/>
                <a:gd name="connsiteX4" fmla="*/ 290650 w 417650"/>
                <a:gd name="connsiteY4" fmla="*/ 0 h 971550"/>
                <a:gd name="connsiteX5" fmla="*/ 417650 w 417650"/>
                <a:gd name="connsiteY5" fmla="*/ 215900 h 971550"/>
                <a:gd name="connsiteX0" fmla="*/ 417650 w 444464"/>
                <a:gd name="connsiteY0" fmla="*/ 76200 h 831850"/>
                <a:gd name="connsiteX1" fmla="*/ 347800 w 444464"/>
                <a:gd name="connsiteY1" fmla="*/ 431800 h 831850"/>
                <a:gd name="connsiteX2" fmla="*/ 125550 w 444464"/>
                <a:gd name="connsiteY2" fmla="*/ 831850 h 831850"/>
                <a:gd name="connsiteX3" fmla="*/ 233500 w 444464"/>
                <a:gd name="connsiteY3" fmla="*/ 190500 h 831850"/>
                <a:gd name="connsiteX4" fmla="*/ 373200 w 444464"/>
                <a:gd name="connsiteY4" fmla="*/ 0 h 831850"/>
                <a:gd name="connsiteX5" fmla="*/ 417650 w 444464"/>
                <a:gd name="connsiteY5" fmla="*/ 76200 h 831850"/>
                <a:gd name="connsiteX0" fmla="*/ 417650 w 419466"/>
                <a:gd name="connsiteY0" fmla="*/ 78789 h 834439"/>
                <a:gd name="connsiteX1" fmla="*/ 347800 w 419466"/>
                <a:gd name="connsiteY1" fmla="*/ 434389 h 834439"/>
                <a:gd name="connsiteX2" fmla="*/ 125550 w 419466"/>
                <a:gd name="connsiteY2" fmla="*/ 834439 h 834439"/>
                <a:gd name="connsiteX3" fmla="*/ 233500 w 419466"/>
                <a:gd name="connsiteY3" fmla="*/ 193089 h 834439"/>
                <a:gd name="connsiteX4" fmla="*/ 373200 w 419466"/>
                <a:gd name="connsiteY4" fmla="*/ 2589 h 834439"/>
                <a:gd name="connsiteX5" fmla="*/ 417650 w 419466"/>
                <a:gd name="connsiteY5" fmla="*/ 78789 h 834439"/>
                <a:gd name="connsiteX0" fmla="*/ 434319 w 434319"/>
                <a:gd name="connsiteY0" fmla="*/ 81014 h 834283"/>
                <a:gd name="connsiteX1" fmla="*/ 347800 w 434319"/>
                <a:gd name="connsiteY1" fmla="*/ 434233 h 834283"/>
                <a:gd name="connsiteX2" fmla="*/ 125550 w 434319"/>
                <a:gd name="connsiteY2" fmla="*/ 834283 h 834283"/>
                <a:gd name="connsiteX3" fmla="*/ 233500 w 434319"/>
                <a:gd name="connsiteY3" fmla="*/ 192933 h 834283"/>
                <a:gd name="connsiteX4" fmla="*/ 373200 w 434319"/>
                <a:gd name="connsiteY4" fmla="*/ 2433 h 834283"/>
                <a:gd name="connsiteX5" fmla="*/ 434319 w 434319"/>
                <a:gd name="connsiteY5" fmla="*/ 81014 h 834283"/>
                <a:gd name="connsiteX0" fmla="*/ 434319 w 451860"/>
                <a:gd name="connsiteY0" fmla="*/ 80451 h 833720"/>
                <a:gd name="connsiteX1" fmla="*/ 347800 w 451860"/>
                <a:gd name="connsiteY1" fmla="*/ 433670 h 833720"/>
                <a:gd name="connsiteX2" fmla="*/ 125550 w 451860"/>
                <a:gd name="connsiteY2" fmla="*/ 833720 h 833720"/>
                <a:gd name="connsiteX3" fmla="*/ 233500 w 451860"/>
                <a:gd name="connsiteY3" fmla="*/ 192370 h 833720"/>
                <a:gd name="connsiteX4" fmla="*/ 373200 w 451860"/>
                <a:gd name="connsiteY4" fmla="*/ 1870 h 833720"/>
                <a:gd name="connsiteX5" fmla="*/ 434319 w 451860"/>
                <a:gd name="connsiteY5" fmla="*/ 80451 h 833720"/>
                <a:gd name="connsiteX0" fmla="*/ 427844 w 445385"/>
                <a:gd name="connsiteY0" fmla="*/ 80451 h 833720"/>
                <a:gd name="connsiteX1" fmla="*/ 341325 w 445385"/>
                <a:gd name="connsiteY1" fmla="*/ 433670 h 833720"/>
                <a:gd name="connsiteX2" fmla="*/ 119075 w 445385"/>
                <a:gd name="connsiteY2" fmla="*/ 833720 h 833720"/>
                <a:gd name="connsiteX3" fmla="*/ 238931 w 445385"/>
                <a:gd name="connsiteY3" fmla="*/ 166176 h 833720"/>
                <a:gd name="connsiteX4" fmla="*/ 366725 w 445385"/>
                <a:gd name="connsiteY4" fmla="*/ 1870 h 833720"/>
                <a:gd name="connsiteX5" fmla="*/ 427844 w 445385"/>
                <a:gd name="connsiteY5" fmla="*/ 80451 h 833720"/>
                <a:gd name="connsiteX0" fmla="*/ 419480 w 437021"/>
                <a:gd name="connsiteY0" fmla="*/ 80451 h 833720"/>
                <a:gd name="connsiteX1" fmla="*/ 332961 w 437021"/>
                <a:gd name="connsiteY1" fmla="*/ 433670 h 833720"/>
                <a:gd name="connsiteX2" fmla="*/ 110711 w 437021"/>
                <a:gd name="connsiteY2" fmla="*/ 833720 h 833720"/>
                <a:gd name="connsiteX3" fmla="*/ 230567 w 437021"/>
                <a:gd name="connsiteY3" fmla="*/ 166176 h 833720"/>
                <a:gd name="connsiteX4" fmla="*/ 358361 w 437021"/>
                <a:gd name="connsiteY4" fmla="*/ 1870 h 833720"/>
                <a:gd name="connsiteX5" fmla="*/ 419480 w 437021"/>
                <a:gd name="connsiteY5" fmla="*/ 80451 h 833720"/>
                <a:gd name="connsiteX0" fmla="*/ 419480 w 437021"/>
                <a:gd name="connsiteY0" fmla="*/ 80451 h 833720"/>
                <a:gd name="connsiteX1" fmla="*/ 332961 w 437021"/>
                <a:gd name="connsiteY1" fmla="*/ 433670 h 833720"/>
                <a:gd name="connsiteX2" fmla="*/ 110711 w 437021"/>
                <a:gd name="connsiteY2" fmla="*/ 833720 h 833720"/>
                <a:gd name="connsiteX3" fmla="*/ 230567 w 437021"/>
                <a:gd name="connsiteY3" fmla="*/ 166176 h 833720"/>
                <a:gd name="connsiteX4" fmla="*/ 358361 w 437021"/>
                <a:gd name="connsiteY4" fmla="*/ 1870 h 833720"/>
                <a:gd name="connsiteX5" fmla="*/ 419480 w 437021"/>
                <a:gd name="connsiteY5" fmla="*/ 80451 h 833720"/>
                <a:gd name="connsiteX0" fmla="*/ 419480 w 437021"/>
                <a:gd name="connsiteY0" fmla="*/ 80451 h 833720"/>
                <a:gd name="connsiteX1" fmla="*/ 337723 w 437021"/>
                <a:gd name="connsiteY1" fmla="*/ 443195 h 833720"/>
                <a:gd name="connsiteX2" fmla="*/ 110711 w 437021"/>
                <a:gd name="connsiteY2" fmla="*/ 833720 h 833720"/>
                <a:gd name="connsiteX3" fmla="*/ 230567 w 437021"/>
                <a:gd name="connsiteY3" fmla="*/ 166176 h 833720"/>
                <a:gd name="connsiteX4" fmla="*/ 358361 w 437021"/>
                <a:gd name="connsiteY4" fmla="*/ 1870 h 833720"/>
                <a:gd name="connsiteX5" fmla="*/ 419480 w 437021"/>
                <a:gd name="connsiteY5" fmla="*/ 80451 h 833720"/>
                <a:gd name="connsiteX0" fmla="*/ 419480 w 437021"/>
                <a:gd name="connsiteY0" fmla="*/ 80451 h 807526"/>
                <a:gd name="connsiteX1" fmla="*/ 337723 w 437021"/>
                <a:gd name="connsiteY1" fmla="*/ 443195 h 807526"/>
                <a:gd name="connsiteX2" fmla="*/ 110711 w 437021"/>
                <a:gd name="connsiteY2" fmla="*/ 807526 h 807526"/>
                <a:gd name="connsiteX3" fmla="*/ 230567 w 437021"/>
                <a:gd name="connsiteY3" fmla="*/ 166176 h 807526"/>
                <a:gd name="connsiteX4" fmla="*/ 358361 w 437021"/>
                <a:gd name="connsiteY4" fmla="*/ 1870 h 807526"/>
                <a:gd name="connsiteX5" fmla="*/ 419480 w 437021"/>
                <a:gd name="connsiteY5" fmla="*/ 80451 h 807526"/>
                <a:gd name="connsiteX0" fmla="*/ 412846 w 430387"/>
                <a:gd name="connsiteY0" fmla="*/ 80451 h 807526"/>
                <a:gd name="connsiteX1" fmla="*/ 331089 w 430387"/>
                <a:gd name="connsiteY1" fmla="*/ 443195 h 807526"/>
                <a:gd name="connsiteX2" fmla="*/ 104077 w 430387"/>
                <a:gd name="connsiteY2" fmla="*/ 807526 h 807526"/>
                <a:gd name="connsiteX3" fmla="*/ 223933 w 430387"/>
                <a:gd name="connsiteY3" fmla="*/ 166176 h 807526"/>
                <a:gd name="connsiteX4" fmla="*/ 351727 w 430387"/>
                <a:gd name="connsiteY4" fmla="*/ 1870 h 807526"/>
                <a:gd name="connsiteX5" fmla="*/ 412846 w 430387"/>
                <a:gd name="connsiteY5" fmla="*/ 80451 h 80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7" h="807526">
                  <a:moveTo>
                    <a:pt x="412846" y="80451"/>
                  </a:moveTo>
                  <a:cubicBezTo>
                    <a:pt x="230020" y="206128"/>
                    <a:pt x="405172" y="280212"/>
                    <a:pt x="331089" y="443195"/>
                  </a:cubicBezTo>
                  <a:cubicBezTo>
                    <a:pt x="254889" y="625228"/>
                    <a:pt x="173927" y="695343"/>
                    <a:pt x="104077" y="807526"/>
                  </a:cubicBezTo>
                  <a:cubicBezTo>
                    <a:pt x="32639" y="695607"/>
                    <a:pt x="-140398" y="432876"/>
                    <a:pt x="223933" y="166176"/>
                  </a:cubicBezTo>
                  <a:cubicBezTo>
                    <a:pt x="310716" y="109026"/>
                    <a:pt x="201444" y="52670"/>
                    <a:pt x="351727" y="1870"/>
                  </a:cubicBezTo>
                  <a:cubicBezTo>
                    <a:pt x="418666" y="-8713"/>
                    <a:pt x="453856" y="26740"/>
                    <a:pt x="412846" y="80451"/>
                  </a:cubicBezTo>
                  <a:close/>
                </a:path>
              </a:pathLst>
            </a:custGeom>
            <a:solidFill>
              <a:srgbClr val="5E544E"/>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22" name="Freeform 1421"/>
            <p:cNvSpPr/>
            <p:nvPr/>
          </p:nvSpPr>
          <p:spPr>
            <a:xfrm>
              <a:off x="5094271" y="2003697"/>
              <a:ext cx="126896" cy="143138"/>
            </a:xfrm>
            <a:custGeom>
              <a:avLst/>
              <a:gdLst>
                <a:gd name="connsiteX0" fmla="*/ 0 w 297656"/>
                <a:gd name="connsiteY0" fmla="*/ 92869 h 335757"/>
                <a:gd name="connsiteX1" fmla="*/ 238125 w 297656"/>
                <a:gd name="connsiteY1" fmla="*/ 0 h 335757"/>
                <a:gd name="connsiteX2" fmla="*/ 297656 w 297656"/>
                <a:gd name="connsiteY2" fmla="*/ 104775 h 335757"/>
                <a:gd name="connsiteX3" fmla="*/ 23812 w 297656"/>
                <a:gd name="connsiteY3" fmla="*/ 335757 h 335757"/>
                <a:gd name="connsiteX4" fmla="*/ 0 w 297656"/>
                <a:gd name="connsiteY4" fmla="*/ 92869 h 335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56" h="335757">
                  <a:moveTo>
                    <a:pt x="0" y="92869"/>
                  </a:moveTo>
                  <a:lnTo>
                    <a:pt x="238125" y="0"/>
                  </a:lnTo>
                  <a:lnTo>
                    <a:pt x="297656" y="104775"/>
                  </a:lnTo>
                  <a:lnTo>
                    <a:pt x="23812" y="335757"/>
                  </a:lnTo>
                  <a:lnTo>
                    <a:pt x="0" y="92869"/>
                  </a:lnTo>
                  <a:close/>
                </a:path>
              </a:pathLst>
            </a:custGeom>
            <a:solidFill>
              <a:srgbClr val="0853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23" name="Freeform 1422"/>
            <p:cNvSpPr/>
            <p:nvPr/>
          </p:nvSpPr>
          <p:spPr>
            <a:xfrm>
              <a:off x="4875671" y="1867326"/>
              <a:ext cx="127234" cy="112344"/>
            </a:xfrm>
            <a:custGeom>
              <a:avLst/>
              <a:gdLst>
                <a:gd name="connsiteX0" fmla="*/ 41275 w 298450"/>
                <a:gd name="connsiteY0" fmla="*/ 0 h 263525"/>
                <a:gd name="connsiteX1" fmla="*/ 250825 w 298450"/>
                <a:gd name="connsiteY1" fmla="*/ 139700 h 263525"/>
                <a:gd name="connsiteX2" fmla="*/ 298450 w 298450"/>
                <a:gd name="connsiteY2" fmla="*/ 254000 h 263525"/>
                <a:gd name="connsiteX3" fmla="*/ 0 w 298450"/>
                <a:gd name="connsiteY3" fmla="*/ 263525 h 263525"/>
                <a:gd name="connsiteX4" fmla="*/ 234950 w 298450"/>
                <a:gd name="connsiteY4" fmla="*/ 225425 h 263525"/>
                <a:gd name="connsiteX5" fmla="*/ 228600 w 298450"/>
                <a:gd name="connsiteY5" fmla="*/ 133350 h 263525"/>
                <a:gd name="connsiteX6" fmla="*/ 41275 w 298450"/>
                <a:gd name="connsiteY6" fmla="*/ 0 h 26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450" h="263525">
                  <a:moveTo>
                    <a:pt x="41275" y="0"/>
                  </a:moveTo>
                  <a:lnTo>
                    <a:pt x="250825" y="139700"/>
                  </a:lnTo>
                  <a:lnTo>
                    <a:pt x="298450" y="254000"/>
                  </a:lnTo>
                  <a:lnTo>
                    <a:pt x="0" y="263525"/>
                  </a:lnTo>
                  <a:lnTo>
                    <a:pt x="234950" y="225425"/>
                  </a:lnTo>
                  <a:lnTo>
                    <a:pt x="228600" y="133350"/>
                  </a:lnTo>
                  <a:lnTo>
                    <a:pt x="41275" y="0"/>
                  </a:lnTo>
                  <a:close/>
                </a:path>
              </a:pathLst>
            </a:custGeom>
            <a:solidFill>
              <a:srgbClr val="1931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24" name="Freeform 1423"/>
            <p:cNvSpPr/>
            <p:nvPr/>
          </p:nvSpPr>
          <p:spPr>
            <a:xfrm>
              <a:off x="4932319" y="2016659"/>
              <a:ext cx="182932" cy="495446"/>
            </a:xfrm>
            <a:custGeom>
              <a:avLst/>
              <a:gdLst>
                <a:gd name="connsiteX0" fmla="*/ 276225 w 327025"/>
                <a:gd name="connsiteY0" fmla="*/ 0 h 977900"/>
                <a:gd name="connsiteX1" fmla="*/ 15875 w 327025"/>
                <a:gd name="connsiteY1" fmla="*/ 41275 h 977900"/>
                <a:gd name="connsiteX2" fmla="*/ 0 w 327025"/>
                <a:gd name="connsiteY2" fmla="*/ 561975 h 977900"/>
                <a:gd name="connsiteX3" fmla="*/ 104775 w 327025"/>
                <a:gd name="connsiteY3" fmla="*/ 765175 h 977900"/>
                <a:gd name="connsiteX4" fmla="*/ 34925 w 327025"/>
                <a:gd name="connsiteY4" fmla="*/ 831850 h 977900"/>
                <a:gd name="connsiteX5" fmla="*/ 60325 w 327025"/>
                <a:gd name="connsiteY5" fmla="*/ 965200 h 977900"/>
                <a:gd name="connsiteX6" fmla="*/ 327025 w 327025"/>
                <a:gd name="connsiteY6" fmla="*/ 977900 h 977900"/>
                <a:gd name="connsiteX7" fmla="*/ 276225 w 327025"/>
                <a:gd name="connsiteY7" fmla="*/ 0 h 977900"/>
                <a:gd name="connsiteX0" fmla="*/ 276225 w 327025"/>
                <a:gd name="connsiteY0" fmla="*/ 0 h 1061223"/>
                <a:gd name="connsiteX1" fmla="*/ 15875 w 327025"/>
                <a:gd name="connsiteY1" fmla="*/ 41275 h 1061223"/>
                <a:gd name="connsiteX2" fmla="*/ 0 w 327025"/>
                <a:gd name="connsiteY2" fmla="*/ 561975 h 1061223"/>
                <a:gd name="connsiteX3" fmla="*/ 104775 w 327025"/>
                <a:gd name="connsiteY3" fmla="*/ 765175 h 1061223"/>
                <a:gd name="connsiteX4" fmla="*/ 34925 w 327025"/>
                <a:gd name="connsiteY4" fmla="*/ 831850 h 1061223"/>
                <a:gd name="connsiteX5" fmla="*/ 60325 w 327025"/>
                <a:gd name="connsiteY5" fmla="*/ 965200 h 1061223"/>
                <a:gd name="connsiteX6" fmla="*/ 327025 w 327025"/>
                <a:gd name="connsiteY6" fmla="*/ 977900 h 1061223"/>
                <a:gd name="connsiteX7" fmla="*/ 276225 w 327025"/>
                <a:gd name="connsiteY7" fmla="*/ 0 h 1061223"/>
                <a:gd name="connsiteX0" fmla="*/ 276225 w 371475"/>
                <a:gd name="connsiteY0" fmla="*/ 0 h 1085839"/>
                <a:gd name="connsiteX1" fmla="*/ 15875 w 371475"/>
                <a:gd name="connsiteY1" fmla="*/ 41275 h 1085839"/>
                <a:gd name="connsiteX2" fmla="*/ 0 w 371475"/>
                <a:gd name="connsiteY2" fmla="*/ 561975 h 1085839"/>
                <a:gd name="connsiteX3" fmla="*/ 104775 w 371475"/>
                <a:gd name="connsiteY3" fmla="*/ 765175 h 1085839"/>
                <a:gd name="connsiteX4" fmla="*/ 34925 w 371475"/>
                <a:gd name="connsiteY4" fmla="*/ 831850 h 1085839"/>
                <a:gd name="connsiteX5" fmla="*/ 60325 w 371475"/>
                <a:gd name="connsiteY5" fmla="*/ 965200 h 1085839"/>
                <a:gd name="connsiteX6" fmla="*/ 371475 w 371475"/>
                <a:gd name="connsiteY6" fmla="*/ 1009650 h 1085839"/>
                <a:gd name="connsiteX7" fmla="*/ 276225 w 371475"/>
                <a:gd name="connsiteY7" fmla="*/ 0 h 1085839"/>
                <a:gd name="connsiteX0" fmla="*/ 276225 w 371475"/>
                <a:gd name="connsiteY0" fmla="*/ 0 h 1112386"/>
                <a:gd name="connsiteX1" fmla="*/ 15875 w 371475"/>
                <a:gd name="connsiteY1" fmla="*/ 41275 h 1112386"/>
                <a:gd name="connsiteX2" fmla="*/ 0 w 371475"/>
                <a:gd name="connsiteY2" fmla="*/ 561975 h 1112386"/>
                <a:gd name="connsiteX3" fmla="*/ 104775 w 371475"/>
                <a:gd name="connsiteY3" fmla="*/ 765175 h 1112386"/>
                <a:gd name="connsiteX4" fmla="*/ 34925 w 371475"/>
                <a:gd name="connsiteY4" fmla="*/ 831850 h 1112386"/>
                <a:gd name="connsiteX5" fmla="*/ 60325 w 371475"/>
                <a:gd name="connsiteY5" fmla="*/ 965200 h 1112386"/>
                <a:gd name="connsiteX6" fmla="*/ 371475 w 371475"/>
                <a:gd name="connsiteY6" fmla="*/ 1009650 h 1112386"/>
                <a:gd name="connsiteX7" fmla="*/ 276225 w 371475"/>
                <a:gd name="connsiteY7" fmla="*/ 0 h 1112386"/>
                <a:gd name="connsiteX0" fmla="*/ 269875 w 365125"/>
                <a:gd name="connsiteY0" fmla="*/ 0 h 1112386"/>
                <a:gd name="connsiteX1" fmla="*/ 9525 w 365125"/>
                <a:gd name="connsiteY1" fmla="*/ 41275 h 1112386"/>
                <a:gd name="connsiteX2" fmla="*/ 0 w 365125"/>
                <a:gd name="connsiteY2" fmla="*/ 523875 h 1112386"/>
                <a:gd name="connsiteX3" fmla="*/ 98425 w 365125"/>
                <a:gd name="connsiteY3" fmla="*/ 765175 h 1112386"/>
                <a:gd name="connsiteX4" fmla="*/ 28575 w 365125"/>
                <a:gd name="connsiteY4" fmla="*/ 831850 h 1112386"/>
                <a:gd name="connsiteX5" fmla="*/ 53975 w 365125"/>
                <a:gd name="connsiteY5" fmla="*/ 965200 h 1112386"/>
                <a:gd name="connsiteX6" fmla="*/ 365125 w 365125"/>
                <a:gd name="connsiteY6" fmla="*/ 1009650 h 1112386"/>
                <a:gd name="connsiteX7" fmla="*/ 269875 w 365125"/>
                <a:gd name="connsiteY7" fmla="*/ 0 h 1112386"/>
                <a:gd name="connsiteX0" fmla="*/ 270155 w 365405"/>
                <a:gd name="connsiteY0" fmla="*/ 0 h 1112386"/>
                <a:gd name="connsiteX1" fmla="*/ 9805 w 365405"/>
                <a:gd name="connsiteY1" fmla="*/ 41275 h 1112386"/>
                <a:gd name="connsiteX2" fmla="*/ 280 w 365405"/>
                <a:gd name="connsiteY2" fmla="*/ 523875 h 1112386"/>
                <a:gd name="connsiteX3" fmla="*/ 98705 w 365405"/>
                <a:gd name="connsiteY3" fmla="*/ 765175 h 1112386"/>
                <a:gd name="connsiteX4" fmla="*/ 28855 w 365405"/>
                <a:gd name="connsiteY4" fmla="*/ 831850 h 1112386"/>
                <a:gd name="connsiteX5" fmla="*/ 54255 w 365405"/>
                <a:gd name="connsiteY5" fmla="*/ 965200 h 1112386"/>
                <a:gd name="connsiteX6" fmla="*/ 365405 w 365405"/>
                <a:gd name="connsiteY6" fmla="*/ 1009650 h 1112386"/>
                <a:gd name="connsiteX7" fmla="*/ 270155 w 365405"/>
                <a:gd name="connsiteY7" fmla="*/ 0 h 1112386"/>
                <a:gd name="connsiteX0" fmla="*/ 323203 w 418453"/>
                <a:gd name="connsiteY0" fmla="*/ 0 h 1112386"/>
                <a:gd name="connsiteX1" fmla="*/ 62853 w 418453"/>
                <a:gd name="connsiteY1" fmla="*/ 41275 h 1112386"/>
                <a:gd name="connsiteX2" fmla="*/ 53328 w 418453"/>
                <a:gd name="connsiteY2" fmla="*/ 523875 h 1112386"/>
                <a:gd name="connsiteX3" fmla="*/ 151753 w 418453"/>
                <a:gd name="connsiteY3" fmla="*/ 765175 h 1112386"/>
                <a:gd name="connsiteX4" fmla="*/ 81903 w 418453"/>
                <a:gd name="connsiteY4" fmla="*/ 831850 h 1112386"/>
                <a:gd name="connsiteX5" fmla="*/ 107303 w 418453"/>
                <a:gd name="connsiteY5" fmla="*/ 965200 h 1112386"/>
                <a:gd name="connsiteX6" fmla="*/ 418453 w 418453"/>
                <a:gd name="connsiteY6" fmla="*/ 1009650 h 1112386"/>
                <a:gd name="connsiteX7" fmla="*/ 323203 w 418453"/>
                <a:gd name="connsiteY7" fmla="*/ 0 h 1112386"/>
                <a:gd name="connsiteX0" fmla="*/ 264932 w 360182"/>
                <a:gd name="connsiteY0" fmla="*/ 0 h 1112386"/>
                <a:gd name="connsiteX1" fmla="*/ 4582 w 360182"/>
                <a:gd name="connsiteY1" fmla="*/ 41275 h 1112386"/>
                <a:gd name="connsiteX2" fmla="*/ 93482 w 360182"/>
                <a:gd name="connsiteY2" fmla="*/ 765175 h 1112386"/>
                <a:gd name="connsiteX3" fmla="*/ 23632 w 360182"/>
                <a:gd name="connsiteY3" fmla="*/ 831850 h 1112386"/>
                <a:gd name="connsiteX4" fmla="*/ 49032 w 360182"/>
                <a:gd name="connsiteY4" fmla="*/ 965200 h 1112386"/>
                <a:gd name="connsiteX5" fmla="*/ 360182 w 360182"/>
                <a:gd name="connsiteY5" fmla="*/ 1009650 h 1112386"/>
                <a:gd name="connsiteX6" fmla="*/ 264932 w 360182"/>
                <a:gd name="connsiteY6" fmla="*/ 0 h 1112386"/>
                <a:gd name="connsiteX0" fmla="*/ 316255 w 411505"/>
                <a:gd name="connsiteY0" fmla="*/ 0 h 1112386"/>
                <a:gd name="connsiteX1" fmla="*/ 55905 w 411505"/>
                <a:gd name="connsiteY1" fmla="*/ 41275 h 1112386"/>
                <a:gd name="connsiteX2" fmla="*/ 144805 w 411505"/>
                <a:gd name="connsiteY2" fmla="*/ 765175 h 1112386"/>
                <a:gd name="connsiteX3" fmla="*/ 74955 w 411505"/>
                <a:gd name="connsiteY3" fmla="*/ 831850 h 1112386"/>
                <a:gd name="connsiteX4" fmla="*/ 100355 w 411505"/>
                <a:gd name="connsiteY4" fmla="*/ 965200 h 1112386"/>
                <a:gd name="connsiteX5" fmla="*/ 411505 w 411505"/>
                <a:gd name="connsiteY5" fmla="*/ 1009650 h 1112386"/>
                <a:gd name="connsiteX6" fmla="*/ 316255 w 411505"/>
                <a:gd name="connsiteY6" fmla="*/ 0 h 1112386"/>
                <a:gd name="connsiteX0" fmla="*/ 337532 w 432782"/>
                <a:gd name="connsiteY0" fmla="*/ 0 h 1112386"/>
                <a:gd name="connsiteX1" fmla="*/ 77182 w 432782"/>
                <a:gd name="connsiteY1" fmla="*/ 41275 h 1112386"/>
                <a:gd name="connsiteX2" fmla="*/ 166082 w 432782"/>
                <a:gd name="connsiteY2" fmla="*/ 765175 h 1112386"/>
                <a:gd name="connsiteX3" fmla="*/ 96232 w 432782"/>
                <a:gd name="connsiteY3" fmla="*/ 831850 h 1112386"/>
                <a:gd name="connsiteX4" fmla="*/ 121632 w 432782"/>
                <a:gd name="connsiteY4" fmla="*/ 965200 h 1112386"/>
                <a:gd name="connsiteX5" fmla="*/ 432782 w 432782"/>
                <a:gd name="connsiteY5" fmla="*/ 1009650 h 1112386"/>
                <a:gd name="connsiteX6" fmla="*/ 337532 w 432782"/>
                <a:gd name="connsiteY6" fmla="*/ 0 h 1112386"/>
                <a:gd name="connsiteX0" fmla="*/ 337532 w 432782"/>
                <a:gd name="connsiteY0" fmla="*/ 13743 h 1126129"/>
                <a:gd name="connsiteX1" fmla="*/ 77182 w 432782"/>
                <a:gd name="connsiteY1" fmla="*/ 55018 h 1126129"/>
                <a:gd name="connsiteX2" fmla="*/ 166082 w 432782"/>
                <a:gd name="connsiteY2" fmla="*/ 778918 h 1126129"/>
                <a:gd name="connsiteX3" fmla="*/ 96232 w 432782"/>
                <a:gd name="connsiteY3" fmla="*/ 845593 h 1126129"/>
                <a:gd name="connsiteX4" fmla="*/ 121632 w 432782"/>
                <a:gd name="connsiteY4" fmla="*/ 978943 h 1126129"/>
                <a:gd name="connsiteX5" fmla="*/ 432782 w 432782"/>
                <a:gd name="connsiteY5" fmla="*/ 1023393 h 1126129"/>
                <a:gd name="connsiteX6" fmla="*/ 337532 w 432782"/>
                <a:gd name="connsiteY6" fmla="*/ 13743 h 1126129"/>
                <a:gd name="connsiteX0" fmla="*/ 337532 w 432782"/>
                <a:gd name="connsiteY0" fmla="*/ 37061 h 1149447"/>
                <a:gd name="connsiteX1" fmla="*/ 77182 w 432782"/>
                <a:gd name="connsiteY1" fmla="*/ 78336 h 1149447"/>
                <a:gd name="connsiteX2" fmla="*/ 166082 w 432782"/>
                <a:gd name="connsiteY2" fmla="*/ 802236 h 1149447"/>
                <a:gd name="connsiteX3" fmla="*/ 96232 w 432782"/>
                <a:gd name="connsiteY3" fmla="*/ 868911 h 1149447"/>
                <a:gd name="connsiteX4" fmla="*/ 121632 w 432782"/>
                <a:gd name="connsiteY4" fmla="*/ 1002261 h 1149447"/>
                <a:gd name="connsiteX5" fmla="*/ 432782 w 432782"/>
                <a:gd name="connsiteY5" fmla="*/ 1046711 h 1149447"/>
                <a:gd name="connsiteX6" fmla="*/ 337532 w 432782"/>
                <a:gd name="connsiteY6" fmla="*/ 37061 h 1149447"/>
                <a:gd name="connsiteX0" fmla="*/ 350232 w 432782"/>
                <a:gd name="connsiteY0" fmla="*/ 37061 h 1149447"/>
                <a:gd name="connsiteX1" fmla="*/ 77182 w 432782"/>
                <a:gd name="connsiteY1" fmla="*/ 78336 h 1149447"/>
                <a:gd name="connsiteX2" fmla="*/ 166082 w 432782"/>
                <a:gd name="connsiteY2" fmla="*/ 802236 h 1149447"/>
                <a:gd name="connsiteX3" fmla="*/ 96232 w 432782"/>
                <a:gd name="connsiteY3" fmla="*/ 868911 h 1149447"/>
                <a:gd name="connsiteX4" fmla="*/ 121632 w 432782"/>
                <a:gd name="connsiteY4" fmla="*/ 1002261 h 1149447"/>
                <a:gd name="connsiteX5" fmla="*/ 432782 w 432782"/>
                <a:gd name="connsiteY5" fmla="*/ 1046711 h 1149447"/>
                <a:gd name="connsiteX6" fmla="*/ 350232 w 432782"/>
                <a:gd name="connsiteY6" fmla="*/ 37061 h 1149447"/>
                <a:gd name="connsiteX0" fmla="*/ 346548 w 429098"/>
                <a:gd name="connsiteY0" fmla="*/ 37061 h 1149447"/>
                <a:gd name="connsiteX1" fmla="*/ 73498 w 429098"/>
                <a:gd name="connsiteY1" fmla="*/ 78336 h 1149447"/>
                <a:gd name="connsiteX2" fmla="*/ 162398 w 429098"/>
                <a:gd name="connsiteY2" fmla="*/ 802236 h 1149447"/>
                <a:gd name="connsiteX3" fmla="*/ 92548 w 429098"/>
                <a:gd name="connsiteY3" fmla="*/ 868911 h 1149447"/>
                <a:gd name="connsiteX4" fmla="*/ 117948 w 429098"/>
                <a:gd name="connsiteY4" fmla="*/ 1002261 h 1149447"/>
                <a:gd name="connsiteX5" fmla="*/ 429098 w 429098"/>
                <a:gd name="connsiteY5" fmla="*/ 1046711 h 1149447"/>
                <a:gd name="connsiteX6" fmla="*/ 346548 w 429098"/>
                <a:gd name="connsiteY6" fmla="*/ 37061 h 1149447"/>
                <a:gd name="connsiteX0" fmla="*/ 346548 w 429098"/>
                <a:gd name="connsiteY0" fmla="*/ 37061 h 1149447"/>
                <a:gd name="connsiteX1" fmla="*/ 73498 w 429098"/>
                <a:gd name="connsiteY1" fmla="*/ 78336 h 1149447"/>
                <a:gd name="connsiteX2" fmla="*/ 162398 w 429098"/>
                <a:gd name="connsiteY2" fmla="*/ 802236 h 1149447"/>
                <a:gd name="connsiteX3" fmla="*/ 60798 w 429098"/>
                <a:gd name="connsiteY3" fmla="*/ 919711 h 1149447"/>
                <a:gd name="connsiteX4" fmla="*/ 117948 w 429098"/>
                <a:gd name="connsiteY4" fmla="*/ 1002261 h 1149447"/>
                <a:gd name="connsiteX5" fmla="*/ 429098 w 429098"/>
                <a:gd name="connsiteY5" fmla="*/ 1046711 h 1149447"/>
                <a:gd name="connsiteX6" fmla="*/ 346548 w 429098"/>
                <a:gd name="connsiteY6" fmla="*/ 37061 h 1149447"/>
                <a:gd name="connsiteX0" fmla="*/ 346548 w 429098"/>
                <a:gd name="connsiteY0" fmla="*/ 37061 h 1162155"/>
                <a:gd name="connsiteX1" fmla="*/ 73498 w 429098"/>
                <a:gd name="connsiteY1" fmla="*/ 78336 h 1162155"/>
                <a:gd name="connsiteX2" fmla="*/ 162398 w 429098"/>
                <a:gd name="connsiteY2" fmla="*/ 802236 h 1162155"/>
                <a:gd name="connsiteX3" fmla="*/ 60798 w 429098"/>
                <a:gd name="connsiteY3" fmla="*/ 919711 h 1162155"/>
                <a:gd name="connsiteX4" fmla="*/ 143348 w 429098"/>
                <a:gd name="connsiteY4" fmla="*/ 1037186 h 1162155"/>
                <a:gd name="connsiteX5" fmla="*/ 429098 w 429098"/>
                <a:gd name="connsiteY5" fmla="*/ 1046711 h 1162155"/>
                <a:gd name="connsiteX6" fmla="*/ 346548 w 429098"/>
                <a:gd name="connsiteY6" fmla="*/ 37061 h 1162155"/>
                <a:gd name="connsiteX0" fmla="*/ 346548 w 429098"/>
                <a:gd name="connsiteY0" fmla="*/ 37061 h 1162155"/>
                <a:gd name="connsiteX1" fmla="*/ 73498 w 429098"/>
                <a:gd name="connsiteY1" fmla="*/ 78336 h 1162155"/>
                <a:gd name="connsiteX2" fmla="*/ 162398 w 429098"/>
                <a:gd name="connsiteY2" fmla="*/ 802236 h 1162155"/>
                <a:gd name="connsiteX3" fmla="*/ 60798 w 429098"/>
                <a:gd name="connsiteY3" fmla="*/ 919711 h 1162155"/>
                <a:gd name="connsiteX4" fmla="*/ 143348 w 429098"/>
                <a:gd name="connsiteY4" fmla="*/ 1037186 h 1162155"/>
                <a:gd name="connsiteX5" fmla="*/ 429098 w 429098"/>
                <a:gd name="connsiteY5" fmla="*/ 1046711 h 1162155"/>
                <a:gd name="connsiteX6" fmla="*/ 346548 w 429098"/>
                <a:gd name="connsiteY6" fmla="*/ 37061 h 1162155"/>
                <a:gd name="connsiteX0" fmla="*/ 346548 w 429098"/>
                <a:gd name="connsiteY0" fmla="*/ 37061 h 1162155"/>
                <a:gd name="connsiteX1" fmla="*/ 73498 w 429098"/>
                <a:gd name="connsiteY1" fmla="*/ 78336 h 1162155"/>
                <a:gd name="connsiteX2" fmla="*/ 162398 w 429098"/>
                <a:gd name="connsiteY2" fmla="*/ 802236 h 1162155"/>
                <a:gd name="connsiteX3" fmla="*/ 44923 w 429098"/>
                <a:gd name="connsiteY3" fmla="*/ 907011 h 1162155"/>
                <a:gd name="connsiteX4" fmla="*/ 143348 w 429098"/>
                <a:gd name="connsiteY4" fmla="*/ 1037186 h 1162155"/>
                <a:gd name="connsiteX5" fmla="*/ 429098 w 429098"/>
                <a:gd name="connsiteY5" fmla="*/ 1046711 h 1162155"/>
                <a:gd name="connsiteX6" fmla="*/ 346548 w 429098"/>
                <a:gd name="connsiteY6" fmla="*/ 37061 h 1162155"/>
                <a:gd name="connsiteX0" fmla="*/ 346548 w 429098"/>
                <a:gd name="connsiteY0" fmla="*/ 37061 h 1162155"/>
                <a:gd name="connsiteX1" fmla="*/ 73498 w 429098"/>
                <a:gd name="connsiteY1" fmla="*/ 78336 h 1162155"/>
                <a:gd name="connsiteX2" fmla="*/ 162398 w 429098"/>
                <a:gd name="connsiteY2" fmla="*/ 802236 h 1162155"/>
                <a:gd name="connsiteX3" fmla="*/ 44923 w 429098"/>
                <a:gd name="connsiteY3" fmla="*/ 907011 h 1162155"/>
                <a:gd name="connsiteX4" fmla="*/ 143348 w 429098"/>
                <a:gd name="connsiteY4" fmla="*/ 1037186 h 1162155"/>
                <a:gd name="connsiteX5" fmla="*/ 429098 w 429098"/>
                <a:gd name="connsiteY5" fmla="*/ 1046711 h 1162155"/>
                <a:gd name="connsiteX6" fmla="*/ 346548 w 429098"/>
                <a:gd name="connsiteY6" fmla="*/ 37061 h 1162155"/>
                <a:gd name="connsiteX0" fmla="*/ 346548 w 429098"/>
                <a:gd name="connsiteY0" fmla="*/ 37061 h 1162155"/>
                <a:gd name="connsiteX1" fmla="*/ 73498 w 429098"/>
                <a:gd name="connsiteY1" fmla="*/ 78336 h 1162155"/>
                <a:gd name="connsiteX2" fmla="*/ 162398 w 429098"/>
                <a:gd name="connsiteY2" fmla="*/ 802236 h 1162155"/>
                <a:gd name="connsiteX3" fmla="*/ 44923 w 429098"/>
                <a:gd name="connsiteY3" fmla="*/ 907011 h 1162155"/>
                <a:gd name="connsiteX4" fmla="*/ 143348 w 429098"/>
                <a:gd name="connsiteY4" fmla="*/ 1037186 h 1162155"/>
                <a:gd name="connsiteX5" fmla="*/ 429098 w 429098"/>
                <a:gd name="connsiteY5" fmla="*/ 1046711 h 1162155"/>
                <a:gd name="connsiteX6" fmla="*/ 346548 w 429098"/>
                <a:gd name="connsiteY6" fmla="*/ 37061 h 1162155"/>
                <a:gd name="connsiteX0" fmla="*/ 346548 w 429098"/>
                <a:gd name="connsiteY0" fmla="*/ 37061 h 1162155"/>
                <a:gd name="connsiteX1" fmla="*/ 73498 w 429098"/>
                <a:gd name="connsiteY1" fmla="*/ 78336 h 1162155"/>
                <a:gd name="connsiteX2" fmla="*/ 162398 w 429098"/>
                <a:gd name="connsiteY2" fmla="*/ 802236 h 1162155"/>
                <a:gd name="connsiteX3" fmla="*/ 44923 w 429098"/>
                <a:gd name="connsiteY3" fmla="*/ 907011 h 1162155"/>
                <a:gd name="connsiteX4" fmla="*/ 143348 w 429098"/>
                <a:gd name="connsiteY4" fmla="*/ 1037186 h 1162155"/>
                <a:gd name="connsiteX5" fmla="*/ 429098 w 429098"/>
                <a:gd name="connsiteY5" fmla="*/ 1046711 h 1162155"/>
                <a:gd name="connsiteX6" fmla="*/ 346548 w 429098"/>
                <a:gd name="connsiteY6" fmla="*/ 37061 h 1162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9098" h="1162155">
                  <a:moveTo>
                    <a:pt x="346548" y="37061"/>
                  </a:moveTo>
                  <a:cubicBezTo>
                    <a:pt x="269290" y="-12681"/>
                    <a:pt x="138056" y="-24322"/>
                    <a:pt x="73498" y="78336"/>
                  </a:cubicBezTo>
                  <a:cubicBezTo>
                    <a:pt x="-2702" y="202690"/>
                    <a:pt x="-75727" y="489499"/>
                    <a:pt x="162398" y="802236"/>
                  </a:cubicBezTo>
                  <a:cubicBezTo>
                    <a:pt x="158165" y="856211"/>
                    <a:pt x="128531" y="894311"/>
                    <a:pt x="44923" y="907011"/>
                  </a:cubicBezTo>
                  <a:cubicBezTo>
                    <a:pt x="97840" y="923944"/>
                    <a:pt x="119006" y="959928"/>
                    <a:pt x="143348" y="1037186"/>
                  </a:cubicBezTo>
                  <a:cubicBezTo>
                    <a:pt x="143348" y="1158894"/>
                    <a:pt x="244948" y="1239328"/>
                    <a:pt x="429098" y="1046711"/>
                  </a:cubicBezTo>
                  <a:lnTo>
                    <a:pt x="346548" y="37061"/>
                  </a:lnTo>
                  <a:close/>
                </a:path>
              </a:pathLst>
            </a:custGeom>
            <a:solidFill>
              <a:srgbClr val="004E6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25" name="Freeform 1424"/>
            <p:cNvSpPr/>
            <p:nvPr/>
          </p:nvSpPr>
          <p:spPr>
            <a:xfrm>
              <a:off x="5112544" y="2154278"/>
              <a:ext cx="224691" cy="231458"/>
            </a:xfrm>
            <a:custGeom>
              <a:avLst/>
              <a:gdLst>
                <a:gd name="connsiteX0" fmla="*/ 15875 w 511175"/>
                <a:gd name="connsiteY0" fmla="*/ 234950 h 539750"/>
                <a:gd name="connsiteX1" fmla="*/ 396875 w 511175"/>
                <a:gd name="connsiteY1" fmla="*/ 0 h 539750"/>
                <a:gd name="connsiteX2" fmla="*/ 511175 w 511175"/>
                <a:gd name="connsiteY2" fmla="*/ 101600 h 539750"/>
                <a:gd name="connsiteX3" fmla="*/ 0 w 511175"/>
                <a:gd name="connsiteY3" fmla="*/ 539750 h 539750"/>
                <a:gd name="connsiteX4" fmla="*/ 15875 w 511175"/>
                <a:gd name="connsiteY4" fmla="*/ 234950 h 539750"/>
                <a:gd name="connsiteX0" fmla="*/ 15875 w 511175"/>
                <a:gd name="connsiteY0" fmla="*/ 234950 h 539750"/>
                <a:gd name="connsiteX1" fmla="*/ 396875 w 511175"/>
                <a:gd name="connsiteY1" fmla="*/ 0 h 539750"/>
                <a:gd name="connsiteX2" fmla="*/ 511175 w 511175"/>
                <a:gd name="connsiteY2" fmla="*/ 101600 h 539750"/>
                <a:gd name="connsiteX3" fmla="*/ 0 w 511175"/>
                <a:gd name="connsiteY3" fmla="*/ 539750 h 539750"/>
                <a:gd name="connsiteX4" fmla="*/ 15875 w 511175"/>
                <a:gd name="connsiteY4" fmla="*/ 234950 h 539750"/>
                <a:gd name="connsiteX0" fmla="*/ 15875 w 511175"/>
                <a:gd name="connsiteY0" fmla="*/ 234950 h 539750"/>
                <a:gd name="connsiteX1" fmla="*/ 396875 w 511175"/>
                <a:gd name="connsiteY1" fmla="*/ 0 h 539750"/>
                <a:gd name="connsiteX2" fmla="*/ 511175 w 511175"/>
                <a:gd name="connsiteY2" fmla="*/ 101600 h 539750"/>
                <a:gd name="connsiteX3" fmla="*/ 0 w 511175"/>
                <a:gd name="connsiteY3" fmla="*/ 539750 h 539750"/>
                <a:gd name="connsiteX4" fmla="*/ 15875 w 511175"/>
                <a:gd name="connsiteY4" fmla="*/ 234950 h 539750"/>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 name="connsiteX0" fmla="*/ 31750 w 527050"/>
                <a:gd name="connsiteY0" fmla="*/ 234950 h 542925"/>
                <a:gd name="connsiteX1" fmla="*/ 412750 w 527050"/>
                <a:gd name="connsiteY1" fmla="*/ 0 h 542925"/>
                <a:gd name="connsiteX2" fmla="*/ 527050 w 527050"/>
                <a:gd name="connsiteY2" fmla="*/ 101600 h 542925"/>
                <a:gd name="connsiteX3" fmla="*/ 0 w 527050"/>
                <a:gd name="connsiteY3" fmla="*/ 542925 h 542925"/>
                <a:gd name="connsiteX4" fmla="*/ 31750 w 527050"/>
                <a:gd name="connsiteY4" fmla="*/ 23495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050" h="542925">
                  <a:moveTo>
                    <a:pt x="31750" y="234950"/>
                  </a:moveTo>
                  <a:cubicBezTo>
                    <a:pt x="158750" y="191558"/>
                    <a:pt x="307975" y="84667"/>
                    <a:pt x="412750" y="0"/>
                  </a:cubicBezTo>
                  <a:lnTo>
                    <a:pt x="527050" y="101600"/>
                  </a:lnTo>
                  <a:cubicBezTo>
                    <a:pt x="394758" y="254000"/>
                    <a:pt x="176742" y="415925"/>
                    <a:pt x="0" y="542925"/>
                  </a:cubicBezTo>
                  <a:lnTo>
                    <a:pt x="31750" y="234950"/>
                  </a:lnTo>
                  <a:close/>
                </a:path>
              </a:pathLst>
            </a:custGeom>
            <a:solidFill>
              <a:srgbClr val="07587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26" name="Freeform 1425"/>
            <p:cNvSpPr/>
            <p:nvPr/>
          </p:nvSpPr>
          <p:spPr>
            <a:xfrm>
              <a:off x="5018824" y="2038497"/>
              <a:ext cx="128912" cy="373420"/>
            </a:xfrm>
            <a:custGeom>
              <a:avLst/>
              <a:gdLst>
                <a:gd name="connsiteX0" fmla="*/ 266700 w 301625"/>
                <a:gd name="connsiteY0" fmla="*/ 215900 h 869950"/>
                <a:gd name="connsiteX1" fmla="*/ 117475 w 301625"/>
                <a:gd name="connsiteY1" fmla="*/ 0 h 869950"/>
                <a:gd name="connsiteX2" fmla="*/ 0 w 301625"/>
                <a:gd name="connsiteY2" fmla="*/ 282575 h 869950"/>
                <a:gd name="connsiteX3" fmla="*/ 60325 w 301625"/>
                <a:gd name="connsiteY3" fmla="*/ 869950 h 869950"/>
                <a:gd name="connsiteX4" fmla="*/ 184150 w 301625"/>
                <a:gd name="connsiteY4" fmla="*/ 841375 h 869950"/>
                <a:gd name="connsiteX5" fmla="*/ 301625 w 301625"/>
                <a:gd name="connsiteY5" fmla="*/ 768350 h 869950"/>
                <a:gd name="connsiteX6" fmla="*/ 266700 w 301625"/>
                <a:gd name="connsiteY6" fmla="*/ 215900 h 869950"/>
                <a:gd name="connsiteX0" fmla="*/ 266700 w 301625"/>
                <a:gd name="connsiteY0" fmla="*/ 215900 h 869950"/>
                <a:gd name="connsiteX1" fmla="*/ 117475 w 301625"/>
                <a:gd name="connsiteY1" fmla="*/ 0 h 869950"/>
                <a:gd name="connsiteX2" fmla="*/ 0 w 301625"/>
                <a:gd name="connsiteY2" fmla="*/ 282575 h 869950"/>
                <a:gd name="connsiteX3" fmla="*/ 60325 w 301625"/>
                <a:gd name="connsiteY3" fmla="*/ 869950 h 869950"/>
                <a:gd name="connsiteX4" fmla="*/ 184150 w 301625"/>
                <a:gd name="connsiteY4" fmla="*/ 841375 h 869950"/>
                <a:gd name="connsiteX5" fmla="*/ 301625 w 301625"/>
                <a:gd name="connsiteY5" fmla="*/ 768350 h 869950"/>
                <a:gd name="connsiteX6" fmla="*/ 266700 w 301625"/>
                <a:gd name="connsiteY6" fmla="*/ 215900 h 869950"/>
                <a:gd name="connsiteX0" fmla="*/ 266700 w 301625"/>
                <a:gd name="connsiteY0" fmla="*/ 217614 h 871664"/>
                <a:gd name="connsiteX1" fmla="*/ 117475 w 301625"/>
                <a:gd name="connsiteY1" fmla="*/ 1714 h 871664"/>
                <a:gd name="connsiteX2" fmla="*/ 0 w 301625"/>
                <a:gd name="connsiteY2" fmla="*/ 284289 h 871664"/>
                <a:gd name="connsiteX3" fmla="*/ 60325 w 301625"/>
                <a:gd name="connsiteY3" fmla="*/ 871664 h 871664"/>
                <a:gd name="connsiteX4" fmla="*/ 184150 w 301625"/>
                <a:gd name="connsiteY4" fmla="*/ 843089 h 871664"/>
                <a:gd name="connsiteX5" fmla="*/ 301625 w 301625"/>
                <a:gd name="connsiteY5" fmla="*/ 770064 h 871664"/>
                <a:gd name="connsiteX6" fmla="*/ 266700 w 301625"/>
                <a:gd name="connsiteY6" fmla="*/ 217614 h 871664"/>
                <a:gd name="connsiteX0" fmla="*/ 266700 w 301625"/>
                <a:gd name="connsiteY0" fmla="*/ 217614 h 871664"/>
                <a:gd name="connsiteX1" fmla="*/ 117475 w 301625"/>
                <a:gd name="connsiteY1" fmla="*/ 1714 h 871664"/>
                <a:gd name="connsiteX2" fmla="*/ 0 w 301625"/>
                <a:gd name="connsiteY2" fmla="*/ 284289 h 871664"/>
                <a:gd name="connsiteX3" fmla="*/ 60325 w 301625"/>
                <a:gd name="connsiteY3" fmla="*/ 871664 h 871664"/>
                <a:gd name="connsiteX4" fmla="*/ 184150 w 301625"/>
                <a:gd name="connsiteY4" fmla="*/ 843089 h 871664"/>
                <a:gd name="connsiteX5" fmla="*/ 301625 w 301625"/>
                <a:gd name="connsiteY5" fmla="*/ 770064 h 871664"/>
                <a:gd name="connsiteX6" fmla="*/ 266700 w 301625"/>
                <a:gd name="connsiteY6" fmla="*/ 217614 h 871664"/>
                <a:gd name="connsiteX0" fmla="*/ 270637 w 305562"/>
                <a:gd name="connsiteY0" fmla="*/ 217614 h 871664"/>
                <a:gd name="connsiteX1" fmla="*/ 121412 w 305562"/>
                <a:gd name="connsiteY1" fmla="*/ 1714 h 871664"/>
                <a:gd name="connsiteX2" fmla="*/ 3937 w 305562"/>
                <a:gd name="connsiteY2" fmla="*/ 284289 h 871664"/>
                <a:gd name="connsiteX3" fmla="*/ 64262 w 305562"/>
                <a:gd name="connsiteY3" fmla="*/ 871664 h 871664"/>
                <a:gd name="connsiteX4" fmla="*/ 188087 w 305562"/>
                <a:gd name="connsiteY4" fmla="*/ 843089 h 871664"/>
                <a:gd name="connsiteX5" fmla="*/ 305562 w 305562"/>
                <a:gd name="connsiteY5" fmla="*/ 770064 h 871664"/>
                <a:gd name="connsiteX6" fmla="*/ 270637 w 305562"/>
                <a:gd name="connsiteY6" fmla="*/ 217614 h 871664"/>
                <a:gd name="connsiteX0" fmla="*/ 270637 w 305562"/>
                <a:gd name="connsiteY0" fmla="*/ 217614 h 871664"/>
                <a:gd name="connsiteX1" fmla="*/ 121412 w 305562"/>
                <a:gd name="connsiteY1" fmla="*/ 1714 h 871664"/>
                <a:gd name="connsiteX2" fmla="*/ 3937 w 305562"/>
                <a:gd name="connsiteY2" fmla="*/ 284289 h 871664"/>
                <a:gd name="connsiteX3" fmla="*/ 64262 w 305562"/>
                <a:gd name="connsiteY3" fmla="*/ 871664 h 871664"/>
                <a:gd name="connsiteX4" fmla="*/ 188087 w 305562"/>
                <a:gd name="connsiteY4" fmla="*/ 843089 h 871664"/>
                <a:gd name="connsiteX5" fmla="*/ 305562 w 305562"/>
                <a:gd name="connsiteY5" fmla="*/ 770064 h 871664"/>
                <a:gd name="connsiteX6" fmla="*/ 270637 w 305562"/>
                <a:gd name="connsiteY6" fmla="*/ 217614 h 871664"/>
                <a:gd name="connsiteX0" fmla="*/ 270637 w 305562"/>
                <a:gd name="connsiteY0" fmla="*/ 217614 h 906544"/>
                <a:gd name="connsiteX1" fmla="*/ 121412 w 305562"/>
                <a:gd name="connsiteY1" fmla="*/ 1714 h 906544"/>
                <a:gd name="connsiteX2" fmla="*/ 3937 w 305562"/>
                <a:gd name="connsiteY2" fmla="*/ 284289 h 906544"/>
                <a:gd name="connsiteX3" fmla="*/ 64262 w 305562"/>
                <a:gd name="connsiteY3" fmla="*/ 871664 h 906544"/>
                <a:gd name="connsiteX4" fmla="*/ 188087 w 305562"/>
                <a:gd name="connsiteY4" fmla="*/ 843089 h 906544"/>
                <a:gd name="connsiteX5" fmla="*/ 305562 w 305562"/>
                <a:gd name="connsiteY5" fmla="*/ 770064 h 906544"/>
                <a:gd name="connsiteX6" fmla="*/ 270637 w 305562"/>
                <a:gd name="connsiteY6" fmla="*/ 217614 h 906544"/>
                <a:gd name="connsiteX0" fmla="*/ 270637 w 305562"/>
                <a:gd name="connsiteY0" fmla="*/ 217614 h 913678"/>
                <a:gd name="connsiteX1" fmla="*/ 121412 w 305562"/>
                <a:gd name="connsiteY1" fmla="*/ 1714 h 913678"/>
                <a:gd name="connsiteX2" fmla="*/ 3937 w 305562"/>
                <a:gd name="connsiteY2" fmla="*/ 284289 h 913678"/>
                <a:gd name="connsiteX3" fmla="*/ 64262 w 305562"/>
                <a:gd name="connsiteY3" fmla="*/ 871664 h 913678"/>
                <a:gd name="connsiteX4" fmla="*/ 188087 w 305562"/>
                <a:gd name="connsiteY4" fmla="*/ 843089 h 913678"/>
                <a:gd name="connsiteX5" fmla="*/ 305562 w 305562"/>
                <a:gd name="connsiteY5" fmla="*/ 770064 h 913678"/>
                <a:gd name="connsiteX6" fmla="*/ 270637 w 305562"/>
                <a:gd name="connsiteY6" fmla="*/ 217614 h 913678"/>
                <a:gd name="connsiteX0" fmla="*/ 270637 w 305562"/>
                <a:gd name="connsiteY0" fmla="*/ 217614 h 919527"/>
                <a:gd name="connsiteX1" fmla="*/ 121412 w 305562"/>
                <a:gd name="connsiteY1" fmla="*/ 1714 h 919527"/>
                <a:gd name="connsiteX2" fmla="*/ 3937 w 305562"/>
                <a:gd name="connsiteY2" fmla="*/ 284289 h 919527"/>
                <a:gd name="connsiteX3" fmla="*/ 64262 w 305562"/>
                <a:gd name="connsiteY3" fmla="*/ 871664 h 919527"/>
                <a:gd name="connsiteX4" fmla="*/ 210312 w 305562"/>
                <a:gd name="connsiteY4" fmla="*/ 862139 h 919527"/>
                <a:gd name="connsiteX5" fmla="*/ 305562 w 305562"/>
                <a:gd name="connsiteY5" fmla="*/ 770064 h 919527"/>
                <a:gd name="connsiteX6" fmla="*/ 270637 w 305562"/>
                <a:gd name="connsiteY6" fmla="*/ 217614 h 919527"/>
                <a:gd name="connsiteX0" fmla="*/ 270637 w 308737"/>
                <a:gd name="connsiteY0" fmla="*/ 217614 h 919527"/>
                <a:gd name="connsiteX1" fmla="*/ 121412 w 308737"/>
                <a:gd name="connsiteY1" fmla="*/ 1714 h 919527"/>
                <a:gd name="connsiteX2" fmla="*/ 3937 w 308737"/>
                <a:gd name="connsiteY2" fmla="*/ 284289 h 919527"/>
                <a:gd name="connsiteX3" fmla="*/ 64262 w 308737"/>
                <a:gd name="connsiteY3" fmla="*/ 871664 h 919527"/>
                <a:gd name="connsiteX4" fmla="*/ 210312 w 308737"/>
                <a:gd name="connsiteY4" fmla="*/ 862139 h 919527"/>
                <a:gd name="connsiteX5" fmla="*/ 308737 w 308737"/>
                <a:gd name="connsiteY5" fmla="*/ 747839 h 919527"/>
                <a:gd name="connsiteX6" fmla="*/ 270637 w 308737"/>
                <a:gd name="connsiteY6" fmla="*/ 217614 h 919527"/>
                <a:gd name="connsiteX0" fmla="*/ 270637 w 308737"/>
                <a:gd name="connsiteY0" fmla="*/ 217614 h 900264"/>
                <a:gd name="connsiteX1" fmla="*/ 121412 w 308737"/>
                <a:gd name="connsiteY1" fmla="*/ 1714 h 900264"/>
                <a:gd name="connsiteX2" fmla="*/ 3937 w 308737"/>
                <a:gd name="connsiteY2" fmla="*/ 284289 h 900264"/>
                <a:gd name="connsiteX3" fmla="*/ 64262 w 308737"/>
                <a:gd name="connsiteY3" fmla="*/ 871664 h 900264"/>
                <a:gd name="connsiteX4" fmla="*/ 308737 w 308737"/>
                <a:gd name="connsiteY4" fmla="*/ 747839 h 900264"/>
                <a:gd name="connsiteX5" fmla="*/ 270637 w 308737"/>
                <a:gd name="connsiteY5" fmla="*/ 217614 h 900264"/>
                <a:gd name="connsiteX0" fmla="*/ 270637 w 308737"/>
                <a:gd name="connsiteY0" fmla="*/ 217614 h 901730"/>
                <a:gd name="connsiteX1" fmla="*/ 121412 w 308737"/>
                <a:gd name="connsiteY1" fmla="*/ 1714 h 901730"/>
                <a:gd name="connsiteX2" fmla="*/ 3937 w 308737"/>
                <a:gd name="connsiteY2" fmla="*/ 284289 h 901730"/>
                <a:gd name="connsiteX3" fmla="*/ 64262 w 308737"/>
                <a:gd name="connsiteY3" fmla="*/ 871664 h 901730"/>
                <a:gd name="connsiteX4" fmla="*/ 308737 w 308737"/>
                <a:gd name="connsiteY4" fmla="*/ 747839 h 901730"/>
                <a:gd name="connsiteX5" fmla="*/ 270637 w 308737"/>
                <a:gd name="connsiteY5" fmla="*/ 217614 h 901730"/>
                <a:gd name="connsiteX0" fmla="*/ 270637 w 308737"/>
                <a:gd name="connsiteY0" fmla="*/ 217614 h 883989"/>
                <a:gd name="connsiteX1" fmla="*/ 121412 w 308737"/>
                <a:gd name="connsiteY1" fmla="*/ 1714 h 883989"/>
                <a:gd name="connsiteX2" fmla="*/ 3937 w 308737"/>
                <a:gd name="connsiteY2" fmla="*/ 284289 h 883989"/>
                <a:gd name="connsiteX3" fmla="*/ 64262 w 308737"/>
                <a:gd name="connsiteY3" fmla="*/ 849439 h 883989"/>
                <a:gd name="connsiteX4" fmla="*/ 308737 w 308737"/>
                <a:gd name="connsiteY4" fmla="*/ 747839 h 883989"/>
                <a:gd name="connsiteX5" fmla="*/ 270637 w 308737"/>
                <a:gd name="connsiteY5" fmla="*/ 217614 h 883989"/>
                <a:gd name="connsiteX0" fmla="*/ 270637 w 308737"/>
                <a:gd name="connsiteY0" fmla="*/ 217614 h 899460"/>
                <a:gd name="connsiteX1" fmla="*/ 121412 w 308737"/>
                <a:gd name="connsiteY1" fmla="*/ 1714 h 899460"/>
                <a:gd name="connsiteX2" fmla="*/ 3937 w 308737"/>
                <a:gd name="connsiteY2" fmla="*/ 284289 h 899460"/>
                <a:gd name="connsiteX3" fmla="*/ 64262 w 308737"/>
                <a:gd name="connsiteY3" fmla="*/ 849439 h 899460"/>
                <a:gd name="connsiteX4" fmla="*/ 308737 w 308737"/>
                <a:gd name="connsiteY4" fmla="*/ 747839 h 899460"/>
                <a:gd name="connsiteX5" fmla="*/ 270637 w 308737"/>
                <a:gd name="connsiteY5" fmla="*/ 217614 h 899460"/>
                <a:gd name="connsiteX0" fmla="*/ 270637 w 308737"/>
                <a:gd name="connsiteY0" fmla="*/ 217614 h 902275"/>
                <a:gd name="connsiteX1" fmla="*/ 121412 w 308737"/>
                <a:gd name="connsiteY1" fmla="*/ 1714 h 902275"/>
                <a:gd name="connsiteX2" fmla="*/ 3937 w 308737"/>
                <a:gd name="connsiteY2" fmla="*/ 284289 h 902275"/>
                <a:gd name="connsiteX3" fmla="*/ 64262 w 308737"/>
                <a:gd name="connsiteY3" fmla="*/ 849439 h 902275"/>
                <a:gd name="connsiteX4" fmla="*/ 308737 w 308737"/>
                <a:gd name="connsiteY4" fmla="*/ 747839 h 902275"/>
                <a:gd name="connsiteX5" fmla="*/ 270637 w 308737"/>
                <a:gd name="connsiteY5" fmla="*/ 217614 h 902275"/>
                <a:gd name="connsiteX0" fmla="*/ 270637 w 308737"/>
                <a:gd name="connsiteY0" fmla="*/ 217614 h 898052"/>
                <a:gd name="connsiteX1" fmla="*/ 121412 w 308737"/>
                <a:gd name="connsiteY1" fmla="*/ 1714 h 898052"/>
                <a:gd name="connsiteX2" fmla="*/ 3937 w 308737"/>
                <a:gd name="connsiteY2" fmla="*/ 284289 h 898052"/>
                <a:gd name="connsiteX3" fmla="*/ 64262 w 308737"/>
                <a:gd name="connsiteY3" fmla="*/ 849439 h 898052"/>
                <a:gd name="connsiteX4" fmla="*/ 308737 w 308737"/>
                <a:gd name="connsiteY4" fmla="*/ 747839 h 898052"/>
                <a:gd name="connsiteX5" fmla="*/ 270637 w 308737"/>
                <a:gd name="connsiteY5" fmla="*/ 217614 h 898052"/>
                <a:gd name="connsiteX0" fmla="*/ 270637 w 302387"/>
                <a:gd name="connsiteY0" fmla="*/ 217614 h 894572"/>
                <a:gd name="connsiteX1" fmla="*/ 121412 w 302387"/>
                <a:gd name="connsiteY1" fmla="*/ 1714 h 894572"/>
                <a:gd name="connsiteX2" fmla="*/ 3937 w 302387"/>
                <a:gd name="connsiteY2" fmla="*/ 284289 h 894572"/>
                <a:gd name="connsiteX3" fmla="*/ 64262 w 302387"/>
                <a:gd name="connsiteY3" fmla="*/ 849439 h 894572"/>
                <a:gd name="connsiteX4" fmla="*/ 302387 w 302387"/>
                <a:gd name="connsiteY4" fmla="*/ 731964 h 894572"/>
                <a:gd name="connsiteX5" fmla="*/ 270637 w 302387"/>
                <a:gd name="connsiteY5" fmla="*/ 217614 h 894572"/>
                <a:gd name="connsiteX0" fmla="*/ 270637 w 302387"/>
                <a:gd name="connsiteY0" fmla="*/ 217614 h 848175"/>
                <a:gd name="connsiteX1" fmla="*/ 121412 w 302387"/>
                <a:gd name="connsiteY1" fmla="*/ 1714 h 848175"/>
                <a:gd name="connsiteX2" fmla="*/ 3937 w 302387"/>
                <a:gd name="connsiteY2" fmla="*/ 284289 h 848175"/>
                <a:gd name="connsiteX3" fmla="*/ 54737 w 302387"/>
                <a:gd name="connsiteY3" fmla="*/ 785939 h 848175"/>
                <a:gd name="connsiteX4" fmla="*/ 302387 w 302387"/>
                <a:gd name="connsiteY4" fmla="*/ 731964 h 848175"/>
                <a:gd name="connsiteX5" fmla="*/ 270637 w 302387"/>
                <a:gd name="connsiteY5" fmla="*/ 217614 h 848175"/>
                <a:gd name="connsiteX0" fmla="*/ 270637 w 302387"/>
                <a:gd name="connsiteY0" fmla="*/ 217614 h 885700"/>
                <a:gd name="connsiteX1" fmla="*/ 121412 w 302387"/>
                <a:gd name="connsiteY1" fmla="*/ 1714 h 885700"/>
                <a:gd name="connsiteX2" fmla="*/ 3937 w 302387"/>
                <a:gd name="connsiteY2" fmla="*/ 284289 h 885700"/>
                <a:gd name="connsiteX3" fmla="*/ 54737 w 302387"/>
                <a:gd name="connsiteY3" fmla="*/ 785939 h 885700"/>
                <a:gd name="connsiteX4" fmla="*/ 302387 w 302387"/>
                <a:gd name="connsiteY4" fmla="*/ 731964 h 885700"/>
                <a:gd name="connsiteX5" fmla="*/ 270637 w 302387"/>
                <a:gd name="connsiteY5" fmla="*/ 217614 h 885700"/>
                <a:gd name="connsiteX0" fmla="*/ 270637 w 302387"/>
                <a:gd name="connsiteY0" fmla="*/ 217614 h 875924"/>
                <a:gd name="connsiteX1" fmla="*/ 121412 w 302387"/>
                <a:gd name="connsiteY1" fmla="*/ 1714 h 875924"/>
                <a:gd name="connsiteX2" fmla="*/ 3937 w 302387"/>
                <a:gd name="connsiteY2" fmla="*/ 284289 h 875924"/>
                <a:gd name="connsiteX3" fmla="*/ 54737 w 302387"/>
                <a:gd name="connsiteY3" fmla="*/ 785939 h 875924"/>
                <a:gd name="connsiteX4" fmla="*/ 302387 w 302387"/>
                <a:gd name="connsiteY4" fmla="*/ 731964 h 875924"/>
                <a:gd name="connsiteX5" fmla="*/ 270637 w 302387"/>
                <a:gd name="connsiteY5" fmla="*/ 217614 h 87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387" h="875924">
                  <a:moveTo>
                    <a:pt x="270637" y="217614"/>
                  </a:moveTo>
                  <a:cubicBezTo>
                    <a:pt x="274870" y="56747"/>
                    <a:pt x="202904" y="-12044"/>
                    <a:pt x="121412" y="1714"/>
                  </a:cubicBezTo>
                  <a:cubicBezTo>
                    <a:pt x="-296" y="7006"/>
                    <a:pt x="-7705" y="183747"/>
                    <a:pt x="3937" y="284289"/>
                  </a:cubicBezTo>
                  <a:lnTo>
                    <a:pt x="54737" y="785939"/>
                  </a:lnTo>
                  <a:cubicBezTo>
                    <a:pt x="73787" y="958447"/>
                    <a:pt x="214016" y="850497"/>
                    <a:pt x="302387" y="731964"/>
                  </a:cubicBezTo>
                  <a:lnTo>
                    <a:pt x="270637" y="217614"/>
                  </a:lnTo>
                  <a:close/>
                </a:path>
              </a:pathLst>
            </a:custGeom>
            <a:solidFill>
              <a:srgbClr val="08557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27" name="Freeform 1426"/>
            <p:cNvSpPr/>
            <p:nvPr/>
          </p:nvSpPr>
          <p:spPr>
            <a:xfrm>
              <a:off x="5336615" y="2956201"/>
              <a:ext cx="219016" cy="76834"/>
            </a:xfrm>
            <a:custGeom>
              <a:avLst/>
              <a:gdLst>
                <a:gd name="connsiteX0" fmla="*/ 0 w 585788"/>
                <a:gd name="connsiteY0" fmla="*/ 80963 h 200025"/>
                <a:gd name="connsiteX1" fmla="*/ 342900 w 585788"/>
                <a:gd name="connsiteY1" fmla="*/ 85725 h 200025"/>
                <a:gd name="connsiteX2" fmla="*/ 347663 w 585788"/>
                <a:gd name="connsiteY2" fmla="*/ 0 h 200025"/>
                <a:gd name="connsiteX3" fmla="*/ 585788 w 585788"/>
                <a:gd name="connsiteY3" fmla="*/ 57150 h 200025"/>
                <a:gd name="connsiteX4" fmla="*/ 376238 w 585788"/>
                <a:gd name="connsiteY4" fmla="*/ 180975 h 200025"/>
                <a:gd name="connsiteX5" fmla="*/ 4763 w 585788"/>
                <a:gd name="connsiteY5" fmla="*/ 200025 h 200025"/>
                <a:gd name="connsiteX6" fmla="*/ 0 w 585788"/>
                <a:gd name="connsiteY6" fmla="*/ 80963 h 200025"/>
                <a:gd name="connsiteX0" fmla="*/ 0 w 587362"/>
                <a:gd name="connsiteY0" fmla="*/ 80963 h 200025"/>
                <a:gd name="connsiteX1" fmla="*/ 342900 w 587362"/>
                <a:gd name="connsiteY1" fmla="*/ 85725 h 200025"/>
                <a:gd name="connsiteX2" fmla="*/ 347663 w 587362"/>
                <a:gd name="connsiteY2" fmla="*/ 0 h 200025"/>
                <a:gd name="connsiteX3" fmla="*/ 585788 w 587362"/>
                <a:gd name="connsiteY3" fmla="*/ 57150 h 200025"/>
                <a:gd name="connsiteX4" fmla="*/ 376238 w 587362"/>
                <a:gd name="connsiteY4" fmla="*/ 180975 h 200025"/>
                <a:gd name="connsiteX5" fmla="*/ 4763 w 587362"/>
                <a:gd name="connsiteY5" fmla="*/ 200025 h 200025"/>
                <a:gd name="connsiteX6" fmla="*/ 0 w 587362"/>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025"/>
                <a:gd name="connsiteX1" fmla="*/ 342900 w 587516"/>
                <a:gd name="connsiteY1" fmla="*/ 85725 h 200025"/>
                <a:gd name="connsiteX2" fmla="*/ 347663 w 587516"/>
                <a:gd name="connsiteY2" fmla="*/ 0 h 200025"/>
                <a:gd name="connsiteX3" fmla="*/ 585788 w 587516"/>
                <a:gd name="connsiteY3" fmla="*/ 57150 h 200025"/>
                <a:gd name="connsiteX4" fmla="*/ 376238 w 587516"/>
                <a:gd name="connsiteY4" fmla="*/ 180975 h 200025"/>
                <a:gd name="connsiteX5" fmla="*/ 4763 w 587516"/>
                <a:gd name="connsiteY5" fmla="*/ 200025 h 200025"/>
                <a:gd name="connsiteX6" fmla="*/ 0 w 587516"/>
                <a:gd name="connsiteY6" fmla="*/ 80963 h 200025"/>
                <a:gd name="connsiteX0" fmla="*/ 0 w 587516"/>
                <a:gd name="connsiteY0" fmla="*/ 80963 h 200440"/>
                <a:gd name="connsiteX1" fmla="*/ 342900 w 587516"/>
                <a:gd name="connsiteY1" fmla="*/ 85725 h 200440"/>
                <a:gd name="connsiteX2" fmla="*/ 347663 w 587516"/>
                <a:gd name="connsiteY2" fmla="*/ 0 h 200440"/>
                <a:gd name="connsiteX3" fmla="*/ 585788 w 587516"/>
                <a:gd name="connsiteY3" fmla="*/ 57150 h 200440"/>
                <a:gd name="connsiteX4" fmla="*/ 376238 w 587516"/>
                <a:gd name="connsiteY4" fmla="*/ 180975 h 200440"/>
                <a:gd name="connsiteX5" fmla="*/ 4763 w 587516"/>
                <a:gd name="connsiteY5" fmla="*/ 200025 h 200440"/>
                <a:gd name="connsiteX6" fmla="*/ 0 w 587516"/>
                <a:gd name="connsiteY6" fmla="*/ 80963 h 200440"/>
                <a:gd name="connsiteX0" fmla="*/ 0 w 585788"/>
                <a:gd name="connsiteY0" fmla="*/ 80963 h 200025"/>
                <a:gd name="connsiteX1" fmla="*/ 342900 w 585788"/>
                <a:gd name="connsiteY1" fmla="*/ 85725 h 200025"/>
                <a:gd name="connsiteX2" fmla="*/ 347663 w 585788"/>
                <a:gd name="connsiteY2" fmla="*/ 0 h 200025"/>
                <a:gd name="connsiteX3" fmla="*/ 585788 w 585788"/>
                <a:gd name="connsiteY3" fmla="*/ 57150 h 200025"/>
                <a:gd name="connsiteX4" fmla="*/ 4763 w 585788"/>
                <a:gd name="connsiteY4" fmla="*/ 200025 h 200025"/>
                <a:gd name="connsiteX5" fmla="*/ 0 w 585788"/>
                <a:gd name="connsiteY5" fmla="*/ 80963 h 200025"/>
                <a:gd name="connsiteX0" fmla="*/ 0 w 590007"/>
                <a:gd name="connsiteY0" fmla="*/ 80963 h 200025"/>
                <a:gd name="connsiteX1" fmla="*/ 342900 w 590007"/>
                <a:gd name="connsiteY1" fmla="*/ 85725 h 200025"/>
                <a:gd name="connsiteX2" fmla="*/ 347663 w 590007"/>
                <a:gd name="connsiteY2" fmla="*/ 0 h 200025"/>
                <a:gd name="connsiteX3" fmla="*/ 585788 w 590007"/>
                <a:gd name="connsiteY3" fmla="*/ 57150 h 200025"/>
                <a:gd name="connsiteX4" fmla="*/ 4763 w 590007"/>
                <a:gd name="connsiteY4" fmla="*/ 200025 h 200025"/>
                <a:gd name="connsiteX5" fmla="*/ 0 w 590007"/>
                <a:gd name="connsiteY5" fmla="*/ 80963 h 200025"/>
                <a:gd name="connsiteX0" fmla="*/ 0 w 590297"/>
                <a:gd name="connsiteY0" fmla="*/ 80963 h 214790"/>
                <a:gd name="connsiteX1" fmla="*/ 342900 w 590297"/>
                <a:gd name="connsiteY1" fmla="*/ 85725 h 214790"/>
                <a:gd name="connsiteX2" fmla="*/ 347663 w 590297"/>
                <a:gd name="connsiteY2" fmla="*/ 0 h 214790"/>
                <a:gd name="connsiteX3" fmla="*/ 585788 w 590297"/>
                <a:gd name="connsiteY3" fmla="*/ 57150 h 214790"/>
                <a:gd name="connsiteX4" fmla="*/ 4763 w 590297"/>
                <a:gd name="connsiteY4" fmla="*/ 200025 h 214790"/>
                <a:gd name="connsiteX5" fmla="*/ 0 w 590297"/>
                <a:gd name="connsiteY5" fmla="*/ 80963 h 214790"/>
                <a:gd name="connsiteX0" fmla="*/ 0 w 590271"/>
                <a:gd name="connsiteY0" fmla="*/ 80963 h 209317"/>
                <a:gd name="connsiteX1" fmla="*/ 342900 w 590271"/>
                <a:gd name="connsiteY1" fmla="*/ 85725 h 209317"/>
                <a:gd name="connsiteX2" fmla="*/ 347663 w 590271"/>
                <a:gd name="connsiteY2" fmla="*/ 0 h 209317"/>
                <a:gd name="connsiteX3" fmla="*/ 585788 w 590271"/>
                <a:gd name="connsiteY3" fmla="*/ 57150 h 209317"/>
                <a:gd name="connsiteX4" fmla="*/ 1588 w 590271"/>
                <a:gd name="connsiteY4" fmla="*/ 193675 h 209317"/>
                <a:gd name="connsiteX5" fmla="*/ 0 w 590271"/>
                <a:gd name="connsiteY5" fmla="*/ 80963 h 209317"/>
                <a:gd name="connsiteX0" fmla="*/ 0 w 590429"/>
                <a:gd name="connsiteY0" fmla="*/ 80963 h 210641"/>
                <a:gd name="connsiteX1" fmla="*/ 342900 w 590429"/>
                <a:gd name="connsiteY1" fmla="*/ 85725 h 210641"/>
                <a:gd name="connsiteX2" fmla="*/ 347663 w 590429"/>
                <a:gd name="connsiteY2" fmla="*/ 0 h 210641"/>
                <a:gd name="connsiteX3" fmla="*/ 585788 w 590429"/>
                <a:gd name="connsiteY3" fmla="*/ 57150 h 210641"/>
                <a:gd name="connsiteX4" fmla="*/ 1588 w 590429"/>
                <a:gd name="connsiteY4" fmla="*/ 193675 h 210641"/>
                <a:gd name="connsiteX5" fmla="*/ 0 w 590429"/>
                <a:gd name="connsiteY5" fmla="*/ 80963 h 210641"/>
                <a:gd name="connsiteX0" fmla="*/ 4602 w 595031"/>
                <a:gd name="connsiteY0" fmla="*/ 80963 h 210641"/>
                <a:gd name="connsiteX1" fmla="*/ 347502 w 595031"/>
                <a:gd name="connsiteY1" fmla="*/ 85725 h 210641"/>
                <a:gd name="connsiteX2" fmla="*/ 352265 w 595031"/>
                <a:gd name="connsiteY2" fmla="*/ 0 h 210641"/>
                <a:gd name="connsiteX3" fmla="*/ 590390 w 595031"/>
                <a:gd name="connsiteY3" fmla="*/ 57150 h 210641"/>
                <a:gd name="connsiteX4" fmla="*/ 6190 w 595031"/>
                <a:gd name="connsiteY4" fmla="*/ 193675 h 210641"/>
                <a:gd name="connsiteX5" fmla="*/ 4602 w 595031"/>
                <a:gd name="connsiteY5" fmla="*/ 80963 h 210641"/>
                <a:gd name="connsiteX0" fmla="*/ 10012 w 600441"/>
                <a:gd name="connsiteY0" fmla="*/ 80963 h 210641"/>
                <a:gd name="connsiteX1" fmla="*/ 352912 w 600441"/>
                <a:gd name="connsiteY1" fmla="*/ 85725 h 210641"/>
                <a:gd name="connsiteX2" fmla="*/ 357675 w 600441"/>
                <a:gd name="connsiteY2" fmla="*/ 0 h 210641"/>
                <a:gd name="connsiteX3" fmla="*/ 595800 w 600441"/>
                <a:gd name="connsiteY3" fmla="*/ 57150 h 210641"/>
                <a:gd name="connsiteX4" fmla="*/ 11600 w 600441"/>
                <a:gd name="connsiteY4" fmla="*/ 193675 h 210641"/>
                <a:gd name="connsiteX5" fmla="*/ 10012 w 600441"/>
                <a:gd name="connsiteY5" fmla="*/ 80963 h 210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441" h="210641">
                  <a:moveTo>
                    <a:pt x="10012" y="80963"/>
                  </a:moveTo>
                  <a:cubicBezTo>
                    <a:pt x="105262" y="111125"/>
                    <a:pt x="181462" y="122238"/>
                    <a:pt x="352912" y="85725"/>
                  </a:cubicBezTo>
                  <a:lnTo>
                    <a:pt x="357675" y="0"/>
                  </a:lnTo>
                  <a:lnTo>
                    <a:pt x="595800" y="57150"/>
                  </a:lnTo>
                  <a:cubicBezTo>
                    <a:pt x="652950" y="188913"/>
                    <a:pt x="166381" y="240506"/>
                    <a:pt x="11600" y="193675"/>
                  </a:cubicBezTo>
                  <a:cubicBezTo>
                    <a:pt x="-1629" y="156104"/>
                    <a:pt x="-5334" y="115359"/>
                    <a:pt x="10012" y="80963"/>
                  </a:cubicBezTo>
                  <a:close/>
                </a:path>
              </a:pathLst>
            </a:custGeom>
            <a:solidFill>
              <a:srgbClr val="463F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28" name="Freeform 1427"/>
            <p:cNvSpPr/>
            <p:nvPr/>
          </p:nvSpPr>
          <p:spPr>
            <a:xfrm>
              <a:off x="4876715" y="2298225"/>
              <a:ext cx="402085" cy="558749"/>
            </a:xfrm>
            <a:custGeom>
              <a:avLst/>
              <a:gdLst>
                <a:gd name="connsiteX0" fmla="*/ 82858 w 488271"/>
                <a:gd name="connsiteY0" fmla="*/ 0 h 778275"/>
                <a:gd name="connsiteX1" fmla="*/ 97654 w 488271"/>
                <a:gd name="connsiteY1" fmla="*/ 429087 h 778275"/>
                <a:gd name="connsiteX2" fmla="*/ 109491 w 488271"/>
                <a:gd name="connsiteY2" fmla="*/ 645110 h 778275"/>
                <a:gd name="connsiteX3" fmla="*/ 488271 w 488271"/>
                <a:gd name="connsiteY3" fmla="*/ 432046 h 778275"/>
                <a:gd name="connsiteX4" fmla="*/ 482353 w 488271"/>
                <a:gd name="connsiteY4" fmla="*/ 535619 h 778275"/>
                <a:gd name="connsiteX5" fmla="*/ 35510 w 488271"/>
                <a:gd name="connsiteY5" fmla="*/ 778275 h 778275"/>
                <a:gd name="connsiteX6" fmla="*/ 29592 w 488271"/>
                <a:gd name="connsiteY6" fmla="*/ 417250 h 778275"/>
                <a:gd name="connsiteX7" fmla="*/ 0 w 488271"/>
                <a:gd name="connsiteY7" fmla="*/ 0 h 778275"/>
                <a:gd name="connsiteX8" fmla="*/ 82858 w 488271"/>
                <a:gd name="connsiteY8" fmla="*/ 0 h 778275"/>
                <a:gd name="connsiteX0" fmla="*/ 117109 w 522522"/>
                <a:gd name="connsiteY0" fmla="*/ 0 h 778275"/>
                <a:gd name="connsiteX1" fmla="*/ 131905 w 522522"/>
                <a:gd name="connsiteY1" fmla="*/ 429087 h 778275"/>
                <a:gd name="connsiteX2" fmla="*/ 143742 w 522522"/>
                <a:gd name="connsiteY2" fmla="*/ 645110 h 778275"/>
                <a:gd name="connsiteX3" fmla="*/ 522522 w 522522"/>
                <a:gd name="connsiteY3" fmla="*/ 432046 h 778275"/>
                <a:gd name="connsiteX4" fmla="*/ 516604 w 522522"/>
                <a:gd name="connsiteY4" fmla="*/ 535619 h 778275"/>
                <a:gd name="connsiteX5" fmla="*/ 69761 w 522522"/>
                <a:gd name="connsiteY5" fmla="*/ 778275 h 778275"/>
                <a:gd name="connsiteX6" fmla="*/ 63843 w 522522"/>
                <a:gd name="connsiteY6" fmla="*/ 417250 h 778275"/>
                <a:gd name="connsiteX7" fmla="*/ 34251 w 522522"/>
                <a:gd name="connsiteY7" fmla="*/ 0 h 778275"/>
                <a:gd name="connsiteX8" fmla="*/ 117109 w 522522"/>
                <a:gd name="connsiteY8" fmla="*/ 0 h 778275"/>
                <a:gd name="connsiteX0" fmla="*/ 128720 w 534133"/>
                <a:gd name="connsiteY0" fmla="*/ 0 h 778275"/>
                <a:gd name="connsiteX1" fmla="*/ 143516 w 534133"/>
                <a:gd name="connsiteY1" fmla="*/ 429087 h 778275"/>
                <a:gd name="connsiteX2" fmla="*/ 155353 w 534133"/>
                <a:gd name="connsiteY2" fmla="*/ 645110 h 778275"/>
                <a:gd name="connsiteX3" fmla="*/ 534133 w 534133"/>
                <a:gd name="connsiteY3" fmla="*/ 432046 h 778275"/>
                <a:gd name="connsiteX4" fmla="*/ 528215 w 534133"/>
                <a:gd name="connsiteY4" fmla="*/ 535619 h 778275"/>
                <a:gd name="connsiteX5" fmla="*/ 81372 w 534133"/>
                <a:gd name="connsiteY5" fmla="*/ 778275 h 778275"/>
                <a:gd name="connsiteX6" fmla="*/ 75454 w 534133"/>
                <a:gd name="connsiteY6" fmla="*/ 417250 h 778275"/>
                <a:gd name="connsiteX7" fmla="*/ 45862 w 534133"/>
                <a:gd name="connsiteY7" fmla="*/ 0 h 778275"/>
                <a:gd name="connsiteX8" fmla="*/ 128720 w 534133"/>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39341"/>
                <a:gd name="connsiteY0" fmla="*/ 0 h 778275"/>
                <a:gd name="connsiteX1" fmla="*/ 148724 w 539341"/>
                <a:gd name="connsiteY1" fmla="*/ 429087 h 778275"/>
                <a:gd name="connsiteX2" fmla="*/ 160561 w 539341"/>
                <a:gd name="connsiteY2" fmla="*/ 645110 h 778275"/>
                <a:gd name="connsiteX3" fmla="*/ 539341 w 539341"/>
                <a:gd name="connsiteY3" fmla="*/ 432046 h 778275"/>
                <a:gd name="connsiteX4" fmla="*/ 533423 w 539341"/>
                <a:gd name="connsiteY4" fmla="*/ 535619 h 778275"/>
                <a:gd name="connsiteX5" fmla="*/ 86580 w 539341"/>
                <a:gd name="connsiteY5" fmla="*/ 778275 h 778275"/>
                <a:gd name="connsiteX6" fmla="*/ 80662 w 539341"/>
                <a:gd name="connsiteY6" fmla="*/ 417250 h 778275"/>
                <a:gd name="connsiteX7" fmla="*/ 51070 w 539341"/>
                <a:gd name="connsiteY7" fmla="*/ 0 h 778275"/>
                <a:gd name="connsiteX8" fmla="*/ 133928 w 539341"/>
                <a:gd name="connsiteY8" fmla="*/ 0 h 778275"/>
                <a:gd name="connsiteX0" fmla="*/ 133928 w 563015"/>
                <a:gd name="connsiteY0" fmla="*/ 0 h 778275"/>
                <a:gd name="connsiteX1" fmla="*/ 148724 w 563015"/>
                <a:gd name="connsiteY1" fmla="*/ 429087 h 778275"/>
                <a:gd name="connsiteX2" fmla="*/ 160561 w 563015"/>
                <a:gd name="connsiteY2" fmla="*/ 645110 h 778275"/>
                <a:gd name="connsiteX3" fmla="*/ 563015 w 563015"/>
                <a:gd name="connsiteY3" fmla="*/ 423169 h 778275"/>
                <a:gd name="connsiteX4" fmla="*/ 533423 w 563015"/>
                <a:gd name="connsiteY4" fmla="*/ 535619 h 778275"/>
                <a:gd name="connsiteX5" fmla="*/ 86580 w 563015"/>
                <a:gd name="connsiteY5" fmla="*/ 778275 h 778275"/>
                <a:gd name="connsiteX6" fmla="*/ 80662 w 563015"/>
                <a:gd name="connsiteY6" fmla="*/ 417250 h 778275"/>
                <a:gd name="connsiteX7" fmla="*/ 51070 w 563015"/>
                <a:gd name="connsiteY7" fmla="*/ 0 h 778275"/>
                <a:gd name="connsiteX8" fmla="*/ 133928 w 563015"/>
                <a:gd name="connsiteY8" fmla="*/ 0 h 778275"/>
                <a:gd name="connsiteX0" fmla="*/ 133928 w 563015"/>
                <a:gd name="connsiteY0" fmla="*/ 0 h 778275"/>
                <a:gd name="connsiteX1" fmla="*/ 148724 w 563015"/>
                <a:gd name="connsiteY1" fmla="*/ 429087 h 778275"/>
                <a:gd name="connsiteX2" fmla="*/ 160561 w 563015"/>
                <a:gd name="connsiteY2" fmla="*/ 645110 h 778275"/>
                <a:gd name="connsiteX3" fmla="*/ 563015 w 563015"/>
                <a:gd name="connsiteY3" fmla="*/ 423169 h 778275"/>
                <a:gd name="connsiteX4" fmla="*/ 560056 w 563015"/>
                <a:gd name="connsiteY4" fmla="*/ 520823 h 778275"/>
                <a:gd name="connsiteX5" fmla="*/ 86580 w 563015"/>
                <a:gd name="connsiteY5" fmla="*/ 778275 h 778275"/>
                <a:gd name="connsiteX6" fmla="*/ 80662 w 563015"/>
                <a:gd name="connsiteY6" fmla="*/ 417250 h 778275"/>
                <a:gd name="connsiteX7" fmla="*/ 51070 w 563015"/>
                <a:gd name="connsiteY7" fmla="*/ 0 h 778275"/>
                <a:gd name="connsiteX8" fmla="*/ 133928 w 563015"/>
                <a:gd name="connsiteY8" fmla="*/ 0 h 778275"/>
                <a:gd name="connsiteX0" fmla="*/ 133928 w 563015"/>
                <a:gd name="connsiteY0" fmla="*/ 0 h 778275"/>
                <a:gd name="connsiteX1" fmla="*/ 148724 w 563015"/>
                <a:gd name="connsiteY1" fmla="*/ 429087 h 778275"/>
                <a:gd name="connsiteX2" fmla="*/ 160561 w 563015"/>
                <a:gd name="connsiteY2" fmla="*/ 645110 h 778275"/>
                <a:gd name="connsiteX3" fmla="*/ 563015 w 563015"/>
                <a:gd name="connsiteY3" fmla="*/ 423169 h 778275"/>
                <a:gd name="connsiteX4" fmla="*/ 554137 w 563015"/>
                <a:gd name="connsiteY4" fmla="*/ 517864 h 778275"/>
                <a:gd name="connsiteX5" fmla="*/ 86580 w 563015"/>
                <a:gd name="connsiteY5" fmla="*/ 778275 h 778275"/>
                <a:gd name="connsiteX6" fmla="*/ 80662 w 563015"/>
                <a:gd name="connsiteY6" fmla="*/ 417250 h 778275"/>
                <a:gd name="connsiteX7" fmla="*/ 51070 w 563015"/>
                <a:gd name="connsiteY7" fmla="*/ 0 h 778275"/>
                <a:gd name="connsiteX8" fmla="*/ 133928 w 563015"/>
                <a:gd name="connsiteY8" fmla="*/ 0 h 778275"/>
                <a:gd name="connsiteX0" fmla="*/ 133928 w 563015"/>
                <a:gd name="connsiteY0" fmla="*/ 0 h 778275"/>
                <a:gd name="connsiteX1" fmla="*/ 148724 w 563015"/>
                <a:gd name="connsiteY1" fmla="*/ 429087 h 778275"/>
                <a:gd name="connsiteX2" fmla="*/ 160561 w 563015"/>
                <a:gd name="connsiteY2" fmla="*/ 645110 h 778275"/>
                <a:gd name="connsiteX3" fmla="*/ 563015 w 563015"/>
                <a:gd name="connsiteY3" fmla="*/ 423169 h 778275"/>
                <a:gd name="connsiteX4" fmla="*/ 554137 w 563015"/>
                <a:gd name="connsiteY4" fmla="*/ 511946 h 778275"/>
                <a:gd name="connsiteX5" fmla="*/ 86580 w 563015"/>
                <a:gd name="connsiteY5" fmla="*/ 778275 h 778275"/>
                <a:gd name="connsiteX6" fmla="*/ 80662 w 563015"/>
                <a:gd name="connsiteY6" fmla="*/ 417250 h 778275"/>
                <a:gd name="connsiteX7" fmla="*/ 51070 w 563015"/>
                <a:gd name="connsiteY7" fmla="*/ 0 h 778275"/>
                <a:gd name="connsiteX8" fmla="*/ 133928 w 563015"/>
                <a:gd name="connsiteY8" fmla="*/ 0 h 778275"/>
                <a:gd name="connsiteX0" fmla="*/ 133928 w 560056"/>
                <a:gd name="connsiteY0" fmla="*/ 0 h 778275"/>
                <a:gd name="connsiteX1" fmla="*/ 148724 w 560056"/>
                <a:gd name="connsiteY1" fmla="*/ 429087 h 778275"/>
                <a:gd name="connsiteX2" fmla="*/ 160561 w 560056"/>
                <a:gd name="connsiteY2" fmla="*/ 645110 h 778275"/>
                <a:gd name="connsiteX3" fmla="*/ 560056 w 560056"/>
                <a:gd name="connsiteY3" fmla="*/ 432047 h 778275"/>
                <a:gd name="connsiteX4" fmla="*/ 554137 w 560056"/>
                <a:gd name="connsiteY4" fmla="*/ 511946 h 778275"/>
                <a:gd name="connsiteX5" fmla="*/ 86580 w 560056"/>
                <a:gd name="connsiteY5" fmla="*/ 778275 h 778275"/>
                <a:gd name="connsiteX6" fmla="*/ 80662 w 560056"/>
                <a:gd name="connsiteY6" fmla="*/ 417250 h 778275"/>
                <a:gd name="connsiteX7" fmla="*/ 51070 w 560056"/>
                <a:gd name="connsiteY7" fmla="*/ 0 h 778275"/>
                <a:gd name="connsiteX8" fmla="*/ 133928 w 560056"/>
                <a:gd name="connsiteY8" fmla="*/ 0 h 77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056" h="778275">
                  <a:moveTo>
                    <a:pt x="133928" y="0"/>
                  </a:moveTo>
                  <a:cubicBezTo>
                    <a:pt x="58961" y="104559"/>
                    <a:pt x="49097" y="256465"/>
                    <a:pt x="148724" y="429087"/>
                  </a:cubicBezTo>
                  <a:cubicBezTo>
                    <a:pt x="176344" y="486298"/>
                    <a:pt x="156615" y="573102"/>
                    <a:pt x="160561" y="645110"/>
                  </a:cubicBezTo>
                  <a:lnTo>
                    <a:pt x="560056" y="432047"/>
                  </a:lnTo>
                  <a:cubicBezTo>
                    <a:pt x="559070" y="464598"/>
                    <a:pt x="555123" y="479395"/>
                    <a:pt x="554137" y="511946"/>
                  </a:cubicBezTo>
                  <a:lnTo>
                    <a:pt x="86580" y="778275"/>
                  </a:lnTo>
                  <a:cubicBezTo>
                    <a:pt x="-1211" y="578034"/>
                    <a:pt x="64880" y="540551"/>
                    <a:pt x="80662" y="417250"/>
                  </a:cubicBezTo>
                  <a:cubicBezTo>
                    <a:pt x="17532" y="322556"/>
                    <a:pt x="-48557" y="216022"/>
                    <a:pt x="51070" y="0"/>
                  </a:cubicBezTo>
                  <a:lnTo>
                    <a:pt x="133928" y="0"/>
                  </a:lnTo>
                  <a:close/>
                </a:path>
              </a:pathLst>
            </a:custGeom>
            <a:solidFill>
              <a:srgbClr val="88282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29" name="Freeform 1428"/>
            <p:cNvSpPr/>
            <p:nvPr/>
          </p:nvSpPr>
          <p:spPr>
            <a:xfrm>
              <a:off x="4528426" y="2076810"/>
              <a:ext cx="444695" cy="227373"/>
            </a:xfrm>
            <a:custGeom>
              <a:avLst/>
              <a:gdLst>
                <a:gd name="connsiteX0" fmla="*/ 0 w 626269"/>
                <a:gd name="connsiteY0" fmla="*/ 23813 h 319088"/>
                <a:gd name="connsiteX1" fmla="*/ 83344 w 626269"/>
                <a:gd name="connsiteY1" fmla="*/ 0 h 319088"/>
                <a:gd name="connsiteX2" fmla="*/ 626269 w 626269"/>
                <a:gd name="connsiteY2" fmla="*/ 307181 h 319088"/>
                <a:gd name="connsiteX3" fmla="*/ 516732 w 626269"/>
                <a:gd name="connsiteY3" fmla="*/ 319088 h 319088"/>
                <a:gd name="connsiteX4" fmla="*/ 0 w 626269"/>
                <a:gd name="connsiteY4" fmla="*/ 23813 h 319088"/>
                <a:gd name="connsiteX0" fmla="*/ 0 w 626269"/>
                <a:gd name="connsiteY0" fmla="*/ 23813 h 316707"/>
                <a:gd name="connsiteX1" fmla="*/ 83344 w 626269"/>
                <a:gd name="connsiteY1" fmla="*/ 0 h 316707"/>
                <a:gd name="connsiteX2" fmla="*/ 626269 w 626269"/>
                <a:gd name="connsiteY2" fmla="*/ 307181 h 316707"/>
                <a:gd name="connsiteX3" fmla="*/ 526257 w 626269"/>
                <a:gd name="connsiteY3" fmla="*/ 316707 h 316707"/>
                <a:gd name="connsiteX4" fmla="*/ 0 w 626269"/>
                <a:gd name="connsiteY4" fmla="*/ 23813 h 316707"/>
                <a:gd name="connsiteX0" fmla="*/ 0 w 611981"/>
                <a:gd name="connsiteY0" fmla="*/ 23813 h 316707"/>
                <a:gd name="connsiteX1" fmla="*/ 83344 w 611981"/>
                <a:gd name="connsiteY1" fmla="*/ 0 h 316707"/>
                <a:gd name="connsiteX2" fmla="*/ 611981 w 611981"/>
                <a:gd name="connsiteY2" fmla="*/ 307181 h 316707"/>
                <a:gd name="connsiteX3" fmla="*/ 526257 w 611981"/>
                <a:gd name="connsiteY3" fmla="*/ 316707 h 316707"/>
                <a:gd name="connsiteX4" fmla="*/ 0 w 611981"/>
                <a:gd name="connsiteY4" fmla="*/ 23813 h 316707"/>
                <a:gd name="connsiteX0" fmla="*/ 0 w 611981"/>
                <a:gd name="connsiteY0" fmla="*/ 23813 h 316707"/>
                <a:gd name="connsiteX1" fmla="*/ 73819 w 611981"/>
                <a:gd name="connsiteY1" fmla="*/ 0 h 316707"/>
                <a:gd name="connsiteX2" fmla="*/ 611981 w 611981"/>
                <a:gd name="connsiteY2" fmla="*/ 307181 h 316707"/>
                <a:gd name="connsiteX3" fmla="*/ 526257 w 611981"/>
                <a:gd name="connsiteY3" fmla="*/ 316707 h 316707"/>
                <a:gd name="connsiteX4" fmla="*/ 0 w 611981"/>
                <a:gd name="connsiteY4" fmla="*/ 23813 h 316707"/>
                <a:gd name="connsiteX0" fmla="*/ 0 w 619408"/>
                <a:gd name="connsiteY0" fmla="*/ 23813 h 316707"/>
                <a:gd name="connsiteX1" fmla="*/ 73819 w 619408"/>
                <a:gd name="connsiteY1" fmla="*/ 0 h 316707"/>
                <a:gd name="connsiteX2" fmla="*/ 619408 w 619408"/>
                <a:gd name="connsiteY2" fmla="*/ 308109 h 316707"/>
                <a:gd name="connsiteX3" fmla="*/ 526257 w 619408"/>
                <a:gd name="connsiteY3" fmla="*/ 316707 h 316707"/>
                <a:gd name="connsiteX4" fmla="*/ 0 w 619408"/>
                <a:gd name="connsiteY4" fmla="*/ 23813 h 316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408" h="316707">
                  <a:moveTo>
                    <a:pt x="0" y="23813"/>
                  </a:moveTo>
                  <a:lnTo>
                    <a:pt x="73819" y="0"/>
                  </a:lnTo>
                  <a:lnTo>
                    <a:pt x="619408" y="308109"/>
                  </a:lnTo>
                  <a:lnTo>
                    <a:pt x="526257" y="316707"/>
                  </a:lnTo>
                  <a:lnTo>
                    <a:pt x="0" y="23813"/>
                  </a:lnTo>
                  <a:close/>
                </a:path>
              </a:pathLst>
            </a:custGeom>
            <a:solidFill>
              <a:srgbClr val="88282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30" name="Freeform 1429"/>
            <p:cNvSpPr/>
            <p:nvPr/>
          </p:nvSpPr>
          <p:spPr>
            <a:xfrm>
              <a:off x="4505517" y="2092767"/>
              <a:ext cx="437068" cy="756771"/>
            </a:xfrm>
            <a:custGeom>
              <a:avLst/>
              <a:gdLst>
                <a:gd name="connsiteX0" fmla="*/ 0 w 584200"/>
                <a:gd name="connsiteY0" fmla="*/ 0 h 1054100"/>
                <a:gd name="connsiteX1" fmla="*/ 539750 w 584200"/>
                <a:gd name="connsiteY1" fmla="*/ 285750 h 1054100"/>
                <a:gd name="connsiteX2" fmla="*/ 571500 w 584200"/>
                <a:gd name="connsiteY2" fmla="*/ 717550 h 1054100"/>
                <a:gd name="connsiteX3" fmla="*/ 584200 w 584200"/>
                <a:gd name="connsiteY3" fmla="*/ 1054100 h 1054100"/>
                <a:gd name="connsiteX4" fmla="*/ 82550 w 584200"/>
                <a:gd name="connsiteY4" fmla="*/ 755650 h 1054100"/>
                <a:gd name="connsiteX5" fmla="*/ 101600 w 584200"/>
                <a:gd name="connsiteY5" fmla="*/ 495300 h 1054100"/>
                <a:gd name="connsiteX6" fmla="*/ 0 w 584200"/>
                <a:gd name="connsiteY6" fmla="*/ 0 h 1054100"/>
                <a:gd name="connsiteX0" fmla="*/ 21134 w 605334"/>
                <a:gd name="connsiteY0" fmla="*/ 0 h 1054100"/>
                <a:gd name="connsiteX1" fmla="*/ 560884 w 605334"/>
                <a:gd name="connsiteY1" fmla="*/ 285750 h 1054100"/>
                <a:gd name="connsiteX2" fmla="*/ 592634 w 605334"/>
                <a:gd name="connsiteY2" fmla="*/ 717550 h 1054100"/>
                <a:gd name="connsiteX3" fmla="*/ 605334 w 605334"/>
                <a:gd name="connsiteY3" fmla="*/ 1054100 h 1054100"/>
                <a:gd name="connsiteX4" fmla="*/ 103684 w 605334"/>
                <a:gd name="connsiteY4" fmla="*/ 755650 h 1054100"/>
                <a:gd name="connsiteX5" fmla="*/ 122734 w 605334"/>
                <a:gd name="connsiteY5" fmla="*/ 495300 h 1054100"/>
                <a:gd name="connsiteX6" fmla="*/ 21134 w 605334"/>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10840 w 612490"/>
                <a:gd name="connsiteY4" fmla="*/ 7556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10840 w 612490"/>
                <a:gd name="connsiteY4" fmla="*/ 7556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9890 w 612490"/>
                <a:gd name="connsiteY4" fmla="*/ 7429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9890 w 612490"/>
                <a:gd name="connsiteY4" fmla="*/ 7429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9890 w 612490"/>
                <a:gd name="connsiteY4" fmla="*/ 7429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9890 w 612490"/>
                <a:gd name="connsiteY4" fmla="*/ 7429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9890 w 612490"/>
                <a:gd name="connsiteY4" fmla="*/ 742950 h 1054100"/>
                <a:gd name="connsiteX5" fmla="*/ 129890 w 612490"/>
                <a:gd name="connsiteY5" fmla="*/ 495300 h 1054100"/>
                <a:gd name="connsiteX6" fmla="*/ 28290 w 612490"/>
                <a:gd name="connsiteY6" fmla="*/ 0 h 1054100"/>
                <a:gd name="connsiteX0" fmla="*/ 28290 w 612490"/>
                <a:gd name="connsiteY0" fmla="*/ 0 h 1054100"/>
                <a:gd name="connsiteX1" fmla="*/ 568040 w 612490"/>
                <a:gd name="connsiteY1" fmla="*/ 285750 h 1054100"/>
                <a:gd name="connsiteX2" fmla="*/ 599790 w 612490"/>
                <a:gd name="connsiteY2" fmla="*/ 717550 h 1054100"/>
                <a:gd name="connsiteX3" fmla="*/ 612490 w 612490"/>
                <a:gd name="connsiteY3" fmla="*/ 1054100 h 1054100"/>
                <a:gd name="connsiteX4" fmla="*/ 127509 w 612490"/>
                <a:gd name="connsiteY4" fmla="*/ 735807 h 1054100"/>
                <a:gd name="connsiteX5" fmla="*/ 129890 w 612490"/>
                <a:gd name="connsiteY5" fmla="*/ 495300 h 1054100"/>
                <a:gd name="connsiteX6" fmla="*/ 28290 w 612490"/>
                <a:gd name="connsiteY6" fmla="*/ 0 h 1054100"/>
                <a:gd name="connsiteX0" fmla="*/ 31027 w 615227"/>
                <a:gd name="connsiteY0" fmla="*/ 0 h 1054100"/>
                <a:gd name="connsiteX1" fmla="*/ 570777 w 615227"/>
                <a:gd name="connsiteY1" fmla="*/ 285750 h 1054100"/>
                <a:gd name="connsiteX2" fmla="*/ 602527 w 615227"/>
                <a:gd name="connsiteY2" fmla="*/ 717550 h 1054100"/>
                <a:gd name="connsiteX3" fmla="*/ 615227 w 615227"/>
                <a:gd name="connsiteY3" fmla="*/ 1054100 h 1054100"/>
                <a:gd name="connsiteX4" fmla="*/ 130246 w 615227"/>
                <a:gd name="connsiteY4" fmla="*/ 735807 h 1054100"/>
                <a:gd name="connsiteX5" fmla="*/ 118340 w 615227"/>
                <a:gd name="connsiteY5" fmla="*/ 461963 h 1054100"/>
                <a:gd name="connsiteX6" fmla="*/ 31027 w 615227"/>
                <a:gd name="connsiteY6" fmla="*/ 0 h 1054100"/>
                <a:gd name="connsiteX0" fmla="*/ 31027 w 615227"/>
                <a:gd name="connsiteY0" fmla="*/ 0 h 1054100"/>
                <a:gd name="connsiteX1" fmla="*/ 570777 w 615227"/>
                <a:gd name="connsiteY1" fmla="*/ 285750 h 1054100"/>
                <a:gd name="connsiteX2" fmla="*/ 602527 w 615227"/>
                <a:gd name="connsiteY2" fmla="*/ 717550 h 1054100"/>
                <a:gd name="connsiteX3" fmla="*/ 615227 w 615227"/>
                <a:gd name="connsiteY3" fmla="*/ 1054100 h 1054100"/>
                <a:gd name="connsiteX4" fmla="*/ 130246 w 615227"/>
                <a:gd name="connsiteY4" fmla="*/ 735807 h 1054100"/>
                <a:gd name="connsiteX5" fmla="*/ 118340 w 615227"/>
                <a:gd name="connsiteY5" fmla="*/ 461963 h 1054100"/>
                <a:gd name="connsiteX6" fmla="*/ 31027 w 615227"/>
                <a:gd name="connsiteY6" fmla="*/ 0 h 1054100"/>
                <a:gd name="connsiteX0" fmla="*/ 28572 w 612772"/>
                <a:gd name="connsiteY0" fmla="*/ 0 h 1054100"/>
                <a:gd name="connsiteX1" fmla="*/ 568322 w 612772"/>
                <a:gd name="connsiteY1" fmla="*/ 285750 h 1054100"/>
                <a:gd name="connsiteX2" fmla="*/ 600072 w 612772"/>
                <a:gd name="connsiteY2" fmla="*/ 717550 h 1054100"/>
                <a:gd name="connsiteX3" fmla="*/ 612772 w 612772"/>
                <a:gd name="connsiteY3" fmla="*/ 1054100 h 1054100"/>
                <a:gd name="connsiteX4" fmla="*/ 127791 w 612772"/>
                <a:gd name="connsiteY4" fmla="*/ 735807 h 1054100"/>
                <a:gd name="connsiteX5" fmla="*/ 115885 w 612772"/>
                <a:gd name="connsiteY5" fmla="*/ 461963 h 1054100"/>
                <a:gd name="connsiteX6" fmla="*/ 28572 w 612772"/>
                <a:gd name="connsiteY6" fmla="*/ 0 h 1054100"/>
                <a:gd name="connsiteX0" fmla="*/ 28572 w 612772"/>
                <a:gd name="connsiteY0" fmla="*/ 0 h 1054100"/>
                <a:gd name="connsiteX1" fmla="*/ 568322 w 612772"/>
                <a:gd name="connsiteY1" fmla="*/ 285750 h 1054100"/>
                <a:gd name="connsiteX2" fmla="*/ 600072 w 612772"/>
                <a:gd name="connsiteY2" fmla="*/ 717550 h 1054100"/>
                <a:gd name="connsiteX3" fmla="*/ 612772 w 612772"/>
                <a:gd name="connsiteY3" fmla="*/ 1054100 h 1054100"/>
                <a:gd name="connsiteX4" fmla="*/ 127791 w 612772"/>
                <a:gd name="connsiteY4" fmla="*/ 735807 h 1054100"/>
                <a:gd name="connsiteX5" fmla="*/ 115885 w 612772"/>
                <a:gd name="connsiteY5" fmla="*/ 461963 h 1054100"/>
                <a:gd name="connsiteX6" fmla="*/ 28572 w 612772"/>
                <a:gd name="connsiteY6" fmla="*/ 0 h 1054100"/>
                <a:gd name="connsiteX0" fmla="*/ 28572 w 620572"/>
                <a:gd name="connsiteY0" fmla="*/ 0 h 1054100"/>
                <a:gd name="connsiteX1" fmla="*/ 568322 w 620572"/>
                <a:gd name="connsiteY1" fmla="*/ 285750 h 1054100"/>
                <a:gd name="connsiteX2" fmla="*/ 611979 w 620572"/>
                <a:gd name="connsiteY2" fmla="*/ 708025 h 1054100"/>
                <a:gd name="connsiteX3" fmla="*/ 612772 w 620572"/>
                <a:gd name="connsiteY3" fmla="*/ 1054100 h 1054100"/>
                <a:gd name="connsiteX4" fmla="*/ 127791 w 620572"/>
                <a:gd name="connsiteY4" fmla="*/ 735807 h 1054100"/>
                <a:gd name="connsiteX5" fmla="*/ 115885 w 620572"/>
                <a:gd name="connsiteY5" fmla="*/ 461963 h 1054100"/>
                <a:gd name="connsiteX6" fmla="*/ 28572 w 620572"/>
                <a:gd name="connsiteY6" fmla="*/ 0 h 1054100"/>
                <a:gd name="connsiteX0" fmla="*/ 28572 w 620572"/>
                <a:gd name="connsiteY0" fmla="*/ 0 h 1054100"/>
                <a:gd name="connsiteX1" fmla="*/ 577847 w 620572"/>
                <a:gd name="connsiteY1" fmla="*/ 290512 h 1054100"/>
                <a:gd name="connsiteX2" fmla="*/ 611979 w 620572"/>
                <a:gd name="connsiteY2" fmla="*/ 708025 h 1054100"/>
                <a:gd name="connsiteX3" fmla="*/ 612772 w 620572"/>
                <a:gd name="connsiteY3" fmla="*/ 1054100 h 1054100"/>
                <a:gd name="connsiteX4" fmla="*/ 127791 w 620572"/>
                <a:gd name="connsiteY4" fmla="*/ 735807 h 1054100"/>
                <a:gd name="connsiteX5" fmla="*/ 115885 w 620572"/>
                <a:gd name="connsiteY5" fmla="*/ 461963 h 1054100"/>
                <a:gd name="connsiteX6" fmla="*/ 28572 w 620572"/>
                <a:gd name="connsiteY6" fmla="*/ 0 h 1054100"/>
                <a:gd name="connsiteX0" fmla="*/ 28572 w 620572"/>
                <a:gd name="connsiteY0" fmla="*/ 0 h 1054100"/>
                <a:gd name="connsiteX1" fmla="*/ 577847 w 620572"/>
                <a:gd name="connsiteY1" fmla="*/ 290512 h 1054100"/>
                <a:gd name="connsiteX2" fmla="*/ 611979 w 620572"/>
                <a:gd name="connsiteY2" fmla="*/ 691356 h 1054100"/>
                <a:gd name="connsiteX3" fmla="*/ 612772 w 620572"/>
                <a:gd name="connsiteY3" fmla="*/ 1054100 h 1054100"/>
                <a:gd name="connsiteX4" fmla="*/ 127791 w 620572"/>
                <a:gd name="connsiteY4" fmla="*/ 735807 h 1054100"/>
                <a:gd name="connsiteX5" fmla="*/ 115885 w 620572"/>
                <a:gd name="connsiteY5" fmla="*/ 461963 h 1054100"/>
                <a:gd name="connsiteX6" fmla="*/ 28572 w 620572"/>
                <a:gd name="connsiteY6" fmla="*/ 0 h 1054100"/>
                <a:gd name="connsiteX0" fmla="*/ 28572 w 623737"/>
                <a:gd name="connsiteY0" fmla="*/ 0 h 1054100"/>
                <a:gd name="connsiteX1" fmla="*/ 577847 w 623737"/>
                <a:gd name="connsiteY1" fmla="*/ 290512 h 1054100"/>
                <a:gd name="connsiteX2" fmla="*/ 611979 w 623737"/>
                <a:gd name="connsiteY2" fmla="*/ 691356 h 1054100"/>
                <a:gd name="connsiteX3" fmla="*/ 612772 w 623737"/>
                <a:gd name="connsiteY3" fmla="*/ 1054100 h 1054100"/>
                <a:gd name="connsiteX4" fmla="*/ 127791 w 623737"/>
                <a:gd name="connsiteY4" fmla="*/ 735807 h 1054100"/>
                <a:gd name="connsiteX5" fmla="*/ 115885 w 623737"/>
                <a:gd name="connsiteY5" fmla="*/ 461963 h 1054100"/>
                <a:gd name="connsiteX6" fmla="*/ 28572 w 623737"/>
                <a:gd name="connsiteY6" fmla="*/ 0 h 1054100"/>
                <a:gd name="connsiteX0" fmla="*/ 28572 w 614177"/>
                <a:gd name="connsiteY0" fmla="*/ 0 h 1054100"/>
                <a:gd name="connsiteX1" fmla="*/ 577847 w 614177"/>
                <a:gd name="connsiteY1" fmla="*/ 290512 h 1054100"/>
                <a:gd name="connsiteX2" fmla="*/ 597691 w 614177"/>
                <a:gd name="connsiteY2" fmla="*/ 681831 h 1054100"/>
                <a:gd name="connsiteX3" fmla="*/ 612772 w 614177"/>
                <a:gd name="connsiteY3" fmla="*/ 1054100 h 1054100"/>
                <a:gd name="connsiteX4" fmla="*/ 127791 w 614177"/>
                <a:gd name="connsiteY4" fmla="*/ 735807 h 1054100"/>
                <a:gd name="connsiteX5" fmla="*/ 115885 w 614177"/>
                <a:gd name="connsiteY5" fmla="*/ 461963 h 1054100"/>
                <a:gd name="connsiteX6" fmla="*/ 28572 w 614177"/>
                <a:gd name="connsiteY6" fmla="*/ 0 h 1054100"/>
                <a:gd name="connsiteX0" fmla="*/ 30895 w 604594"/>
                <a:gd name="connsiteY0" fmla="*/ 0 h 1054100"/>
                <a:gd name="connsiteX1" fmla="*/ 568264 w 604594"/>
                <a:gd name="connsiteY1" fmla="*/ 290512 h 1054100"/>
                <a:gd name="connsiteX2" fmla="*/ 588108 w 604594"/>
                <a:gd name="connsiteY2" fmla="*/ 681831 h 1054100"/>
                <a:gd name="connsiteX3" fmla="*/ 603189 w 604594"/>
                <a:gd name="connsiteY3" fmla="*/ 1054100 h 1054100"/>
                <a:gd name="connsiteX4" fmla="*/ 118208 w 604594"/>
                <a:gd name="connsiteY4" fmla="*/ 735807 h 1054100"/>
                <a:gd name="connsiteX5" fmla="*/ 106302 w 604594"/>
                <a:gd name="connsiteY5" fmla="*/ 461963 h 1054100"/>
                <a:gd name="connsiteX6" fmla="*/ 30895 w 604594"/>
                <a:gd name="connsiteY6" fmla="*/ 0 h 1054100"/>
                <a:gd name="connsiteX0" fmla="*/ 34037 w 607736"/>
                <a:gd name="connsiteY0" fmla="*/ 0 h 1054100"/>
                <a:gd name="connsiteX1" fmla="*/ 571406 w 607736"/>
                <a:gd name="connsiteY1" fmla="*/ 290512 h 1054100"/>
                <a:gd name="connsiteX2" fmla="*/ 591250 w 607736"/>
                <a:gd name="connsiteY2" fmla="*/ 681831 h 1054100"/>
                <a:gd name="connsiteX3" fmla="*/ 606331 w 607736"/>
                <a:gd name="connsiteY3" fmla="*/ 1054100 h 1054100"/>
                <a:gd name="connsiteX4" fmla="*/ 121350 w 607736"/>
                <a:gd name="connsiteY4" fmla="*/ 735807 h 1054100"/>
                <a:gd name="connsiteX5" fmla="*/ 109444 w 607736"/>
                <a:gd name="connsiteY5" fmla="*/ 461963 h 1054100"/>
                <a:gd name="connsiteX6" fmla="*/ 34037 w 607736"/>
                <a:gd name="connsiteY6" fmla="*/ 0 h 1054100"/>
                <a:gd name="connsiteX0" fmla="*/ 35086 w 608785"/>
                <a:gd name="connsiteY0" fmla="*/ 0 h 1054100"/>
                <a:gd name="connsiteX1" fmla="*/ 572455 w 608785"/>
                <a:gd name="connsiteY1" fmla="*/ 290512 h 1054100"/>
                <a:gd name="connsiteX2" fmla="*/ 592299 w 608785"/>
                <a:gd name="connsiteY2" fmla="*/ 681831 h 1054100"/>
                <a:gd name="connsiteX3" fmla="*/ 607380 w 608785"/>
                <a:gd name="connsiteY3" fmla="*/ 1054100 h 1054100"/>
                <a:gd name="connsiteX4" fmla="*/ 122399 w 608785"/>
                <a:gd name="connsiteY4" fmla="*/ 735807 h 1054100"/>
                <a:gd name="connsiteX5" fmla="*/ 110493 w 608785"/>
                <a:gd name="connsiteY5" fmla="*/ 461963 h 1054100"/>
                <a:gd name="connsiteX6" fmla="*/ 35086 w 608785"/>
                <a:gd name="connsiteY6" fmla="*/ 0 h 105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85" h="1054100">
                  <a:moveTo>
                    <a:pt x="35086" y="0"/>
                  </a:moveTo>
                  <a:lnTo>
                    <a:pt x="572455" y="290512"/>
                  </a:lnTo>
                  <a:cubicBezTo>
                    <a:pt x="506838" y="466195"/>
                    <a:pt x="505516" y="525198"/>
                    <a:pt x="592299" y="681831"/>
                  </a:cubicBezTo>
                  <a:cubicBezTo>
                    <a:pt x="620344" y="755914"/>
                    <a:pt x="603147" y="941917"/>
                    <a:pt x="607380" y="1054100"/>
                  </a:cubicBezTo>
                  <a:lnTo>
                    <a:pt x="122399" y="735807"/>
                  </a:lnTo>
                  <a:cubicBezTo>
                    <a:pt x="128749" y="649024"/>
                    <a:pt x="141450" y="533665"/>
                    <a:pt x="110493" y="461963"/>
                  </a:cubicBezTo>
                  <a:cubicBezTo>
                    <a:pt x="33764" y="329407"/>
                    <a:pt x="-48522" y="167481"/>
                    <a:pt x="35086" y="0"/>
                  </a:cubicBezTo>
                  <a:close/>
                </a:path>
              </a:pathLst>
            </a:custGeom>
            <a:solidFill>
              <a:srgbClr val="4A141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31" name="Rectangle 15"/>
            <p:cNvSpPr/>
            <p:nvPr/>
          </p:nvSpPr>
          <p:spPr>
            <a:xfrm>
              <a:off x="5270135" y="2366021"/>
              <a:ext cx="53909" cy="298346"/>
            </a:xfrm>
            <a:custGeom>
              <a:avLst/>
              <a:gdLst>
                <a:gd name="connsiteX0" fmla="*/ 0 w 48729"/>
                <a:gd name="connsiteY0" fmla="*/ 0 h 382225"/>
                <a:gd name="connsiteX1" fmla="*/ 48729 w 48729"/>
                <a:gd name="connsiteY1" fmla="*/ 0 h 382225"/>
                <a:gd name="connsiteX2" fmla="*/ 48729 w 48729"/>
                <a:gd name="connsiteY2" fmla="*/ 382225 h 382225"/>
                <a:gd name="connsiteX3" fmla="*/ 0 w 48729"/>
                <a:gd name="connsiteY3" fmla="*/ 382225 h 382225"/>
                <a:gd name="connsiteX4" fmla="*/ 0 w 48729"/>
                <a:gd name="connsiteY4" fmla="*/ 0 h 382225"/>
                <a:gd name="connsiteX0" fmla="*/ 0 w 48729"/>
                <a:gd name="connsiteY0" fmla="*/ 0 h 403656"/>
                <a:gd name="connsiteX1" fmla="*/ 48729 w 48729"/>
                <a:gd name="connsiteY1" fmla="*/ 0 h 403656"/>
                <a:gd name="connsiteX2" fmla="*/ 48729 w 48729"/>
                <a:gd name="connsiteY2" fmla="*/ 382225 h 403656"/>
                <a:gd name="connsiteX3" fmla="*/ 0 w 48729"/>
                <a:gd name="connsiteY3" fmla="*/ 403656 h 403656"/>
                <a:gd name="connsiteX4" fmla="*/ 0 w 48729"/>
                <a:gd name="connsiteY4" fmla="*/ 0 h 403656"/>
                <a:gd name="connsiteX0" fmla="*/ 0 w 63017"/>
                <a:gd name="connsiteY0" fmla="*/ 0 h 403656"/>
                <a:gd name="connsiteX1" fmla="*/ 48729 w 63017"/>
                <a:gd name="connsiteY1" fmla="*/ 0 h 403656"/>
                <a:gd name="connsiteX2" fmla="*/ 63017 w 63017"/>
                <a:gd name="connsiteY2" fmla="*/ 372700 h 403656"/>
                <a:gd name="connsiteX3" fmla="*/ 0 w 63017"/>
                <a:gd name="connsiteY3" fmla="*/ 403656 h 403656"/>
                <a:gd name="connsiteX4" fmla="*/ 0 w 63017"/>
                <a:gd name="connsiteY4" fmla="*/ 0 h 403656"/>
                <a:gd name="connsiteX0" fmla="*/ 0 w 63017"/>
                <a:gd name="connsiteY0" fmla="*/ 16669 h 420325"/>
                <a:gd name="connsiteX1" fmla="*/ 53492 w 63017"/>
                <a:gd name="connsiteY1" fmla="*/ 0 h 420325"/>
                <a:gd name="connsiteX2" fmla="*/ 63017 w 63017"/>
                <a:gd name="connsiteY2" fmla="*/ 389369 h 420325"/>
                <a:gd name="connsiteX3" fmla="*/ 0 w 63017"/>
                <a:gd name="connsiteY3" fmla="*/ 420325 h 420325"/>
                <a:gd name="connsiteX4" fmla="*/ 0 w 63017"/>
                <a:gd name="connsiteY4" fmla="*/ 16669 h 420325"/>
                <a:gd name="connsiteX0" fmla="*/ 30956 w 93973"/>
                <a:gd name="connsiteY0" fmla="*/ 16669 h 429850"/>
                <a:gd name="connsiteX1" fmla="*/ 84448 w 93973"/>
                <a:gd name="connsiteY1" fmla="*/ 0 h 429850"/>
                <a:gd name="connsiteX2" fmla="*/ 93973 w 93973"/>
                <a:gd name="connsiteY2" fmla="*/ 389369 h 429850"/>
                <a:gd name="connsiteX3" fmla="*/ 0 w 93973"/>
                <a:gd name="connsiteY3" fmla="*/ 429850 h 429850"/>
                <a:gd name="connsiteX4" fmla="*/ 30956 w 93973"/>
                <a:gd name="connsiteY4" fmla="*/ 16669 h 429850"/>
                <a:gd name="connsiteX0" fmla="*/ 0 w 63017"/>
                <a:gd name="connsiteY0" fmla="*/ 16669 h 413181"/>
                <a:gd name="connsiteX1" fmla="*/ 53492 w 63017"/>
                <a:gd name="connsiteY1" fmla="*/ 0 h 413181"/>
                <a:gd name="connsiteX2" fmla="*/ 63017 w 63017"/>
                <a:gd name="connsiteY2" fmla="*/ 389369 h 413181"/>
                <a:gd name="connsiteX3" fmla="*/ 0 w 63017"/>
                <a:gd name="connsiteY3" fmla="*/ 413181 h 413181"/>
                <a:gd name="connsiteX4" fmla="*/ 0 w 63017"/>
                <a:gd name="connsiteY4" fmla="*/ 16669 h 413181"/>
                <a:gd name="connsiteX0" fmla="*/ 4762 w 67779"/>
                <a:gd name="connsiteY0" fmla="*/ 16669 h 413181"/>
                <a:gd name="connsiteX1" fmla="*/ 58254 w 67779"/>
                <a:gd name="connsiteY1" fmla="*/ 0 h 413181"/>
                <a:gd name="connsiteX2" fmla="*/ 67779 w 67779"/>
                <a:gd name="connsiteY2" fmla="*/ 389369 h 413181"/>
                <a:gd name="connsiteX3" fmla="*/ 0 w 67779"/>
                <a:gd name="connsiteY3" fmla="*/ 413181 h 413181"/>
                <a:gd name="connsiteX4" fmla="*/ 4762 w 67779"/>
                <a:gd name="connsiteY4" fmla="*/ 16669 h 413181"/>
                <a:gd name="connsiteX0" fmla="*/ 166 w 75089"/>
                <a:gd name="connsiteY0" fmla="*/ 23813 h 413181"/>
                <a:gd name="connsiteX1" fmla="*/ 65564 w 75089"/>
                <a:gd name="connsiteY1" fmla="*/ 0 h 413181"/>
                <a:gd name="connsiteX2" fmla="*/ 75089 w 75089"/>
                <a:gd name="connsiteY2" fmla="*/ 389369 h 413181"/>
                <a:gd name="connsiteX3" fmla="*/ 7310 w 75089"/>
                <a:gd name="connsiteY3" fmla="*/ 413181 h 413181"/>
                <a:gd name="connsiteX4" fmla="*/ 166 w 75089"/>
                <a:gd name="connsiteY4" fmla="*/ 23813 h 413181"/>
                <a:gd name="connsiteX0" fmla="*/ 166 w 75089"/>
                <a:gd name="connsiteY0" fmla="*/ 23813 h 413181"/>
                <a:gd name="connsiteX1" fmla="*/ 65564 w 75089"/>
                <a:gd name="connsiteY1" fmla="*/ 0 h 413181"/>
                <a:gd name="connsiteX2" fmla="*/ 75089 w 75089"/>
                <a:gd name="connsiteY2" fmla="*/ 389369 h 413181"/>
                <a:gd name="connsiteX3" fmla="*/ 7310 w 75089"/>
                <a:gd name="connsiteY3" fmla="*/ 413181 h 413181"/>
                <a:gd name="connsiteX4" fmla="*/ 166 w 75089"/>
                <a:gd name="connsiteY4" fmla="*/ 23813 h 413181"/>
                <a:gd name="connsiteX0" fmla="*/ 166 w 75089"/>
                <a:gd name="connsiteY0" fmla="*/ 26194 h 415562"/>
                <a:gd name="connsiteX1" fmla="*/ 65564 w 75089"/>
                <a:gd name="connsiteY1" fmla="*/ 0 h 415562"/>
                <a:gd name="connsiteX2" fmla="*/ 75089 w 75089"/>
                <a:gd name="connsiteY2" fmla="*/ 391750 h 415562"/>
                <a:gd name="connsiteX3" fmla="*/ 7310 w 75089"/>
                <a:gd name="connsiteY3" fmla="*/ 415562 h 415562"/>
                <a:gd name="connsiteX4" fmla="*/ 166 w 75089"/>
                <a:gd name="connsiteY4" fmla="*/ 26194 h 415562"/>
                <a:gd name="connsiteX0" fmla="*/ 166 w 75089"/>
                <a:gd name="connsiteY0" fmla="*/ 26194 h 415562"/>
                <a:gd name="connsiteX1" fmla="*/ 65564 w 75089"/>
                <a:gd name="connsiteY1" fmla="*/ 0 h 415562"/>
                <a:gd name="connsiteX2" fmla="*/ 75089 w 75089"/>
                <a:gd name="connsiteY2" fmla="*/ 384606 h 415562"/>
                <a:gd name="connsiteX3" fmla="*/ 7310 w 75089"/>
                <a:gd name="connsiteY3" fmla="*/ 415562 h 415562"/>
                <a:gd name="connsiteX4" fmla="*/ 166 w 75089"/>
                <a:gd name="connsiteY4" fmla="*/ 26194 h 4155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89" h="415562">
                  <a:moveTo>
                    <a:pt x="166" y="26194"/>
                  </a:moveTo>
                  <a:lnTo>
                    <a:pt x="65564" y="0"/>
                  </a:lnTo>
                  <a:lnTo>
                    <a:pt x="75089" y="384606"/>
                  </a:lnTo>
                  <a:lnTo>
                    <a:pt x="7310" y="415562"/>
                  </a:lnTo>
                  <a:cubicBezTo>
                    <a:pt x="8897" y="283391"/>
                    <a:pt x="-1421" y="158365"/>
                    <a:pt x="166" y="26194"/>
                  </a:cubicBezTo>
                  <a:close/>
                </a:path>
              </a:pathLst>
            </a:custGeom>
            <a:solidFill>
              <a:srgbClr val="989899"/>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32" name="Freeform 1431"/>
            <p:cNvSpPr/>
            <p:nvPr/>
          </p:nvSpPr>
          <p:spPr>
            <a:xfrm>
              <a:off x="4978778" y="2464404"/>
              <a:ext cx="59953" cy="98600"/>
            </a:xfrm>
            <a:custGeom>
              <a:avLst/>
              <a:gdLst>
                <a:gd name="connsiteX0" fmla="*/ 94695 w 100613"/>
                <a:gd name="connsiteY0" fmla="*/ 44389 h 147961"/>
                <a:gd name="connsiteX1" fmla="*/ 100613 w 100613"/>
                <a:gd name="connsiteY1" fmla="*/ 147961 h 147961"/>
                <a:gd name="connsiteX2" fmla="*/ 0 w 100613"/>
                <a:gd name="connsiteY2" fmla="*/ 103573 h 147961"/>
                <a:gd name="connsiteX3" fmla="*/ 11837 w 100613"/>
                <a:gd name="connsiteY3" fmla="*/ 0 h 147961"/>
                <a:gd name="connsiteX4" fmla="*/ 94695 w 100613"/>
                <a:gd name="connsiteY4" fmla="*/ 44389 h 147961"/>
                <a:gd name="connsiteX0" fmla="*/ 82858 w 88776"/>
                <a:gd name="connsiteY0" fmla="*/ 44389 h 147961"/>
                <a:gd name="connsiteX1" fmla="*/ 88776 w 88776"/>
                <a:gd name="connsiteY1" fmla="*/ 147961 h 147961"/>
                <a:gd name="connsiteX2" fmla="*/ 0 w 88776"/>
                <a:gd name="connsiteY2" fmla="*/ 100613 h 147961"/>
                <a:gd name="connsiteX3" fmla="*/ 0 w 88776"/>
                <a:gd name="connsiteY3" fmla="*/ 0 h 147961"/>
                <a:gd name="connsiteX4" fmla="*/ 82858 w 88776"/>
                <a:gd name="connsiteY4" fmla="*/ 44389 h 147961"/>
                <a:gd name="connsiteX0" fmla="*/ 82858 w 82858"/>
                <a:gd name="connsiteY0" fmla="*/ 44389 h 140817"/>
                <a:gd name="connsiteX1" fmla="*/ 81632 w 82858"/>
                <a:gd name="connsiteY1" fmla="*/ 140817 h 140817"/>
                <a:gd name="connsiteX2" fmla="*/ 0 w 82858"/>
                <a:gd name="connsiteY2" fmla="*/ 100613 h 140817"/>
                <a:gd name="connsiteX3" fmla="*/ 0 w 82858"/>
                <a:gd name="connsiteY3" fmla="*/ 0 h 140817"/>
                <a:gd name="connsiteX4" fmla="*/ 82858 w 82858"/>
                <a:gd name="connsiteY4" fmla="*/ 44389 h 140817"/>
                <a:gd name="connsiteX0" fmla="*/ 82858 w 82858"/>
                <a:gd name="connsiteY0" fmla="*/ 44389 h 141063"/>
                <a:gd name="connsiteX1" fmla="*/ 81632 w 82858"/>
                <a:gd name="connsiteY1" fmla="*/ 140817 h 141063"/>
                <a:gd name="connsiteX2" fmla="*/ 0 w 82858"/>
                <a:gd name="connsiteY2" fmla="*/ 100613 h 141063"/>
                <a:gd name="connsiteX3" fmla="*/ 0 w 82858"/>
                <a:gd name="connsiteY3" fmla="*/ 0 h 141063"/>
                <a:gd name="connsiteX4" fmla="*/ 82858 w 82858"/>
                <a:gd name="connsiteY4" fmla="*/ 44389 h 141063"/>
                <a:gd name="connsiteX0" fmla="*/ 85239 w 85239"/>
                <a:gd name="connsiteY0" fmla="*/ 44389 h 141007"/>
                <a:gd name="connsiteX1" fmla="*/ 84013 w 85239"/>
                <a:gd name="connsiteY1" fmla="*/ 140817 h 141007"/>
                <a:gd name="connsiteX2" fmla="*/ 0 w 85239"/>
                <a:gd name="connsiteY2" fmla="*/ 91088 h 141007"/>
                <a:gd name="connsiteX3" fmla="*/ 2381 w 85239"/>
                <a:gd name="connsiteY3" fmla="*/ 0 h 141007"/>
                <a:gd name="connsiteX4" fmla="*/ 85239 w 85239"/>
                <a:gd name="connsiteY4" fmla="*/ 44389 h 141007"/>
                <a:gd name="connsiteX0" fmla="*/ 85239 w 85239"/>
                <a:gd name="connsiteY0" fmla="*/ 44389 h 141288"/>
                <a:gd name="connsiteX1" fmla="*/ 84013 w 85239"/>
                <a:gd name="connsiteY1" fmla="*/ 140817 h 141288"/>
                <a:gd name="connsiteX2" fmla="*/ 0 w 85239"/>
                <a:gd name="connsiteY2" fmla="*/ 91088 h 141288"/>
                <a:gd name="connsiteX3" fmla="*/ 2381 w 85239"/>
                <a:gd name="connsiteY3" fmla="*/ 0 h 141288"/>
                <a:gd name="connsiteX4" fmla="*/ 85239 w 85239"/>
                <a:gd name="connsiteY4" fmla="*/ 44389 h 141288"/>
                <a:gd name="connsiteX0" fmla="*/ 82927 w 82927"/>
                <a:gd name="connsiteY0" fmla="*/ 44389 h 141288"/>
                <a:gd name="connsiteX1" fmla="*/ 81701 w 82927"/>
                <a:gd name="connsiteY1" fmla="*/ 140817 h 141288"/>
                <a:gd name="connsiteX2" fmla="*/ 4832 w 82927"/>
                <a:gd name="connsiteY2" fmla="*/ 91088 h 141288"/>
                <a:gd name="connsiteX3" fmla="*/ 69 w 82927"/>
                <a:gd name="connsiteY3" fmla="*/ 0 h 141288"/>
                <a:gd name="connsiteX4" fmla="*/ 82927 w 82927"/>
                <a:gd name="connsiteY4" fmla="*/ 44389 h 141288"/>
                <a:gd name="connsiteX0" fmla="*/ 85239 w 85239"/>
                <a:gd name="connsiteY0" fmla="*/ 44389 h 141288"/>
                <a:gd name="connsiteX1" fmla="*/ 84013 w 85239"/>
                <a:gd name="connsiteY1" fmla="*/ 140817 h 141288"/>
                <a:gd name="connsiteX2" fmla="*/ 0 w 85239"/>
                <a:gd name="connsiteY2" fmla="*/ 91088 h 141288"/>
                <a:gd name="connsiteX3" fmla="*/ 2381 w 85239"/>
                <a:gd name="connsiteY3" fmla="*/ 0 h 141288"/>
                <a:gd name="connsiteX4" fmla="*/ 85239 w 85239"/>
                <a:gd name="connsiteY4" fmla="*/ 44389 h 141288"/>
                <a:gd name="connsiteX0" fmla="*/ 85239 w 85239"/>
                <a:gd name="connsiteY0" fmla="*/ 44389 h 141288"/>
                <a:gd name="connsiteX1" fmla="*/ 84013 w 85239"/>
                <a:gd name="connsiteY1" fmla="*/ 140817 h 141288"/>
                <a:gd name="connsiteX2" fmla="*/ 0 w 85239"/>
                <a:gd name="connsiteY2" fmla="*/ 91088 h 141288"/>
                <a:gd name="connsiteX3" fmla="*/ 2381 w 85239"/>
                <a:gd name="connsiteY3" fmla="*/ 0 h 141288"/>
                <a:gd name="connsiteX4" fmla="*/ 85239 w 85239"/>
                <a:gd name="connsiteY4" fmla="*/ 44389 h 141288"/>
                <a:gd name="connsiteX0" fmla="*/ 85239 w 85239"/>
                <a:gd name="connsiteY0" fmla="*/ 44389 h 147145"/>
                <a:gd name="connsiteX1" fmla="*/ 84013 w 85239"/>
                <a:gd name="connsiteY1" fmla="*/ 140817 h 147145"/>
                <a:gd name="connsiteX2" fmla="*/ 0 w 85239"/>
                <a:gd name="connsiteY2" fmla="*/ 91088 h 147145"/>
                <a:gd name="connsiteX3" fmla="*/ 2381 w 85239"/>
                <a:gd name="connsiteY3" fmla="*/ 0 h 147145"/>
                <a:gd name="connsiteX4" fmla="*/ 85239 w 85239"/>
                <a:gd name="connsiteY4" fmla="*/ 44389 h 147145"/>
                <a:gd name="connsiteX0" fmla="*/ 82964 w 82964"/>
                <a:gd name="connsiteY0" fmla="*/ 44389 h 146865"/>
                <a:gd name="connsiteX1" fmla="*/ 81738 w 82964"/>
                <a:gd name="connsiteY1" fmla="*/ 140817 h 146865"/>
                <a:gd name="connsiteX2" fmla="*/ 2487 w 82964"/>
                <a:gd name="connsiteY2" fmla="*/ 88706 h 146865"/>
                <a:gd name="connsiteX3" fmla="*/ 106 w 82964"/>
                <a:gd name="connsiteY3" fmla="*/ 0 h 146865"/>
                <a:gd name="connsiteX4" fmla="*/ 82964 w 82964"/>
                <a:gd name="connsiteY4" fmla="*/ 44389 h 146865"/>
                <a:gd name="connsiteX0" fmla="*/ 83506 w 83506"/>
                <a:gd name="connsiteY0" fmla="*/ 44389 h 146865"/>
                <a:gd name="connsiteX1" fmla="*/ 82280 w 83506"/>
                <a:gd name="connsiteY1" fmla="*/ 140817 h 146865"/>
                <a:gd name="connsiteX2" fmla="*/ 3029 w 83506"/>
                <a:gd name="connsiteY2" fmla="*/ 88706 h 146865"/>
                <a:gd name="connsiteX3" fmla="*/ 648 w 83506"/>
                <a:gd name="connsiteY3" fmla="*/ 0 h 146865"/>
                <a:gd name="connsiteX4" fmla="*/ 83506 w 83506"/>
                <a:gd name="connsiteY4" fmla="*/ 44389 h 146865"/>
                <a:gd name="connsiteX0" fmla="*/ 83506 w 83506"/>
                <a:gd name="connsiteY0" fmla="*/ 44389 h 146865"/>
                <a:gd name="connsiteX1" fmla="*/ 82280 w 83506"/>
                <a:gd name="connsiteY1" fmla="*/ 140817 h 146865"/>
                <a:gd name="connsiteX2" fmla="*/ 3029 w 83506"/>
                <a:gd name="connsiteY2" fmla="*/ 88706 h 146865"/>
                <a:gd name="connsiteX3" fmla="*/ 648 w 83506"/>
                <a:gd name="connsiteY3" fmla="*/ 0 h 146865"/>
                <a:gd name="connsiteX4" fmla="*/ 83506 w 83506"/>
                <a:gd name="connsiteY4" fmla="*/ 44389 h 146865"/>
                <a:gd name="connsiteX0" fmla="*/ 83506 w 83506"/>
                <a:gd name="connsiteY0" fmla="*/ 44389 h 146865"/>
                <a:gd name="connsiteX1" fmla="*/ 82280 w 83506"/>
                <a:gd name="connsiteY1" fmla="*/ 140817 h 146865"/>
                <a:gd name="connsiteX2" fmla="*/ 3029 w 83506"/>
                <a:gd name="connsiteY2" fmla="*/ 88706 h 146865"/>
                <a:gd name="connsiteX3" fmla="*/ 648 w 83506"/>
                <a:gd name="connsiteY3" fmla="*/ 0 h 146865"/>
                <a:gd name="connsiteX4" fmla="*/ 83506 w 83506"/>
                <a:gd name="connsiteY4" fmla="*/ 44389 h 146865"/>
                <a:gd name="connsiteX0" fmla="*/ 83506 w 83506"/>
                <a:gd name="connsiteY0" fmla="*/ 44389 h 146865"/>
                <a:gd name="connsiteX1" fmla="*/ 82280 w 83506"/>
                <a:gd name="connsiteY1" fmla="*/ 140817 h 146865"/>
                <a:gd name="connsiteX2" fmla="*/ 3029 w 83506"/>
                <a:gd name="connsiteY2" fmla="*/ 88706 h 146865"/>
                <a:gd name="connsiteX3" fmla="*/ 648 w 83506"/>
                <a:gd name="connsiteY3" fmla="*/ 0 h 146865"/>
                <a:gd name="connsiteX4" fmla="*/ 83506 w 83506"/>
                <a:gd name="connsiteY4" fmla="*/ 44389 h 146865"/>
                <a:gd name="connsiteX0" fmla="*/ 83506 w 83506"/>
                <a:gd name="connsiteY0" fmla="*/ 34864 h 137340"/>
                <a:gd name="connsiteX1" fmla="*/ 82280 w 83506"/>
                <a:gd name="connsiteY1" fmla="*/ 131292 h 137340"/>
                <a:gd name="connsiteX2" fmla="*/ 3029 w 83506"/>
                <a:gd name="connsiteY2" fmla="*/ 79181 h 137340"/>
                <a:gd name="connsiteX3" fmla="*/ 648 w 83506"/>
                <a:gd name="connsiteY3" fmla="*/ 0 h 137340"/>
                <a:gd name="connsiteX4" fmla="*/ 83506 w 83506"/>
                <a:gd name="connsiteY4" fmla="*/ 34864 h 137340"/>
                <a:gd name="connsiteX0" fmla="*/ 83506 w 83506"/>
                <a:gd name="connsiteY0" fmla="*/ 34864 h 137340"/>
                <a:gd name="connsiteX1" fmla="*/ 82280 w 83506"/>
                <a:gd name="connsiteY1" fmla="*/ 131292 h 137340"/>
                <a:gd name="connsiteX2" fmla="*/ 3029 w 83506"/>
                <a:gd name="connsiteY2" fmla="*/ 79181 h 137340"/>
                <a:gd name="connsiteX3" fmla="*/ 648 w 83506"/>
                <a:gd name="connsiteY3" fmla="*/ 0 h 137340"/>
                <a:gd name="connsiteX4" fmla="*/ 83506 w 83506"/>
                <a:gd name="connsiteY4" fmla="*/ 34864 h 137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06" h="137340">
                  <a:moveTo>
                    <a:pt x="83506" y="34864"/>
                  </a:moveTo>
                  <a:cubicBezTo>
                    <a:pt x="83097" y="67007"/>
                    <a:pt x="82689" y="99149"/>
                    <a:pt x="82280" y="131292"/>
                  </a:cubicBezTo>
                  <a:cubicBezTo>
                    <a:pt x="66975" y="151229"/>
                    <a:pt x="4047" y="118776"/>
                    <a:pt x="3029" y="79181"/>
                  </a:cubicBezTo>
                  <a:cubicBezTo>
                    <a:pt x="-939" y="46437"/>
                    <a:pt x="-146" y="30363"/>
                    <a:pt x="648" y="0"/>
                  </a:cubicBezTo>
                  <a:cubicBezTo>
                    <a:pt x="56842" y="2096"/>
                    <a:pt x="55887" y="23243"/>
                    <a:pt x="83506" y="34864"/>
                  </a:cubicBezTo>
                  <a:close/>
                </a:path>
              </a:pathLst>
            </a:custGeom>
            <a:solidFill>
              <a:srgbClr val="88282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33" name="Freeform 1432"/>
            <p:cNvSpPr/>
            <p:nvPr/>
          </p:nvSpPr>
          <p:spPr>
            <a:xfrm>
              <a:off x="5025502" y="2314442"/>
              <a:ext cx="328654" cy="246179"/>
            </a:xfrm>
            <a:custGeom>
              <a:avLst/>
              <a:gdLst>
                <a:gd name="connsiteX0" fmla="*/ 4762 w 442912"/>
                <a:gd name="connsiteY0" fmla="*/ 342900 h 342900"/>
                <a:gd name="connsiteX1" fmla="*/ 433387 w 442912"/>
                <a:gd name="connsiteY1" fmla="*/ 85725 h 342900"/>
                <a:gd name="connsiteX2" fmla="*/ 442912 w 442912"/>
                <a:gd name="connsiteY2" fmla="*/ 0 h 342900"/>
                <a:gd name="connsiteX3" fmla="*/ 161925 w 442912"/>
                <a:gd name="connsiteY3" fmla="*/ 114300 h 342900"/>
                <a:gd name="connsiteX4" fmla="*/ 0 w 442912"/>
                <a:gd name="connsiteY4" fmla="*/ 223837 h 342900"/>
                <a:gd name="connsiteX5" fmla="*/ 4762 w 442912"/>
                <a:gd name="connsiteY5" fmla="*/ 342900 h 342900"/>
                <a:gd name="connsiteX0" fmla="*/ 19626 w 457776"/>
                <a:gd name="connsiteY0" fmla="*/ 342900 h 342900"/>
                <a:gd name="connsiteX1" fmla="*/ 448251 w 457776"/>
                <a:gd name="connsiteY1" fmla="*/ 85725 h 342900"/>
                <a:gd name="connsiteX2" fmla="*/ 457776 w 457776"/>
                <a:gd name="connsiteY2" fmla="*/ 0 h 342900"/>
                <a:gd name="connsiteX3" fmla="*/ 176789 w 457776"/>
                <a:gd name="connsiteY3" fmla="*/ 114300 h 342900"/>
                <a:gd name="connsiteX4" fmla="*/ 14864 w 457776"/>
                <a:gd name="connsiteY4" fmla="*/ 223837 h 342900"/>
                <a:gd name="connsiteX5" fmla="*/ 19626 w 457776"/>
                <a:gd name="connsiteY5"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776" h="342900">
                  <a:moveTo>
                    <a:pt x="19626" y="342900"/>
                  </a:moveTo>
                  <a:lnTo>
                    <a:pt x="448251" y="85725"/>
                  </a:lnTo>
                  <a:lnTo>
                    <a:pt x="457776" y="0"/>
                  </a:lnTo>
                  <a:lnTo>
                    <a:pt x="176789" y="114300"/>
                  </a:lnTo>
                  <a:lnTo>
                    <a:pt x="14864" y="223837"/>
                  </a:lnTo>
                  <a:cubicBezTo>
                    <a:pt x="16451" y="263525"/>
                    <a:pt x="-22442" y="305593"/>
                    <a:pt x="19626" y="342900"/>
                  </a:cubicBezTo>
                  <a:close/>
                </a:path>
              </a:pathLst>
            </a:custGeom>
            <a:solidFill>
              <a:srgbClr val="88282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34" name="Freeform 1433"/>
            <p:cNvSpPr/>
            <p:nvPr/>
          </p:nvSpPr>
          <p:spPr>
            <a:xfrm>
              <a:off x="4980301" y="2291464"/>
              <a:ext cx="371588" cy="200450"/>
            </a:xfrm>
            <a:custGeom>
              <a:avLst/>
              <a:gdLst>
                <a:gd name="connsiteX0" fmla="*/ 0 w 503068"/>
                <a:gd name="connsiteY0" fmla="*/ 218982 h 269289"/>
                <a:gd name="connsiteX1" fmla="*/ 88776 w 503068"/>
                <a:gd name="connsiteY1" fmla="*/ 269289 h 269289"/>
                <a:gd name="connsiteX2" fmla="*/ 503068 w 503068"/>
                <a:gd name="connsiteY2" fmla="*/ 35510 h 269289"/>
                <a:gd name="connsiteX3" fmla="*/ 417250 w 503068"/>
                <a:gd name="connsiteY3" fmla="*/ 0 h 269289"/>
                <a:gd name="connsiteX4" fmla="*/ 0 w 503068"/>
                <a:gd name="connsiteY4" fmla="*/ 218982 h 269289"/>
                <a:gd name="connsiteX0" fmla="*/ 0 w 503068"/>
                <a:gd name="connsiteY0" fmla="*/ 224900 h 275207"/>
                <a:gd name="connsiteX1" fmla="*/ 88776 w 503068"/>
                <a:gd name="connsiteY1" fmla="*/ 275207 h 275207"/>
                <a:gd name="connsiteX2" fmla="*/ 503068 w 503068"/>
                <a:gd name="connsiteY2" fmla="*/ 41428 h 275207"/>
                <a:gd name="connsiteX3" fmla="*/ 402454 w 503068"/>
                <a:gd name="connsiteY3" fmla="*/ 0 h 275207"/>
                <a:gd name="connsiteX4" fmla="*/ 0 w 503068"/>
                <a:gd name="connsiteY4" fmla="*/ 224900 h 275207"/>
                <a:gd name="connsiteX0" fmla="*/ 0 w 503068"/>
                <a:gd name="connsiteY0" fmla="*/ 233661 h 283968"/>
                <a:gd name="connsiteX1" fmla="*/ 88776 w 503068"/>
                <a:gd name="connsiteY1" fmla="*/ 283968 h 283968"/>
                <a:gd name="connsiteX2" fmla="*/ 503068 w 503068"/>
                <a:gd name="connsiteY2" fmla="*/ 50189 h 283968"/>
                <a:gd name="connsiteX3" fmla="*/ 402454 w 503068"/>
                <a:gd name="connsiteY3" fmla="*/ 8761 h 283968"/>
                <a:gd name="connsiteX4" fmla="*/ 0 w 503068"/>
                <a:gd name="connsiteY4" fmla="*/ 233661 h 283968"/>
                <a:gd name="connsiteX0" fmla="*/ 0 w 517065"/>
                <a:gd name="connsiteY0" fmla="*/ 236654 h 286961"/>
                <a:gd name="connsiteX1" fmla="*/ 88776 w 517065"/>
                <a:gd name="connsiteY1" fmla="*/ 286961 h 286961"/>
                <a:gd name="connsiteX2" fmla="*/ 503068 w 517065"/>
                <a:gd name="connsiteY2" fmla="*/ 53182 h 286961"/>
                <a:gd name="connsiteX3" fmla="*/ 402454 w 517065"/>
                <a:gd name="connsiteY3" fmla="*/ 11754 h 286961"/>
                <a:gd name="connsiteX4" fmla="*/ 0 w 517065"/>
                <a:gd name="connsiteY4" fmla="*/ 236654 h 286961"/>
                <a:gd name="connsiteX0" fmla="*/ 0 w 517065"/>
                <a:gd name="connsiteY0" fmla="*/ 236654 h 291941"/>
                <a:gd name="connsiteX1" fmla="*/ 88776 w 517065"/>
                <a:gd name="connsiteY1" fmla="*/ 286961 h 291941"/>
                <a:gd name="connsiteX2" fmla="*/ 503068 w 517065"/>
                <a:gd name="connsiteY2" fmla="*/ 53182 h 291941"/>
                <a:gd name="connsiteX3" fmla="*/ 402454 w 517065"/>
                <a:gd name="connsiteY3" fmla="*/ 11754 h 291941"/>
                <a:gd name="connsiteX4" fmla="*/ 0 w 517065"/>
                <a:gd name="connsiteY4" fmla="*/ 236654 h 291941"/>
                <a:gd name="connsiteX0" fmla="*/ 13540 w 530605"/>
                <a:gd name="connsiteY0" fmla="*/ 236654 h 293690"/>
                <a:gd name="connsiteX1" fmla="*/ 102316 w 530605"/>
                <a:gd name="connsiteY1" fmla="*/ 286961 h 293690"/>
                <a:gd name="connsiteX2" fmla="*/ 516608 w 530605"/>
                <a:gd name="connsiteY2" fmla="*/ 53182 h 293690"/>
                <a:gd name="connsiteX3" fmla="*/ 415994 w 530605"/>
                <a:gd name="connsiteY3" fmla="*/ 11754 h 293690"/>
                <a:gd name="connsiteX4" fmla="*/ 13540 w 530605"/>
                <a:gd name="connsiteY4" fmla="*/ 236654 h 293690"/>
                <a:gd name="connsiteX0" fmla="*/ 15498 w 517767"/>
                <a:gd name="connsiteY0" fmla="*/ 230735 h 293049"/>
                <a:gd name="connsiteX1" fmla="*/ 89478 w 517767"/>
                <a:gd name="connsiteY1" fmla="*/ 286961 h 293049"/>
                <a:gd name="connsiteX2" fmla="*/ 503770 w 517767"/>
                <a:gd name="connsiteY2" fmla="*/ 53182 h 293049"/>
                <a:gd name="connsiteX3" fmla="*/ 403156 w 517767"/>
                <a:gd name="connsiteY3" fmla="*/ 11754 h 293049"/>
                <a:gd name="connsiteX4" fmla="*/ 15498 w 517767"/>
                <a:gd name="connsiteY4" fmla="*/ 230735 h 293049"/>
                <a:gd name="connsiteX0" fmla="*/ 15953 w 515263"/>
                <a:gd name="connsiteY0" fmla="*/ 227776 h 292770"/>
                <a:gd name="connsiteX1" fmla="*/ 86974 w 515263"/>
                <a:gd name="connsiteY1" fmla="*/ 286961 h 292770"/>
                <a:gd name="connsiteX2" fmla="*/ 501266 w 515263"/>
                <a:gd name="connsiteY2" fmla="*/ 53182 h 292770"/>
                <a:gd name="connsiteX3" fmla="*/ 400652 w 515263"/>
                <a:gd name="connsiteY3" fmla="*/ 11754 h 292770"/>
                <a:gd name="connsiteX4" fmla="*/ 15953 w 515263"/>
                <a:gd name="connsiteY4" fmla="*/ 227776 h 292770"/>
                <a:gd name="connsiteX0" fmla="*/ 19726 w 519036"/>
                <a:gd name="connsiteY0" fmla="*/ 227776 h 292530"/>
                <a:gd name="connsiteX1" fmla="*/ 90747 w 519036"/>
                <a:gd name="connsiteY1" fmla="*/ 286961 h 292530"/>
                <a:gd name="connsiteX2" fmla="*/ 505039 w 519036"/>
                <a:gd name="connsiteY2" fmla="*/ 53182 h 292530"/>
                <a:gd name="connsiteX3" fmla="*/ 404425 w 519036"/>
                <a:gd name="connsiteY3" fmla="*/ 11754 h 292530"/>
                <a:gd name="connsiteX4" fmla="*/ 19726 w 519036"/>
                <a:gd name="connsiteY4" fmla="*/ 227776 h 292530"/>
                <a:gd name="connsiteX0" fmla="*/ 19240 w 518550"/>
                <a:gd name="connsiteY0" fmla="*/ 227776 h 284503"/>
                <a:gd name="connsiteX1" fmla="*/ 93221 w 518550"/>
                <a:gd name="connsiteY1" fmla="*/ 278084 h 284503"/>
                <a:gd name="connsiteX2" fmla="*/ 504553 w 518550"/>
                <a:gd name="connsiteY2" fmla="*/ 53182 h 284503"/>
                <a:gd name="connsiteX3" fmla="*/ 403939 w 518550"/>
                <a:gd name="connsiteY3" fmla="*/ 11754 h 284503"/>
                <a:gd name="connsiteX4" fmla="*/ 19240 w 518550"/>
                <a:gd name="connsiteY4" fmla="*/ 227776 h 284503"/>
                <a:gd name="connsiteX0" fmla="*/ 19240 w 517312"/>
                <a:gd name="connsiteY0" fmla="*/ 218442 h 275169"/>
                <a:gd name="connsiteX1" fmla="*/ 93221 w 517312"/>
                <a:gd name="connsiteY1" fmla="*/ 268750 h 275169"/>
                <a:gd name="connsiteX2" fmla="*/ 504553 w 517312"/>
                <a:gd name="connsiteY2" fmla="*/ 43848 h 275169"/>
                <a:gd name="connsiteX3" fmla="*/ 392102 w 517312"/>
                <a:gd name="connsiteY3" fmla="*/ 14257 h 275169"/>
                <a:gd name="connsiteX4" fmla="*/ 19240 w 517312"/>
                <a:gd name="connsiteY4" fmla="*/ 218442 h 275169"/>
                <a:gd name="connsiteX0" fmla="*/ 19240 w 517580"/>
                <a:gd name="connsiteY0" fmla="*/ 223700 h 280427"/>
                <a:gd name="connsiteX1" fmla="*/ 93221 w 517580"/>
                <a:gd name="connsiteY1" fmla="*/ 274008 h 280427"/>
                <a:gd name="connsiteX2" fmla="*/ 504553 w 517580"/>
                <a:gd name="connsiteY2" fmla="*/ 49106 h 280427"/>
                <a:gd name="connsiteX3" fmla="*/ 392102 w 517580"/>
                <a:gd name="connsiteY3" fmla="*/ 19515 h 280427"/>
                <a:gd name="connsiteX4" fmla="*/ 19240 w 517580"/>
                <a:gd name="connsiteY4" fmla="*/ 223700 h 280427"/>
                <a:gd name="connsiteX0" fmla="*/ 19240 w 517580"/>
                <a:gd name="connsiteY0" fmla="*/ 222478 h 279205"/>
                <a:gd name="connsiteX1" fmla="*/ 93221 w 517580"/>
                <a:gd name="connsiteY1" fmla="*/ 272786 h 279205"/>
                <a:gd name="connsiteX2" fmla="*/ 504553 w 517580"/>
                <a:gd name="connsiteY2" fmla="*/ 47884 h 279205"/>
                <a:gd name="connsiteX3" fmla="*/ 392102 w 517580"/>
                <a:gd name="connsiteY3" fmla="*/ 18293 h 279205"/>
                <a:gd name="connsiteX4" fmla="*/ 19240 w 517580"/>
                <a:gd name="connsiteY4" fmla="*/ 222478 h 279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80" h="279205">
                  <a:moveTo>
                    <a:pt x="19240" y="222478"/>
                  </a:moveTo>
                  <a:cubicBezTo>
                    <a:pt x="-34026" y="257003"/>
                    <a:pt x="34037" y="294487"/>
                    <a:pt x="93221" y="272786"/>
                  </a:cubicBezTo>
                  <a:lnTo>
                    <a:pt x="504553" y="47884"/>
                  </a:lnTo>
                  <a:cubicBezTo>
                    <a:pt x="550914" y="16320"/>
                    <a:pt x="464110" y="-24124"/>
                    <a:pt x="392102" y="18293"/>
                  </a:cubicBezTo>
                  <a:lnTo>
                    <a:pt x="19240" y="222478"/>
                  </a:lnTo>
                  <a:close/>
                </a:path>
              </a:pathLst>
            </a:custGeom>
            <a:solidFill>
              <a:srgbClr val="4A141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nvGrpSpPr>
            <p:cNvPr id="1435" name="Group 1434"/>
            <p:cNvGrpSpPr/>
            <p:nvPr/>
          </p:nvGrpSpPr>
          <p:grpSpPr>
            <a:xfrm>
              <a:off x="5313235" y="1311355"/>
              <a:ext cx="548709" cy="758989"/>
              <a:chOff x="6281739" y="579214"/>
              <a:chExt cx="2457451" cy="3399232"/>
            </a:xfrm>
          </p:grpSpPr>
          <p:sp>
            <p:nvSpPr>
              <p:cNvPr id="1446" name="Freeform 1445"/>
              <p:cNvSpPr/>
              <p:nvPr/>
            </p:nvSpPr>
            <p:spPr>
              <a:xfrm>
                <a:off x="6286497" y="579214"/>
                <a:ext cx="2452693" cy="1390592"/>
              </a:xfrm>
              <a:custGeom>
                <a:avLst/>
                <a:gdLst>
                  <a:gd name="connsiteX0" fmla="*/ 0 w 804862"/>
                  <a:gd name="connsiteY0" fmla="*/ 9525 h 445294"/>
                  <a:gd name="connsiteX1" fmla="*/ 76200 w 804862"/>
                  <a:gd name="connsiteY1" fmla="*/ 0 h 445294"/>
                  <a:gd name="connsiteX2" fmla="*/ 804862 w 804862"/>
                  <a:gd name="connsiteY2" fmla="*/ 421482 h 445294"/>
                  <a:gd name="connsiteX3" fmla="*/ 731044 w 804862"/>
                  <a:gd name="connsiteY3" fmla="*/ 445294 h 445294"/>
                  <a:gd name="connsiteX4" fmla="*/ 33337 w 804862"/>
                  <a:gd name="connsiteY4" fmla="*/ 66675 h 445294"/>
                  <a:gd name="connsiteX5" fmla="*/ 0 w 804862"/>
                  <a:gd name="connsiteY5" fmla="*/ 9525 h 445294"/>
                  <a:gd name="connsiteX0" fmla="*/ 0 w 804862"/>
                  <a:gd name="connsiteY0" fmla="*/ 14287 h 450056"/>
                  <a:gd name="connsiteX1" fmla="*/ 64294 w 804862"/>
                  <a:gd name="connsiteY1" fmla="*/ 0 h 450056"/>
                  <a:gd name="connsiteX2" fmla="*/ 804862 w 804862"/>
                  <a:gd name="connsiteY2" fmla="*/ 426244 h 450056"/>
                  <a:gd name="connsiteX3" fmla="*/ 731044 w 804862"/>
                  <a:gd name="connsiteY3" fmla="*/ 450056 h 450056"/>
                  <a:gd name="connsiteX4" fmla="*/ 33337 w 804862"/>
                  <a:gd name="connsiteY4" fmla="*/ 71437 h 450056"/>
                  <a:gd name="connsiteX5" fmla="*/ 0 w 804862"/>
                  <a:gd name="connsiteY5" fmla="*/ 14287 h 450056"/>
                  <a:gd name="connsiteX0" fmla="*/ 0 w 795337"/>
                  <a:gd name="connsiteY0" fmla="*/ 14287 h 450056"/>
                  <a:gd name="connsiteX1" fmla="*/ 64294 w 795337"/>
                  <a:gd name="connsiteY1" fmla="*/ 0 h 450056"/>
                  <a:gd name="connsiteX2" fmla="*/ 795337 w 795337"/>
                  <a:gd name="connsiteY2" fmla="*/ 423863 h 450056"/>
                  <a:gd name="connsiteX3" fmla="*/ 731044 w 795337"/>
                  <a:gd name="connsiteY3" fmla="*/ 450056 h 450056"/>
                  <a:gd name="connsiteX4" fmla="*/ 33337 w 795337"/>
                  <a:gd name="connsiteY4" fmla="*/ 71437 h 450056"/>
                  <a:gd name="connsiteX5" fmla="*/ 0 w 795337"/>
                  <a:gd name="connsiteY5" fmla="*/ 14287 h 450056"/>
                  <a:gd name="connsiteX0" fmla="*/ 3655 w 762000"/>
                  <a:gd name="connsiteY0" fmla="*/ 17370 h 450056"/>
                  <a:gd name="connsiteX1" fmla="*/ 30957 w 762000"/>
                  <a:gd name="connsiteY1" fmla="*/ 0 h 450056"/>
                  <a:gd name="connsiteX2" fmla="*/ 762000 w 762000"/>
                  <a:gd name="connsiteY2" fmla="*/ 423863 h 450056"/>
                  <a:gd name="connsiteX3" fmla="*/ 697707 w 762000"/>
                  <a:gd name="connsiteY3" fmla="*/ 450056 h 450056"/>
                  <a:gd name="connsiteX4" fmla="*/ 0 w 762000"/>
                  <a:gd name="connsiteY4" fmla="*/ 71437 h 450056"/>
                  <a:gd name="connsiteX5" fmla="*/ 3655 w 762000"/>
                  <a:gd name="connsiteY5" fmla="*/ 17370 h 450056"/>
                  <a:gd name="connsiteX0" fmla="*/ 0 w 793796"/>
                  <a:gd name="connsiteY0" fmla="*/ 11205 h 450056"/>
                  <a:gd name="connsiteX1" fmla="*/ 62753 w 793796"/>
                  <a:gd name="connsiteY1" fmla="*/ 0 h 450056"/>
                  <a:gd name="connsiteX2" fmla="*/ 793796 w 793796"/>
                  <a:gd name="connsiteY2" fmla="*/ 423863 h 450056"/>
                  <a:gd name="connsiteX3" fmla="*/ 729503 w 793796"/>
                  <a:gd name="connsiteY3" fmla="*/ 450056 h 450056"/>
                  <a:gd name="connsiteX4" fmla="*/ 31796 w 793796"/>
                  <a:gd name="connsiteY4" fmla="*/ 71437 h 450056"/>
                  <a:gd name="connsiteX5" fmla="*/ 0 w 793796"/>
                  <a:gd name="connsiteY5" fmla="*/ 11205 h 45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3796" h="450056">
                    <a:moveTo>
                      <a:pt x="0" y="11205"/>
                    </a:moveTo>
                    <a:lnTo>
                      <a:pt x="62753" y="0"/>
                    </a:lnTo>
                    <a:lnTo>
                      <a:pt x="793796" y="423863"/>
                    </a:lnTo>
                    <a:lnTo>
                      <a:pt x="729503" y="450056"/>
                    </a:lnTo>
                    <a:lnTo>
                      <a:pt x="31796" y="71437"/>
                    </a:lnTo>
                    <a:lnTo>
                      <a:pt x="0" y="11205"/>
                    </a:lnTo>
                    <a:close/>
                  </a:path>
                </a:pathLst>
              </a:custGeom>
              <a:solidFill>
                <a:srgbClr val="B4B4B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47" name="Freeform 1446"/>
              <p:cNvSpPr/>
              <p:nvPr/>
            </p:nvSpPr>
            <p:spPr>
              <a:xfrm>
                <a:off x="6753256" y="3095530"/>
                <a:ext cx="1000007" cy="647852"/>
              </a:xfrm>
              <a:custGeom>
                <a:avLst/>
                <a:gdLst>
                  <a:gd name="connsiteX0" fmla="*/ 92869 w 311944"/>
                  <a:gd name="connsiteY0" fmla="*/ 0 h 200025"/>
                  <a:gd name="connsiteX1" fmla="*/ 0 w 311944"/>
                  <a:gd name="connsiteY1" fmla="*/ 64293 h 200025"/>
                  <a:gd name="connsiteX2" fmla="*/ 16669 w 311944"/>
                  <a:gd name="connsiteY2" fmla="*/ 123825 h 200025"/>
                  <a:gd name="connsiteX3" fmla="*/ 138113 w 311944"/>
                  <a:gd name="connsiteY3" fmla="*/ 200025 h 200025"/>
                  <a:gd name="connsiteX4" fmla="*/ 233363 w 311944"/>
                  <a:gd name="connsiteY4" fmla="*/ 190500 h 200025"/>
                  <a:gd name="connsiteX5" fmla="*/ 311944 w 311944"/>
                  <a:gd name="connsiteY5" fmla="*/ 111918 h 200025"/>
                  <a:gd name="connsiteX6" fmla="*/ 92869 w 311944"/>
                  <a:gd name="connsiteY6" fmla="*/ 0 h 200025"/>
                  <a:gd name="connsiteX0" fmla="*/ 92869 w 311944"/>
                  <a:gd name="connsiteY0" fmla="*/ 0 h 192881"/>
                  <a:gd name="connsiteX1" fmla="*/ 0 w 311944"/>
                  <a:gd name="connsiteY1" fmla="*/ 64293 h 192881"/>
                  <a:gd name="connsiteX2" fmla="*/ 16669 w 311944"/>
                  <a:gd name="connsiteY2" fmla="*/ 123825 h 192881"/>
                  <a:gd name="connsiteX3" fmla="*/ 130969 w 311944"/>
                  <a:gd name="connsiteY3" fmla="*/ 192881 h 192881"/>
                  <a:gd name="connsiteX4" fmla="*/ 233363 w 311944"/>
                  <a:gd name="connsiteY4" fmla="*/ 190500 h 192881"/>
                  <a:gd name="connsiteX5" fmla="*/ 311944 w 311944"/>
                  <a:gd name="connsiteY5" fmla="*/ 111918 h 192881"/>
                  <a:gd name="connsiteX6" fmla="*/ 92869 w 311944"/>
                  <a:gd name="connsiteY6" fmla="*/ 0 h 192881"/>
                  <a:gd name="connsiteX0" fmla="*/ 92869 w 311944"/>
                  <a:gd name="connsiteY0" fmla="*/ 0 h 203746"/>
                  <a:gd name="connsiteX1" fmla="*/ 0 w 311944"/>
                  <a:gd name="connsiteY1" fmla="*/ 64293 h 203746"/>
                  <a:gd name="connsiteX2" fmla="*/ 16669 w 311944"/>
                  <a:gd name="connsiteY2" fmla="*/ 123825 h 203746"/>
                  <a:gd name="connsiteX3" fmla="*/ 130969 w 311944"/>
                  <a:gd name="connsiteY3" fmla="*/ 192881 h 203746"/>
                  <a:gd name="connsiteX4" fmla="*/ 233363 w 311944"/>
                  <a:gd name="connsiteY4" fmla="*/ 190500 h 203746"/>
                  <a:gd name="connsiteX5" fmla="*/ 311944 w 311944"/>
                  <a:gd name="connsiteY5" fmla="*/ 111918 h 203746"/>
                  <a:gd name="connsiteX6" fmla="*/ 92869 w 311944"/>
                  <a:gd name="connsiteY6" fmla="*/ 0 h 203746"/>
                  <a:gd name="connsiteX0" fmla="*/ 92869 w 311944"/>
                  <a:gd name="connsiteY0" fmla="*/ 0 h 209673"/>
                  <a:gd name="connsiteX1" fmla="*/ 0 w 311944"/>
                  <a:gd name="connsiteY1" fmla="*/ 64293 h 209673"/>
                  <a:gd name="connsiteX2" fmla="*/ 16669 w 311944"/>
                  <a:gd name="connsiteY2" fmla="*/ 123825 h 209673"/>
                  <a:gd name="connsiteX3" fmla="*/ 130969 w 311944"/>
                  <a:gd name="connsiteY3" fmla="*/ 192881 h 209673"/>
                  <a:gd name="connsiteX4" fmla="*/ 233363 w 311944"/>
                  <a:gd name="connsiteY4" fmla="*/ 190500 h 209673"/>
                  <a:gd name="connsiteX5" fmla="*/ 311944 w 311944"/>
                  <a:gd name="connsiteY5" fmla="*/ 111918 h 209673"/>
                  <a:gd name="connsiteX6" fmla="*/ 92869 w 311944"/>
                  <a:gd name="connsiteY6" fmla="*/ 0 h 209673"/>
                  <a:gd name="connsiteX0" fmla="*/ 92869 w 311944"/>
                  <a:gd name="connsiteY0" fmla="*/ 0 h 209673"/>
                  <a:gd name="connsiteX1" fmla="*/ 0 w 311944"/>
                  <a:gd name="connsiteY1" fmla="*/ 64293 h 209673"/>
                  <a:gd name="connsiteX2" fmla="*/ 16669 w 311944"/>
                  <a:gd name="connsiteY2" fmla="*/ 123825 h 209673"/>
                  <a:gd name="connsiteX3" fmla="*/ 130969 w 311944"/>
                  <a:gd name="connsiteY3" fmla="*/ 192881 h 209673"/>
                  <a:gd name="connsiteX4" fmla="*/ 233363 w 311944"/>
                  <a:gd name="connsiteY4" fmla="*/ 190500 h 209673"/>
                  <a:gd name="connsiteX5" fmla="*/ 311944 w 311944"/>
                  <a:gd name="connsiteY5" fmla="*/ 111918 h 209673"/>
                  <a:gd name="connsiteX6" fmla="*/ 92869 w 311944"/>
                  <a:gd name="connsiteY6" fmla="*/ 0 h 209673"/>
                  <a:gd name="connsiteX0" fmla="*/ 105842 w 324917"/>
                  <a:gd name="connsiteY0" fmla="*/ 0 h 209673"/>
                  <a:gd name="connsiteX1" fmla="*/ 12973 w 324917"/>
                  <a:gd name="connsiteY1" fmla="*/ 64293 h 209673"/>
                  <a:gd name="connsiteX2" fmla="*/ 29642 w 324917"/>
                  <a:gd name="connsiteY2" fmla="*/ 123825 h 209673"/>
                  <a:gd name="connsiteX3" fmla="*/ 143942 w 324917"/>
                  <a:gd name="connsiteY3" fmla="*/ 192881 h 209673"/>
                  <a:gd name="connsiteX4" fmla="*/ 246336 w 324917"/>
                  <a:gd name="connsiteY4" fmla="*/ 190500 h 209673"/>
                  <a:gd name="connsiteX5" fmla="*/ 324917 w 324917"/>
                  <a:gd name="connsiteY5" fmla="*/ 111918 h 209673"/>
                  <a:gd name="connsiteX6" fmla="*/ 105842 w 324917"/>
                  <a:gd name="connsiteY6" fmla="*/ 0 h 209673"/>
                  <a:gd name="connsiteX0" fmla="*/ 99762 w 318837"/>
                  <a:gd name="connsiteY0" fmla="*/ 0 h 209673"/>
                  <a:gd name="connsiteX1" fmla="*/ 6893 w 318837"/>
                  <a:gd name="connsiteY1" fmla="*/ 64293 h 209673"/>
                  <a:gd name="connsiteX2" fmla="*/ 23562 w 318837"/>
                  <a:gd name="connsiteY2" fmla="*/ 123825 h 209673"/>
                  <a:gd name="connsiteX3" fmla="*/ 137862 w 318837"/>
                  <a:gd name="connsiteY3" fmla="*/ 192881 h 209673"/>
                  <a:gd name="connsiteX4" fmla="*/ 240256 w 318837"/>
                  <a:gd name="connsiteY4" fmla="*/ 190500 h 209673"/>
                  <a:gd name="connsiteX5" fmla="*/ 318837 w 318837"/>
                  <a:gd name="connsiteY5" fmla="*/ 111918 h 209673"/>
                  <a:gd name="connsiteX6" fmla="*/ 99762 w 318837"/>
                  <a:gd name="connsiteY6" fmla="*/ 0 h 209673"/>
                  <a:gd name="connsiteX0" fmla="*/ 104409 w 323484"/>
                  <a:gd name="connsiteY0" fmla="*/ 0 h 209673"/>
                  <a:gd name="connsiteX1" fmla="*/ 11540 w 323484"/>
                  <a:gd name="connsiteY1" fmla="*/ 64293 h 209673"/>
                  <a:gd name="connsiteX2" fmla="*/ 28209 w 323484"/>
                  <a:gd name="connsiteY2" fmla="*/ 123825 h 209673"/>
                  <a:gd name="connsiteX3" fmla="*/ 142509 w 323484"/>
                  <a:gd name="connsiteY3" fmla="*/ 192881 h 209673"/>
                  <a:gd name="connsiteX4" fmla="*/ 244903 w 323484"/>
                  <a:gd name="connsiteY4" fmla="*/ 190500 h 209673"/>
                  <a:gd name="connsiteX5" fmla="*/ 323484 w 323484"/>
                  <a:gd name="connsiteY5" fmla="*/ 111918 h 209673"/>
                  <a:gd name="connsiteX6" fmla="*/ 104409 w 323484"/>
                  <a:gd name="connsiteY6" fmla="*/ 0 h 209673"/>
                  <a:gd name="connsiteX0" fmla="*/ 104409 w 323484"/>
                  <a:gd name="connsiteY0" fmla="*/ 0 h 209673"/>
                  <a:gd name="connsiteX1" fmla="*/ 11540 w 323484"/>
                  <a:gd name="connsiteY1" fmla="*/ 64293 h 209673"/>
                  <a:gd name="connsiteX2" fmla="*/ 28209 w 323484"/>
                  <a:gd name="connsiteY2" fmla="*/ 123825 h 209673"/>
                  <a:gd name="connsiteX3" fmla="*/ 137747 w 323484"/>
                  <a:gd name="connsiteY3" fmla="*/ 192881 h 209673"/>
                  <a:gd name="connsiteX4" fmla="*/ 244903 w 323484"/>
                  <a:gd name="connsiteY4" fmla="*/ 190500 h 209673"/>
                  <a:gd name="connsiteX5" fmla="*/ 323484 w 323484"/>
                  <a:gd name="connsiteY5" fmla="*/ 111918 h 209673"/>
                  <a:gd name="connsiteX6" fmla="*/ 104409 w 323484"/>
                  <a:gd name="connsiteY6" fmla="*/ 0 h 209673"/>
                  <a:gd name="connsiteX0" fmla="*/ 96173 w 315248"/>
                  <a:gd name="connsiteY0" fmla="*/ 0 h 209673"/>
                  <a:gd name="connsiteX1" fmla="*/ 17592 w 315248"/>
                  <a:gd name="connsiteY1" fmla="*/ 57149 h 209673"/>
                  <a:gd name="connsiteX2" fmla="*/ 19973 w 315248"/>
                  <a:gd name="connsiteY2" fmla="*/ 123825 h 209673"/>
                  <a:gd name="connsiteX3" fmla="*/ 129511 w 315248"/>
                  <a:gd name="connsiteY3" fmla="*/ 192881 h 209673"/>
                  <a:gd name="connsiteX4" fmla="*/ 236667 w 315248"/>
                  <a:gd name="connsiteY4" fmla="*/ 190500 h 209673"/>
                  <a:gd name="connsiteX5" fmla="*/ 315248 w 315248"/>
                  <a:gd name="connsiteY5" fmla="*/ 111918 h 209673"/>
                  <a:gd name="connsiteX6" fmla="*/ 96173 w 315248"/>
                  <a:gd name="connsiteY6" fmla="*/ 0 h 209673"/>
                  <a:gd name="connsiteX0" fmla="*/ 104570 w 323645"/>
                  <a:gd name="connsiteY0" fmla="*/ 0 h 209673"/>
                  <a:gd name="connsiteX1" fmla="*/ 25989 w 323645"/>
                  <a:gd name="connsiteY1" fmla="*/ 57149 h 209673"/>
                  <a:gd name="connsiteX2" fmla="*/ 28370 w 323645"/>
                  <a:gd name="connsiteY2" fmla="*/ 123825 h 209673"/>
                  <a:gd name="connsiteX3" fmla="*/ 137908 w 323645"/>
                  <a:gd name="connsiteY3" fmla="*/ 192881 h 209673"/>
                  <a:gd name="connsiteX4" fmla="*/ 245064 w 323645"/>
                  <a:gd name="connsiteY4" fmla="*/ 190500 h 209673"/>
                  <a:gd name="connsiteX5" fmla="*/ 323645 w 323645"/>
                  <a:gd name="connsiteY5" fmla="*/ 111918 h 209673"/>
                  <a:gd name="connsiteX6" fmla="*/ 104570 w 323645"/>
                  <a:gd name="connsiteY6" fmla="*/ 0 h 209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645" h="209673">
                    <a:moveTo>
                      <a:pt x="104570" y="0"/>
                    </a:moveTo>
                    <a:cubicBezTo>
                      <a:pt x="73614" y="21431"/>
                      <a:pt x="56860" y="35596"/>
                      <a:pt x="25989" y="57149"/>
                    </a:cubicBezTo>
                    <a:cubicBezTo>
                      <a:pt x="-16080" y="86519"/>
                      <a:pt x="-998" y="108743"/>
                      <a:pt x="28370" y="123825"/>
                    </a:cubicBezTo>
                    <a:lnTo>
                      <a:pt x="137908" y="192881"/>
                    </a:lnTo>
                    <a:cubicBezTo>
                      <a:pt x="191089" y="218281"/>
                      <a:pt x="227602" y="212726"/>
                      <a:pt x="245064" y="190500"/>
                    </a:cubicBezTo>
                    <a:lnTo>
                      <a:pt x="323645" y="111918"/>
                    </a:lnTo>
                    <a:lnTo>
                      <a:pt x="104570" y="0"/>
                    </a:lnTo>
                    <a:close/>
                  </a:path>
                </a:pathLst>
              </a:cu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48" name="Freeform 1447"/>
              <p:cNvSpPr/>
              <p:nvPr/>
            </p:nvSpPr>
            <p:spPr>
              <a:xfrm>
                <a:off x="8305094" y="1891042"/>
                <a:ext cx="433243" cy="2086087"/>
              </a:xfrm>
              <a:custGeom>
                <a:avLst/>
                <a:gdLst>
                  <a:gd name="connsiteX0" fmla="*/ 83343 w 130968"/>
                  <a:gd name="connsiteY0" fmla="*/ 21432 h 676275"/>
                  <a:gd name="connsiteX1" fmla="*/ 130968 w 130968"/>
                  <a:gd name="connsiteY1" fmla="*/ 0 h 676275"/>
                  <a:gd name="connsiteX2" fmla="*/ 130968 w 130968"/>
                  <a:gd name="connsiteY2" fmla="*/ 645319 h 676275"/>
                  <a:gd name="connsiteX3" fmla="*/ 83343 w 130968"/>
                  <a:gd name="connsiteY3" fmla="*/ 676275 h 676275"/>
                  <a:gd name="connsiteX4" fmla="*/ 0 w 130968"/>
                  <a:gd name="connsiteY4" fmla="*/ 400050 h 676275"/>
                  <a:gd name="connsiteX5" fmla="*/ 83343 w 130968"/>
                  <a:gd name="connsiteY5" fmla="*/ 21432 h 676275"/>
                  <a:gd name="connsiteX0" fmla="*/ 83343 w 140216"/>
                  <a:gd name="connsiteY0" fmla="*/ 18349 h 673192"/>
                  <a:gd name="connsiteX1" fmla="*/ 140216 w 140216"/>
                  <a:gd name="connsiteY1" fmla="*/ 0 h 673192"/>
                  <a:gd name="connsiteX2" fmla="*/ 130968 w 140216"/>
                  <a:gd name="connsiteY2" fmla="*/ 642236 h 673192"/>
                  <a:gd name="connsiteX3" fmla="*/ 83343 w 140216"/>
                  <a:gd name="connsiteY3" fmla="*/ 673192 h 673192"/>
                  <a:gd name="connsiteX4" fmla="*/ 0 w 140216"/>
                  <a:gd name="connsiteY4" fmla="*/ 396967 h 673192"/>
                  <a:gd name="connsiteX5" fmla="*/ 83343 w 140216"/>
                  <a:gd name="connsiteY5" fmla="*/ 18349 h 673192"/>
                  <a:gd name="connsiteX0" fmla="*/ 84884 w 140216"/>
                  <a:gd name="connsiteY0" fmla="*/ 22973 h 673192"/>
                  <a:gd name="connsiteX1" fmla="*/ 140216 w 140216"/>
                  <a:gd name="connsiteY1" fmla="*/ 0 h 673192"/>
                  <a:gd name="connsiteX2" fmla="*/ 130968 w 140216"/>
                  <a:gd name="connsiteY2" fmla="*/ 642236 h 673192"/>
                  <a:gd name="connsiteX3" fmla="*/ 83343 w 140216"/>
                  <a:gd name="connsiteY3" fmla="*/ 673192 h 673192"/>
                  <a:gd name="connsiteX4" fmla="*/ 0 w 140216"/>
                  <a:gd name="connsiteY4" fmla="*/ 396967 h 673192"/>
                  <a:gd name="connsiteX5" fmla="*/ 84884 w 140216"/>
                  <a:gd name="connsiteY5" fmla="*/ 22973 h 673192"/>
                  <a:gd name="connsiteX0" fmla="*/ 84884 w 140216"/>
                  <a:gd name="connsiteY0" fmla="*/ 22973 h 673192"/>
                  <a:gd name="connsiteX1" fmla="*/ 140216 w 140216"/>
                  <a:gd name="connsiteY1" fmla="*/ 0 h 673192"/>
                  <a:gd name="connsiteX2" fmla="*/ 130968 w 140216"/>
                  <a:gd name="connsiteY2" fmla="*/ 642236 h 673192"/>
                  <a:gd name="connsiteX3" fmla="*/ 83343 w 140216"/>
                  <a:gd name="connsiteY3" fmla="*/ 673192 h 673192"/>
                  <a:gd name="connsiteX4" fmla="*/ 0 w 140216"/>
                  <a:gd name="connsiteY4" fmla="*/ 396967 h 673192"/>
                  <a:gd name="connsiteX5" fmla="*/ 84884 w 140216"/>
                  <a:gd name="connsiteY5" fmla="*/ 22973 h 673192"/>
                  <a:gd name="connsiteX0" fmla="*/ 69471 w 140216"/>
                  <a:gd name="connsiteY0" fmla="*/ 29138 h 673192"/>
                  <a:gd name="connsiteX1" fmla="*/ 140216 w 140216"/>
                  <a:gd name="connsiteY1" fmla="*/ 0 h 673192"/>
                  <a:gd name="connsiteX2" fmla="*/ 130968 w 140216"/>
                  <a:gd name="connsiteY2" fmla="*/ 642236 h 673192"/>
                  <a:gd name="connsiteX3" fmla="*/ 83343 w 140216"/>
                  <a:gd name="connsiteY3" fmla="*/ 673192 h 673192"/>
                  <a:gd name="connsiteX4" fmla="*/ 0 w 140216"/>
                  <a:gd name="connsiteY4" fmla="*/ 396967 h 673192"/>
                  <a:gd name="connsiteX5" fmla="*/ 69471 w 140216"/>
                  <a:gd name="connsiteY5" fmla="*/ 29138 h 673192"/>
                  <a:gd name="connsiteX0" fmla="*/ 69471 w 140216"/>
                  <a:gd name="connsiteY0" fmla="*/ 26920 h 673192"/>
                  <a:gd name="connsiteX1" fmla="*/ 140216 w 140216"/>
                  <a:gd name="connsiteY1" fmla="*/ 0 h 673192"/>
                  <a:gd name="connsiteX2" fmla="*/ 130968 w 140216"/>
                  <a:gd name="connsiteY2" fmla="*/ 642236 h 673192"/>
                  <a:gd name="connsiteX3" fmla="*/ 83343 w 140216"/>
                  <a:gd name="connsiteY3" fmla="*/ 673192 h 673192"/>
                  <a:gd name="connsiteX4" fmla="*/ 0 w 140216"/>
                  <a:gd name="connsiteY4" fmla="*/ 396967 h 673192"/>
                  <a:gd name="connsiteX5" fmla="*/ 69471 w 140216"/>
                  <a:gd name="connsiteY5" fmla="*/ 26920 h 673192"/>
                  <a:gd name="connsiteX0" fmla="*/ 69471 w 140216"/>
                  <a:gd name="connsiteY0" fmla="*/ 26920 h 676452"/>
                  <a:gd name="connsiteX1" fmla="*/ 140216 w 140216"/>
                  <a:gd name="connsiteY1" fmla="*/ 0 h 676452"/>
                  <a:gd name="connsiteX2" fmla="*/ 130968 w 140216"/>
                  <a:gd name="connsiteY2" fmla="*/ 642236 h 676452"/>
                  <a:gd name="connsiteX3" fmla="*/ 82039 w 140216"/>
                  <a:gd name="connsiteY3" fmla="*/ 676452 h 676452"/>
                  <a:gd name="connsiteX4" fmla="*/ 0 w 140216"/>
                  <a:gd name="connsiteY4" fmla="*/ 396967 h 676452"/>
                  <a:gd name="connsiteX5" fmla="*/ 69471 w 140216"/>
                  <a:gd name="connsiteY5" fmla="*/ 26920 h 676452"/>
                  <a:gd name="connsiteX0" fmla="*/ 69471 w 140216"/>
                  <a:gd name="connsiteY0" fmla="*/ 26920 h 677104"/>
                  <a:gd name="connsiteX1" fmla="*/ 140216 w 140216"/>
                  <a:gd name="connsiteY1" fmla="*/ 0 h 677104"/>
                  <a:gd name="connsiteX2" fmla="*/ 130968 w 140216"/>
                  <a:gd name="connsiteY2" fmla="*/ 642236 h 677104"/>
                  <a:gd name="connsiteX3" fmla="*/ 82691 w 140216"/>
                  <a:gd name="connsiteY3" fmla="*/ 677104 h 677104"/>
                  <a:gd name="connsiteX4" fmla="*/ 0 w 140216"/>
                  <a:gd name="connsiteY4" fmla="*/ 396967 h 677104"/>
                  <a:gd name="connsiteX5" fmla="*/ 69471 w 140216"/>
                  <a:gd name="connsiteY5" fmla="*/ 26920 h 677104"/>
                  <a:gd name="connsiteX0" fmla="*/ 69471 w 140216"/>
                  <a:gd name="connsiteY0" fmla="*/ 26920 h 675148"/>
                  <a:gd name="connsiteX1" fmla="*/ 140216 w 140216"/>
                  <a:gd name="connsiteY1" fmla="*/ 0 h 675148"/>
                  <a:gd name="connsiteX2" fmla="*/ 130968 w 140216"/>
                  <a:gd name="connsiteY2" fmla="*/ 642236 h 675148"/>
                  <a:gd name="connsiteX3" fmla="*/ 83343 w 140216"/>
                  <a:gd name="connsiteY3" fmla="*/ 675148 h 675148"/>
                  <a:gd name="connsiteX4" fmla="*/ 0 w 140216"/>
                  <a:gd name="connsiteY4" fmla="*/ 396967 h 675148"/>
                  <a:gd name="connsiteX5" fmla="*/ 69471 w 140216"/>
                  <a:gd name="connsiteY5" fmla="*/ 26920 h 675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216" h="675148">
                    <a:moveTo>
                      <a:pt x="69471" y="26920"/>
                    </a:moveTo>
                    <a:lnTo>
                      <a:pt x="140216" y="0"/>
                    </a:lnTo>
                    <a:lnTo>
                      <a:pt x="130968" y="642236"/>
                    </a:lnTo>
                    <a:lnTo>
                      <a:pt x="83343" y="675148"/>
                    </a:lnTo>
                    <a:lnTo>
                      <a:pt x="0" y="396967"/>
                    </a:lnTo>
                    <a:lnTo>
                      <a:pt x="69471" y="26920"/>
                    </a:lnTo>
                    <a:close/>
                  </a:path>
                </a:pathLst>
              </a:custGeom>
              <a:solidFill>
                <a:schemeClr val="tx1">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49" name="Freeform 1448"/>
              <p:cNvSpPr/>
              <p:nvPr/>
            </p:nvSpPr>
            <p:spPr>
              <a:xfrm>
                <a:off x="6281739" y="608645"/>
                <a:ext cx="2280870" cy="3369801"/>
              </a:xfrm>
              <a:custGeom>
                <a:avLst/>
                <a:gdLst>
                  <a:gd name="connsiteX0" fmla="*/ 0 w 2280870"/>
                  <a:gd name="connsiteY0" fmla="*/ 0 h 3369801"/>
                  <a:gd name="connsiteX1" fmla="*/ 2273510 w 2280870"/>
                  <a:gd name="connsiteY1" fmla="*/ 1350389 h 3369801"/>
                  <a:gd name="connsiteX2" fmla="*/ 2280870 w 2280870"/>
                  <a:gd name="connsiteY2" fmla="*/ 3060776 h 3369801"/>
                  <a:gd name="connsiteX3" fmla="*/ 2279537 w 2280870"/>
                  <a:gd name="connsiteY3" fmla="*/ 3059999 h 3369801"/>
                  <a:gd name="connsiteX4" fmla="*/ 2280870 w 2280870"/>
                  <a:gd name="connsiteY4" fmla="*/ 3369801 h 3369801"/>
                  <a:gd name="connsiteX5" fmla="*/ 0 w 2280870"/>
                  <a:gd name="connsiteY5" fmla="*/ 2040304 h 3369801"/>
                  <a:gd name="connsiteX6" fmla="*/ 0 w 2280870"/>
                  <a:gd name="connsiteY6" fmla="*/ 1731279 h 3369801"/>
                  <a:gd name="connsiteX7" fmla="*/ 0 w 2280870"/>
                  <a:gd name="connsiteY7" fmla="*/ 309025 h 3369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0870" h="3369801">
                    <a:moveTo>
                      <a:pt x="0" y="0"/>
                    </a:moveTo>
                    <a:lnTo>
                      <a:pt x="2273510" y="1350389"/>
                    </a:lnTo>
                    <a:lnTo>
                      <a:pt x="2280870" y="3060776"/>
                    </a:lnTo>
                    <a:lnTo>
                      <a:pt x="2279537" y="3059999"/>
                    </a:lnTo>
                    <a:lnTo>
                      <a:pt x="2280870" y="3369801"/>
                    </a:lnTo>
                    <a:lnTo>
                      <a:pt x="0" y="2040304"/>
                    </a:lnTo>
                    <a:lnTo>
                      <a:pt x="0" y="1731279"/>
                    </a:lnTo>
                    <a:lnTo>
                      <a:pt x="0" y="309025"/>
                    </a:lnTo>
                    <a:close/>
                  </a:path>
                </a:pathLst>
              </a:cu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50" name="Freeform 1449"/>
              <p:cNvSpPr/>
              <p:nvPr/>
            </p:nvSpPr>
            <p:spPr>
              <a:xfrm>
                <a:off x="6329363" y="791732"/>
                <a:ext cx="2178263" cy="2989340"/>
              </a:xfrm>
              <a:custGeom>
                <a:avLst/>
                <a:gdLst>
                  <a:gd name="connsiteX0" fmla="*/ 0 w 738187"/>
                  <a:gd name="connsiteY0" fmla="*/ 0 h 1004887"/>
                  <a:gd name="connsiteX1" fmla="*/ 0 w 738187"/>
                  <a:gd name="connsiteY1" fmla="*/ 578644 h 1004887"/>
                  <a:gd name="connsiteX2" fmla="*/ 738187 w 738187"/>
                  <a:gd name="connsiteY2" fmla="*/ 1004887 h 1004887"/>
                  <a:gd name="connsiteX3" fmla="*/ 738187 w 738187"/>
                  <a:gd name="connsiteY3" fmla="*/ 385762 h 1004887"/>
                  <a:gd name="connsiteX4" fmla="*/ 0 w 738187"/>
                  <a:gd name="connsiteY4" fmla="*/ 0 h 1004887"/>
                  <a:gd name="connsiteX0" fmla="*/ 0 w 738187"/>
                  <a:gd name="connsiteY0" fmla="*/ 0 h 1004887"/>
                  <a:gd name="connsiteX1" fmla="*/ 0 w 738187"/>
                  <a:gd name="connsiteY1" fmla="*/ 578644 h 1004887"/>
                  <a:gd name="connsiteX2" fmla="*/ 738187 w 738187"/>
                  <a:gd name="connsiteY2" fmla="*/ 1004887 h 1004887"/>
                  <a:gd name="connsiteX3" fmla="*/ 735805 w 738187"/>
                  <a:gd name="connsiteY3" fmla="*/ 456529 h 1004887"/>
                  <a:gd name="connsiteX4" fmla="*/ 0 w 738187"/>
                  <a:gd name="connsiteY4" fmla="*/ 0 h 1004887"/>
                  <a:gd name="connsiteX0" fmla="*/ 0 w 738187"/>
                  <a:gd name="connsiteY0" fmla="*/ 0 h 981299"/>
                  <a:gd name="connsiteX1" fmla="*/ 0 w 738187"/>
                  <a:gd name="connsiteY1" fmla="*/ 555056 h 981299"/>
                  <a:gd name="connsiteX2" fmla="*/ 738187 w 738187"/>
                  <a:gd name="connsiteY2" fmla="*/ 981299 h 981299"/>
                  <a:gd name="connsiteX3" fmla="*/ 735805 w 738187"/>
                  <a:gd name="connsiteY3" fmla="*/ 432941 h 981299"/>
                  <a:gd name="connsiteX4" fmla="*/ 0 w 738187"/>
                  <a:gd name="connsiteY4" fmla="*/ 0 h 981299"/>
                  <a:gd name="connsiteX0" fmla="*/ 0 w 738187"/>
                  <a:gd name="connsiteY0" fmla="*/ 0 h 981299"/>
                  <a:gd name="connsiteX1" fmla="*/ 0 w 738187"/>
                  <a:gd name="connsiteY1" fmla="*/ 555056 h 981299"/>
                  <a:gd name="connsiteX2" fmla="*/ 738187 w 738187"/>
                  <a:gd name="connsiteY2" fmla="*/ 981299 h 981299"/>
                  <a:gd name="connsiteX3" fmla="*/ 720392 w 738187"/>
                  <a:gd name="connsiteY3" fmla="*/ 425307 h 981299"/>
                  <a:gd name="connsiteX4" fmla="*/ 0 w 738187"/>
                  <a:gd name="connsiteY4" fmla="*/ 0 h 981299"/>
                  <a:gd name="connsiteX0" fmla="*/ 0 w 720392"/>
                  <a:gd name="connsiteY0" fmla="*/ 0 h 969084"/>
                  <a:gd name="connsiteX1" fmla="*/ 0 w 720392"/>
                  <a:gd name="connsiteY1" fmla="*/ 555056 h 969084"/>
                  <a:gd name="connsiteX2" fmla="*/ 719691 w 720392"/>
                  <a:gd name="connsiteY2" fmla="*/ 969084 h 969084"/>
                  <a:gd name="connsiteX3" fmla="*/ 720392 w 720392"/>
                  <a:gd name="connsiteY3" fmla="*/ 425307 h 969084"/>
                  <a:gd name="connsiteX4" fmla="*/ 0 w 720392"/>
                  <a:gd name="connsiteY4" fmla="*/ 0 h 969084"/>
                  <a:gd name="connsiteX0" fmla="*/ 0 w 720392"/>
                  <a:gd name="connsiteY0" fmla="*/ 0 h 967557"/>
                  <a:gd name="connsiteX1" fmla="*/ 0 w 720392"/>
                  <a:gd name="connsiteY1" fmla="*/ 555056 h 967557"/>
                  <a:gd name="connsiteX2" fmla="*/ 718149 w 720392"/>
                  <a:gd name="connsiteY2" fmla="*/ 967557 h 967557"/>
                  <a:gd name="connsiteX3" fmla="*/ 720392 w 720392"/>
                  <a:gd name="connsiteY3" fmla="*/ 425307 h 967557"/>
                  <a:gd name="connsiteX4" fmla="*/ 0 w 720392"/>
                  <a:gd name="connsiteY4" fmla="*/ 0 h 967557"/>
                  <a:gd name="connsiteX0" fmla="*/ 18496 w 720392"/>
                  <a:gd name="connsiteY0" fmla="*/ 0 h 952288"/>
                  <a:gd name="connsiteX1" fmla="*/ 0 w 720392"/>
                  <a:gd name="connsiteY1" fmla="*/ 539787 h 952288"/>
                  <a:gd name="connsiteX2" fmla="*/ 718149 w 720392"/>
                  <a:gd name="connsiteY2" fmla="*/ 952288 h 952288"/>
                  <a:gd name="connsiteX3" fmla="*/ 720392 w 720392"/>
                  <a:gd name="connsiteY3" fmla="*/ 410038 h 952288"/>
                  <a:gd name="connsiteX4" fmla="*/ 18496 w 720392"/>
                  <a:gd name="connsiteY4" fmla="*/ 0 h 952288"/>
                  <a:gd name="connsiteX0" fmla="*/ 3083 w 704979"/>
                  <a:gd name="connsiteY0" fmla="*/ 0 h 952288"/>
                  <a:gd name="connsiteX1" fmla="*/ 0 w 704979"/>
                  <a:gd name="connsiteY1" fmla="*/ 544367 h 952288"/>
                  <a:gd name="connsiteX2" fmla="*/ 702736 w 704979"/>
                  <a:gd name="connsiteY2" fmla="*/ 952288 h 952288"/>
                  <a:gd name="connsiteX3" fmla="*/ 704979 w 704979"/>
                  <a:gd name="connsiteY3" fmla="*/ 410038 h 952288"/>
                  <a:gd name="connsiteX4" fmla="*/ 3083 w 704979"/>
                  <a:gd name="connsiteY4" fmla="*/ 0 h 952288"/>
                  <a:gd name="connsiteX0" fmla="*/ 296 w 705275"/>
                  <a:gd name="connsiteY0" fmla="*/ 0 h 955342"/>
                  <a:gd name="connsiteX1" fmla="*/ 296 w 705275"/>
                  <a:gd name="connsiteY1" fmla="*/ 547421 h 955342"/>
                  <a:gd name="connsiteX2" fmla="*/ 703032 w 705275"/>
                  <a:gd name="connsiteY2" fmla="*/ 955342 h 955342"/>
                  <a:gd name="connsiteX3" fmla="*/ 705275 w 705275"/>
                  <a:gd name="connsiteY3" fmla="*/ 413092 h 955342"/>
                  <a:gd name="connsiteX4" fmla="*/ 296 w 705275"/>
                  <a:gd name="connsiteY4" fmla="*/ 0 h 955342"/>
                  <a:gd name="connsiteX0" fmla="*/ 186 w 706706"/>
                  <a:gd name="connsiteY0" fmla="*/ 0 h 958396"/>
                  <a:gd name="connsiteX1" fmla="*/ 1727 w 706706"/>
                  <a:gd name="connsiteY1" fmla="*/ 550475 h 958396"/>
                  <a:gd name="connsiteX2" fmla="*/ 704463 w 706706"/>
                  <a:gd name="connsiteY2" fmla="*/ 958396 h 958396"/>
                  <a:gd name="connsiteX3" fmla="*/ 706706 w 706706"/>
                  <a:gd name="connsiteY3" fmla="*/ 416146 h 958396"/>
                  <a:gd name="connsiteX4" fmla="*/ 186 w 706706"/>
                  <a:gd name="connsiteY4" fmla="*/ 0 h 958396"/>
                  <a:gd name="connsiteX0" fmla="*/ 1542 w 704979"/>
                  <a:gd name="connsiteY0" fmla="*/ 0 h 958396"/>
                  <a:gd name="connsiteX1" fmla="*/ 0 w 704979"/>
                  <a:gd name="connsiteY1" fmla="*/ 550475 h 958396"/>
                  <a:gd name="connsiteX2" fmla="*/ 702736 w 704979"/>
                  <a:gd name="connsiteY2" fmla="*/ 958396 h 958396"/>
                  <a:gd name="connsiteX3" fmla="*/ 704979 w 704979"/>
                  <a:gd name="connsiteY3" fmla="*/ 416146 h 958396"/>
                  <a:gd name="connsiteX4" fmla="*/ 1542 w 704979"/>
                  <a:gd name="connsiteY4" fmla="*/ 0 h 958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979" h="958396">
                    <a:moveTo>
                      <a:pt x="1542" y="0"/>
                    </a:moveTo>
                    <a:cubicBezTo>
                      <a:pt x="514" y="181456"/>
                      <a:pt x="1028" y="369019"/>
                      <a:pt x="0" y="550475"/>
                    </a:cubicBezTo>
                    <a:lnTo>
                      <a:pt x="702736" y="958396"/>
                    </a:lnTo>
                    <a:cubicBezTo>
                      <a:pt x="702970" y="777137"/>
                      <a:pt x="704745" y="597405"/>
                      <a:pt x="704979" y="416146"/>
                    </a:cubicBezTo>
                    <a:lnTo>
                      <a:pt x="1542" y="0"/>
                    </a:lnTo>
                    <a:close/>
                  </a:path>
                </a:pathLst>
              </a:cu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51" name="Freeform 1450"/>
              <p:cNvSpPr/>
              <p:nvPr/>
            </p:nvSpPr>
            <p:spPr>
              <a:xfrm>
                <a:off x="6401930" y="925027"/>
                <a:ext cx="2025771" cy="2718449"/>
              </a:xfrm>
              <a:custGeom>
                <a:avLst/>
                <a:gdLst>
                  <a:gd name="connsiteX0" fmla="*/ 0 w 738187"/>
                  <a:gd name="connsiteY0" fmla="*/ 0 h 1004887"/>
                  <a:gd name="connsiteX1" fmla="*/ 0 w 738187"/>
                  <a:gd name="connsiteY1" fmla="*/ 578644 h 1004887"/>
                  <a:gd name="connsiteX2" fmla="*/ 738187 w 738187"/>
                  <a:gd name="connsiteY2" fmla="*/ 1004887 h 1004887"/>
                  <a:gd name="connsiteX3" fmla="*/ 738187 w 738187"/>
                  <a:gd name="connsiteY3" fmla="*/ 385762 h 1004887"/>
                  <a:gd name="connsiteX4" fmla="*/ 0 w 738187"/>
                  <a:gd name="connsiteY4" fmla="*/ 0 h 1004887"/>
                  <a:gd name="connsiteX0" fmla="*/ 0 w 738187"/>
                  <a:gd name="connsiteY0" fmla="*/ 0 h 1004887"/>
                  <a:gd name="connsiteX1" fmla="*/ 0 w 738187"/>
                  <a:gd name="connsiteY1" fmla="*/ 578644 h 1004887"/>
                  <a:gd name="connsiteX2" fmla="*/ 738187 w 738187"/>
                  <a:gd name="connsiteY2" fmla="*/ 1004887 h 1004887"/>
                  <a:gd name="connsiteX3" fmla="*/ 735805 w 738187"/>
                  <a:gd name="connsiteY3" fmla="*/ 456529 h 1004887"/>
                  <a:gd name="connsiteX4" fmla="*/ 0 w 738187"/>
                  <a:gd name="connsiteY4" fmla="*/ 0 h 1004887"/>
                  <a:gd name="connsiteX0" fmla="*/ 0 w 738187"/>
                  <a:gd name="connsiteY0" fmla="*/ 0 h 981299"/>
                  <a:gd name="connsiteX1" fmla="*/ 0 w 738187"/>
                  <a:gd name="connsiteY1" fmla="*/ 555056 h 981299"/>
                  <a:gd name="connsiteX2" fmla="*/ 738187 w 738187"/>
                  <a:gd name="connsiteY2" fmla="*/ 981299 h 981299"/>
                  <a:gd name="connsiteX3" fmla="*/ 735805 w 738187"/>
                  <a:gd name="connsiteY3" fmla="*/ 432941 h 981299"/>
                  <a:gd name="connsiteX4" fmla="*/ 0 w 738187"/>
                  <a:gd name="connsiteY4" fmla="*/ 0 h 981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87" h="981299">
                    <a:moveTo>
                      <a:pt x="0" y="0"/>
                    </a:moveTo>
                    <a:lnTo>
                      <a:pt x="0" y="555056"/>
                    </a:lnTo>
                    <a:lnTo>
                      <a:pt x="738187" y="981299"/>
                    </a:lnTo>
                    <a:lnTo>
                      <a:pt x="735805" y="432941"/>
                    </a:lnTo>
                    <a:lnTo>
                      <a:pt x="0" y="0"/>
                    </a:lnTo>
                    <a:close/>
                  </a:path>
                </a:pathLst>
              </a:custGeom>
              <a:solidFill>
                <a:srgbClr val="8BC6E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sp>
          <p:nvSpPr>
            <p:cNvPr id="1436" name="Oval 1435"/>
            <p:cNvSpPr/>
            <p:nvPr/>
          </p:nvSpPr>
          <p:spPr>
            <a:xfrm>
              <a:off x="5568062" y="2169936"/>
              <a:ext cx="198338" cy="106146"/>
            </a:xfrm>
            <a:prstGeom prst="ellipse">
              <a:avLst/>
            </a:prstGeom>
            <a:solidFill>
              <a:srgbClr val="FEB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nvGrpSpPr>
            <p:cNvPr id="1437" name="Group 1436"/>
            <p:cNvGrpSpPr/>
            <p:nvPr/>
          </p:nvGrpSpPr>
          <p:grpSpPr>
            <a:xfrm rot="553951">
              <a:off x="5621816" y="2176542"/>
              <a:ext cx="95694" cy="78571"/>
              <a:chOff x="8559837" y="624431"/>
              <a:chExt cx="938886" cy="770891"/>
            </a:xfrm>
          </p:grpSpPr>
          <p:grpSp>
            <p:nvGrpSpPr>
              <p:cNvPr id="1442" name="Group 1441"/>
              <p:cNvGrpSpPr/>
              <p:nvPr/>
            </p:nvGrpSpPr>
            <p:grpSpPr>
              <a:xfrm>
                <a:off x="8559837" y="624431"/>
                <a:ext cx="938886" cy="770891"/>
                <a:chOff x="8559837" y="624431"/>
                <a:chExt cx="938886" cy="770891"/>
              </a:xfrm>
            </p:grpSpPr>
            <p:sp>
              <p:nvSpPr>
                <p:cNvPr id="1444" name="Freeform 1443"/>
                <p:cNvSpPr/>
                <p:nvPr/>
              </p:nvSpPr>
              <p:spPr>
                <a:xfrm>
                  <a:off x="8559837" y="680816"/>
                  <a:ext cx="938886" cy="714506"/>
                </a:xfrm>
                <a:custGeom>
                  <a:avLst/>
                  <a:gdLst>
                    <a:gd name="connsiteX0" fmla="*/ 152400 w 152400"/>
                    <a:gd name="connsiteY0" fmla="*/ 0 h 83344"/>
                    <a:gd name="connsiteX1" fmla="*/ 42862 w 152400"/>
                    <a:gd name="connsiteY1" fmla="*/ 4763 h 83344"/>
                    <a:gd name="connsiteX2" fmla="*/ 0 w 152400"/>
                    <a:gd name="connsiteY2" fmla="*/ 26194 h 83344"/>
                    <a:gd name="connsiteX3" fmla="*/ 16668 w 152400"/>
                    <a:gd name="connsiteY3" fmla="*/ 69056 h 83344"/>
                    <a:gd name="connsiteX4" fmla="*/ 59531 w 152400"/>
                    <a:gd name="connsiteY4" fmla="*/ 83344 h 83344"/>
                    <a:gd name="connsiteX5" fmla="*/ 92868 w 152400"/>
                    <a:gd name="connsiteY5" fmla="*/ 66675 h 83344"/>
                    <a:gd name="connsiteX6" fmla="*/ 152400 w 152400"/>
                    <a:gd name="connsiteY6" fmla="*/ 0 h 83344"/>
                    <a:gd name="connsiteX0" fmla="*/ 152400 w 152400"/>
                    <a:gd name="connsiteY0" fmla="*/ 16975 h 100319"/>
                    <a:gd name="connsiteX1" fmla="*/ 42862 w 152400"/>
                    <a:gd name="connsiteY1" fmla="*/ 21738 h 100319"/>
                    <a:gd name="connsiteX2" fmla="*/ 0 w 152400"/>
                    <a:gd name="connsiteY2" fmla="*/ 43169 h 100319"/>
                    <a:gd name="connsiteX3" fmla="*/ 16668 w 152400"/>
                    <a:gd name="connsiteY3" fmla="*/ 86031 h 100319"/>
                    <a:gd name="connsiteX4" fmla="*/ 59531 w 152400"/>
                    <a:gd name="connsiteY4" fmla="*/ 100319 h 100319"/>
                    <a:gd name="connsiteX5" fmla="*/ 92868 w 152400"/>
                    <a:gd name="connsiteY5" fmla="*/ 83650 h 100319"/>
                    <a:gd name="connsiteX6" fmla="*/ 152400 w 152400"/>
                    <a:gd name="connsiteY6" fmla="*/ 16975 h 100319"/>
                    <a:gd name="connsiteX0" fmla="*/ 135732 w 135732"/>
                    <a:gd name="connsiteY0" fmla="*/ 16975 h 100319"/>
                    <a:gd name="connsiteX1" fmla="*/ 26194 w 135732"/>
                    <a:gd name="connsiteY1" fmla="*/ 21738 h 100319"/>
                    <a:gd name="connsiteX2" fmla="*/ 0 w 135732"/>
                    <a:gd name="connsiteY2" fmla="*/ 86031 h 100319"/>
                    <a:gd name="connsiteX3" fmla="*/ 42863 w 135732"/>
                    <a:gd name="connsiteY3" fmla="*/ 100319 h 100319"/>
                    <a:gd name="connsiteX4" fmla="*/ 76200 w 135732"/>
                    <a:gd name="connsiteY4" fmla="*/ 83650 h 100319"/>
                    <a:gd name="connsiteX5" fmla="*/ 135732 w 135732"/>
                    <a:gd name="connsiteY5" fmla="*/ 16975 h 100319"/>
                    <a:gd name="connsiteX0" fmla="*/ 135732 w 135732"/>
                    <a:gd name="connsiteY0" fmla="*/ 16975 h 100319"/>
                    <a:gd name="connsiteX1" fmla="*/ 26194 w 135732"/>
                    <a:gd name="connsiteY1" fmla="*/ 21738 h 100319"/>
                    <a:gd name="connsiteX2" fmla="*/ 0 w 135732"/>
                    <a:gd name="connsiteY2" fmla="*/ 86031 h 100319"/>
                    <a:gd name="connsiteX3" fmla="*/ 42863 w 135732"/>
                    <a:gd name="connsiteY3" fmla="*/ 100319 h 100319"/>
                    <a:gd name="connsiteX4" fmla="*/ 76200 w 135732"/>
                    <a:gd name="connsiteY4" fmla="*/ 83650 h 100319"/>
                    <a:gd name="connsiteX5" fmla="*/ 135732 w 135732"/>
                    <a:gd name="connsiteY5" fmla="*/ 16975 h 100319"/>
                    <a:gd name="connsiteX0" fmla="*/ 140784 w 140784"/>
                    <a:gd name="connsiteY0" fmla="*/ 16975 h 100319"/>
                    <a:gd name="connsiteX1" fmla="*/ 31246 w 140784"/>
                    <a:gd name="connsiteY1" fmla="*/ 21738 h 100319"/>
                    <a:gd name="connsiteX2" fmla="*/ 5052 w 140784"/>
                    <a:gd name="connsiteY2" fmla="*/ 86031 h 100319"/>
                    <a:gd name="connsiteX3" fmla="*/ 47915 w 140784"/>
                    <a:gd name="connsiteY3" fmla="*/ 100319 h 100319"/>
                    <a:gd name="connsiteX4" fmla="*/ 81252 w 140784"/>
                    <a:gd name="connsiteY4" fmla="*/ 83650 h 100319"/>
                    <a:gd name="connsiteX5" fmla="*/ 140784 w 140784"/>
                    <a:gd name="connsiteY5" fmla="*/ 16975 h 100319"/>
                    <a:gd name="connsiteX0" fmla="*/ 140784 w 140784"/>
                    <a:gd name="connsiteY0" fmla="*/ 16975 h 86031"/>
                    <a:gd name="connsiteX1" fmla="*/ 31246 w 140784"/>
                    <a:gd name="connsiteY1" fmla="*/ 21738 h 86031"/>
                    <a:gd name="connsiteX2" fmla="*/ 5052 w 140784"/>
                    <a:gd name="connsiteY2" fmla="*/ 86031 h 86031"/>
                    <a:gd name="connsiteX3" fmla="*/ 81252 w 140784"/>
                    <a:gd name="connsiteY3" fmla="*/ 83650 h 86031"/>
                    <a:gd name="connsiteX4" fmla="*/ 140784 w 140784"/>
                    <a:gd name="connsiteY4" fmla="*/ 16975 h 86031"/>
                    <a:gd name="connsiteX0" fmla="*/ 140784 w 140784"/>
                    <a:gd name="connsiteY0" fmla="*/ 16975 h 92935"/>
                    <a:gd name="connsiteX1" fmla="*/ 31246 w 140784"/>
                    <a:gd name="connsiteY1" fmla="*/ 21738 h 92935"/>
                    <a:gd name="connsiteX2" fmla="*/ 5052 w 140784"/>
                    <a:gd name="connsiteY2" fmla="*/ 86031 h 92935"/>
                    <a:gd name="connsiteX3" fmla="*/ 81252 w 140784"/>
                    <a:gd name="connsiteY3" fmla="*/ 83650 h 92935"/>
                    <a:gd name="connsiteX4" fmla="*/ 140784 w 140784"/>
                    <a:gd name="connsiteY4" fmla="*/ 16975 h 92935"/>
                    <a:gd name="connsiteX0" fmla="*/ 140784 w 140784"/>
                    <a:gd name="connsiteY0" fmla="*/ 16975 h 100092"/>
                    <a:gd name="connsiteX1" fmla="*/ 31246 w 140784"/>
                    <a:gd name="connsiteY1" fmla="*/ 21738 h 100092"/>
                    <a:gd name="connsiteX2" fmla="*/ 5052 w 140784"/>
                    <a:gd name="connsiteY2" fmla="*/ 86031 h 100092"/>
                    <a:gd name="connsiteX3" fmla="*/ 81252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1252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8396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8396 w 140784"/>
                    <a:gd name="connsiteY3" fmla="*/ 83650 h 100092"/>
                    <a:gd name="connsiteX4" fmla="*/ 140784 w 140784"/>
                    <a:gd name="connsiteY4" fmla="*/ 16975 h 100092"/>
                    <a:gd name="connsiteX0" fmla="*/ 140784 w 140784"/>
                    <a:gd name="connsiteY0" fmla="*/ 23032 h 106149"/>
                    <a:gd name="connsiteX1" fmla="*/ 31246 w 140784"/>
                    <a:gd name="connsiteY1" fmla="*/ 27795 h 106149"/>
                    <a:gd name="connsiteX2" fmla="*/ 5052 w 140784"/>
                    <a:gd name="connsiteY2" fmla="*/ 92088 h 106149"/>
                    <a:gd name="connsiteX3" fmla="*/ 88396 w 140784"/>
                    <a:gd name="connsiteY3" fmla="*/ 89707 h 106149"/>
                    <a:gd name="connsiteX4" fmla="*/ 140784 w 140784"/>
                    <a:gd name="connsiteY4" fmla="*/ 23032 h 106149"/>
                    <a:gd name="connsiteX0" fmla="*/ 139248 w 139248"/>
                    <a:gd name="connsiteY0" fmla="*/ 23032 h 106149"/>
                    <a:gd name="connsiteX1" fmla="*/ 29710 w 139248"/>
                    <a:gd name="connsiteY1" fmla="*/ 27795 h 106149"/>
                    <a:gd name="connsiteX2" fmla="*/ 3516 w 139248"/>
                    <a:gd name="connsiteY2" fmla="*/ 92088 h 106149"/>
                    <a:gd name="connsiteX3" fmla="*/ 86860 w 139248"/>
                    <a:gd name="connsiteY3" fmla="*/ 89707 h 106149"/>
                    <a:gd name="connsiteX4" fmla="*/ 139248 w 139248"/>
                    <a:gd name="connsiteY4" fmla="*/ 23032 h 106149"/>
                    <a:gd name="connsiteX0" fmla="*/ 139248 w 139248"/>
                    <a:gd name="connsiteY0" fmla="*/ 23032 h 106149"/>
                    <a:gd name="connsiteX1" fmla="*/ 29710 w 139248"/>
                    <a:gd name="connsiteY1" fmla="*/ 27795 h 106149"/>
                    <a:gd name="connsiteX2" fmla="*/ 3516 w 139248"/>
                    <a:gd name="connsiteY2" fmla="*/ 92088 h 106149"/>
                    <a:gd name="connsiteX3" fmla="*/ 86860 w 139248"/>
                    <a:gd name="connsiteY3" fmla="*/ 89707 h 106149"/>
                    <a:gd name="connsiteX4" fmla="*/ 139248 w 139248"/>
                    <a:gd name="connsiteY4" fmla="*/ 23032 h 106149"/>
                    <a:gd name="connsiteX0" fmla="*/ 139248 w 141137"/>
                    <a:gd name="connsiteY0" fmla="*/ 23032 h 106149"/>
                    <a:gd name="connsiteX1" fmla="*/ 29710 w 141137"/>
                    <a:gd name="connsiteY1" fmla="*/ 27795 h 106149"/>
                    <a:gd name="connsiteX2" fmla="*/ 3516 w 141137"/>
                    <a:gd name="connsiteY2" fmla="*/ 92088 h 106149"/>
                    <a:gd name="connsiteX3" fmla="*/ 86860 w 141137"/>
                    <a:gd name="connsiteY3" fmla="*/ 89707 h 106149"/>
                    <a:gd name="connsiteX4" fmla="*/ 139248 w 141137"/>
                    <a:gd name="connsiteY4" fmla="*/ 23032 h 106149"/>
                    <a:gd name="connsiteX0" fmla="*/ 139248 w 141014"/>
                    <a:gd name="connsiteY0" fmla="*/ 23032 h 106149"/>
                    <a:gd name="connsiteX1" fmla="*/ 29710 w 141014"/>
                    <a:gd name="connsiteY1" fmla="*/ 27795 h 106149"/>
                    <a:gd name="connsiteX2" fmla="*/ 3516 w 141014"/>
                    <a:gd name="connsiteY2" fmla="*/ 92088 h 106149"/>
                    <a:gd name="connsiteX3" fmla="*/ 86860 w 141014"/>
                    <a:gd name="connsiteY3" fmla="*/ 89707 h 106149"/>
                    <a:gd name="connsiteX4" fmla="*/ 139248 w 141014"/>
                    <a:gd name="connsiteY4" fmla="*/ 23032 h 106149"/>
                    <a:gd name="connsiteX0" fmla="*/ 139248 w 141464"/>
                    <a:gd name="connsiteY0" fmla="*/ 23032 h 106149"/>
                    <a:gd name="connsiteX1" fmla="*/ 29710 w 141464"/>
                    <a:gd name="connsiteY1" fmla="*/ 27795 h 106149"/>
                    <a:gd name="connsiteX2" fmla="*/ 3516 w 141464"/>
                    <a:gd name="connsiteY2" fmla="*/ 92088 h 106149"/>
                    <a:gd name="connsiteX3" fmla="*/ 94004 w 141464"/>
                    <a:gd name="connsiteY3" fmla="*/ 89707 h 106149"/>
                    <a:gd name="connsiteX4" fmla="*/ 139248 w 141464"/>
                    <a:gd name="connsiteY4" fmla="*/ 23032 h 106149"/>
                    <a:gd name="connsiteX0" fmla="*/ 139248 w 141464"/>
                    <a:gd name="connsiteY0" fmla="*/ 23032 h 103406"/>
                    <a:gd name="connsiteX1" fmla="*/ 29710 w 141464"/>
                    <a:gd name="connsiteY1" fmla="*/ 27795 h 103406"/>
                    <a:gd name="connsiteX2" fmla="*/ 3516 w 141464"/>
                    <a:gd name="connsiteY2" fmla="*/ 92088 h 103406"/>
                    <a:gd name="connsiteX3" fmla="*/ 94004 w 141464"/>
                    <a:gd name="connsiteY3" fmla="*/ 89707 h 103406"/>
                    <a:gd name="connsiteX4" fmla="*/ 139248 w 141464"/>
                    <a:gd name="connsiteY4" fmla="*/ 23032 h 103406"/>
                    <a:gd name="connsiteX0" fmla="*/ 144303 w 146519"/>
                    <a:gd name="connsiteY0" fmla="*/ 23032 h 103406"/>
                    <a:gd name="connsiteX1" fmla="*/ 34765 w 146519"/>
                    <a:gd name="connsiteY1" fmla="*/ 27795 h 103406"/>
                    <a:gd name="connsiteX2" fmla="*/ 8571 w 146519"/>
                    <a:gd name="connsiteY2" fmla="*/ 92088 h 103406"/>
                    <a:gd name="connsiteX3" fmla="*/ 99059 w 146519"/>
                    <a:gd name="connsiteY3" fmla="*/ 89707 h 103406"/>
                    <a:gd name="connsiteX4" fmla="*/ 144303 w 146519"/>
                    <a:gd name="connsiteY4" fmla="*/ 23032 h 103406"/>
                    <a:gd name="connsiteX0" fmla="*/ 144303 w 146519"/>
                    <a:gd name="connsiteY0" fmla="*/ 23032 h 106149"/>
                    <a:gd name="connsiteX1" fmla="*/ 34765 w 146519"/>
                    <a:gd name="connsiteY1" fmla="*/ 27795 h 106149"/>
                    <a:gd name="connsiteX2" fmla="*/ 8571 w 146519"/>
                    <a:gd name="connsiteY2" fmla="*/ 92088 h 106149"/>
                    <a:gd name="connsiteX3" fmla="*/ 99059 w 146519"/>
                    <a:gd name="connsiteY3" fmla="*/ 89707 h 106149"/>
                    <a:gd name="connsiteX4" fmla="*/ 144303 w 146519"/>
                    <a:gd name="connsiteY4" fmla="*/ 23032 h 106149"/>
                    <a:gd name="connsiteX0" fmla="*/ 144303 w 146519"/>
                    <a:gd name="connsiteY0" fmla="*/ 23032 h 106993"/>
                    <a:gd name="connsiteX1" fmla="*/ 34765 w 146519"/>
                    <a:gd name="connsiteY1" fmla="*/ 27795 h 106993"/>
                    <a:gd name="connsiteX2" fmla="*/ 8571 w 146519"/>
                    <a:gd name="connsiteY2" fmla="*/ 92088 h 106993"/>
                    <a:gd name="connsiteX3" fmla="*/ 99059 w 146519"/>
                    <a:gd name="connsiteY3" fmla="*/ 89707 h 106993"/>
                    <a:gd name="connsiteX4" fmla="*/ 144303 w 146519"/>
                    <a:gd name="connsiteY4" fmla="*/ 23032 h 106993"/>
                    <a:gd name="connsiteX0" fmla="*/ 144303 w 146519"/>
                    <a:gd name="connsiteY0" fmla="*/ 22910 h 106871"/>
                    <a:gd name="connsiteX1" fmla="*/ 34765 w 146519"/>
                    <a:gd name="connsiteY1" fmla="*/ 27673 h 106871"/>
                    <a:gd name="connsiteX2" fmla="*/ 8571 w 146519"/>
                    <a:gd name="connsiteY2" fmla="*/ 91966 h 106871"/>
                    <a:gd name="connsiteX3" fmla="*/ 99059 w 146519"/>
                    <a:gd name="connsiteY3" fmla="*/ 89585 h 106871"/>
                    <a:gd name="connsiteX4" fmla="*/ 144303 w 146519"/>
                    <a:gd name="connsiteY4" fmla="*/ 22910 h 106871"/>
                    <a:gd name="connsiteX0" fmla="*/ 144427 w 146643"/>
                    <a:gd name="connsiteY0" fmla="*/ 22910 h 106871"/>
                    <a:gd name="connsiteX1" fmla="*/ 34889 w 146643"/>
                    <a:gd name="connsiteY1" fmla="*/ 27673 h 106871"/>
                    <a:gd name="connsiteX2" fmla="*/ 8695 w 146643"/>
                    <a:gd name="connsiteY2" fmla="*/ 91966 h 106871"/>
                    <a:gd name="connsiteX3" fmla="*/ 99183 w 146643"/>
                    <a:gd name="connsiteY3" fmla="*/ 89585 h 106871"/>
                    <a:gd name="connsiteX4" fmla="*/ 144427 w 146643"/>
                    <a:gd name="connsiteY4" fmla="*/ 22910 h 106871"/>
                    <a:gd name="connsiteX0" fmla="*/ 144427 w 146643"/>
                    <a:gd name="connsiteY0" fmla="*/ 22910 h 106871"/>
                    <a:gd name="connsiteX1" fmla="*/ 34889 w 146643"/>
                    <a:gd name="connsiteY1" fmla="*/ 27673 h 106871"/>
                    <a:gd name="connsiteX2" fmla="*/ 8695 w 146643"/>
                    <a:gd name="connsiteY2" fmla="*/ 91966 h 106871"/>
                    <a:gd name="connsiteX3" fmla="*/ 99183 w 146643"/>
                    <a:gd name="connsiteY3" fmla="*/ 89585 h 106871"/>
                    <a:gd name="connsiteX4" fmla="*/ 144427 w 146643"/>
                    <a:gd name="connsiteY4" fmla="*/ 22910 h 106871"/>
                    <a:gd name="connsiteX0" fmla="*/ 144427 w 146464"/>
                    <a:gd name="connsiteY0" fmla="*/ 22910 h 106871"/>
                    <a:gd name="connsiteX1" fmla="*/ 34889 w 146464"/>
                    <a:gd name="connsiteY1" fmla="*/ 27673 h 106871"/>
                    <a:gd name="connsiteX2" fmla="*/ 8695 w 146464"/>
                    <a:gd name="connsiteY2" fmla="*/ 91966 h 106871"/>
                    <a:gd name="connsiteX3" fmla="*/ 99183 w 146464"/>
                    <a:gd name="connsiteY3" fmla="*/ 89585 h 106871"/>
                    <a:gd name="connsiteX4" fmla="*/ 144427 w 146464"/>
                    <a:gd name="connsiteY4" fmla="*/ 22910 h 106871"/>
                    <a:gd name="connsiteX0" fmla="*/ 144427 w 146853"/>
                    <a:gd name="connsiteY0" fmla="*/ 22910 h 106871"/>
                    <a:gd name="connsiteX1" fmla="*/ 34889 w 146853"/>
                    <a:gd name="connsiteY1" fmla="*/ 27673 h 106871"/>
                    <a:gd name="connsiteX2" fmla="*/ 8695 w 146853"/>
                    <a:gd name="connsiteY2" fmla="*/ 91966 h 106871"/>
                    <a:gd name="connsiteX3" fmla="*/ 99183 w 146853"/>
                    <a:gd name="connsiteY3" fmla="*/ 89585 h 106871"/>
                    <a:gd name="connsiteX4" fmla="*/ 144427 w 146853"/>
                    <a:gd name="connsiteY4" fmla="*/ 22910 h 106871"/>
                    <a:gd name="connsiteX0" fmla="*/ 144427 w 146592"/>
                    <a:gd name="connsiteY0" fmla="*/ 22910 h 106871"/>
                    <a:gd name="connsiteX1" fmla="*/ 34889 w 146592"/>
                    <a:gd name="connsiteY1" fmla="*/ 27673 h 106871"/>
                    <a:gd name="connsiteX2" fmla="*/ 8695 w 146592"/>
                    <a:gd name="connsiteY2" fmla="*/ 91966 h 106871"/>
                    <a:gd name="connsiteX3" fmla="*/ 99183 w 146592"/>
                    <a:gd name="connsiteY3" fmla="*/ 89585 h 106871"/>
                    <a:gd name="connsiteX4" fmla="*/ 144427 w 146592"/>
                    <a:gd name="connsiteY4" fmla="*/ 22910 h 106871"/>
                    <a:gd name="connsiteX0" fmla="*/ 145565 w 147654"/>
                    <a:gd name="connsiteY0" fmla="*/ 15445 h 113821"/>
                    <a:gd name="connsiteX1" fmla="*/ 34889 w 147654"/>
                    <a:gd name="connsiteY1" fmla="*/ 34623 h 113821"/>
                    <a:gd name="connsiteX2" fmla="*/ 8695 w 147654"/>
                    <a:gd name="connsiteY2" fmla="*/ 98916 h 113821"/>
                    <a:gd name="connsiteX3" fmla="*/ 99183 w 147654"/>
                    <a:gd name="connsiteY3" fmla="*/ 96535 h 113821"/>
                    <a:gd name="connsiteX4" fmla="*/ 145565 w 147654"/>
                    <a:gd name="connsiteY4" fmla="*/ 15445 h 113821"/>
                    <a:gd name="connsiteX0" fmla="*/ 145565 w 148170"/>
                    <a:gd name="connsiteY0" fmla="*/ 15445 h 113821"/>
                    <a:gd name="connsiteX1" fmla="*/ 34889 w 148170"/>
                    <a:gd name="connsiteY1" fmla="*/ 34623 h 113821"/>
                    <a:gd name="connsiteX2" fmla="*/ 8695 w 148170"/>
                    <a:gd name="connsiteY2" fmla="*/ 98916 h 113821"/>
                    <a:gd name="connsiteX3" fmla="*/ 99183 w 148170"/>
                    <a:gd name="connsiteY3" fmla="*/ 96535 h 113821"/>
                    <a:gd name="connsiteX4" fmla="*/ 145565 w 148170"/>
                    <a:gd name="connsiteY4" fmla="*/ 15445 h 113821"/>
                    <a:gd name="connsiteX0" fmla="*/ 147743 w 150348"/>
                    <a:gd name="connsiteY0" fmla="*/ 15445 h 113821"/>
                    <a:gd name="connsiteX1" fmla="*/ 37067 w 150348"/>
                    <a:gd name="connsiteY1" fmla="*/ 34623 h 113821"/>
                    <a:gd name="connsiteX2" fmla="*/ 4318 w 150348"/>
                    <a:gd name="connsiteY2" fmla="*/ 55418 h 113821"/>
                    <a:gd name="connsiteX3" fmla="*/ 10873 w 150348"/>
                    <a:gd name="connsiteY3" fmla="*/ 98916 h 113821"/>
                    <a:gd name="connsiteX4" fmla="*/ 101361 w 150348"/>
                    <a:gd name="connsiteY4" fmla="*/ 96535 h 113821"/>
                    <a:gd name="connsiteX5" fmla="*/ 147743 w 150348"/>
                    <a:gd name="connsiteY5" fmla="*/ 15445 h 113821"/>
                    <a:gd name="connsiteX0" fmla="*/ 147743 w 150348"/>
                    <a:gd name="connsiteY0" fmla="*/ 15445 h 113821"/>
                    <a:gd name="connsiteX1" fmla="*/ 37067 w 150348"/>
                    <a:gd name="connsiteY1" fmla="*/ 34623 h 113821"/>
                    <a:gd name="connsiteX2" fmla="*/ 4318 w 150348"/>
                    <a:gd name="connsiteY2" fmla="*/ 55418 h 113821"/>
                    <a:gd name="connsiteX3" fmla="*/ 10873 w 150348"/>
                    <a:gd name="connsiteY3" fmla="*/ 98916 h 113821"/>
                    <a:gd name="connsiteX4" fmla="*/ 101361 w 150348"/>
                    <a:gd name="connsiteY4" fmla="*/ 96535 h 113821"/>
                    <a:gd name="connsiteX5" fmla="*/ 147743 w 150348"/>
                    <a:gd name="connsiteY5" fmla="*/ 15445 h 113821"/>
                    <a:gd name="connsiteX0" fmla="*/ 146960 w 149565"/>
                    <a:gd name="connsiteY0" fmla="*/ 15445 h 113821"/>
                    <a:gd name="connsiteX1" fmla="*/ 36284 w 149565"/>
                    <a:gd name="connsiteY1" fmla="*/ 34623 h 113821"/>
                    <a:gd name="connsiteX2" fmla="*/ 3535 w 149565"/>
                    <a:gd name="connsiteY2" fmla="*/ 55418 h 113821"/>
                    <a:gd name="connsiteX3" fmla="*/ 10090 w 149565"/>
                    <a:gd name="connsiteY3" fmla="*/ 98916 h 113821"/>
                    <a:gd name="connsiteX4" fmla="*/ 100578 w 149565"/>
                    <a:gd name="connsiteY4" fmla="*/ 96535 h 113821"/>
                    <a:gd name="connsiteX5" fmla="*/ 146960 w 149565"/>
                    <a:gd name="connsiteY5" fmla="*/ 15445 h 11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565" h="113821">
                      <a:moveTo>
                        <a:pt x="146960" y="15445"/>
                      </a:moveTo>
                      <a:cubicBezTo>
                        <a:pt x="135841" y="-4019"/>
                        <a:pt x="91847" y="-12209"/>
                        <a:pt x="36284" y="34623"/>
                      </a:cubicBezTo>
                      <a:cubicBezTo>
                        <a:pt x="12696" y="42802"/>
                        <a:pt x="7901" y="44703"/>
                        <a:pt x="3535" y="55418"/>
                      </a:cubicBezTo>
                      <a:cubicBezTo>
                        <a:pt x="-831" y="64236"/>
                        <a:pt x="-3492" y="85236"/>
                        <a:pt x="10090" y="98916"/>
                      </a:cubicBezTo>
                      <a:cubicBezTo>
                        <a:pt x="35489" y="119554"/>
                        <a:pt x="70416" y="118760"/>
                        <a:pt x="100578" y="96535"/>
                      </a:cubicBezTo>
                      <a:cubicBezTo>
                        <a:pt x="134436" y="69484"/>
                        <a:pt x="157587" y="42326"/>
                        <a:pt x="146960" y="15445"/>
                      </a:cubicBezTo>
                      <a:close/>
                    </a:path>
                  </a:pathLst>
                </a:custGeom>
                <a:solidFill>
                  <a:srgbClr val="A3A2A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45" name="Freeform 1444"/>
                <p:cNvSpPr/>
                <p:nvPr/>
              </p:nvSpPr>
              <p:spPr>
                <a:xfrm>
                  <a:off x="8568592" y="624431"/>
                  <a:ext cx="920223" cy="670878"/>
                </a:xfrm>
                <a:custGeom>
                  <a:avLst/>
                  <a:gdLst>
                    <a:gd name="connsiteX0" fmla="*/ 152400 w 152400"/>
                    <a:gd name="connsiteY0" fmla="*/ 0 h 83344"/>
                    <a:gd name="connsiteX1" fmla="*/ 42862 w 152400"/>
                    <a:gd name="connsiteY1" fmla="*/ 4763 h 83344"/>
                    <a:gd name="connsiteX2" fmla="*/ 0 w 152400"/>
                    <a:gd name="connsiteY2" fmla="*/ 26194 h 83344"/>
                    <a:gd name="connsiteX3" fmla="*/ 16668 w 152400"/>
                    <a:gd name="connsiteY3" fmla="*/ 69056 h 83344"/>
                    <a:gd name="connsiteX4" fmla="*/ 59531 w 152400"/>
                    <a:gd name="connsiteY4" fmla="*/ 83344 h 83344"/>
                    <a:gd name="connsiteX5" fmla="*/ 92868 w 152400"/>
                    <a:gd name="connsiteY5" fmla="*/ 66675 h 83344"/>
                    <a:gd name="connsiteX6" fmla="*/ 152400 w 152400"/>
                    <a:gd name="connsiteY6" fmla="*/ 0 h 83344"/>
                    <a:gd name="connsiteX0" fmla="*/ 152400 w 152400"/>
                    <a:gd name="connsiteY0" fmla="*/ 16975 h 100319"/>
                    <a:gd name="connsiteX1" fmla="*/ 42862 w 152400"/>
                    <a:gd name="connsiteY1" fmla="*/ 21738 h 100319"/>
                    <a:gd name="connsiteX2" fmla="*/ 0 w 152400"/>
                    <a:gd name="connsiteY2" fmla="*/ 43169 h 100319"/>
                    <a:gd name="connsiteX3" fmla="*/ 16668 w 152400"/>
                    <a:gd name="connsiteY3" fmla="*/ 86031 h 100319"/>
                    <a:gd name="connsiteX4" fmla="*/ 59531 w 152400"/>
                    <a:gd name="connsiteY4" fmla="*/ 100319 h 100319"/>
                    <a:gd name="connsiteX5" fmla="*/ 92868 w 152400"/>
                    <a:gd name="connsiteY5" fmla="*/ 83650 h 100319"/>
                    <a:gd name="connsiteX6" fmla="*/ 152400 w 152400"/>
                    <a:gd name="connsiteY6" fmla="*/ 16975 h 100319"/>
                    <a:gd name="connsiteX0" fmla="*/ 135732 w 135732"/>
                    <a:gd name="connsiteY0" fmla="*/ 16975 h 100319"/>
                    <a:gd name="connsiteX1" fmla="*/ 26194 w 135732"/>
                    <a:gd name="connsiteY1" fmla="*/ 21738 h 100319"/>
                    <a:gd name="connsiteX2" fmla="*/ 0 w 135732"/>
                    <a:gd name="connsiteY2" fmla="*/ 86031 h 100319"/>
                    <a:gd name="connsiteX3" fmla="*/ 42863 w 135732"/>
                    <a:gd name="connsiteY3" fmla="*/ 100319 h 100319"/>
                    <a:gd name="connsiteX4" fmla="*/ 76200 w 135732"/>
                    <a:gd name="connsiteY4" fmla="*/ 83650 h 100319"/>
                    <a:gd name="connsiteX5" fmla="*/ 135732 w 135732"/>
                    <a:gd name="connsiteY5" fmla="*/ 16975 h 100319"/>
                    <a:gd name="connsiteX0" fmla="*/ 135732 w 135732"/>
                    <a:gd name="connsiteY0" fmla="*/ 16975 h 100319"/>
                    <a:gd name="connsiteX1" fmla="*/ 26194 w 135732"/>
                    <a:gd name="connsiteY1" fmla="*/ 21738 h 100319"/>
                    <a:gd name="connsiteX2" fmla="*/ 0 w 135732"/>
                    <a:gd name="connsiteY2" fmla="*/ 86031 h 100319"/>
                    <a:gd name="connsiteX3" fmla="*/ 42863 w 135732"/>
                    <a:gd name="connsiteY3" fmla="*/ 100319 h 100319"/>
                    <a:gd name="connsiteX4" fmla="*/ 76200 w 135732"/>
                    <a:gd name="connsiteY4" fmla="*/ 83650 h 100319"/>
                    <a:gd name="connsiteX5" fmla="*/ 135732 w 135732"/>
                    <a:gd name="connsiteY5" fmla="*/ 16975 h 100319"/>
                    <a:gd name="connsiteX0" fmla="*/ 140784 w 140784"/>
                    <a:gd name="connsiteY0" fmla="*/ 16975 h 100319"/>
                    <a:gd name="connsiteX1" fmla="*/ 31246 w 140784"/>
                    <a:gd name="connsiteY1" fmla="*/ 21738 h 100319"/>
                    <a:gd name="connsiteX2" fmla="*/ 5052 w 140784"/>
                    <a:gd name="connsiteY2" fmla="*/ 86031 h 100319"/>
                    <a:gd name="connsiteX3" fmla="*/ 47915 w 140784"/>
                    <a:gd name="connsiteY3" fmla="*/ 100319 h 100319"/>
                    <a:gd name="connsiteX4" fmla="*/ 81252 w 140784"/>
                    <a:gd name="connsiteY4" fmla="*/ 83650 h 100319"/>
                    <a:gd name="connsiteX5" fmla="*/ 140784 w 140784"/>
                    <a:gd name="connsiteY5" fmla="*/ 16975 h 100319"/>
                    <a:gd name="connsiteX0" fmla="*/ 140784 w 140784"/>
                    <a:gd name="connsiteY0" fmla="*/ 16975 h 86031"/>
                    <a:gd name="connsiteX1" fmla="*/ 31246 w 140784"/>
                    <a:gd name="connsiteY1" fmla="*/ 21738 h 86031"/>
                    <a:gd name="connsiteX2" fmla="*/ 5052 w 140784"/>
                    <a:gd name="connsiteY2" fmla="*/ 86031 h 86031"/>
                    <a:gd name="connsiteX3" fmla="*/ 81252 w 140784"/>
                    <a:gd name="connsiteY3" fmla="*/ 83650 h 86031"/>
                    <a:gd name="connsiteX4" fmla="*/ 140784 w 140784"/>
                    <a:gd name="connsiteY4" fmla="*/ 16975 h 86031"/>
                    <a:gd name="connsiteX0" fmla="*/ 140784 w 140784"/>
                    <a:gd name="connsiteY0" fmla="*/ 16975 h 92935"/>
                    <a:gd name="connsiteX1" fmla="*/ 31246 w 140784"/>
                    <a:gd name="connsiteY1" fmla="*/ 21738 h 92935"/>
                    <a:gd name="connsiteX2" fmla="*/ 5052 w 140784"/>
                    <a:gd name="connsiteY2" fmla="*/ 86031 h 92935"/>
                    <a:gd name="connsiteX3" fmla="*/ 81252 w 140784"/>
                    <a:gd name="connsiteY3" fmla="*/ 83650 h 92935"/>
                    <a:gd name="connsiteX4" fmla="*/ 140784 w 140784"/>
                    <a:gd name="connsiteY4" fmla="*/ 16975 h 92935"/>
                    <a:gd name="connsiteX0" fmla="*/ 140784 w 140784"/>
                    <a:gd name="connsiteY0" fmla="*/ 16975 h 100092"/>
                    <a:gd name="connsiteX1" fmla="*/ 31246 w 140784"/>
                    <a:gd name="connsiteY1" fmla="*/ 21738 h 100092"/>
                    <a:gd name="connsiteX2" fmla="*/ 5052 w 140784"/>
                    <a:gd name="connsiteY2" fmla="*/ 86031 h 100092"/>
                    <a:gd name="connsiteX3" fmla="*/ 81252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1252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8396 w 140784"/>
                    <a:gd name="connsiteY3" fmla="*/ 83650 h 100092"/>
                    <a:gd name="connsiteX4" fmla="*/ 140784 w 140784"/>
                    <a:gd name="connsiteY4" fmla="*/ 16975 h 100092"/>
                    <a:gd name="connsiteX0" fmla="*/ 140784 w 140784"/>
                    <a:gd name="connsiteY0" fmla="*/ 16975 h 100092"/>
                    <a:gd name="connsiteX1" fmla="*/ 31246 w 140784"/>
                    <a:gd name="connsiteY1" fmla="*/ 21738 h 100092"/>
                    <a:gd name="connsiteX2" fmla="*/ 5052 w 140784"/>
                    <a:gd name="connsiteY2" fmla="*/ 86031 h 100092"/>
                    <a:gd name="connsiteX3" fmla="*/ 88396 w 140784"/>
                    <a:gd name="connsiteY3" fmla="*/ 83650 h 100092"/>
                    <a:gd name="connsiteX4" fmla="*/ 140784 w 140784"/>
                    <a:gd name="connsiteY4" fmla="*/ 16975 h 100092"/>
                    <a:gd name="connsiteX0" fmla="*/ 140784 w 140784"/>
                    <a:gd name="connsiteY0" fmla="*/ 23032 h 106149"/>
                    <a:gd name="connsiteX1" fmla="*/ 31246 w 140784"/>
                    <a:gd name="connsiteY1" fmla="*/ 27795 h 106149"/>
                    <a:gd name="connsiteX2" fmla="*/ 5052 w 140784"/>
                    <a:gd name="connsiteY2" fmla="*/ 92088 h 106149"/>
                    <a:gd name="connsiteX3" fmla="*/ 88396 w 140784"/>
                    <a:gd name="connsiteY3" fmla="*/ 89707 h 106149"/>
                    <a:gd name="connsiteX4" fmla="*/ 140784 w 140784"/>
                    <a:gd name="connsiteY4" fmla="*/ 23032 h 106149"/>
                    <a:gd name="connsiteX0" fmla="*/ 139248 w 139248"/>
                    <a:gd name="connsiteY0" fmla="*/ 23032 h 106149"/>
                    <a:gd name="connsiteX1" fmla="*/ 29710 w 139248"/>
                    <a:gd name="connsiteY1" fmla="*/ 27795 h 106149"/>
                    <a:gd name="connsiteX2" fmla="*/ 3516 w 139248"/>
                    <a:gd name="connsiteY2" fmla="*/ 92088 h 106149"/>
                    <a:gd name="connsiteX3" fmla="*/ 86860 w 139248"/>
                    <a:gd name="connsiteY3" fmla="*/ 89707 h 106149"/>
                    <a:gd name="connsiteX4" fmla="*/ 139248 w 139248"/>
                    <a:gd name="connsiteY4" fmla="*/ 23032 h 106149"/>
                    <a:gd name="connsiteX0" fmla="*/ 139248 w 139248"/>
                    <a:gd name="connsiteY0" fmla="*/ 23032 h 106149"/>
                    <a:gd name="connsiteX1" fmla="*/ 29710 w 139248"/>
                    <a:gd name="connsiteY1" fmla="*/ 27795 h 106149"/>
                    <a:gd name="connsiteX2" fmla="*/ 3516 w 139248"/>
                    <a:gd name="connsiteY2" fmla="*/ 92088 h 106149"/>
                    <a:gd name="connsiteX3" fmla="*/ 86860 w 139248"/>
                    <a:gd name="connsiteY3" fmla="*/ 89707 h 106149"/>
                    <a:gd name="connsiteX4" fmla="*/ 139248 w 139248"/>
                    <a:gd name="connsiteY4" fmla="*/ 23032 h 106149"/>
                    <a:gd name="connsiteX0" fmla="*/ 139248 w 141137"/>
                    <a:gd name="connsiteY0" fmla="*/ 23032 h 106149"/>
                    <a:gd name="connsiteX1" fmla="*/ 29710 w 141137"/>
                    <a:gd name="connsiteY1" fmla="*/ 27795 h 106149"/>
                    <a:gd name="connsiteX2" fmla="*/ 3516 w 141137"/>
                    <a:gd name="connsiteY2" fmla="*/ 92088 h 106149"/>
                    <a:gd name="connsiteX3" fmla="*/ 86860 w 141137"/>
                    <a:gd name="connsiteY3" fmla="*/ 89707 h 106149"/>
                    <a:gd name="connsiteX4" fmla="*/ 139248 w 141137"/>
                    <a:gd name="connsiteY4" fmla="*/ 23032 h 106149"/>
                    <a:gd name="connsiteX0" fmla="*/ 139248 w 141014"/>
                    <a:gd name="connsiteY0" fmla="*/ 23032 h 106149"/>
                    <a:gd name="connsiteX1" fmla="*/ 29710 w 141014"/>
                    <a:gd name="connsiteY1" fmla="*/ 27795 h 106149"/>
                    <a:gd name="connsiteX2" fmla="*/ 3516 w 141014"/>
                    <a:gd name="connsiteY2" fmla="*/ 92088 h 106149"/>
                    <a:gd name="connsiteX3" fmla="*/ 86860 w 141014"/>
                    <a:gd name="connsiteY3" fmla="*/ 89707 h 106149"/>
                    <a:gd name="connsiteX4" fmla="*/ 139248 w 141014"/>
                    <a:gd name="connsiteY4" fmla="*/ 23032 h 106149"/>
                    <a:gd name="connsiteX0" fmla="*/ 139248 w 141464"/>
                    <a:gd name="connsiteY0" fmla="*/ 23032 h 106149"/>
                    <a:gd name="connsiteX1" fmla="*/ 29710 w 141464"/>
                    <a:gd name="connsiteY1" fmla="*/ 27795 h 106149"/>
                    <a:gd name="connsiteX2" fmla="*/ 3516 w 141464"/>
                    <a:gd name="connsiteY2" fmla="*/ 92088 h 106149"/>
                    <a:gd name="connsiteX3" fmla="*/ 94004 w 141464"/>
                    <a:gd name="connsiteY3" fmla="*/ 89707 h 106149"/>
                    <a:gd name="connsiteX4" fmla="*/ 139248 w 141464"/>
                    <a:gd name="connsiteY4" fmla="*/ 23032 h 106149"/>
                    <a:gd name="connsiteX0" fmla="*/ 139248 w 141464"/>
                    <a:gd name="connsiteY0" fmla="*/ 23032 h 103406"/>
                    <a:gd name="connsiteX1" fmla="*/ 29710 w 141464"/>
                    <a:gd name="connsiteY1" fmla="*/ 27795 h 103406"/>
                    <a:gd name="connsiteX2" fmla="*/ 3516 w 141464"/>
                    <a:gd name="connsiteY2" fmla="*/ 92088 h 103406"/>
                    <a:gd name="connsiteX3" fmla="*/ 94004 w 141464"/>
                    <a:gd name="connsiteY3" fmla="*/ 89707 h 103406"/>
                    <a:gd name="connsiteX4" fmla="*/ 139248 w 141464"/>
                    <a:gd name="connsiteY4" fmla="*/ 23032 h 103406"/>
                    <a:gd name="connsiteX0" fmla="*/ 144303 w 146519"/>
                    <a:gd name="connsiteY0" fmla="*/ 23032 h 103406"/>
                    <a:gd name="connsiteX1" fmla="*/ 34765 w 146519"/>
                    <a:gd name="connsiteY1" fmla="*/ 27795 h 103406"/>
                    <a:gd name="connsiteX2" fmla="*/ 8571 w 146519"/>
                    <a:gd name="connsiteY2" fmla="*/ 92088 h 103406"/>
                    <a:gd name="connsiteX3" fmla="*/ 99059 w 146519"/>
                    <a:gd name="connsiteY3" fmla="*/ 89707 h 103406"/>
                    <a:gd name="connsiteX4" fmla="*/ 144303 w 146519"/>
                    <a:gd name="connsiteY4" fmla="*/ 23032 h 103406"/>
                    <a:gd name="connsiteX0" fmla="*/ 144303 w 146519"/>
                    <a:gd name="connsiteY0" fmla="*/ 23032 h 106149"/>
                    <a:gd name="connsiteX1" fmla="*/ 34765 w 146519"/>
                    <a:gd name="connsiteY1" fmla="*/ 27795 h 106149"/>
                    <a:gd name="connsiteX2" fmla="*/ 8571 w 146519"/>
                    <a:gd name="connsiteY2" fmla="*/ 92088 h 106149"/>
                    <a:gd name="connsiteX3" fmla="*/ 99059 w 146519"/>
                    <a:gd name="connsiteY3" fmla="*/ 89707 h 106149"/>
                    <a:gd name="connsiteX4" fmla="*/ 144303 w 146519"/>
                    <a:gd name="connsiteY4" fmla="*/ 23032 h 106149"/>
                    <a:gd name="connsiteX0" fmla="*/ 144303 w 146519"/>
                    <a:gd name="connsiteY0" fmla="*/ 23032 h 106993"/>
                    <a:gd name="connsiteX1" fmla="*/ 34765 w 146519"/>
                    <a:gd name="connsiteY1" fmla="*/ 27795 h 106993"/>
                    <a:gd name="connsiteX2" fmla="*/ 8571 w 146519"/>
                    <a:gd name="connsiteY2" fmla="*/ 92088 h 106993"/>
                    <a:gd name="connsiteX3" fmla="*/ 99059 w 146519"/>
                    <a:gd name="connsiteY3" fmla="*/ 89707 h 106993"/>
                    <a:gd name="connsiteX4" fmla="*/ 144303 w 146519"/>
                    <a:gd name="connsiteY4" fmla="*/ 23032 h 106993"/>
                    <a:gd name="connsiteX0" fmla="*/ 144303 w 146519"/>
                    <a:gd name="connsiteY0" fmla="*/ 22910 h 106871"/>
                    <a:gd name="connsiteX1" fmla="*/ 34765 w 146519"/>
                    <a:gd name="connsiteY1" fmla="*/ 27673 h 106871"/>
                    <a:gd name="connsiteX2" fmla="*/ 8571 w 146519"/>
                    <a:gd name="connsiteY2" fmla="*/ 91966 h 106871"/>
                    <a:gd name="connsiteX3" fmla="*/ 99059 w 146519"/>
                    <a:gd name="connsiteY3" fmla="*/ 89585 h 106871"/>
                    <a:gd name="connsiteX4" fmla="*/ 144303 w 146519"/>
                    <a:gd name="connsiteY4" fmla="*/ 22910 h 106871"/>
                    <a:gd name="connsiteX0" fmla="*/ 144427 w 146643"/>
                    <a:gd name="connsiteY0" fmla="*/ 22910 h 106871"/>
                    <a:gd name="connsiteX1" fmla="*/ 34889 w 146643"/>
                    <a:gd name="connsiteY1" fmla="*/ 27673 h 106871"/>
                    <a:gd name="connsiteX2" fmla="*/ 8695 w 146643"/>
                    <a:gd name="connsiteY2" fmla="*/ 91966 h 106871"/>
                    <a:gd name="connsiteX3" fmla="*/ 99183 w 146643"/>
                    <a:gd name="connsiteY3" fmla="*/ 89585 h 106871"/>
                    <a:gd name="connsiteX4" fmla="*/ 144427 w 146643"/>
                    <a:gd name="connsiteY4" fmla="*/ 22910 h 106871"/>
                    <a:gd name="connsiteX0" fmla="*/ 144427 w 146643"/>
                    <a:gd name="connsiteY0" fmla="*/ 22910 h 106871"/>
                    <a:gd name="connsiteX1" fmla="*/ 34889 w 146643"/>
                    <a:gd name="connsiteY1" fmla="*/ 27673 h 106871"/>
                    <a:gd name="connsiteX2" fmla="*/ 8695 w 146643"/>
                    <a:gd name="connsiteY2" fmla="*/ 91966 h 106871"/>
                    <a:gd name="connsiteX3" fmla="*/ 99183 w 146643"/>
                    <a:gd name="connsiteY3" fmla="*/ 89585 h 106871"/>
                    <a:gd name="connsiteX4" fmla="*/ 144427 w 146643"/>
                    <a:gd name="connsiteY4" fmla="*/ 22910 h 106871"/>
                    <a:gd name="connsiteX0" fmla="*/ 144427 w 146464"/>
                    <a:gd name="connsiteY0" fmla="*/ 22910 h 106871"/>
                    <a:gd name="connsiteX1" fmla="*/ 34889 w 146464"/>
                    <a:gd name="connsiteY1" fmla="*/ 27673 h 106871"/>
                    <a:gd name="connsiteX2" fmla="*/ 8695 w 146464"/>
                    <a:gd name="connsiteY2" fmla="*/ 91966 h 106871"/>
                    <a:gd name="connsiteX3" fmla="*/ 99183 w 146464"/>
                    <a:gd name="connsiteY3" fmla="*/ 89585 h 106871"/>
                    <a:gd name="connsiteX4" fmla="*/ 144427 w 146464"/>
                    <a:gd name="connsiteY4" fmla="*/ 22910 h 106871"/>
                    <a:gd name="connsiteX0" fmla="*/ 144427 w 146853"/>
                    <a:gd name="connsiteY0" fmla="*/ 22910 h 106871"/>
                    <a:gd name="connsiteX1" fmla="*/ 34889 w 146853"/>
                    <a:gd name="connsiteY1" fmla="*/ 27673 h 106871"/>
                    <a:gd name="connsiteX2" fmla="*/ 8695 w 146853"/>
                    <a:gd name="connsiteY2" fmla="*/ 91966 h 106871"/>
                    <a:gd name="connsiteX3" fmla="*/ 99183 w 146853"/>
                    <a:gd name="connsiteY3" fmla="*/ 89585 h 106871"/>
                    <a:gd name="connsiteX4" fmla="*/ 144427 w 146853"/>
                    <a:gd name="connsiteY4" fmla="*/ 22910 h 106871"/>
                    <a:gd name="connsiteX0" fmla="*/ 144427 w 146592"/>
                    <a:gd name="connsiteY0" fmla="*/ 22910 h 106871"/>
                    <a:gd name="connsiteX1" fmla="*/ 34889 w 146592"/>
                    <a:gd name="connsiteY1" fmla="*/ 27673 h 106871"/>
                    <a:gd name="connsiteX2" fmla="*/ 8695 w 146592"/>
                    <a:gd name="connsiteY2" fmla="*/ 91966 h 106871"/>
                    <a:gd name="connsiteX3" fmla="*/ 99183 w 146592"/>
                    <a:gd name="connsiteY3" fmla="*/ 89585 h 106871"/>
                    <a:gd name="connsiteX4" fmla="*/ 144427 w 146592"/>
                    <a:gd name="connsiteY4" fmla="*/ 22910 h 106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2" h="106871">
                      <a:moveTo>
                        <a:pt x="144427" y="22910"/>
                      </a:moveTo>
                      <a:cubicBezTo>
                        <a:pt x="133308" y="3446"/>
                        <a:pt x="90452" y="-19159"/>
                        <a:pt x="34889" y="27673"/>
                      </a:cubicBezTo>
                      <a:cubicBezTo>
                        <a:pt x="11111" y="48282"/>
                        <a:pt x="-13530" y="68153"/>
                        <a:pt x="8695" y="91966"/>
                      </a:cubicBezTo>
                      <a:cubicBezTo>
                        <a:pt x="34094" y="112604"/>
                        <a:pt x="69021" y="111810"/>
                        <a:pt x="99183" y="89585"/>
                      </a:cubicBezTo>
                      <a:cubicBezTo>
                        <a:pt x="133041" y="62534"/>
                        <a:pt x="153537" y="41446"/>
                        <a:pt x="144427" y="22910"/>
                      </a:cubicBezTo>
                      <a:close/>
                    </a:path>
                  </a:pathLst>
                </a:custGeom>
                <a:solidFill>
                  <a:srgbClr val="F4F2EF"/>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sp>
            <p:nvSpPr>
              <p:cNvPr id="1443" name="Oval 1442"/>
              <p:cNvSpPr/>
              <p:nvPr/>
            </p:nvSpPr>
            <p:spPr>
              <a:xfrm rot="19443809">
                <a:off x="9134091" y="723791"/>
                <a:ext cx="192882" cy="81532"/>
              </a:xfrm>
              <a:prstGeom prst="ellipse">
                <a:avLst/>
              </a:prstGeom>
              <a:solidFill>
                <a:srgbClr val="A3A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sp>
          <p:nvSpPr>
            <p:cNvPr id="1438" name="Freeform 1437"/>
            <p:cNvSpPr/>
            <p:nvPr/>
          </p:nvSpPr>
          <p:spPr>
            <a:xfrm>
              <a:off x="4997781" y="1761702"/>
              <a:ext cx="121206" cy="74374"/>
            </a:xfrm>
            <a:custGeom>
              <a:avLst/>
              <a:gdLst>
                <a:gd name="connsiteX0" fmla="*/ 47625 w 209550"/>
                <a:gd name="connsiteY0" fmla="*/ 0 h 128587"/>
                <a:gd name="connsiteX1" fmla="*/ 209550 w 209550"/>
                <a:gd name="connsiteY1" fmla="*/ 85725 h 128587"/>
                <a:gd name="connsiteX2" fmla="*/ 176212 w 209550"/>
                <a:gd name="connsiteY2" fmla="*/ 128587 h 128587"/>
                <a:gd name="connsiteX3" fmla="*/ 0 w 209550"/>
                <a:gd name="connsiteY3" fmla="*/ 33337 h 128587"/>
                <a:gd name="connsiteX4" fmla="*/ 47625 w 209550"/>
                <a:gd name="connsiteY4" fmla="*/ 0 h 128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 h="128587">
                  <a:moveTo>
                    <a:pt x="47625" y="0"/>
                  </a:moveTo>
                  <a:lnTo>
                    <a:pt x="209550" y="85725"/>
                  </a:lnTo>
                  <a:lnTo>
                    <a:pt x="176212" y="128587"/>
                  </a:lnTo>
                  <a:lnTo>
                    <a:pt x="0" y="33337"/>
                  </a:lnTo>
                  <a:lnTo>
                    <a:pt x="47625"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39" name="Oval 1438"/>
            <p:cNvSpPr/>
            <p:nvPr/>
          </p:nvSpPr>
          <p:spPr>
            <a:xfrm>
              <a:off x="5094271" y="1802233"/>
              <a:ext cx="49510" cy="43627"/>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40" name="Freeform 1439"/>
            <p:cNvSpPr/>
            <p:nvPr/>
          </p:nvSpPr>
          <p:spPr>
            <a:xfrm>
              <a:off x="4875218" y="1526999"/>
              <a:ext cx="153592" cy="204404"/>
            </a:xfrm>
            <a:custGeom>
              <a:avLst/>
              <a:gdLst>
                <a:gd name="connsiteX0" fmla="*/ 266700 w 347663"/>
                <a:gd name="connsiteY0" fmla="*/ 342900 h 347662"/>
                <a:gd name="connsiteX1" fmla="*/ 290513 w 347663"/>
                <a:gd name="connsiteY1" fmla="*/ 166687 h 347662"/>
                <a:gd name="connsiteX2" fmla="*/ 47625 w 347663"/>
                <a:gd name="connsiteY2" fmla="*/ 76200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42900 h 347662"/>
                <a:gd name="connsiteX1" fmla="*/ 276226 w 347663"/>
                <a:gd name="connsiteY1" fmla="*/ 200024 h 347662"/>
                <a:gd name="connsiteX2" fmla="*/ 47625 w 347663"/>
                <a:gd name="connsiteY2" fmla="*/ 76200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42900 h 347662"/>
                <a:gd name="connsiteX1" fmla="*/ 276226 w 347663"/>
                <a:gd name="connsiteY1" fmla="*/ 200024 h 347662"/>
                <a:gd name="connsiteX2" fmla="*/ 71438 w 347663"/>
                <a:gd name="connsiteY2" fmla="*/ 104775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42900 h 347662"/>
                <a:gd name="connsiteX1" fmla="*/ 276226 w 347663"/>
                <a:gd name="connsiteY1" fmla="*/ 200024 h 347662"/>
                <a:gd name="connsiteX2" fmla="*/ 71438 w 347663"/>
                <a:gd name="connsiteY2" fmla="*/ 104775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42900 h 347662"/>
                <a:gd name="connsiteX1" fmla="*/ 276226 w 347663"/>
                <a:gd name="connsiteY1" fmla="*/ 200024 h 347662"/>
                <a:gd name="connsiteX2" fmla="*/ 71438 w 347663"/>
                <a:gd name="connsiteY2" fmla="*/ 104775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42900 h 347662"/>
                <a:gd name="connsiteX1" fmla="*/ 276226 w 347663"/>
                <a:gd name="connsiteY1" fmla="*/ 200024 h 347662"/>
                <a:gd name="connsiteX2" fmla="*/ 71438 w 347663"/>
                <a:gd name="connsiteY2" fmla="*/ 104775 h 347662"/>
                <a:gd name="connsiteX3" fmla="*/ 47625 w 347663"/>
                <a:gd name="connsiteY3" fmla="*/ 266700 h 347662"/>
                <a:gd name="connsiteX4" fmla="*/ 0 w 347663"/>
                <a:gd name="connsiteY4" fmla="*/ 266700 h 347662"/>
                <a:gd name="connsiteX5" fmla="*/ 9525 w 347663"/>
                <a:gd name="connsiteY5" fmla="*/ 0 h 347662"/>
                <a:gd name="connsiteX6" fmla="*/ 347663 w 347663"/>
                <a:gd name="connsiteY6" fmla="*/ 114300 h 347662"/>
                <a:gd name="connsiteX7" fmla="*/ 323850 w 347663"/>
                <a:gd name="connsiteY7" fmla="*/ 347662 h 347662"/>
                <a:gd name="connsiteX8" fmla="*/ 266700 w 347663"/>
                <a:gd name="connsiteY8" fmla="*/ 342900 h 347662"/>
                <a:gd name="connsiteX0" fmla="*/ 266700 w 347663"/>
                <a:gd name="connsiteY0" fmla="*/ 372309 h 377071"/>
                <a:gd name="connsiteX1" fmla="*/ 276226 w 347663"/>
                <a:gd name="connsiteY1" fmla="*/ 229433 h 377071"/>
                <a:gd name="connsiteX2" fmla="*/ 71438 w 347663"/>
                <a:gd name="connsiteY2" fmla="*/ 134184 h 377071"/>
                <a:gd name="connsiteX3" fmla="*/ 47625 w 347663"/>
                <a:gd name="connsiteY3" fmla="*/ 296109 h 377071"/>
                <a:gd name="connsiteX4" fmla="*/ 0 w 347663"/>
                <a:gd name="connsiteY4" fmla="*/ 296109 h 377071"/>
                <a:gd name="connsiteX5" fmla="*/ 9525 w 347663"/>
                <a:gd name="connsiteY5" fmla="*/ 29409 h 377071"/>
                <a:gd name="connsiteX6" fmla="*/ 347663 w 347663"/>
                <a:gd name="connsiteY6" fmla="*/ 143709 h 377071"/>
                <a:gd name="connsiteX7" fmla="*/ 323850 w 347663"/>
                <a:gd name="connsiteY7" fmla="*/ 377071 h 377071"/>
                <a:gd name="connsiteX8" fmla="*/ 266700 w 347663"/>
                <a:gd name="connsiteY8" fmla="*/ 372309 h 377071"/>
                <a:gd name="connsiteX0" fmla="*/ 266700 w 347663"/>
                <a:gd name="connsiteY0" fmla="*/ 340222 h 344984"/>
                <a:gd name="connsiteX1" fmla="*/ 276226 w 347663"/>
                <a:gd name="connsiteY1" fmla="*/ 197346 h 344984"/>
                <a:gd name="connsiteX2" fmla="*/ 71438 w 347663"/>
                <a:gd name="connsiteY2" fmla="*/ 102097 h 344984"/>
                <a:gd name="connsiteX3" fmla="*/ 47625 w 347663"/>
                <a:gd name="connsiteY3" fmla="*/ 264022 h 344984"/>
                <a:gd name="connsiteX4" fmla="*/ 0 w 347663"/>
                <a:gd name="connsiteY4" fmla="*/ 264022 h 344984"/>
                <a:gd name="connsiteX5" fmla="*/ 19050 w 347663"/>
                <a:gd name="connsiteY5" fmla="*/ 40184 h 344984"/>
                <a:gd name="connsiteX6" fmla="*/ 347663 w 347663"/>
                <a:gd name="connsiteY6" fmla="*/ 111622 h 344984"/>
                <a:gd name="connsiteX7" fmla="*/ 323850 w 347663"/>
                <a:gd name="connsiteY7" fmla="*/ 344984 h 344984"/>
                <a:gd name="connsiteX8" fmla="*/ 266700 w 347663"/>
                <a:gd name="connsiteY8" fmla="*/ 340222 h 344984"/>
                <a:gd name="connsiteX0" fmla="*/ 266700 w 347663"/>
                <a:gd name="connsiteY0" fmla="*/ 340222 h 344984"/>
                <a:gd name="connsiteX1" fmla="*/ 276226 w 347663"/>
                <a:gd name="connsiteY1" fmla="*/ 197346 h 344984"/>
                <a:gd name="connsiteX2" fmla="*/ 71438 w 347663"/>
                <a:gd name="connsiteY2" fmla="*/ 102097 h 344984"/>
                <a:gd name="connsiteX3" fmla="*/ 47625 w 347663"/>
                <a:gd name="connsiteY3" fmla="*/ 264022 h 344984"/>
                <a:gd name="connsiteX4" fmla="*/ 0 w 347663"/>
                <a:gd name="connsiteY4" fmla="*/ 264022 h 344984"/>
                <a:gd name="connsiteX5" fmla="*/ 19050 w 347663"/>
                <a:gd name="connsiteY5" fmla="*/ 40184 h 344984"/>
                <a:gd name="connsiteX6" fmla="*/ 347663 w 347663"/>
                <a:gd name="connsiteY6" fmla="*/ 111622 h 344984"/>
                <a:gd name="connsiteX7" fmla="*/ 323850 w 347663"/>
                <a:gd name="connsiteY7" fmla="*/ 344984 h 344984"/>
                <a:gd name="connsiteX8" fmla="*/ 266700 w 347663"/>
                <a:gd name="connsiteY8" fmla="*/ 340222 h 344984"/>
                <a:gd name="connsiteX0" fmla="*/ 266700 w 347663"/>
                <a:gd name="connsiteY0" fmla="*/ 348607 h 353369"/>
                <a:gd name="connsiteX1" fmla="*/ 276226 w 347663"/>
                <a:gd name="connsiteY1" fmla="*/ 205731 h 353369"/>
                <a:gd name="connsiteX2" fmla="*/ 71438 w 347663"/>
                <a:gd name="connsiteY2" fmla="*/ 110482 h 353369"/>
                <a:gd name="connsiteX3" fmla="*/ 47625 w 347663"/>
                <a:gd name="connsiteY3" fmla="*/ 272407 h 353369"/>
                <a:gd name="connsiteX4" fmla="*/ 0 w 347663"/>
                <a:gd name="connsiteY4" fmla="*/ 272407 h 353369"/>
                <a:gd name="connsiteX5" fmla="*/ 19050 w 347663"/>
                <a:gd name="connsiteY5" fmla="*/ 48569 h 353369"/>
                <a:gd name="connsiteX6" fmla="*/ 347663 w 347663"/>
                <a:gd name="connsiteY6" fmla="*/ 120007 h 353369"/>
                <a:gd name="connsiteX7" fmla="*/ 323850 w 347663"/>
                <a:gd name="connsiteY7" fmla="*/ 353369 h 353369"/>
                <a:gd name="connsiteX8" fmla="*/ 266700 w 347663"/>
                <a:gd name="connsiteY8" fmla="*/ 348607 h 353369"/>
                <a:gd name="connsiteX0" fmla="*/ 275851 w 356814"/>
                <a:gd name="connsiteY0" fmla="*/ 348607 h 353369"/>
                <a:gd name="connsiteX1" fmla="*/ 285377 w 356814"/>
                <a:gd name="connsiteY1" fmla="*/ 205731 h 353369"/>
                <a:gd name="connsiteX2" fmla="*/ 80589 w 356814"/>
                <a:gd name="connsiteY2" fmla="*/ 110482 h 353369"/>
                <a:gd name="connsiteX3" fmla="*/ 56776 w 356814"/>
                <a:gd name="connsiteY3" fmla="*/ 272407 h 353369"/>
                <a:gd name="connsiteX4" fmla="*/ 9151 w 356814"/>
                <a:gd name="connsiteY4" fmla="*/ 272407 h 353369"/>
                <a:gd name="connsiteX5" fmla="*/ 28201 w 356814"/>
                <a:gd name="connsiteY5" fmla="*/ 48569 h 353369"/>
                <a:gd name="connsiteX6" fmla="*/ 356814 w 356814"/>
                <a:gd name="connsiteY6" fmla="*/ 120007 h 353369"/>
                <a:gd name="connsiteX7" fmla="*/ 333001 w 356814"/>
                <a:gd name="connsiteY7" fmla="*/ 353369 h 353369"/>
                <a:gd name="connsiteX8" fmla="*/ 275851 w 356814"/>
                <a:gd name="connsiteY8" fmla="*/ 348607 h 353369"/>
                <a:gd name="connsiteX0" fmla="*/ 275851 w 356814"/>
                <a:gd name="connsiteY0" fmla="*/ 348607 h 353369"/>
                <a:gd name="connsiteX1" fmla="*/ 285377 w 356814"/>
                <a:gd name="connsiteY1" fmla="*/ 205731 h 353369"/>
                <a:gd name="connsiteX2" fmla="*/ 80589 w 356814"/>
                <a:gd name="connsiteY2" fmla="*/ 110482 h 353369"/>
                <a:gd name="connsiteX3" fmla="*/ 56776 w 356814"/>
                <a:gd name="connsiteY3" fmla="*/ 272407 h 353369"/>
                <a:gd name="connsiteX4" fmla="*/ 9151 w 356814"/>
                <a:gd name="connsiteY4" fmla="*/ 272407 h 353369"/>
                <a:gd name="connsiteX5" fmla="*/ 28201 w 356814"/>
                <a:gd name="connsiteY5" fmla="*/ 48569 h 353369"/>
                <a:gd name="connsiteX6" fmla="*/ 356814 w 356814"/>
                <a:gd name="connsiteY6" fmla="*/ 120007 h 353369"/>
                <a:gd name="connsiteX7" fmla="*/ 333001 w 356814"/>
                <a:gd name="connsiteY7" fmla="*/ 353369 h 353369"/>
                <a:gd name="connsiteX8" fmla="*/ 275851 w 356814"/>
                <a:gd name="connsiteY8" fmla="*/ 348607 h 353369"/>
                <a:gd name="connsiteX0" fmla="*/ 275851 w 356814"/>
                <a:gd name="connsiteY0" fmla="*/ 348607 h 353369"/>
                <a:gd name="connsiteX1" fmla="*/ 285377 w 356814"/>
                <a:gd name="connsiteY1" fmla="*/ 205731 h 353369"/>
                <a:gd name="connsiteX2" fmla="*/ 71064 w 356814"/>
                <a:gd name="connsiteY2" fmla="*/ 86669 h 353369"/>
                <a:gd name="connsiteX3" fmla="*/ 56776 w 356814"/>
                <a:gd name="connsiteY3" fmla="*/ 272407 h 353369"/>
                <a:gd name="connsiteX4" fmla="*/ 9151 w 356814"/>
                <a:gd name="connsiteY4" fmla="*/ 272407 h 353369"/>
                <a:gd name="connsiteX5" fmla="*/ 28201 w 356814"/>
                <a:gd name="connsiteY5" fmla="*/ 48569 h 353369"/>
                <a:gd name="connsiteX6" fmla="*/ 356814 w 356814"/>
                <a:gd name="connsiteY6" fmla="*/ 120007 h 353369"/>
                <a:gd name="connsiteX7" fmla="*/ 333001 w 356814"/>
                <a:gd name="connsiteY7" fmla="*/ 353369 h 353369"/>
                <a:gd name="connsiteX8" fmla="*/ 275851 w 356814"/>
                <a:gd name="connsiteY8" fmla="*/ 348607 h 353369"/>
                <a:gd name="connsiteX0" fmla="*/ 275851 w 356814"/>
                <a:gd name="connsiteY0" fmla="*/ 348607 h 353369"/>
                <a:gd name="connsiteX1" fmla="*/ 285377 w 356814"/>
                <a:gd name="connsiteY1" fmla="*/ 205731 h 353369"/>
                <a:gd name="connsiteX2" fmla="*/ 104402 w 356814"/>
                <a:gd name="connsiteY2" fmla="*/ 86669 h 353369"/>
                <a:gd name="connsiteX3" fmla="*/ 56776 w 356814"/>
                <a:gd name="connsiteY3" fmla="*/ 272407 h 353369"/>
                <a:gd name="connsiteX4" fmla="*/ 9151 w 356814"/>
                <a:gd name="connsiteY4" fmla="*/ 272407 h 353369"/>
                <a:gd name="connsiteX5" fmla="*/ 28201 w 356814"/>
                <a:gd name="connsiteY5" fmla="*/ 48569 h 353369"/>
                <a:gd name="connsiteX6" fmla="*/ 356814 w 356814"/>
                <a:gd name="connsiteY6" fmla="*/ 120007 h 353369"/>
                <a:gd name="connsiteX7" fmla="*/ 333001 w 356814"/>
                <a:gd name="connsiteY7" fmla="*/ 353369 h 353369"/>
                <a:gd name="connsiteX8" fmla="*/ 275851 w 356814"/>
                <a:gd name="connsiteY8" fmla="*/ 348607 h 353369"/>
                <a:gd name="connsiteX0" fmla="*/ 266700 w 347663"/>
                <a:gd name="connsiteY0" fmla="*/ 335959 h 340721"/>
                <a:gd name="connsiteX1" fmla="*/ 276226 w 347663"/>
                <a:gd name="connsiteY1" fmla="*/ 193083 h 340721"/>
                <a:gd name="connsiteX2" fmla="*/ 95251 w 347663"/>
                <a:gd name="connsiteY2" fmla="*/ 74021 h 340721"/>
                <a:gd name="connsiteX3" fmla="*/ 47625 w 347663"/>
                <a:gd name="connsiteY3" fmla="*/ 259759 h 340721"/>
                <a:gd name="connsiteX4" fmla="*/ 0 w 347663"/>
                <a:gd name="connsiteY4" fmla="*/ 259759 h 340721"/>
                <a:gd name="connsiteX5" fmla="*/ 47625 w 347663"/>
                <a:gd name="connsiteY5" fmla="*/ 54971 h 340721"/>
                <a:gd name="connsiteX6" fmla="*/ 347663 w 347663"/>
                <a:gd name="connsiteY6" fmla="*/ 107359 h 340721"/>
                <a:gd name="connsiteX7" fmla="*/ 323850 w 347663"/>
                <a:gd name="connsiteY7" fmla="*/ 340721 h 340721"/>
                <a:gd name="connsiteX8" fmla="*/ 266700 w 347663"/>
                <a:gd name="connsiteY8" fmla="*/ 335959 h 340721"/>
                <a:gd name="connsiteX0" fmla="*/ 266700 w 323850"/>
                <a:gd name="connsiteY0" fmla="*/ 325454 h 330216"/>
                <a:gd name="connsiteX1" fmla="*/ 276226 w 323850"/>
                <a:gd name="connsiteY1" fmla="*/ 182578 h 330216"/>
                <a:gd name="connsiteX2" fmla="*/ 95251 w 323850"/>
                <a:gd name="connsiteY2" fmla="*/ 63516 h 330216"/>
                <a:gd name="connsiteX3" fmla="*/ 47625 w 323850"/>
                <a:gd name="connsiteY3" fmla="*/ 249254 h 330216"/>
                <a:gd name="connsiteX4" fmla="*/ 0 w 323850"/>
                <a:gd name="connsiteY4" fmla="*/ 249254 h 330216"/>
                <a:gd name="connsiteX5" fmla="*/ 47625 w 323850"/>
                <a:gd name="connsiteY5" fmla="*/ 44466 h 330216"/>
                <a:gd name="connsiteX6" fmla="*/ 319088 w 323850"/>
                <a:gd name="connsiteY6" fmla="*/ 130192 h 330216"/>
                <a:gd name="connsiteX7" fmla="*/ 323850 w 323850"/>
                <a:gd name="connsiteY7" fmla="*/ 330216 h 330216"/>
                <a:gd name="connsiteX8" fmla="*/ 266700 w 323850"/>
                <a:gd name="connsiteY8" fmla="*/ 325454 h 330216"/>
                <a:gd name="connsiteX0" fmla="*/ 266700 w 323850"/>
                <a:gd name="connsiteY0" fmla="*/ 325454 h 330216"/>
                <a:gd name="connsiteX1" fmla="*/ 276226 w 323850"/>
                <a:gd name="connsiteY1" fmla="*/ 182578 h 330216"/>
                <a:gd name="connsiteX2" fmla="*/ 95251 w 323850"/>
                <a:gd name="connsiteY2" fmla="*/ 63516 h 330216"/>
                <a:gd name="connsiteX3" fmla="*/ 47625 w 323850"/>
                <a:gd name="connsiteY3" fmla="*/ 249254 h 330216"/>
                <a:gd name="connsiteX4" fmla="*/ 0 w 323850"/>
                <a:gd name="connsiteY4" fmla="*/ 249254 h 330216"/>
                <a:gd name="connsiteX5" fmla="*/ 47625 w 323850"/>
                <a:gd name="connsiteY5" fmla="*/ 44466 h 330216"/>
                <a:gd name="connsiteX6" fmla="*/ 319088 w 323850"/>
                <a:gd name="connsiteY6" fmla="*/ 130192 h 330216"/>
                <a:gd name="connsiteX7" fmla="*/ 323850 w 323850"/>
                <a:gd name="connsiteY7" fmla="*/ 330216 h 330216"/>
                <a:gd name="connsiteX8" fmla="*/ 266700 w 323850"/>
                <a:gd name="connsiteY8" fmla="*/ 325454 h 330216"/>
                <a:gd name="connsiteX0" fmla="*/ 266700 w 325127"/>
                <a:gd name="connsiteY0" fmla="*/ 325454 h 330216"/>
                <a:gd name="connsiteX1" fmla="*/ 276226 w 325127"/>
                <a:gd name="connsiteY1" fmla="*/ 182578 h 330216"/>
                <a:gd name="connsiteX2" fmla="*/ 95251 w 325127"/>
                <a:gd name="connsiteY2" fmla="*/ 63516 h 330216"/>
                <a:gd name="connsiteX3" fmla="*/ 47625 w 325127"/>
                <a:gd name="connsiteY3" fmla="*/ 249254 h 330216"/>
                <a:gd name="connsiteX4" fmla="*/ 0 w 325127"/>
                <a:gd name="connsiteY4" fmla="*/ 249254 h 330216"/>
                <a:gd name="connsiteX5" fmla="*/ 47625 w 325127"/>
                <a:gd name="connsiteY5" fmla="*/ 44466 h 330216"/>
                <a:gd name="connsiteX6" fmla="*/ 319088 w 325127"/>
                <a:gd name="connsiteY6" fmla="*/ 130192 h 330216"/>
                <a:gd name="connsiteX7" fmla="*/ 323850 w 325127"/>
                <a:gd name="connsiteY7" fmla="*/ 330216 h 330216"/>
                <a:gd name="connsiteX8" fmla="*/ 266700 w 325127"/>
                <a:gd name="connsiteY8" fmla="*/ 325454 h 330216"/>
                <a:gd name="connsiteX0" fmla="*/ 266700 w 325127"/>
                <a:gd name="connsiteY0" fmla="*/ 327697 h 332459"/>
                <a:gd name="connsiteX1" fmla="*/ 276226 w 325127"/>
                <a:gd name="connsiteY1" fmla="*/ 184821 h 332459"/>
                <a:gd name="connsiteX2" fmla="*/ 95251 w 325127"/>
                <a:gd name="connsiteY2" fmla="*/ 65759 h 332459"/>
                <a:gd name="connsiteX3" fmla="*/ 47625 w 325127"/>
                <a:gd name="connsiteY3" fmla="*/ 251497 h 332459"/>
                <a:gd name="connsiteX4" fmla="*/ 0 w 325127"/>
                <a:gd name="connsiteY4" fmla="*/ 251497 h 332459"/>
                <a:gd name="connsiteX5" fmla="*/ 47625 w 325127"/>
                <a:gd name="connsiteY5" fmla="*/ 46709 h 332459"/>
                <a:gd name="connsiteX6" fmla="*/ 319088 w 325127"/>
                <a:gd name="connsiteY6" fmla="*/ 132435 h 332459"/>
                <a:gd name="connsiteX7" fmla="*/ 323850 w 325127"/>
                <a:gd name="connsiteY7" fmla="*/ 332459 h 332459"/>
                <a:gd name="connsiteX8" fmla="*/ 266700 w 325127"/>
                <a:gd name="connsiteY8" fmla="*/ 327697 h 332459"/>
                <a:gd name="connsiteX0" fmla="*/ 266700 w 325127"/>
                <a:gd name="connsiteY0" fmla="*/ 327697 h 332459"/>
                <a:gd name="connsiteX1" fmla="*/ 276226 w 325127"/>
                <a:gd name="connsiteY1" fmla="*/ 141959 h 332459"/>
                <a:gd name="connsiteX2" fmla="*/ 95251 w 325127"/>
                <a:gd name="connsiteY2" fmla="*/ 65759 h 332459"/>
                <a:gd name="connsiteX3" fmla="*/ 47625 w 325127"/>
                <a:gd name="connsiteY3" fmla="*/ 251497 h 332459"/>
                <a:gd name="connsiteX4" fmla="*/ 0 w 325127"/>
                <a:gd name="connsiteY4" fmla="*/ 251497 h 332459"/>
                <a:gd name="connsiteX5" fmla="*/ 47625 w 325127"/>
                <a:gd name="connsiteY5" fmla="*/ 46709 h 332459"/>
                <a:gd name="connsiteX6" fmla="*/ 319088 w 325127"/>
                <a:gd name="connsiteY6" fmla="*/ 132435 h 332459"/>
                <a:gd name="connsiteX7" fmla="*/ 323850 w 325127"/>
                <a:gd name="connsiteY7" fmla="*/ 332459 h 332459"/>
                <a:gd name="connsiteX8" fmla="*/ 266700 w 325127"/>
                <a:gd name="connsiteY8" fmla="*/ 327697 h 332459"/>
                <a:gd name="connsiteX0" fmla="*/ 266700 w 325127"/>
                <a:gd name="connsiteY0" fmla="*/ 327697 h 332459"/>
                <a:gd name="connsiteX1" fmla="*/ 276226 w 325127"/>
                <a:gd name="connsiteY1" fmla="*/ 141959 h 332459"/>
                <a:gd name="connsiteX2" fmla="*/ 95251 w 325127"/>
                <a:gd name="connsiteY2" fmla="*/ 65759 h 332459"/>
                <a:gd name="connsiteX3" fmla="*/ 47625 w 325127"/>
                <a:gd name="connsiteY3" fmla="*/ 251497 h 332459"/>
                <a:gd name="connsiteX4" fmla="*/ 0 w 325127"/>
                <a:gd name="connsiteY4" fmla="*/ 251497 h 332459"/>
                <a:gd name="connsiteX5" fmla="*/ 66675 w 325127"/>
                <a:gd name="connsiteY5" fmla="*/ 46709 h 332459"/>
                <a:gd name="connsiteX6" fmla="*/ 319088 w 325127"/>
                <a:gd name="connsiteY6" fmla="*/ 132435 h 332459"/>
                <a:gd name="connsiteX7" fmla="*/ 323850 w 325127"/>
                <a:gd name="connsiteY7" fmla="*/ 332459 h 332459"/>
                <a:gd name="connsiteX8" fmla="*/ 266700 w 325127"/>
                <a:gd name="connsiteY8" fmla="*/ 327697 h 332459"/>
                <a:gd name="connsiteX0" fmla="*/ 266700 w 325127"/>
                <a:gd name="connsiteY0" fmla="*/ 327697 h 332459"/>
                <a:gd name="connsiteX1" fmla="*/ 276226 w 325127"/>
                <a:gd name="connsiteY1" fmla="*/ 141959 h 332459"/>
                <a:gd name="connsiteX2" fmla="*/ 71438 w 325127"/>
                <a:gd name="connsiteY2" fmla="*/ 70521 h 332459"/>
                <a:gd name="connsiteX3" fmla="*/ 47625 w 325127"/>
                <a:gd name="connsiteY3" fmla="*/ 251497 h 332459"/>
                <a:gd name="connsiteX4" fmla="*/ 0 w 325127"/>
                <a:gd name="connsiteY4" fmla="*/ 251497 h 332459"/>
                <a:gd name="connsiteX5" fmla="*/ 66675 w 325127"/>
                <a:gd name="connsiteY5" fmla="*/ 46709 h 332459"/>
                <a:gd name="connsiteX6" fmla="*/ 319088 w 325127"/>
                <a:gd name="connsiteY6" fmla="*/ 132435 h 332459"/>
                <a:gd name="connsiteX7" fmla="*/ 323850 w 325127"/>
                <a:gd name="connsiteY7" fmla="*/ 332459 h 332459"/>
                <a:gd name="connsiteX8" fmla="*/ 266700 w 325127"/>
                <a:gd name="connsiteY8" fmla="*/ 327697 h 332459"/>
                <a:gd name="connsiteX0" fmla="*/ 266700 w 325127"/>
                <a:gd name="connsiteY0" fmla="*/ 327697 h 332459"/>
                <a:gd name="connsiteX1" fmla="*/ 276226 w 325127"/>
                <a:gd name="connsiteY1" fmla="*/ 141959 h 332459"/>
                <a:gd name="connsiteX2" fmla="*/ 95250 w 325127"/>
                <a:gd name="connsiteY2" fmla="*/ 65759 h 332459"/>
                <a:gd name="connsiteX3" fmla="*/ 47625 w 325127"/>
                <a:gd name="connsiteY3" fmla="*/ 251497 h 332459"/>
                <a:gd name="connsiteX4" fmla="*/ 0 w 325127"/>
                <a:gd name="connsiteY4" fmla="*/ 251497 h 332459"/>
                <a:gd name="connsiteX5" fmla="*/ 66675 w 325127"/>
                <a:gd name="connsiteY5" fmla="*/ 46709 h 332459"/>
                <a:gd name="connsiteX6" fmla="*/ 319088 w 325127"/>
                <a:gd name="connsiteY6" fmla="*/ 132435 h 332459"/>
                <a:gd name="connsiteX7" fmla="*/ 323850 w 325127"/>
                <a:gd name="connsiteY7" fmla="*/ 332459 h 332459"/>
                <a:gd name="connsiteX8" fmla="*/ 266700 w 325127"/>
                <a:gd name="connsiteY8" fmla="*/ 327697 h 332459"/>
                <a:gd name="connsiteX0" fmla="*/ 257175 w 315602"/>
                <a:gd name="connsiteY0" fmla="*/ 327697 h 332459"/>
                <a:gd name="connsiteX1" fmla="*/ 266701 w 315602"/>
                <a:gd name="connsiteY1" fmla="*/ 141959 h 332459"/>
                <a:gd name="connsiteX2" fmla="*/ 85725 w 315602"/>
                <a:gd name="connsiteY2" fmla="*/ 65759 h 332459"/>
                <a:gd name="connsiteX3" fmla="*/ 38100 w 315602"/>
                <a:gd name="connsiteY3" fmla="*/ 251497 h 332459"/>
                <a:gd name="connsiteX4" fmla="*/ 0 w 315602"/>
                <a:gd name="connsiteY4" fmla="*/ 246734 h 332459"/>
                <a:gd name="connsiteX5" fmla="*/ 57150 w 315602"/>
                <a:gd name="connsiteY5" fmla="*/ 46709 h 332459"/>
                <a:gd name="connsiteX6" fmla="*/ 309563 w 315602"/>
                <a:gd name="connsiteY6" fmla="*/ 132435 h 332459"/>
                <a:gd name="connsiteX7" fmla="*/ 314325 w 315602"/>
                <a:gd name="connsiteY7" fmla="*/ 332459 h 332459"/>
                <a:gd name="connsiteX8" fmla="*/ 257175 w 315602"/>
                <a:gd name="connsiteY8" fmla="*/ 327697 h 332459"/>
                <a:gd name="connsiteX0" fmla="*/ 257175 w 315602"/>
                <a:gd name="connsiteY0" fmla="*/ 323477 h 328239"/>
                <a:gd name="connsiteX1" fmla="*/ 266701 w 315602"/>
                <a:gd name="connsiteY1" fmla="*/ 137739 h 328239"/>
                <a:gd name="connsiteX2" fmla="*/ 85725 w 315602"/>
                <a:gd name="connsiteY2" fmla="*/ 61539 h 328239"/>
                <a:gd name="connsiteX3" fmla="*/ 38100 w 315602"/>
                <a:gd name="connsiteY3" fmla="*/ 247277 h 328239"/>
                <a:gd name="connsiteX4" fmla="*/ 0 w 315602"/>
                <a:gd name="connsiteY4" fmla="*/ 242514 h 328239"/>
                <a:gd name="connsiteX5" fmla="*/ 57150 w 315602"/>
                <a:gd name="connsiteY5" fmla="*/ 42489 h 328239"/>
                <a:gd name="connsiteX6" fmla="*/ 309563 w 315602"/>
                <a:gd name="connsiteY6" fmla="*/ 128215 h 328239"/>
                <a:gd name="connsiteX7" fmla="*/ 314325 w 315602"/>
                <a:gd name="connsiteY7" fmla="*/ 328239 h 328239"/>
                <a:gd name="connsiteX8" fmla="*/ 257175 w 315602"/>
                <a:gd name="connsiteY8" fmla="*/ 323477 h 328239"/>
                <a:gd name="connsiteX0" fmla="*/ 257175 w 315602"/>
                <a:gd name="connsiteY0" fmla="*/ 323477 h 328239"/>
                <a:gd name="connsiteX1" fmla="*/ 266701 w 315602"/>
                <a:gd name="connsiteY1" fmla="*/ 137739 h 328239"/>
                <a:gd name="connsiteX2" fmla="*/ 85725 w 315602"/>
                <a:gd name="connsiteY2" fmla="*/ 61539 h 328239"/>
                <a:gd name="connsiteX3" fmla="*/ 38100 w 315602"/>
                <a:gd name="connsiteY3" fmla="*/ 247277 h 328239"/>
                <a:gd name="connsiteX4" fmla="*/ 0 w 315602"/>
                <a:gd name="connsiteY4" fmla="*/ 242514 h 328239"/>
                <a:gd name="connsiteX5" fmla="*/ 57150 w 315602"/>
                <a:gd name="connsiteY5" fmla="*/ 42489 h 328239"/>
                <a:gd name="connsiteX6" fmla="*/ 309563 w 315602"/>
                <a:gd name="connsiteY6" fmla="*/ 128215 h 328239"/>
                <a:gd name="connsiteX7" fmla="*/ 314325 w 315602"/>
                <a:gd name="connsiteY7" fmla="*/ 328239 h 328239"/>
                <a:gd name="connsiteX8" fmla="*/ 257175 w 315602"/>
                <a:gd name="connsiteY8" fmla="*/ 323477 h 328239"/>
                <a:gd name="connsiteX0" fmla="*/ 257175 w 315602"/>
                <a:gd name="connsiteY0" fmla="*/ 323477 h 328239"/>
                <a:gd name="connsiteX1" fmla="*/ 266701 w 315602"/>
                <a:gd name="connsiteY1" fmla="*/ 137739 h 328239"/>
                <a:gd name="connsiteX2" fmla="*/ 76200 w 315602"/>
                <a:gd name="connsiteY2" fmla="*/ 66301 h 328239"/>
                <a:gd name="connsiteX3" fmla="*/ 38100 w 315602"/>
                <a:gd name="connsiteY3" fmla="*/ 247277 h 328239"/>
                <a:gd name="connsiteX4" fmla="*/ 0 w 315602"/>
                <a:gd name="connsiteY4" fmla="*/ 242514 h 328239"/>
                <a:gd name="connsiteX5" fmla="*/ 57150 w 315602"/>
                <a:gd name="connsiteY5" fmla="*/ 42489 h 328239"/>
                <a:gd name="connsiteX6" fmla="*/ 309563 w 315602"/>
                <a:gd name="connsiteY6" fmla="*/ 128215 h 328239"/>
                <a:gd name="connsiteX7" fmla="*/ 314325 w 315602"/>
                <a:gd name="connsiteY7" fmla="*/ 328239 h 328239"/>
                <a:gd name="connsiteX8" fmla="*/ 257175 w 315602"/>
                <a:gd name="connsiteY8" fmla="*/ 323477 h 328239"/>
                <a:gd name="connsiteX0" fmla="*/ 266700 w 315602"/>
                <a:gd name="connsiteY0" fmla="*/ 328240 h 328240"/>
                <a:gd name="connsiteX1" fmla="*/ 266701 w 315602"/>
                <a:gd name="connsiteY1" fmla="*/ 137739 h 328240"/>
                <a:gd name="connsiteX2" fmla="*/ 76200 w 315602"/>
                <a:gd name="connsiteY2" fmla="*/ 66301 h 328240"/>
                <a:gd name="connsiteX3" fmla="*/ 38100 w 315602"/>
                <a:gd name="connsiteY3" fmla="*/ 247277 h 328240"/>
                <a:gd name="connsiteX4" fmla="*/ 0 w 315602"/>
                <a:gd name="connsiteY4" fmla="*/ 242514 h 328240"/>
                <a:gd name="connsiteX5" fmla="*/ 57150 w 315602"/>
                <a:gd name="connsiteY5" fmla="*/ 42489 h 328240"/>
                <a:gd name="connsiteX6" fmla="*/ 309563 w 315602"/>
                <a:gd name="connsiteY6" fmla="*/ 128215 h 328240"/>
                <a:gd name="connsiteX7" fmla="*/ 314325 w 315602"/>
                <a:gd name="connsiteY7" fmla="*/ 328239 h 328240"/>
                <a:gd name="connsiteX8" fmla="*/ 266700 w 315602"/>
                <a:gd name="connsiteY8" fmla="*/ 328240 h 328240"/>
                <a:gd name="connsiteX0" fmla="*/ 266700 w 315602"/>
                <a:gd name="connsiteY0" fmla="*/ 328240 h 328240"/>
                <a:gd name="connsiteX1" fmla="*/ 261938 w 315602"/>
                <a:gd name="connsiteY1" fmla="*/ 137739 h 328240"/>
                <a:gd name="connsiteX2" fmla="*/ 76200 w 315602"/>
                <a:gd name="connsiteY2" fmla="*/ 66301 h 328240"/>
                <a:gd name="connsiteX3" fmla="*/ 38100 w 315602"/>
                <a:gd name="connsiteY3" fmla="*/ 247277 h 328240"/>
                <a:gd name="connsiteX4" fmla="*/ 0 w 315602"/>
                <a:gd name="connsiteY4" fmla="*/ 242514 h 328240"/>
                <a:gd name="connsiteX5" fmla="*/ 57150 w 315602"/>
                <a:gd name="connsiteY5" fmla="*/ 42489 h 328240"/>
                <a:gd name="connsiteX6" fmla="*/ 309563 w 315602"/>
                <a:gd name="connsiteY6" fmla="*/ 128215 h 328240"/>
                <a:gd name="connsiteX7" fmla="*/ 314325 w 315602"/>
                <a:gd name="connsiteY7" fmla="*/ 328239 h 328240"/>
                <a:gd name="connsiteX8" fmla="*/ 266700 w 315602"/>
                <a:gd name="connsiteY8" fmla="*/ 328240 h 328240"/>
                <a:gd name="connsiteX0" fmla="*/ 266700 w 315602"/>
                <a:gd name="connsiteY0" fmla="*/ 328240 h 328240"/>
                <a:gd name="connsiteX1" fmla="*/ 261938 w 315602"/>
                <a:gd name="connsiteY1" fmla="*/ 137739 h 328240"/>
                <a:gd name="connsiteX2" fmla="*/ 85725 w 315602"/>
                <a:gd name="connsiteY2" fmla="*/ 71064 h 328240"/>
                <a:gd name="connsiteX3" fmla="*/ 38100 w 315602"/>
                <a:gd name="connsiteY3" fmla="*/ 247277 h 328240"/>
                <a:gd name="connsiteX4" fmla="*/ 0 w 315602"/>
                <a:gd name="connsiteY4" fmla="*/ 242514 h 328240"/>
                <a:gd name="connsiteX5" fmla="*/ 57150 w 315602"/>
                <a:gd name="connsiteY5" fmla="*/ 42489 h 328240"/>
                <a:gd name="connsiteX6" fmla="*/ 309563 w 315602"/>
                <a:gd name="connsiteY6" fmla="*/ 128215 h 328240"/>
                <a:gd name="connsiteX7" fmla="*/ 314325 w 315602"/>
                <a:gd name="connsiteY7" fmla="*/ 328239 h 328240"/>
                <a:gd name="connsiteX8" fmla="*/ 266700 w 315602"/>
                <a:gd name="connsiteY8" fmla="*/ 328240 h 328240"/>
                <a:gd name="connsiteX0" fmla="*/ 266700 w 315602"/>
                <a:gd name="connsiteY0" fmla="*/ 316804 h 316804"/>
                <a:gd name="connsiteX1" fmla="*/ 261938 w 315602"/>
                <a:gd name="connsiteY1" fmla="*/ 126303 h 316804"/>
                <a:gd name="connsiteX2" fmla="*/ 85725 w 315602"/>
                <a:gd name="connsiteY2" fmla="*/ 59628 h 316804"/>
                <a:gd name="connsiteX3" fmla="*/ 38100 w 315602"/>
                <a:gd name="connsiteY3" fmla="*/ 235841 h 316804"/>
                <a:gd name="connsiteX4" fmla="*/ 0 w 315602"/>
                <a:gd name="connsiteY4" fmla="*/ 231078 h 316804"/>
                <a:gd name="connsiteX5" fmla="*/ 50006 w 315602"/>
                <a:gd name="connsiteY5" fmla="*/ 47722 h 316804"/>
                <a:gd name="connsiteX6" fmla="*/ 309563 w 315602"/>
                <a:gd name="connsiteY6" fmla="*/ 116779 h 316804"/>
                <a:gd name="connsiteX7" fmla="*/ 314325 w 315602"/>
                <a:gd name="connsiteY7" fmla="*/ 316803 h 316804"/>
                <a:gd name="connsiteX8" fmla="*/ 266700 w 315602"/>
                <a:gd name="connsiteY8" fmla="*/ 316804 h 316804"/>
                <a:gd name="connsiteX0" fmla="*/ 267602 w 316504"/>
                <a:gd name="connsiteY0" fmla="*/ 316804 h 316804"/>
                <a:gd name="connsiteX1" fmla="*/ 262840 w 316504"/>
                <a:gd name="connsiteY1" fmla="*/ 126303 h 316804"/>
                <a:gd name="connsiteX2" fmla="*/ 86627 w 316504"/>
                <a:gd name="connsiteY2" fmla="*/ 59628 h 316804"/>
                <a:gd name="connsiteX3" fmla="*/ 39002 w 316504"/>
                <a:gd name="connsiteY3" fmla="*/ 235841 h 316804"/>
                <a:gd name="connsiteX4" fmla="*/ 902 w 316504"/>
                <a:gd name="connsiteY4" fmla="*/ 231078 h 316804"/>
                <a:gd name="connsiteX5" fmla="*/ 15189 w 316504"/>
                <a:gd name="connsiteY5" fmla="*/ 112016 h 316804"/>
                <a:gd name="connsiteX6" fmla="*/ 50908 w 316504"/>
                <a:gd name="connsiteY6" fmla="*/ 47722 h 316804"/>
                <a:gd name="connsiteX7" fmla="*/ 310465 w 316504"/>
                <a:gd name="connsiteY7" fmla="*/ 116779 h 316804"/>
                <a:gd name="connsiteX8" fmla="*/ 315227 w 316504"/>
                <a:gd name="connsiteY8" fmla="*/ 316803 h 316804"/>
                <a:gd name="connsiteX9" fmla="*/ 267602 w 316504"/>
                <a:gd name="connsiteY9" fmla="*/ 316804 h 316804"/>
                <a:gd name="connsiteX0" fmla="*/ 267602 w 316504"/>
                <a:gd name="connsiteY0" fmla="*/ 316804 h 316804"/>
                <a:gd name="connsiteX1" fmla="*/ 262840 w 316504"/>
                <a:gd name="connsiteY1" fmla="*/ 126303 h 316804"/>
                <a:gd name="connsiteX2" fmla="*/ 86627 w 316504"/>
                <a:gd name="connsiteY2" fmla="*/ 59628 h 316804"/>
                <a:gd name="connsiteX3" fmla="*/ 50907 w 316504"/>
                <a:gd name="connsiteY3" fmla="*/ 119159 h 316804"/>
                <a:gd name="connsiteX4" fmla="*/ 39002 w 316504"/>
                <a:gd name="connsiteY4" fmla="*/ 235841 h 316804"/>
                <a:gd name="connsiteX5" fmla="*/ 902 w 316504"/>
                <a:gd name="connsiteY5" fmla="*/ 231078 h 316804"/>
                <a:gd name="connsiteX6" fmla="*/ 15189 w 316504"/>
                <a:gd name="connsiteY6" fmla="*/ 112016 h 316804"/>
                <a:gd name="connsiteX7" fmla="*/ 50908 w 316504"/>
                <a:gd name="connsiteY7" fmla="*/ 47722 h 316804"/>
                <a:gd name="connsiteX8" fmla="*/ 310465 w 316504"/>
                <a:gd name="connsiteY8" fmla="*/ 116779 h 316804"/>
                <a:gd name="connsiteX9" fmla="*/ 315227 w 316504"/>
                <a:gd name="connsiteY9" fmla="*/ 316803 h 316804"/>
                <a:gd name="connsiteX10" fmla="*/ 267602 w 316504"/>
                <a:gd name="connsiteY10" fmla="*/ 316804 h 316804"/>
                <a:gd name="connsiteX0" fmla="*/ 268306 w 317208"/>
                <a:gd name="connsiteY0" fmla="*/ 316804 h 316804"/>
                <a:gd name="connsiteX1" fmla="*/ 263544 w 317208"/>
                <a:gd name="connsiteY1" fmla="*/ 126303 h 316804"/>
                <a:gd name="connsiteX2" fmla="*/ 87331 w 317208"/>
                <a:gd name="connsiteY2" fmla="*/ 59628 h 316804"/>
                <a:gd name="connsiteX3" fmla="*/ 51611 w 317208"/>
                <a:gd name="connsiteY3" fmla="*/ 119159 h 316804"/>
                <a:gd name="connsiteX4" fmla="*/ 1606 w 317208"/>
                <a:gd name="connsiteY4" fmla="*/ 231078 h 316804"/>
                <a:gd name="connsiteX5" fmla="*/ 15893 w 317208"/>
                <a:gd name="connsiteY5" fmla="*/ 112016 h 316804"/>
                <a:gd name="connsiteX6" fmla="*/ 51612 w 317208"/>
                <a:gd name="connsiteY6" fmla="*/ 47722 h 316804"/>
                <a:gd name="connsiteX7" fmla="*/ 311169 w 317208"/>
                <a:gd name="connsiteY7" fmla="*/ 116779 h 316804"/>
                <a:gd name="connsiteX8" fmla="*/ 315931 w 317208"/>
                <a:gd name="connsiteY8" fmla="*/ 316803 h 316804"/>
                <a:gd name="connsiteX9" fmla="*/ 268306 w 317208"/>
                <a:gd name="connsiteY9" fmla="*/ 316804 h 316804"/>
                <a:gd name="connsiteX0" fmla="*/ 252413 w 301315"/>
                <a:gd name="connsiteY0" fmla="*/ 316804 h 316804"/>
                <a:gd name="connsiteX1" fmla="*/ 247651 w 301315"/>
                <a:gd name="connsiteY1" fmla="*/ 126303 h 316804"/>
                <a:gd name="connsiteX2" fmla="*/ 71438 w 301315"/>
                <a:gd name="connsiteY2" fmla="*/ 59628 h 316804"/>
                <a:gd name="connsiteX3" fmla="*/ 35718 w 301315"/>
                <a:gd name="connsiteY3" fmla="*/ 119159 h 316804"/>
                <a:gd name="connsiteX4" fmla="*/ 0 w 301315"/>
                <a:gd name="connsiteY4" fmla="*/ 112016 h 316804"/>
                <a:gd name="connsiteX5" fmla="*/ 35719 w 301315"/>
                <a:gd name="connsiteY5" fmla="*/ 47722 h 316804"/>
                <a:gd name="connsiteX6" fmla="*/ 295276 w 301315"/>
                <a:gd name="connsiteY6" fmla="*/ 116779 h 316804"/>
                <a:gd name="connsiteX7" fmla="*/ 300038 w 301315"/>
                <a:gd name="connsiteY7" fmla="*/ 316803 h 316804"/>
                <a:gd name="connsiteX8" fmla="*/ 252413 w 301315"/>
                <a:gd name="connsiteY8" fmla="*/ 316804 h 316804"/>
                <a:gd name="connsiteX0" fmla="*/ 252413 w 301315"/>
                <a:gd name="connsiteY0" fmla="*/ 316804 h 316804"/>
                <a:gd name="connsiteX1" fmla="*/ 247651 w 301315"/>
                <a:gd name="connsiteY1" fmla="*/ 126303 h 316804"/>
                <a:gd name="connsiteX2" fmla="*/ 71438 w 301315"/>
                <a:gd name="connsiteY2" fmla="*/ 59628 h 316804"/>
                <a:gd name="connsiteX3" fmla="*/ 33337 w 301315"/>
                <a:gd name="connsiteY3" fmla="*/ 135828 h 316804"/>
                <a:gd name="connsiteX4" fmla="*/ 0 w 301315"/>
                <a:gd name="connsiteY4" fmla="*/ 112016 h 316804"/>
                <a:gd name="connsiteX5" fmla="*/ 35719 w 301315"/>
                <a:gd name="connsiteY5" fmla="*/ 47722 h 316804"/>
                <a:gd name="connsiteX6" fmla="*/ 295276 w 301315"/>
                <a:gd name="connsiteY6" fmla="*/ 116779 h 316804"/>
                <a:gd name="connsiteX7" fmla="*/ 300038 w 301315"/>
                <a:gd name="connsiteY7" fmla="*/ 316803 h 316804"/>
                <a:gd name="connsiteX8" fmla="*/ 252413 w 301315"/>
                <a:gd name="connsiteY8" fmla="*/ 316804 h 316804"/>
                <a:gd name="connsiteX0" fmla="*/ 254795 w 303697"/>
                <a:gd name="connsiteY0" fmla="*/ 316804 h 316804"/>
                <a:gd name="connsiteX1" fmla="*/ 250033 w 303697"/>
                <a:gd name="connsiteY1" fmla="*/ 126303 h 316804"/>
                <a:gd name="connsiteX2" fmla="*/ 73820 w 303697"/>
                <a:gd name="connsiteY2" fmla="*/ 59628 h 316804"/>
                <a:gd name="connsiteX3" fmla="*/ 35719 w 303697"/>
                <a:gd name="connsiteY3" fmla="*/ 135828 h 316804"/>
                <a:gd name="connsiteX4" fmla="*/ 0 w 303697"/>
                <a:gd name="connsiteY4" fmla="*/ 138210 h 316804"/>
                <a:gd name="connsiteX5" fmla="*/ 38101 w 303697"/>
                <a:gd name="connsiteY5" fmla="*/ 47722 h 316804"/>
                <a:gd name="connsiteX6" fmla="*/ 297658 w 303697"/>
                <a:gd name="connsiteY6" fmla="*/ 116779 h 316804"/>
                <a:gd name="connsiteX7" fmla="*/ 302420 w 303697"/>
                <a:gd name="connsiteY7" fmla="*/ 316803 h 316804"/>
                <a:gd name="connsiteX8" fmla="*/ 254795 w 303697"/>
                <a:gd name="connsiteY8" fmla="*/ 316804 h 316804"/>
                <a:gd name="connsiteX0" fmla="*/ 238205 w 287107"/>
                <a:gd name="connsiteY0" fmla="*/ 316804 h 316804"/>
                <a:gd name="connsiteX1" fmla="*/ 233443 w 287107"/>
                <a:gd name="connsiteY1" fmla="*/ 126303 h 316804"/>
                <a:gd name="connsiteX2" fmla="*/ 57230 w 287107"/>
                <a:gd name="connsiteY2" fmla="*/ 59628 h 316804"/>
                <a:gd name="connsiteX3" fmla="*/ 19129 w 287107"/>
                <a:gd name="connsiteY3" fmla="*/ 135828 h 316804"/>
                <a:gd name="connsiteX4" fmla="*/ 21511 w 287107"/>
                <a:gd name="connsiteY4" fmla="*/ 47722 h 316804"/>
                <a:gd name="connsiteX5" fmla="*/ 281068 w 287107"/>
                <a:gd name="connsiteY5" fmla="*/ 116779 h 316804"/>
                <a:gd name="connsiteX6" fmla="*/ 285830 w 287107"/>
                <a:gd name="connsiteY6" fmla="*/ 316803 h 316804"/>
                <a:gd name="connsiteX7" fmla="*/ 238205 w 287107"/>
                <a:gd name="connsiteY7" fmla="*/ 316804 h 316804"/>
                <a:gd name="connsiteX0" fmla="*/ 223989 w 272891"/>
                <a:gd name="connsiteY0" fmla="*/ 316804 h 316804"/>
                <a:gd name="connsiteX1" fmla="*/ 219227 w 272891"/>
                <a:gd name="connsiteY1" fmla="*/ 126303 h 316804"/>
                <a:gd name="connsiteX2" fmla="*/ 43014 w 272891"/>
                <a:gd name="connsiteY2" fmla="*/ 59628 h 316804"/>
                <a:gd name="connsiteX3" fmla="*/ 4913 w 272891"/>
                <a:gd name="connsiteY3" fmla="*/ 135828 h 316804"/>
                <a:gd name="connsiteX4" fmla="*/ 7295 w 272891"/>
                <a:gd name="connsiteY4" fmla="*/ 47722 h 316804"/>
                <a:gd name="connsiteX5" fmla="*/ 266852 w 272891"/>
                <a:gd name="connsiteY5" fmla="*/ 116779 h 316804"/>
                <a:gd name="connsiteX6" fmla="*/ 271614 w 272891"/>
                <a:gd name="connsiteY6" fmla="*/ 316803 h 316804"/>
                <a:gd name="connsiteX7" fmla="*/ 223989 w 272891"/>
                <a:gd name="connsiteY7" fmla="*/ 316804 h 316804"/>
                <a:gd name="connsiteX0" fmla="*/ 227840 w 276742"/>
                <a:gd name="connsiteY0" fmla="*/ 316804 h 316804"/>
                <a:gd name="connsiteX1" fmla="*/ 223078 w 276742"/>
                <a:gd name="connsiteY1" fmla="*/ 126303 h 316804"/>
                <a:gd name="connsiteX2" fmla="*/ 46865 w 276742"/>
                <a:gd name="connsiteY2" fmla="*/ 59628 h 316804"/>
                <a:gd name="connsiteX3" fmla="*/ 8764 w 276742"/>
                <a:gd name="connsiteY3" fmla="*/ 135828 h 316804"/>
                <a:gd name="connsiteX4" fmla="*/ 11146 w 276742"/>
                <a:gd name="connsiteY4" fmla="*/ 47722 h 316804"/>
                <a:gd name="connsiteX5" fmla="*/ 270703 w 276742"/>
                <a:gd name="connsiteY5" fmla="*/ 116779 h 316804"/>
                <a:gd name="connsiteX6" fmla="*/ 275465 w 276742"/>
                <a:gd name="connsiteY6" fmla="*/ 316803 h 316804"/>
                <a:gd name="connsiteX7" fmla="*/ 227840 w 276742"/>
                <a:gd name="connsiteY7" fmla="*/ 316804 h 316804"/>
                <a:gd name="connsiteX0" fmla="*/ 227840 w 276742"/>
                <a:gd name="connsiteY0" fmla="*/ 312671 h 312671"/>
                <a:gd name="connsiteX1" fmla="*/ 223078 w 276742"/>
                <a:gd name="connsiteY1" fmla="*/ 122170 h 312671"/>
                <a:gd name="connsiteX2" fmla="*/ 46865 w 276742"/>
                <a:gd name="connsiteY2" fmla="*/ 55495 h 312671"/>
                <a:gd name="connsiteX3" fmla="*/ 8764 w 276742"/>
                <a:gd name="connsiteY3" fmla="*/ 131695 h 312671"/>
                <a:gd name="connsiteX4" fmla="*/ 11146 w 276742"/>
                <a:gd name="connsiteY4" fmla="*/ 43589 h 312671"/>
                <a:gd name="connsiteX5" fmla="*/ 270703 w 276742"/>
                <a:gd name="connsiteY5" fmla="*/ 112646 h 312671"/>
                <a:gd name="connsiteX6" fmla="*/ 275465 w 276742"/>
                <a:gd name="connsiteY6" fmla="*/ 312670 h 312671"/>
                <a:gd name="connsiteX7" fmla="*/ 227840 w 276742"/>
                <a:gd name="connsiteY7" fmla="*/ 312671 h 312671"/>
                <a:gd name="connsiteX0" fmla="*/ 225603 w 274505"/>
                <a:gd name="connsiteY0" fmla="*/ 312671 h 312671"/>
                <a:gd name="connsiteX1" fmla="*/ 220841 w 274505"/>
                <a:gd name="connsiteY1" fmla="*/ 122170 h 312671"/>
                <a:gd name="connsiteX2" fmla="*/ 44628 w 274505"/>
                <a:gd name="connsiteY2" fmla="*/ 55495 h 312671"/>
                <a:gd name="connsiteX3" fmla="*/ 13671 w 274505"/>
                <a:gd name="connsiteY3" fmla="*/ 136457 h 312671"/>
                <a:gd name="connsiteX4" fmla="*/ 8909 w 274505"/>
                <a:gd name="connsiteY4" fmla="*/ 43589 h 312671"/>
                <a:gd name="connsiteX5" fmla="*/ 268466 w 274505"/>
                <a:gd name="connsiteY5" fmla="*/ 112646 h 312671"/>
                <a:gd name="connsiteX6" fmla="*/ 273228 w 274505"/>
                <a:gd name="connsiteY6" fmla="*/ 312670 h 312671"/>
                <a:gd name="connsiteX7" fmla="*/ 225603 w 274505"/>
                <a:gd name="connsiteY7" fmla="*/ 312671 h 312671"/>
                <a:gd name="connsiteX0" fmla="*/ 227840 w 276742"/>
                <a:gd name="connsiteY0" fmla="*/ 312671 h 312671"/>
                <a:gd name="connsiteX1" fmla="*/ 223078 w 276742"/>
                <a:gd name="connsiteY1" fmla="*/ 122170 h 312671"/>
                <a:gd name="connsiteX2" fmla="*/ 46865 w 276742"/>
                <a:gd name="connsiteY2" fmla="*/ 55495 h 312671"/>
                <a:gd name="connsiteX3" fmla="*/ 8764 w 276742"/>
                <a:gd name="connsiteY3" fmla="*/ 117407 h 312671"/>
                <a:gd name="connsiteX4" fmla="*/ 11146 w 276742"/>
                <a:gd name="connsiteY4" fmla="*/ 43589 h 312671"/>
                <a:gd name="connsiteX5" fmla="*/ 270703 w 276742"/>
                <a:gd name="connsiteY5" fmla="*/ 112646 h 312671"/>
                <a:gd name="connsiteX6" fmla="*/ 275465 w 276742"/>
                <a:gd name="connsiteY6" fmla="*/ 312670 h 312671"/>
                <a:gd name="connsiteX7" fmla="*/ 227840 w 276742"/>
                <a:gd name="connsiteY7" fmla="*/ 312671 h 312671"/>
                <a:gd name="connsiteX0" fmla="*/ 226252 w 275154"/>
                <a:gd name="connsiteY0" fmla="*/ 312671 h 312671"/>
                <a:gd name="connsiteX1" fmla="*/ 221490 w 275154"/>
                <a:gd name="connsiteY1" fmla="*/ 122170 h 312671"/>
                <a:gd name="connsiteX2" fmla="*/ 45277 w 275154"/>
                <a:gd name="connsiteY2" fmla="*/ 55495 h 312671"/>
                <a:gd name="connsiteX3" fmla="*/ 11938 w 275154"/>
                <a:gd name="connsiteY3" fmla="*/ 129313 h 312671"/>
                <a:gd name="connsiteX4" fmla="*/ 9558 w 275154"/>
                <a:gd name="connsiteY4" fmla="*/ 43589 h 312671"/>
                <a:gd name="connsiteX5" fmla="*/ 269115 w 275154"/>
                <a:gd name="connsiteY5" fmla="*/ 112646 h 312671"/>
                <a:gd name="connsiteX6" fmla="*/ 273877 w 275154"/>
                <a:gd name="connsiteY6" fmla="*/ 312670 h 312671"/>
                <a:gd name="connsiteX7" fmla="*/ 226252 w 275154"/>
                <a:gd name="connsiteY7" fmla="*/ 312671 h 312671"/>
                <a:gd name="connsiteX0" fmla="*/ 226252 w 275154"/>
                <a:gd name="connsiteY0" fmla="*/ 312671 h 312671"/>
                <a:gd name="connsiteX1" fmla="*/ 221490 w 275154"/>
                <a:gd name="connsiteY1" fmla="*/ 122170 h 312671"/>
                <a:gd name="connsiteX2" fmla="*/ 11938 w 275154"/>
                <a:gd name="connsiteY2" fmla="*/ 129313 h 312671"/>
                <a:gd name="connsiteX3" fmla="*/ 9558 w 275154"/>
                <a:gd name="connsiteY3" fmla="*/ 43589 h 312671"/>
                <a:gd name="connsiteX4" fmla="*/ 269115 w 275154"/>
                <a:gd name="connsiteY4" fmla="*/ 112646 h 312671"/>
                <a:gd name="connsiteX5" fmla="*/ 273877 w 275154"/>
                <a:gd name="connsiteY5" fmla="*/ 312670 h 312671"/>
                <a:gd name="connsiteX6" fmla="*/ 226252 w 275154"/>
                <a:gd name="connsiteY6" fmla="*/ 312671 h 312671"/>
                <a:gd name="connsiteX0" fmla="*/ 216642 w 265544"/>
                <a:gd name="connsiteY0" fmla="*/ 311128 h 311128"/>
                <a:gd name="connsiteX1" fmla="*/ 211880 w 265544"/>
                <a:gd name="connsiteY1" fmla="*/ 120627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16642 w 265544"/>
                <a:gd name="connsiteY6" fmla="*/ 311128 h 311128"/>
                <a:gd name="connsiteX0" fmla="*/ 216642 w 265544"/>
                <a:gd name="connsiteY0" fmla="*/ 311128 h 311128"/>
                <a:gd name="connsiteX1" fmla="*/ 211880 w 265544"/>
                <a:gd name="connsiteY1" fmla="*/ 120627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16642 w 265544"/>
                <a:gd name="connsiteY6" fmla="*/ 311128 h 311128"/>
                <a:gd name="connsiteX0" fmla="*/ 216642 w 265544"/>
                <a:gd name="connsiteY0" fmla="*/ 311128 h 311128"/>
                <a:gd name="connsiteX1" fmla="*/ 211880 w 265544"/>
                <a:gd name="connsiteY1" fmla="*/ 120627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16642 w 265544"/>
                <a:gd name="connsiteY6" fmla="*/ 311128 h 311128"/>
                <a:gd name="connsiteX0" fmla="*/ 216642 w 265544"/>
                <a:gd name="connsiteY0" fmla="*/ 311128 h 311128"/>
                <a:gd name="connsiteX1" fmla="*/ 228548 w 265544"/>
                <a:gd name="connsiteY1" fmla="*/ 137296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16642 w 265544"/>
                <a:gd name="connsiteY6" fmla="*/ 311128 h 311128"/>
                <a:gd name="connsiteX0" fmla="*/ 228548 w 265544"/>
                <a:gd name="connsiteY0" fmla="*/ 311128 h 311128"/>
                <a:gd name="connsiteX1" fmla="*/ 228548 w 265544"/>
                <a:gd name="connsiteY1" fmla="*/ 137296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28548 w 265544"/>
                <a:gd name="connsiteY6" fmla="*/ 311128 h 311128"/>
                <a:gd name="connsiteX0" fmla="*/ 228548 w 265544"/>
                <a:gd name="connsiteY0" fmla="*/ 311128 h 311128"/>
                <a:gd name="connsiteX1" fmla="*/ 216641 w 265544"/>
                <a:gd name="connsiteY1" fmla="*/ 139677 h 311128"/>
                <a:gd name="connsiteX2" fmla="*/ 2328 w 265544"/>
                <a:gd name="connsiteY2" fmla="*/ 127770 h 311128"/>
                <a:gd name="connsiteX3" fmla="*/ 21379 w 265544"/>
                <a:gd name="connsiteY3" fmla="*/ 44427 h 311128"/>
                <a:gd name="connsiteX4" fmla="*/ 259505 w 265544"/>
                <a:gd name="connsiteY4" fmla="*/ 111103 h 311128"/>
                <a:gd name="connsiteX5" fmla="*/ 264267 w 265544"/>
                <a:gd name="connsiteY5" fmla="*/ 311127 h 311128"/>
                <a:gd name="connsiteX6" fmla="*/ 228548 w 265544"/>
                <a:gd name="connsiteY6" fmla="*/ 311128 h 311128"/>
                <a:gd name="connsiteX0" fmla="*/ 228548 w 265544"/>
                <a:gd name="connsiteY0" fmla="*/ 309605 h 309605"/>
                <a:gd name="connsiteX1" fmla="*/ 216641 w 265544"/>
                <a:gd name="connsiteY1" fmla="*/ 138154 h 309605"/>
                <a:gd name="connsiteX2" fmla="*/ 2328 w 265544"/>
                <a:gd name="connsiteY2" fmla="*/ 126247 h 309605"/>
                <a:gd name="connsiteX3" fmla="*/ 21379 w 265544"/>
                <a:gd name="connsiteY3" fmla="*/ 45285 h 309605"/>
                <a:gd name="connsiteX4" fmla="*/ 259505 w 265544"/>
                <a:gd name="connsiteY4" fmla="*/ 109580 h 309605"/>
                <a:gd name="connsiteX5" fmla="*/ 264267 w 265544"/>
                <a:gd name="connsiteY5" fmla="*/ 309604 h 309605"/>
                <a:gd name="connsiteX6" fmla="*/ 228548 w 265544"/>
                <a:gd name="connsiteY6" fmla="*/ 309605 h 309605"/>
                <a:gd name="connsiteX0" fmla="*/ 228548 w 265544"/>
                <a:gd name="connsiteY0" fmla="*/ 309605 h 309605"/>
                <a:gd name="connsiteX1" fmla="*/ 216641 w 265544"/>
                <a:gd name="connsiteY1" fmla="*/ 138154 h 309605"/>
                <a:gd name="connsiteX2" fmla="*/ 2328 w 265544"/>
                <a:gd name="connsiteY2" fmla="*/ 138765 h 309605"/>
                <a:gd name="connsiteX3" fmla="*/ 21379 w 265544"/>
                <a:gd name="connsiteY3" fmla="*/ 45285 h 309605"/>
                <a:gd name="connsiteX4" fmla="*/ 259505 w 265544"/>
                <a:gd name="connsiteY4" fmla="*/ 109580 h 309605"/>
                <a:gd name="connsiteX5" fmla="*/ 264267 w 265544"/>
                <a:gd name="connsiteY5" fmla="*/ 309604 h 309605"/>
                <a:gd name="connsiteX6" fmla="*/ 228548 w 265544"/>
                <a:gd name="connsiteY6" fmla="*/ 309605 h 309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44" h="309605">
                  <a:moveTo>
                    <a:pt x="228548" y="309605"/>
                  </a:moveTo>
                  <a:lnTo>
                    <a:pt x="216641" y="138154"/>
                  </a:lnTo>
                  <a:cubicBezTo>
                    <a:pt x="195209" y="-1944"/>
                    <a:pt x="18600" y="23275"/>
                    <a:pt x="2328" y="138765"/>
                  </a:cubicBezTo>
                  <a:cubicBezTo>
                    <a:pt x="-3625" y="136781"/>
                    <a:pt x="1534" y="81798"/>
                    <a:pt x="21379" y="45285"/>
                  </a:cubicBezTo>
                  <a:cubicBezTo>
                    <a:pt x="67417" y="-26152"/>
                    <a:pt x="222991" y="-19007"/>
                    <a:pt x="259505" y="109580"/>
                  </a:cubicBezTo>
                  <a:cubicBezTo>
                    <a:pt x="270617" y="190543"/>
                    <a:pt x="262680" y="242929"/>
                    <a:pt x="264267" y="309604"/>
                  </a:cubicBezTo>
                  <a:lnTo>
                    <a:pt x="228548" y="309605"/>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sp>
          <p:nvSpPr>
            <p:cNvPr id="1441" name="Oval 1440"/>
            <p:cNvSpPr/>
            <p:nvPr/>
          </p:nvSpPr>
          <p:spPr>
            <a:xfrm>
              <a:off x="4970060" y="1702012"/>
              <a:ext cx="87174" cy="102691"/>
            </a:xfrm>
            <a:prstGeom prst="ellips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Arial" panose="020B0604020202020204" pitchFamily="34" charset="0"/>
                <a:cs typeface="Arial" panose="020B0604020202020204" pitchFamily="34" charset="0"/>
              </a:endParaRPr>
            </a:p>
          </p:txBody>
        </p:sp>
      </p:grpSp>
      <p:sp>
        <p:nvSpPr>
          <p:cNvPr id="1481" name="TextBox 1480"/>
          <p:cNvSpPr txBox="1"/>
          <p:nvPr/>
        </p:nvSpPr>
        <p:spPr>
          <a:xfrm rot="19688381">
            <a:off x="10998289" y="1151028"/>
            <a:ext cx="847676" cy="4102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a:r>
              <a:rPr lang="en-US" sz="933" b="1" dirty="0">
                <a:solidFill>
                  <a:schemeClr val="tx1"/>
                </a:solidFill>
                <a:latin typeface="Arial" panose="020B0604020202020204" pitchFamily="34" charset="0"/>
                <a:cs typeface="Arial" panose="020B0604020202020204" pitchFamily="34" charset="0"/>
              </a:rPr>
              <a:t> </a:t>
            </a:r>
          </a:p>
          <a:p>
            <a:pPr algn="ctr" defTabSz="609585"/>
            <a:r>
              <a:rPr lang="en-US" sz="933" b="1" dirty="0">
                <a:solidFill>
                  <a:schemeClr val="tx1"/>
                </a:solidFill>
                <a:latin typeface="Arial" panose="020B0604020202020204" pitchFamily="34" charset="0"/>
                <a:cs typeface="Arial" panose="020B0604020202020204" pitchFamily="34" charset="0"/>
              </a:rPr>
              <a:t>L3 TEAM</a:t>
            </a:r>
          </a:p>
        </p:txBody>
      </p:sp>
      <p:sp>
        <p:nvSpPr>
          <p:cNvPr id="1482" name="TextBox 1481"/>
          <p:cNvSpPr txBox="1"/>
          <p:nvPr/>
        </p:nvSpPr>
        <p:spPr>
          <a:xfrm>
            <a:off x="9822726" y="566543"/>
            <a:ext cx="3565702"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121917" indent="-121917">
              <a:buFont typeface="Arial" panose="020B0604020202020204" pitchFamily="34" charset="0"/>
              <a:buChar char="•"/>
            </a:pPr>
            <a:r>
              <a:rPr lang="en-US" sz="1000" b="1" dirty="0">
                <a:solidFill>
                  <a:schemeClr val="tx1"/>
                </a:solidFill>
                <a:latin typeface="Arial" panose="020B0604020202020204" pitchFamily="34" charset="0"/>
                <a:cs typeface="Arial" panose="020B0604020202020204" pitchFamily="34" charset="0"/>
              </a:rPr>
              <a:t>Troubleshooting of L2 level issue based on SOPs</a:t>
            </a:r>
          </a:p>
          <a:p>
            <a:pPr marL="121917" indent="-121917">
              <a:buFont typeface="Arial" panose="020B0604020202020204" pitchFamily="34" charset="0"/>
              <a:buChar char="•"/>
            </a:pPr>
            <a:r>
              <a:rPr lang="en-US" sz="1000" b="1" dirty="0">
                <a:solidFill>
                  <a:schemeClr val="tx1"/>
                </a:solidFill>
                <a:latin typeface="Arial" panose="020B0604020202020204" pitchFamily="34" charset="0"/>
                <a:cs typeface="Arial" panose="020B0604020202020204" pitchFamily="34" charset="0"/>
              </a:rPr>
              <a:t>Share to L3 team</a:t>
            </a:r>
          </a:p>
        </p:txBody>
      </p:sp>
      <p:cxnSp>
        <p:nvCxnSpPr>
          <p:cNvPr id="1493" name="Curved Connector 1492"/>
          <p:cNvCxnSpPr/>
          <p:nvPr/>
        </p:nvCxnSpPr>
        <p:spPr>
          <a:xfrm>
            <a:off x="2214282" y="1632853"/>
            <a:ext cx="754087" cy="154808"/>
          </a:xfrm>
          <a:prstGeom prst="curvedConnector3">
            <a:avLst/>
          </a:prstGeom>
          <a:noFill/>
          <a:ln w="31750" cap="flat">
            <a:gradFill>
              <a:gsLst>
                <a:gs pos="0">
                  <a:schemeClr val="accent1">
                    <a:lumMod val="5000"/>
                    <a:lumOff val="95000"/>
                  </a:schemeClr>
                </a:gs>
                <a:gs pos="24000">
                  <a:schemeClr val="accent1">
                    <a:lumMod val="50000"/>
                  </a:schemeClr>
                </a:gs>
                <a:gs pos="83000">
                  <a:schemeClr val="accent1">
                    <a:lumMod val="75000"/>
                  </a:schemeClr>
                </a:gs>
                <a:gs pos="100000">
                  <a:schemeClr val="accent1">
                    <a:lumMod val="50000"/>
                  </a:schemeClr>
                </a:gs>
              </a:gsLst>
              <a:lin ang="5400000" scaled="1"/>
            </a:gradFill>
            <a:prstDash val="solid"/>
            <a:round/>
            <a:tailEnd type="triangle"/>
          </a:ln>
          <a:effectLst/>
          <a:sp3d/>
        </p:spPr>
        <p:style>
          <a:lnRef idx="0">
            <a:scrgbClr r="0" g="0" b="0"/>
          </a:lnRef>
          <a:fillRef idx="0">
            <a:scrgbClr r="0" g="0" b="0"/>
          </a:fillRef>
          <a:effectRef idx="0">
            <a:scrgbClr r="0" g="0" b="0"/>
          </a:effectRef>
          <a:fontRef idx="none"/>
        </p:style>
      </p:cxnSp>
      <p:sp>
        <p:nvSpPr>
          <p:cNvPr id="1497" name="Oval 1496"/>
          <p:cNvSpPr/>
          <p:nvPr/>
        </p:nvSpPr>
        <p:spPr>
          <a:xfrm>
            <a:off x="8739818" y="2489011"/>
            <a:ext cx="171623" cy="577144"/>
          </a:xfrm>
          <a:prstGeom prst="ellipse">
            <a:avLst/>
          </a:prstGeom>
          <a:no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a:endParaRPr lang="en-US" sz="1867" dirty="0">
              <a:latin typeface="Arial" panose="020B0604020202020204" pitchFamily="34" charset="0"/>
              <a:cs typeface="Arial" panose="020B0604020202020204" pitchFamily="34" charset="0"/>
            </a:endParaRPr>
          </a:p>
        </p:txBody>
      </p:sp>
      <p:cxnSp>
        <p:nvCxnSpPr>
          <p:cNvPr id="1521" name="Curved Connector 1520"/>
          <p:cNvCxnSpPr>
            <a:cxnSpLocks/>
            <a:stCxn id="849" idx="6"/>
          </p:cNvCxnSpPr>
          <p:nvPr/>
        </p:nvCxnSpPr>
        <p:spPr>
          <a:xfrm flipV="1">
            <a:off x="5149022" y="1642459"/>
            <a:ext cx="1159058" cy="120014"/>
          </a:xfrm>
          <a:prstGeom prst="curvedConnector3">
            <a:avLst/>
          </a:prstGeom>
          <a:noFill/>
          <a:ln w="31750" cap="flat">
            <a:gradFill>
              <a:gsLst>
                <a:gs pos="0">
                  <a:schemeClr val="accent1">
                    <a:lumMod val="5000"/>
                    <a:lumOff val="95000"/>
                  </a:schemeClr>
                </a:gs>
                <a:gs pos="24000">
                  <a:schemeClr val="accent1">
                    <a:lumMod val="50000"/>
                  </a:schemeClr>
                </a:gs>
                <a:gs pos="83000">
                  <a:schemeClr val="accent1">
                    <a:lumMod val="75000"/>
                  </a:schemeClr>
                </a:gs>
                <a:gs pos="100000">
                  <a:schemeClr val="accent1">
                    <a:lumMod val="50000"/>
                  </a:schemeClr>
                </a:gs>
              </a:gsLst>
              <a:lin ang="5400000" scaled="1"/>
            </a:gradFill>
            <a:prstDash val="solid"/>
            <a:round/>
            <a:tailEnd type="triangle"/>
          </a:ln>
          <a:effectLst/>
          <a:sp3d/>
        </p:spPr>
        <p:style>
          <a:lnRef idx="0">
            <a:scrgbClr r="0" g="0" b="0"/>
          </a:lnRef>
          <a:fillRef idx="0">
            <a:scrgbClr r="0" g="0" b="0"/>
          </a:fillRef>
          <a:effectRef idx="0">
            <a:scrgbClr r="0" g="0" b="0"/>
          </a:effectRef>
          <a:fontRef idx="none"/>
        </p:style>
      </p:cxnSp>
      <p:cxnSp>
        <p:nvCxnSpPr>
          <p:cNvPr id="1522" name="Curved Connector 1521"/>
          <p:cNvCxnSpPr/>
          <p:nvPr/>
        </p:nvCxnSpPr>
        <p:spPr>
          <a:xfrm flipV="1">
            <a:off x="7661245" y="1150740"/>
            <a:ext cx="818975" cy="443890"/>
          </a:xfrm>
          <a:prstGeom prst="curvedConnector3">
            <a:avLst/>
          </a:prstGeom>
          <a:noFill/>
          <a:ln w="31750" cap="flat">
            <a:gradFill>
              <a:gsLst>
                <a:gs pos="0">
                  <a:schemeClr val="accent1">
                    <a:lumMod val="5000"/>
                    <a:lumOff val="95000"/>
                  </a:schemeClr>
                </a:gs>
                <a:gs pos="24000">
                  <a:schemeClr val="accent1">
                    <a:lumMod val="50000"/>
                  </a:schemeClr>
                </a:gs>
                <a:gs pos="83000">
                  <a:schemeClr val="accent1">
                    <a:lumMod val="75000"/>
                  </a:schemeClr>
                </a:gs>
                <a:gs pos="100000">
                  <a:schemeClr val="accent1">
                    <a:lumMod val="50000"/>
                  </a:schemeClr>
                </a:gs>
              </a:gsLst>
              <a:lin ang="5400000" scaled="1"/>
            </a:gradFill>
            <a:prstDash val="solid"/>
            <a:round/>
            <a:tailEnd type="triangle"/>
          </a:ln>
          <a:effectLst/>
          <a:sp3d/>
        </p:spPr>
        <p:style>
          <a:lnRef idx="0">
            <a:scrgbClr r="0" g="0" b="0"/>
          </a:lnRef>
          <a:fillRef idx="0">
            <a:scrgbClr r="0" g="0" b="0"/>
          </a:fillRef>
          <a:effectRef idx="0">
            <a:scrgbClr r="0" g="0" b="0"/>
          </a:effectRef>
          <a:fontRef idx="none"/>
        </p:style>
      </p:cxnSp>
      <p:cxnSp>
        <p:nvCxnSpPr>
          <p:cNvPr id="516" name="Curved Connector 515"/>
          <p:cNvCxnSpPr>
            <a:cxnSpLocks/>
          </p:cNvCxnSpPr>
          <p:nvPr/>
        </p:nvCxnSpPr>
        <p:spPr>
          <a:xfrm>
            <a:off x="10095173" y="1349243"/>
            <a:ext cx="1062371" cy="618777"/>
          </a:xfrm>
          <a:prstGeom prst="curvedConnector3">
            <a:avLst/>
          </a:prstGeom>
          <a:noFill/>
          <a:ln w="31750" cap="flat">
            <a:gradFill>
              <a:gsLst>
                <a:gs pos="0">
                  <a:schemeClr val="accent1">
                    <a:lumMod val="8000"/>
                    <a:lumOff val="92000"/>
                  </a:schemeClr>
                </a:gs>
                <a:gs pos="24000">
                  <a:schemeClr val="accent1">
                    <a:lumMod val="50000"/>
                  </a:schemeClr>
                </a:gs>
                <a:gs pos="83000">
                  <a:schemeClr val="accent1">
                    <a:lumMod val="75000"/>
                  </a:schemeClr>
                </a:gs>
                <a:gs pos="100000">
                  <a:schemeClr val="accent1">
                    <a:lumMod val="50000"/>
                  </a:schemeClr>
                </a:gs>
              </a:gsLst>
              <a:lin ang="5400000" scaled="1"/>
            </a:gradFill>
            <a:prstDash val="solid"/>
            <a:round/>
            <a:tailEnd type="triangle"/>
          </a:ln>
          <a:effectLst/>
          <a:sp3d/>
        </p:spPr>
        <p:style>
          <a:lnRef idx="0">
            <a:scrgbClr r="0" g="0" b="0"/>
          </a:lnRef>
          <a:fillRef idx="0">
            <a:scrgbClr r="0" g="0" b="0"/>
          </a:fillRef>
          <a:effectRef idx="0">
            <a:scrgbClr r="0" g="0" b="0"/>
          </a:effectRef>
          <a:fontRef idx="none"/>
        </p:style>
      </p:cxnSp>
      <p:sp>
        <p:nvSpPr>
          <p:cNvPr id="545" name="Title 6">
            <a:extLst>
              <a:ext uri="{FF2B5EF4-FFF2-40B4-BE49-F238E27FC236}">
                <a16:creationId xmlns:a16="http://schemas.microsoft.com/office/drawing/2014/main" id="{29FAC91F-E532-475D-B93D-F00E0CFB55DC}"/>
              </a:ext>
            </a:extLst>
          </p:cNvPr>
          <p:cNvSpPr txBox="1">
            <a:spLocks noGrp="1"/>
          </p:cNvSpPr>
          <p:nvPr>
            <p:ph type="title"/>
          </p:nvPr>
        </p:nvSpPr>
        <p:spPr>
          <a:xfrm>
            <a:off x="296863" y="200025"/>
            <a:ext cx="13084175" cy="604838"/>
          </a:xfrm>
          <a:prstGeom prst="rect">
            <a:avLst/>
          </a:prstGeom>
        </p:spPr>
        <p:txBody>
          <a:bodyPr anchor="ctr">
            <a:noAutofit/>
          </a:bodyPr>
          <a:lstStyle>
            <a:lvl1pPr algn="l" defTabSz="910377" rtl="0" eaLnBrk="1" latinLnBrk="0" hangingPunct="1">
              <a:lnSpc>
                <a:spcPct val="90000"/>
              </a:lnSpc>
              <a:spcBef>
                <a:spcPct val="0"/>
              </a:spcBef>
              <a:buNone/>
              <a:defRPr sz="2800" b="1" kern="1200">
                <a:solidFill>
                  <a:srgbClr val="0070C0"/>
                </a:solidFill>
                <a:latin typeface="+mj-lt"/>
                <a:ea typeface="+mj-ea"/>
                <a:cs typeface="+mj-cs"/>
              </a:defRPr>
            </a:lvl1pPr>
          </a:lstStyle>
          <a:p>
            <a:r>
              <a:rPr lang="en-US" dirty="0">
                <a:latin typeface="Arial" panose="020B0604020202020204" pitchFamily="34" charset="0"/>
                <a:cs typeface="Arial" panose="020B0604020202020204" pitchFamily="34" charset="0"/>
              </a:rPr>
              <a:t>Challenges in working with tickets</a:t>
            </a:r>
          </a:p>
        </p:txBody>
      </p:sp>
      <p:grpSp>
        <p:nvGrpSpPr>
          <p:cNvPr id="2" name="Group 1">
            <a:extLst>
              <a:ext uri="{FF2B5EF4-FFF2-40B4-BE49-F238E27FC236}">
                <a16:creationId xmlns:a16="http://schemas.microsoft.com/office/drawing/2014/main" id="{07830B79-123E-4F8B-96B7-D3F3597E8AA2}"/>
              </a:ext>
            </a:extLst>
          </p:cNvPr>
          <p:cNvGrpSpPr/>
          <p:nvPr/>
        </p:nvGrpSpPr>
        <p:grpSpPr>
          <a:xfrm>
            <a:off x="2476294" y="2801336"/>
            <a:ext cx="2238608" cy="3531414"/>
            <a:chOff x="366905" y="2744400"/>
            <a:chExt cx="2238608" cy="3531414"/>
          </a:xfrm>
        </p:grpSpPr>
        <p:sp>
          <p:nvSpPr>
            <p:cNvPr id="564" name="Freeform 5">
              <a:extLst>
                <a:ext uri="{FF2B5EF4-FFF2-40B4-BE49-F238E27FC236}">
                  <a16:creationId xmlns:a16="http://schemas.microsoft.com/office/drawing/2014/main" id="{DC4AFDD4-C2C9-4123-A011-95C2B66F027E}"/>
                </a:ext>
              </a:extLst>
            </p:cNvPr>
            <p:cNvSpPr/>
            <p:nvPr/>
          </p:nvSpPr>
          <p:spPr>
            <a:xfrm>
              <a:off x="431905" y="3623757"/>
              <a:ext cx="2112758" cy="425576"/>
            </a:xfrm>
            <a:custGeom>
              <a:avLst/>
              <a:gdLst>
                <a:gd name="connsiteX0" fmla="*/ 0 w 3060545"/>
                <a:gd name="connsiteY0" fmla="*/ 61876 h 618764"/>
                <a:gd name="connsiteX1" fmla="*/ 61876 w 3060545"/>
                <a:gd name="connsiteY1" fmla="*/ 0 h 618764"/>
                <a:gd name="connsiteX2" fmla="*/ 2998669 w 3060545"/>
                <a:gd name="connsiteY2" fmla="*/ 0 h 618764"/>
                <a:gd name="connsiteX3" fmla="*/ 3060545 w 3060545"/>
                <a:gd name="connsiteY3" fmla="*/ 61876 h 618764"/>
                <a:gd name="connsiteX4" fmla="*/ 3060545 w 3060545"/>
                <a:gd name="connsiteY4" fmla="*/ 556888 h 618764"/>
                <a:gd name="connsiteX5" fmla="*/ 2998669 w 3060545"/>
                <a:gd name="connsiteY5" fmla="*/ 618764 h 618764"/>
                <a:gd name="connsiteX6" fmla="*/ 61876 w 3060545"/>
                <a:gd name="connsiteY6" fmla="*/ 618764 h 618764"/>
                <a:gd name="connsiteX7" fmla="*/ 0 w 3060545"/>
                <a:gd name="connsiteY7" fmla="*/ 556888 h 618764"/>
                <a:gd name="connsiteX8" fmla="*/ 0 w 3060545"/>
                <a:gd name="connsiteY8" fmla="*/ 61876 h 61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0545" h="618764">
                  <a:moveTo>
                    <a:pt x="0" y="61876"/>
                  </a:moveTo>
                  <a:cubicBezTo>
                    <a:pt x="0" y="27703"/>
                    <a:pt x="27703" y="0"/>
                    <a:pt x="61876" y="0"/>
                  </a:cubicBezTo>
                  <a:lnTo>
                    <a:pt x="2998669" y="0"/>
                  </a:lnTo>
                  <a:cubicBezTo>
                    <a:pt x="3032842" y="0"/>
                    <a:pt x="3060545" y="27703"/>
                    <a:pt x="3060545" y="61876"/>
                  </a:cubicBezTo>
                  <a:lnTo>
                    <a:pt x="3060545" y="556888"/>
                  </a:lnTo>
                  <a:cubicBezTo>
                    <a:pt x="3060545" y="591061"/>
                    <a:pt x="3032842" y="618764"/>
                    <a:pt x="2998669" y="618764"/>
                  </a:cubicBezTo>
                  <a:lnTo>
                    <a:pt x="61876" y="618764"/>
                  </a:lnTo>
                  <a:cubicBezTo>
                    <a:pt x="27703" y="618764"/>
                    <a:pt x="0" y="591061"/>
                    <a:pt x="0" y="556888"/>
                  </a:cubicBezTo>
                  <a:lnTo>
                    <a:pt x="0" y="61876"/>
                  </a:lnTo>
                  <a:close/>
                </a:path>
              </a:pathLst>
            </a:custGeom>
            <a:solidFill>
              <a:srgbClr val="007CC3"/>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4736" tIns="37328" rIns="44736" bIns="37328" numCol="1" spcCol="1270" anchor="ctr" anchorCtr="0">
              <a:noAutofit/>
            </a:bodyPr>
            <a:lstStyle/>
            <a:p>
              <a:pPr algn="ctr" defTabSz="518563">
                <a:lnSpc>
                  <a:spcPct val="90000"/>
                </a:lnSpc>
                <a:spcBef>
                  <a:spcPct val="0"/>
                </a:spcBef>
                <a:spcAft>
                  <a:spcPct val="35000"/>
                </a:spcAft>
              </a:pPr>
              <a:r>
                <a:rPr lang="en-US" sz="1200" dirty="0">
                  <a:latin typeface="Arial" panose="020B0604020202020204" pitchFamily="34" charset="0"/>
                  <a:cs typeface="Arial" panose="020B0604020202020204" pitchFamily="34" charset="0"/>
                </a:rPr>
                <a:t>Manual monitoring of ticket queue</a:t>
              </a:r>
              <a:endParaRPr lang="en-US" sz="1200" u="sng" dirty="0">
                <a:solidFill>
                  <a:schemeClr val="bg1"/>
                </a:solidFill>
                <a:latin typeface="Arial" panose="020B0604020202020204" pitchFamily="34" charset="0"/>
                <a:cs typeface="Arial" panose="020B0604020202020204" pitchFamily="34" charset="0"/>
              </a:endParaRPr>
            </a:p>
          </p:txBody>
        </p:sp>
        <p:sp>
          <p:nvSpPr>
            <p:cNvPr id="565" name="Freeform 6">
              <a:extLst>
                <a:ext uri="{FF2B5EF4-FFF2-40B4-BE49-F238E27FC236}">
                  <a16:creationId xmlns:a16="http://schemas.microsoft.com/office/drawing/2014/main" id="{04504A36-8344-417C-90A7-6EBE62138B93}"/>
                </a:ext>
              </a:extLst>
            </p:cNvPr>
            <p:cNvSpPr/>
            <p:nvPr/>
          </p:nvSpPr>
          <p:spPr>
            <a:xfrm>
              <a:off x="431905" y="4300802"/>
              <a:ext cx="2108608" cy="420268"/>
            </a:xfrm>
            <a:custGeom>
              <a:avLst/>
              <a:gdLst>
                <a:gd name="connsiteX0" fmla="*/ 0 w 3027722"/>
                <a:gd name="connsiteY0" fmla="*/ 61105 h 611045"/>
                <a:gd name="connsiteX1" fmla="*/ 61105 w 3027722"/>
                <a:gd name="connsiteY1" fmla="*/ 0 h 611045"/>
                <a:gd name="connsiteX2" fmla="*/ 2966618 w 3027722"/>
                <a:gd name="connsiteY2" fmla="*/ 0 h 611045"/>
                <a:gd name="connsiteX3" fmla="*/ 3027723 w 3027722"/>
                <a:gd name="connsiteY3" fmla="*/ 61105 h 611045"/>
                <a:gd name="connsiteX4" fmla="*/ 3027722 w 3027722"/>
                <a:gd name="connsiteY4" fmla="*/ 549941 h 611045"/>
                <a:gd name="connsiteX5" fmla="*/ 2966617 w 3027722"/>
                <a:gd name="connsiteY5" fmla="*/ 611046 h 611045"/>
                <a:gd name="connsiteX6" fmla="*/ 61105 w 3027722"/>
                <a:gd name="connsiteY6" fmla="*/ 611045 h 611045"/>
                <a:gd name="connsiteX7" fmla="*/ 0 w 3027722"/>
                <a:gd name="connsiteY7" fmla="*/ 549940 h 611045"/>
                <a:gd name="connsiteX8" fmla="*/ 0 w 3027722"/>
                <a:gd name="connsiteY8" fmla="*/ 61105 h 611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7722" h="611045">
                  <a:moveTo>
                    <a:pt x="0" y="61105"/>
                  </a:moveTo>
                  <a:cubicBezTo>
                    <a:pt x="0" y="27358"/>
                    <a:pt x="27358" y="0"/>
                    <a:pt x="61105" y="0"/>
                  </a:cubicBezTo>
                  <a:lnTo>
                    <a:pt x="2966618" y="0"/>
                  </a:lnTo>
                  <a:cubicBezTo>
                    <a:pt x="3000365" y="0"/>
                    <a:pt x="3027723" y="27358"/>
                    <a:pt x="3027723" y="61105"/>
                  </a:cubicBezTo>
                  <a:cubicBezTo>
                    <a:pt x="3027723" y="224050"/>
                    <a:pt x="3027722" y="386996"/>
                    <a:pt x="3027722" y="549941"/>
                  </a:cubicBezTo>
                  <a:cubicBezTo>
                    <a:pt x="3027722" y="583688"/>
                    <a:pt x="3000364" y="611046"/>
                    <a:pt x="2966617" y="611046"/>
                  </a:cubicBezTo>
                  <a:lnTo>
                    <a:pt x="61105" y="611045"/>
                  </a:lnTo>
                  <a:cubicBezTo>
                    <a:pt x="27358" y="611045"/>
                    <a:pt x="0" y="583687"/>
                    <a:pt x="0" y="549940"/>
                  </a:cubicBezTo>
                  <a:lnTo>
                    <a:pt x="0" y="61105"/>
                  </a:lnTo>
                  <a:close/>
                </a:path>
              </a:pathLst>
            </a:custGeom>
            <a:solidFill>
              <a:srgbClr val="007CC3"/>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4548" tIns="37139" rIns="44548" bIns="37139" numCol="1" spcCol="1270" anchor="ctr" anchorCtr="0">
              <a:noAutofit/>
            </a:bodyPr>
            <a:lstStyle/>
            <a:p>
              <a:pPr algn="ctr" defTabSz="518563">
                <a:lnSpc>
                  <a:spcPct val="90000"/>
                </a:lnSpc>
                <a:spcBef>
                  <a:spcPct val="0"/>
                </a:spcBef>
                <a:spcAft>
                  <a:spcPct val="35000"/>
                </a:spcAft>
              </a:pPr>
              <a:r>
                <a:rPr lang="en-US" sz="1200" dirty="0">
                  <a:latin typeface="Arial" panose="020B0604020202020204" pitchFamily="34" charset="0"/>
                  <a:cs typeface="Arial" panose="020B0604020202020204" pitchFamily="34" charset="0"/>
                </a:rPr>
                <a:t>Support different time zones</a:t>
              </a:r>
            </a:p>
          </p:txBody>
        </p:sp>
        <p:sp>
          <p:nvSpPr>
            <p:cNvPr id="566" name="Freeform 7">
              <a:extLst>
                <a:ext uri="{FF2B5EF4-FFF2-40B4-BE49-F238E27FC236}">
                  <a16:creationId xmlns:a16="http://schemas.microsoft.com/office/drawing/2014/main" id="{F1B7B5E3-0276-487B-89EA-91FAB348A189}"/>
                </a:ext>
              </a:extLst>
            </p:cNvPr>
            <p:cNvSpPr/>
            <p:nvPr/>
          </p:nvSpPr>
          <p:spPr>
            <a:xfrm>
              <a:off x="421457" y="4972539"/>
              <a:ext cx="2108608" cy="492043"/>
            </a:xfrm>
            <a:custGeom>
              <a:avLst/>
              <a:gdLst>
                <a:gd name="connsiteX0" fmla="*/ 0 w 3054533"/>
                <a:gd name="connsiteY0" fmla="*/ 71540 h 715404"/>
                <a:gd name="connsiteX1" fmla="*/ 71540 w 3054533"/>
                <a:gd name="connsiteY1" fmla="*/ 0 h 715404"/>
                <a:gd name="connsiteX2" fmla="*/ 2982993 w 3054533"/>
                <a:gd name="connsiteY2" fmla="*/ 0 h 715404"/>
                <a:gd name="connsiteX3" fmla="*/ 3054533 w 3054533"/>
                <a:gd name="connsiteY3" fmla="*/ 71540 h 715404"/>
                <a:gd name="connsiteX4" fmla="*/ 3054533 w 3054533"/>
                <a:gd name="connsiteY4" fmla="*/ 643864 h 715404"/>
                <a:gd name="connsiteX5" fmla="*/ 2982993 w 3054533"/>
                <a:gd name="connsiteY5" fmla="*/ 715404 h 715404"/>
                <a:gd name="connsiteX6" fmla="*/ 71540 w 3054533"/>
                <a:gd name="connsiteY6" fmla="*/ 715404 h 715404"/>
                <a:gd name="connsiteX7" fmla="*/ 0 w 3054533"/>
                <a:gd name="connsiteY7" fmla="*/ 643864 h 715404"/>
                <a:gd name="connsiteX8" fmla="*/ 0 w 3054533"/>
                <a:gd name="connsiteY8" fmla="*/ 71540 h 71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4533" h="715404">
                  <a:moveTo>
                    <a:pt x="0" y="71540"/>
                  </a:moveTo>
                  <a:cubicBezTo>
                    <a:pt x="0" y="32030"/>
                    <a:pt x="32030" y="0"/>
                    <a:pt x="71540" y="0"/>
                  </a:cubicBezTo>
                  <a:lnTo>
                    <a:pt x="2982993" y="0"/>
                  </a:lnTo>
                  <a:cubicBezTo>
                    <a:pt x="3022503" y="0"/>
                    <a:pt x="3054533" y="32030"/>
                    <a:pt x="3054533" y="71540"/>
                  </a:cubicBezTo>
                  <a:lnTo>
                    <a:pt x="3054533" y="643864"/>
                  </a:lnTo>
                  <a:cubicBezTo>
                    <a:pt x="3054533" y="683374"/>
                    <a:pt x="3022503" y="715404"/>
                    <a:pt x="2982993" y="715404"/>
                  </a:cubicBezTo>
                  <a:lnTo>
                    <a:pt x="71540" y="715404"/>
                  </a:lnTo>
                  <a:cubicBezTo>
                    <a:pt x="32030" y="715404"/>
                    <a:pt x="0" y="683374"/>
                    <a:pt x="0" y="643864"/>
                  </a:cubicBezTo>
                  <a:lnTo>
                    <a:pt x="0" y="71540"/>
                  </a:lnTo>
                  <a:close/>
                </a:path>
              </a:pathLst>
            </a:custGeom>
            <a:solidFill>
              <a:srgbClr val="007CC3"/>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7094" tIns="39686" rIns="47094" bIns="39686" numCol="1" spcCol="1270" anchor="ctr" anchorCtr="0">
              <a:noAutofit/>
            </a:bodyPr>
            <a:lstStyle/>
            <a:p>
              <a:pPr algn="ctr" defTabSz="518563">
                <a:lnSpc>
                  <a:spcPct val="90000"/>
                </a:lnSpc>
                <a:spcBef>
                  <a:spcPct val="0"/>
                </a:spcBef>
                <a:spcAft>
                  <a:spcPct val="35000"/>
                </a:spcAft>
              </a:pPr>
              <a:r>
                <a:rPr lang="en-US" sz="1200" dirty="0">
                  <a:latin typeface="Arial" panose="020B0604020202020204" pitchFamily="34" charset="0"/>
                  <a:cs typeface="Arial" panose="020B0604020202020204" pitchFamily="34" charset="0"/>
                </a:rPr>
                <a:t>Tickets with </a:t>
              </a:r>
              <a:r>
                <a:rPr lang="en-US" sz="1200" dirty="0">
                  <a:solidFill>
                    <a:schemeClr val="bg1"/>
                  </a:solidFill>
                  <a:latin typeface="Arial" panose="020B0604020202020204" pitchFamily="34" charset="0"/>
                  <a:cs typeface="Arial" panose="020B0604020202020204" pitchFamily="34" charset="0"/>
                </a:rPr>
                <a:t>incomplete information</a:t>
              </a:r>
            </a:p>
          </p:txBody>
        </p:sp>
        <p:sp>
          <p:nvSpPr>
            <p:cNvPr id="567" name="Freeform 8">
              <a:extLst>
                <a:ext uri="{FF2B5EF4-FFF2-40B4-BE49-F238E27FC236}">
                  <a16:creationId xmlns:a16="http://schemas.microsoft.com/office/drawing/2014/main" id="{AEE162DA-FAB7-4670-B0D7-ADD208953E8E}"/>
                </a:ext>
              </a:extLst>
            </p:cNvPr>
            <p:cNvSpPr/>
            <p:nvPr/>
          </p:nvSpPr>
          <p:spPr>
            <a:xfrm>
              <a:off x="415788" y="5718763"/>
              <a:ext cx="2119946" cy="557051"/>
            </a:xfrm>
            <a:custGeom>
              <a:avLst/>
              <a:gdLst>
                <a:gd name="connsiteX0" fmla="*/ 0 w 3033735"/>
                <a:gd name="connsiteY0" fmla="*/ 80992 h 809922"/>
                <a:gd name="connsiteX1" fmla="*/ 80992 w 3033735"/>
                <a:gd name="connsiteY1" fmla="*/ 0 h 809922"/>
                <a:gd name="connsiteX2" fmla="*/ 2952743 w 3033735"/>
                <a:gd name="connsiteY2" fmla="*/ 0 h 809922"/>
                <a:gd name="connsiteX3" fmla="*/ 3033735 w 3033735"/>
                <a:gd name="connsiteY3" fmla="*/ 80992 h 809922"/>
                <a:gd name="connsiteX4" fmla="*/ 3033735 w 3033735"/>
                <a:gd name="connsiteY4" fmla="*/ 728930 h 809922"/>
                <a:gd name="connsiteX5" fmla="*/ 2952743 w 3033735"/>
                <a:gd name="connsiteY5" fmla="*/ 809922 h 809922"/>
                <a:gd name="connsiteX6" fmla="*/ 80992 w 3033735"/>
                <a:gd name="connsiteY6" fmla="*/ 809922 h 809922"/>
                <a:gd name="connsiteX7" fmla="*/ 0 w 3033735"/>
                <a:gd name="connsiteY7" fmla="*/ 728930 h 809922"/>
                <a:gd name="connsiteX8" fmla="*/ 0 w 3033735"/>
                <a:gd name="connsiteY8" fmla="*/ 80992 h 80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3735" h="809922">
                  <a:moveTo>
                    <a:pt x="0" y="80992"/>
                  </a:moveTo>
                  <a:cubicBezTo>
                    <a:pt x="0" y="36261"/>
                    <a:pt x="36261" y="0"/>
                    <a:pt x="80992" y="0"/>
                  </a:cubicBezTo>
                  <a:lnTo>
                    <a:pt x="2952743" y="0"/>
                  </a:lnTo>
                  <a:cubicBezTo>
                    <a:pt x="2997474" y="0"/>
                    <a:pt x="3033735" y="36261"/>
                    <a:pt x="3033735" y="80992"/>
                  </a:cubicBezTo>
                  <a:lnTo>
                    <a:pt x="3033735" y="728930"/>
                  </a:lnTo>
                  <a:cubicBezTo>
                    <a:pt x="3033735" y="773661"/>
                    <a:pt x="2997474" y="809922"/>
                    <a:pt x="2952743" y="809922"/>
                  </a:cubicBezTo>
                  <a:lnTo>
                    <a:pt x="80992" y="809922"/>
                  </a:lnTo>
                  <a:cubicBezTo>
                    <a:pt x="36261" y="809922"/>
                    <a:pt x="0" y="773661"/>
                    <a:pt x="0" y="728930"/>
                  </a:cubicBezTo>
                  <a:lnTo>
                    <a:pt x="0" y="80992"/>
                  </a:lnTo>
                  <a:close/>
                </a:path>
              </a:pathLst>
            </a:custGeom>
            <a:solidFill>
              <a:srgbClr val="007CC3"/>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9402" tIns="41993" rIns="49402" bIns="41993" numCol="1" spcCol="1270" anchor="ctr" anchorCtr="0">
              <a:noAutofit/>
            </a:bodyPr>
            <a:lstStyle/>
            <a:p>
              <a:pPr algn="ctr" defTabSz="518563">
                <a:lnSpc>
                  <a:spcPct val="90000"/>
                </a:lnSpc>
                <a:spcBef>
                  <a:spcPct val="0"/>
                </a:spcBef>
                <a:spcAft>
                  <a:spcPct val="35000"/>
                </a:spcAft>
              </a:pPr>
              <a:r>
                <a:rPr lang="en-US" sz="1200" dirty="0">
                  <a:latin typeface="Arial" panose="020B0604020202020204" pitchFamily="34" charset="0"/>
                  <a:cs typeface="Arial" panose="020B0604020202020204" pitchFamily="34" charset="0"/>
                </a:rPr>
                <a:t>Manual effort spent in getting more information</a:t>
              </a:r>
            </a:p>
          </p:txBody>
        </p:sp>
        <p:sp>
          <p:nvSpPr>
            <p:cNvPr id="576" name="Right Brace 575">
              <a:extLst>
                <a:ext uri="{FF2B5EF4-FFF2-40B4-BE49-F238E27FC236}">
                  <a16:creationId xmlns:a16="http://schemas.microsoft.com/office/drawing/2014/main" id="{244C65EA-448C-4A27-89C0-474FDBF98FAA}"/>
                </a:ext>
              </a:extLst>
            </p:cNvPr>
            <p:cNvSpPr/>
            <p:nvPr/>
          </p:nvSpPr>
          <p:spPr>
            <a:xfrm rot="16200000">
              <a:off x="1269575" y="2226281"/>
              <a:ext cx="433273" cy="2108606"/>
            </a:xfrm>
            <a:prstGeom prst="rightBrace">
              <a:avLst/>
            </a:prstGeom>
            <a:ln>
              <a:solidFill>
                <a:srgbClr val="007C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578" name="TextBox 577">
              <a:extLst>
                <a:ext uri="{FF2B5EF4-FFF2-40B4-BE49-F238E27FC236}">
                  <a16:creationId xmlns:a16="http://schemas.microsoft.com/office/drawing/2014/main" id="{1263ED32-1461-470A-BE3C-157EC3644425}"/>
                </a:ext>
              </a:extLst>
            </p:cNvPr>
            <p:cNvSpPr txBox="1"/>
            <p:nvPr/>
          </p:nvSpPr>
          <p:spPr>
            <a:xfrm>
              <a:off x="366905" y="2744400"/>
              <a:ext cx="2238608" cy="276999"/>
            </a:xfrm>
            <a:prstGeom prst="rect">
              <a:avLst/>
            </a:prstGeom>
            <a:noFill/>
          </p:spPr>
          <p:txBody>
            <a:bodyPr wrap="square" rtlCol="0">
              <a:spAutoFit/>
            </a:bodyPr>
            <a:lstStyle/>
            <a:p>
              <a:pPr algn="ctr"/>
              <a:r>
                <a:rPr lang="en-US" sz="1200" dirty="0">
                  <a:solidFill>
                    <a:srgbClr val="007CC3"/>
                  </a:solidFill>
                  <a:latin typeface="Arial" panose="020B0604020202020204" pitchFamily="34" charset="0"/>
                  <a:cs typeface="Arial" panose="020B0604020202020204" pitchFamily="34" charset="0"/>
                </a:rPr>
                <a:t>Monitoring</a:t>
              </a:r>
            </a:p>
          </p:txBody>
        </p:sp>
      </p:grpSp>
      <p:grpSp>
        <p:nvGrpSpPr>
          <p:cNvPr id="3" name="Group 2">
            <a:extLst>
              <a:ext uri="{FF2B5EF4-FFF2-40B4-BE49-F238E27FC236}">
                <a16:creationId xmlns:a16="http://schemas.microsoft.com/office/drawing/2014/main" id="{B04E0CCC-7827-4205-8BE2-E4A2303CE2F4}"/>
              </a:ext>
            </a:extLst>
          </p:cNvPr>
          <p:cNvGrpSpPr/>
          <p:nvPr/>
        </p:nvGrpSpPr>
        <p:grpSpPr>
          <a:xfrm>
            <a:off x="5562354" y="2777609"/>
            <a:ext cx="2238608" cy="3549885"/>
            <a:chOff x="4502490" y="2720673"/>
            <a:chExt cx="2238608" cy="3549885"/>
          </a:xfrm>
        </p:grpSpPr>
        <p:sp>
          <p:nvSpPr>
            <p:cNvPr id="568" name="Freeform 10">
              <a:extLst>
                <a:ext uri="{FF2B5EF4-FFF2-40B4-BE49-F238E27FC236}">
                  <a16:creationId xmlns:a16="http://schemas.microsoft.com/office/drawing/2014/main" id="{F09FCA2F-8EAA-4988-92CC-4AE4A0A64511}"/>
                </a:ext>
              </a:extLst>
            </p:cNvPr>
            <p:cNvSpPr/>
            <p:nvPr/>
          </p:nvSpPr>
          <p:spPr>
            <a:xfrm>
              <a:off x="4532014" y="3613140"/>
              <a:ext cx="2156754" cy="406939"/>
            </a:xfrm>
            <a:custGeom>
              <a:avLst/>
              <a:gdLst>
                <a:gd name="connsiteX0" fmla="*/ 0 w 3124278"/>
                <a:gd name="connsiteY0" fmla="*/ 59167 h 591666"/>
                <a:gd name="connsiteX1" fmla="*/ 59167 w 3124278"/>
                <a:gd name="connsiteY1" fmla="*/ 0 h 591666"/>
                <a:gd name="connsiteX2" fmla="*/ 3065111 w 3124278"/>
                <a:gd name="connsiteY2" fmla="*/ 0 h 591666"/>
                <a:gd name="connsiteX3" fmla="*/ 3124278 w 3124278"/>
                <a:gd name="connsiteY3" fmla="*/ 59167 h 591666"/>
                <a:gd name="connsiteX4" fmla="*/ 3124278 w 3124278"/>
                <a:gd name="connsiteY4" fmla="*/ 532499 h 591666"/>
                <a:gd name="connsiteX5" fmla="*/ 3065111 w 3124278"/>
                <a:gd name="connsiteY5" fmla="*/ 591666 h 591666"/>
                <a:gd name="connsiteX6" fmla="*/ 59167 w 3124278"/>
                <a:gd name="connsiteY6" fmla="*/ 591666 h 591666"/>
                <a:gd name="connsiteX7" fmla="*/ 0 w 3124278"/>
                <a:gd name="connsiteY7" fmla="*/ 532499 h 591666"/>
                <a:gd name="connsiteX8" fmla="*/ 0 w 3124278"/>
                <a:gd name="connsiteY8" fmla="*/ 59167 h 59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4278" h="591666">
                  <a:moveTo>
                    <a:pt x="0" y="59167"/>
                  </a:moveTo>
                  <a:cubicBezTo>
                    <a:pt x="0" y="26490"/>
                    <a:pt x="26490" y="0"/>
                    <a:pt x="59167" y="0"/>
                  </a:cubicBezTo>
                  <a:lnTo>
                    <a:pt x="3065111" y="0"/>
                  </a:lnTo>
                  <a:cubicBezTo>
                    <a:pt x="3097788" y="0"/>
                    <a:pt x="3124278" y="26490"/>
                    <a:pt x="3124278" y="59167"/>
                  </a:cubicBezTo>
                  <a:lnTo>
                    <a:pt x="3124278" y="532499"/>
                  </a:lnTo>
                  <a:cubicBezTo>
                    <a:pt x="3124278" y="565176"/>
                    <a:pt x="3097788" y="591666"/>
                    <a:pt x="3065111" y="591666"/>
                  </a:cubicBezTo>
                  <a:lnTo>
                    <a:pt x="59167" y="591666"/>
                  </a:lnTo>
                  <a:cubicBezTo>
                    <a:pt x="26490" y="591666"/>
                    <a:pt x="0" y="565176"/>
                    <a:pt x="0" y="532499"/>
                  </a:cubicBezTo>
                  <a:lnTo>
                    <a:pt x="0" y="59167"/>
                  </a:lnTo>
                  <a:close/>
                </a:path>
              </a:pathLst>
            </a:custGeom>
            <a:solidFill>
              <a:srgbClr val="007CC3"/>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4074" tIns="36666" rIns="44074" bIns="36666" numCol="1" spcCol="1270" anchor="ctr" anchorCtr="0">
              <a:noAutofit/>
            </a:bodyPr>
            <a:lstStyle/>
            <a:p>
              <a:pPr algn="ctr" defTabSz="518563">
                <a:lnSpc>
                  <a:spcPct val="90000"/>
                </a:lnSpc>
                <a:spcBef>
                  <a:spcPct val="0"/>
                </a:spcBef>
                <a:spcAft>
                  <a:spcPct val="35000"/>
                </a:spcAft>
              </a:pPr>
              <a:r>
                <a:rPr lang="en-US" sz="1200" dirty="0">
                  <a:latin typeface="Arial" panose="020B0604020202020204" pitchFamily="34" charset="0"/>
                  <a:cs typeface="Arial" panose="020B0604020202020204" pitchFamily="34" charset="0"/>
                </a:rPr>
                <a:t>Misroute ticket in wrong queue</a:t>
              </a:r>
            </a:p>
          </p:txBody>
        </p:sp>
        <p:sp>
          <p:nvSpPr>
            <p:cNvPr id="569" name="Freeform 11">
              <a:extLst>
                <a:ext uri="{FF2B5EF4-FFF2-40B4-BE49-F238E27FC236}">
                  <a16:creationId xmlns:a16="http://schemas.microsoft.com/office/drawing/2014/main" id="{BC22CF8D-51CE-4BC0-83CA-286E19111E70}"/>
                </a:ext>
              </a:extLst>
            </p:cNvPr>
            <p:cNvSpPr/>
            <p:nvPr/>
          </p:nvSpPr>
          <p:spPr>
            <a:xfrm>
              <a:off x="4565381" y="4300802"/>
              <a:ext cx="2138681" cy="439190"/>
            </a:xfrm>
            <a:custGeom>
              <a:avLst/>
              <a:gdLst>
                <a:gd name="connsiteX0" fmla="*/ 0 w 3098096"/>
                <a:gd name="connsiteY0" fmla="*/ 63856 h 638559"/>
                <a:gd name="connsiteX1" fmla="*/ 63856 w 3098096"/>
                <a:gd name="connsiteY1" fmla="*/ 0 h 638559"/>
                <a:gd name="connsiteX2" fmla="*/ 3034240 w 3098096"/>
                <a:gd name="connsiteY2" fmla="*/ 0 h 638559"/>
                <a:gd name="connsiteX3" fmla="*/ 3098096 w 3098096"/>
                <a:gd name="connsiteY3" fmla="*/ 63856 h 638559"/>
                <a:gd name="connsiteX4" fmla="*/ 3098096 w 3098096"/>
                <a:gd name="connsiteY4" fmla="*/ 574703 h 638559"/>
                <a:gd name="connsiteX5" fmla="*/ 3034240 w 3098096"/>
                <a:gd name="connsiteY5" fmla="*/ 638559 h 638559"/>
                <a:gd name="connsiteX6" fmla="*/ 63856 w 3098096"/>
                <a:gd name="connsiteY6" fmla="*/ 638559 h 638559"/>
                <a:gd name="connsiteX7" fmla="*/ 0 w 3098096"/>
                <a:gd name="connsiteY7" fmla="*/ 574703 h 638559"/>
                <a:gd name="connsiteX8" fmla="*/ 0 w 3098096"/>
                <a:gd name="connsiteY8" fmla="*/ 63856 h 638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8096" h="638559">
                  <a:moveTo>
                    <a:pt x="0" y="63856"/>
                  </a:moveTo>
                  <a:cubicBezTo>
                    <a:pt x="0" y="28589"/>
                    <a:pt x="28589" y="0"/>
                    <a:pt x="63856" y="0"/>
                  </a:cubicBezTo>
                  <a:lnTo>
                    <a:pt x="3034240" y="0"/>
                  </a:lnTo>
                  <a:cubicBezTo>
                    <a:pt x="3069507" y="0"/>
                    <a:pt x="3098096" y="28589"/>
                    <a:pt x="3098096" y="63856"/>
                  </a:cubicBezTo>
                  <a:lnTo>
                    <a:pt x="3098096" y="574703"/>
                  </a:lnTo>
                  <a:cubicBezTo>
                    <a:pt x="3098096" y="609970"/>
                    <a:pt x="3069507" y="638559"/>
                    <a:pt x="3034240" y="638559"/>
                  </a:cubicBezTo>
                  <a:lnTo>
                    <a:pt x="63856" y="638559"/>
                  </a:lnTo>
                  <a:cubicBezTo>
                    <a:pt x="28589" y="638559"/>
                    <a:pt x="0" y="609970"/>
                    <a:pt x="0" y="574703"/>
                  </a:cubicBezTo>
                  <a:lnTo>
                    <a:pt x="0" y="63856"/>
                  </a:lnTo>
                  <a:close/>
                </a:path>
              </a:pathLst>
            </a:custGeom>
            <a:solidFill>
              <a:srgbClr val="007CC3"/>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5219" tIns="37811" rIns="45219" bIns="37811" numCol="1" spcCol="1270" anchor="ctr" anchorCtr="0">
              <a:noAutofit/>
            </a:bodyPr>
            <a:lstStyle/>
            <a:p>
              <a:pPr algn="ctr" defTabSz="518563">
                <a:lnSpc>
                  <a:spcPct val="90000"/>
                </a:lnSpc>
                <a:spcBef>
                  <a:spcPct val="0"/>
                </a:spcBef>
                <a:spcAft>
                  <a:spcPct val="35000"/>
                </a:spcAft>
              </a:pPr>
              <a:r>
                <a:rPr lang="en-US" sz="1200" dirty="0">
                  <a:latin typeface="Arial" panose="020B0604020202020204" pitchFamily="34" charset="0"/>
                  <a:cs typeface="Arial" panose="020B0604020202020204" pitchFamily="34" charset="0"/>
                </a:rPr>
                <a:t>Mapping to incorrect support category</a:t>
              </a:r>
            </a:p>
          </p:txBody>
        </p:sp>
        <p:sp>
          <p:nvSpPr>
            <p:cNvPr id="570" name="Freeform 12">
              <a:extLst>
                <a:ext uri="{FF2B5EF4-FFF2-40B4-BE49-F238E27FC236}">
                  <a16:creationId xmlns:a16="http://schemas.microsoft.com/office/drawing/2014/main" id="{8810A612-C021-4782-BAD8-685EA5744B65}"/>
                </a:ext>
              </a:extLst>
            </p:cNvPr>
            <p:cNvSpPr/>
            <p:nvPr/>
          </p:nvSpPr>
          <p:spPr>
            <a:xfrm>
              <a:off x="4567159" y="4977879"/>
              <a:ext cx="2138681" cy="497918"/>
            </a:xfrm>
            <a:custGeom>
              <a:avLst/>
              <a:gdLst>
                <a:gd name="connsiteX0" fmla="*/ 0 w 3017637"/>
                <a:gd name="connsiteY0" fmla="*/ 72395 h 723946"/>
                <a:gd name="connsiteX1" fmla="*/ 72395 w 3017637"/>
                <a:gd name="connsiteY1" fmla="*/ 0 h 723946"/>
                <a:gd name="connsiteX2" fmla="*/ 2945242 w 3017637"/>
                <a:gd name="connsiteY2" fmla="*/ 0 h 723946"/>
                <a:gd name="connsiteX3" fmla="*/ 3017637 w 3017637"/>
                <a:gd name="connsiteY3" fmla="*/ 72395 h 723946"/>
                <a:gd name="connsiteX4" fmla="*/ 3017637 w 3017637"/>
                <a:gd name="connsiteY4" fmla="*/ 651551 h 723946"/>
                <a:gd name="connsiteX5" fmla="*/ 2945242 w 3017637"/>
                <a:gd name="connsiteY5" fmla="*/ 723946 h 723946"/>
                <a:gd name="connsiteX6" fmla="*/ 72395 w 3017637"/>
                <a:gd name="connsiteY6" fmla="*/ 723946 h 723946"/>
                <a:gd name="connsiteX7" fmla="*/ 0 w 3017637"/>
                <a:gd name="connsiteY7" fmla="*/ 651551 h 723946"/>
                <a:gd name="connsiteX8" fmla="*/ 0 w 3017637"/>
                <a:gd name="connsiteY8" fmla="*/ 72395 h 72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637" h="723946">
                  <a:moveTo>
                    <a:pt x="0" y="72395"/>
                  </a:moveTo>
                  <a:cubicBezTo>
                    <a:pt x="0" y="32412"/>
                    <a:pt x="32412" y="0"/>
                    <a:pt x="72395" y="0"/>
                  </a:cubicBezTo>
                  <a:lnTo>
                    <a:pt x="2945242" y="0"/>
                  </a:lnTo>
                  <a:cubicBezTo>
                    <a:pt x="2985225" y="0"/>
                    <a:pt x="3017637" y="32412"/>
                    <a:pt x="3017637" y="72395"/>
                  </a:cubicBezTo>
                  <a:lnTo>
                    <a:pt x="3017637" y="651551"/>
                  </a:lnTo>
                  <a:cubicBezTo>
                    <a:pt x="3017637" y="691534"/>
                    <a:pt x="2985225" y="723946"/>
                    <a:pt x="2945242" y="723946"/>
                  </a:cubicBezTo>
                  <a:lnTo>
                    <a:pt x="72395" y="723946"/>
                  </a:lnTo>
                  <a:cubicBezTo>
                    <a:pt x="32412" y="723946"/>
                    <a:pt x="0" y="691534"/>
                    <a:pt x="0" y="651551"/>
                  </a:cubicBezTo>
                  <a:lnTo>
                    <a:pt x="0" y="72395"/>
                  </a:lnTo>
                  <a:close/>
                </a:path>
              </a:pathLst>
            </a:custGeom>
            <a:solidFill>
              <a:srgbClr val="007CC3"/>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7303" tIns="39895" rIns="47303" bIns="39895" numCol="1" spcCol="1270" anchor="ctr" anchorCtr="0">
              <a:noAutofit/>
            </a:bodyPr>
            <a:lstStyle/>
            <a:p>
              <a:pPr algn="ctr" defTabSz="518563">
                <a:lnSpc>
                  <a:spcPct val="90000"/>
                </a:lnSpc>
                <a:spcBef>
                  <a:spcPct val="0"/>
                </a:spcBef>
                <a:spcAft>
                  <a:spcPct val="35000"/>
                </a:spcAft>
              </a:pPr>
              <a:r>
                <a:rPr lang="en-US" sz="1200" dirty="0">
                  <a:solidFill>
                    <a:schemeClr val="bg1"/>
                  </a:solidFill>
                  <a:latin typeface="Arial" panose="020B0604020202020204" pitchFamily="34" charset="0"/>
                  <a:cs typeface="Arial" panose="020B0604020202020204" pitchFamily="34" charset="0"/>
                </a:rPr>
                <a:t>Mapping</a:t>
              </a:r>
              <a:r>
                <a:rPr lang="en-US" sz="1200" dirty="0">
                  <a:latin typeface="Arial" panose="020B0604020202020204" pitchFamily="34" charset="0"/>
                  <a:cs typeface="Arial" panose="020B0604020202020204" pitchFamily="34" charset="0"/>
                </a:rPr>
                <a:t> to incorrect group</a:t>
              </a:r>
            </a:p>
          </p:txBody>
        </p:sp>
        <p:sp>
          <p:nvSpPr>
            <p:cNvPr id="571" name="Freeform 13">
              <a:extLst>
                <a:ext uri="{FF2B5EF4-FFF2-40B4-BE49-F238E27FC236}">
                  <a16:creationId xmlns:a16="http://schemas.microsoft.com/office/drawing/2014/main" id="{1344C543-9A4D-49E5-BADE-41E4D9C4BE40}"/>
                </a:ext>
              </a:extLst>
            </p:cNvPr>
            <p:cNvSpPr/>
            <p:nvPr/>
          </p:nvSpPr>
          <p:spPr>
            <a:xfrm>
              <a:off x="4567159" y="5718763"/>
              <a:ext cx="2119946" cy="551795"/>
            </a:xfrm>
            <a:custGeom>
              <a:avLst/>
              <a:gdLst>
                <a:gd name="connsiteX0" fmla="*/ 0 w 3017637"/>
                <a:gd name="connsiteY0" fmla="*/ 80228 h 802281"/>
                <a:gd name="connsiteX1" fmla="*/ 80228 w 3017637"/>
                <a:gd name="connsiteY1" fmla="*/ 0 h 802281"/>
                <a:gd name="connsiteX2" fmla="*/ 2937409 w 3017637"/>
                <a:gd name="connsiteY2" fmla="*/ 0 h 802281"/>
                <a:gd name="connsiteX3" fmla="*/ 3017637 w 3017637"/>
                <a:gd name="connsiteY3" fmla="*/ 80228 h 802281"/>
                <a:gd name="connsiteX4" fmla="*/ 3017637 w 3017637"/>
                <a:gd name="connsiteY4" fmla="*/ 722053 h 802281"/>
                <a:gd name="connsiteX5" fmla="*/ 2937409 w 3017637"/>
                <a:gd name="connsiteY5" fmla="*/ 802281 h 802281"/>
                <a:gd name="connsiteX6" fmla="*/ 80228 w 3017637"/>
                <a:gd name="connsiteY6" fmla="*/ 802281 h 802281"/>
                <a:gd name="connsiteX7" fmla="*/ 0 w 3017637"/>
                <a:gd name="connsiteY7" fmla="*/ 722053 h 802281"/>
                <a:gd name="connsiteX8" fmla="*/ 0 w 3017637"/>
                <a:gd name="connsiteY8" fmla="*/ 80228 h 80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637" h="802281">
                  <a:moveTo>
                    <a:pt x="0" y="80228"/>
                  </a:moveTo>
                  <a:cubicBezTo>
                    <a:pt x="0" y="35919"/>
                    <a:pt x="35919" y="0"/>
                    <a:pt x="80228" y="0"/>
                  </a:cubicBezTo>
                  <a:lnTo>
                    <a:pt x="2937409" y="0"/>
                  </a:lnTo>
                  <a:cubicBezTo>
                    <a:pt x="2981718" y="0"/>
                    <a:pt x="3017637" y="35919"/>
                    <a:pt x="3017637" y="80228"/>
                  </a:cubicBezTo>
                  <a:lnTo>
                    <a:pt x="3017637" y="722053"/>
                  </a:lnTo>
                  <a:cubicBezTo>
                    <a:pt x="3017637" y="766362"/>
                    <a:pt x="2981718" y="802281"/>
                    <a:pt x="2937409" y="802281"/>
                  </a:cubicBezTo>
                  <a:lnTo>
                    <a:pt x="80228" y="802281"/>
                  </a:lnTo>
                  <a:cubicBezTo>
                    <a:pt x="35919" y="802281"/>
                    <a:pt x="0" y="766362"/>
                    <a:pt x="0" y="722053"/>
                  </a:cubicBezTo>
                  <a:lnTo>
                    <a:pt x="0" y="80228"/>
                  </a:lnTo>
                  <a:close/>
                </a:path>
              </a:pathLst>
            </a:custGeom>
            <a:solidFill>
              <a:srgbClr val="007CC3"/>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9215" tIns="41807" rIns="49215" bIns="41807" numCol="1" spcCol="1270" anchor="ctr" anchorCtr="0">
              <a:noAutofit/>
            </a:bodyPr>
            <a:lstStyle/>
            <a:p>
              <a:pPr algn="ctr" defTabSz="518563">
                <a:lnSpc>
                  <a:spcPct val="90000"/>
                </a:lnSpc>
                <a:spcBef>
                  <a:spcPct val="0"/>
                </a:spcBef>
                <a:spcAft>
                  <a:spcPct val="35000"/>
                </a:spcAft>
              </a:pPr>
              <a:r>
                <a:rPr lang="en-US" sz="1200" dirty="0">
                  <a:latin typeface="Arial" panose="020B0604020202020204" pitchFamily="34" charset="0"/>
                  <a:cs typeface="Arial" panose="020B0604020202020204" pitchFamily="34" charset="0"/>
                </a:rPr>
                <a:t>Mapping to incorrect application</a:t>
              </a:r>
            </a:p>
          </p:txBody>
        </p:sp>
        <p:sp>
          <p:nvSpPr>
            <p:cNvPr id="577" name="Right Brace 576">
              <a:extLst>
                <a:ext uri="{FF2B5EF4-FFF2-40B4-BE49-F238E27FC236}">
                  <a16:creationId xmlns:a16="http://schemas.microsoft.com/office/drawing/2014/main" id="{2C9F9D90-186D-4432-9859-A0F446772D3C}"/>
                </a:ext>
              </a:extLst>
            </p:cNvPr>
            <p:cNvSpPr/>
            <p:nvPr/>
          </p:nvSpPr>
          <p:spPr>
            <a:xfrm rot="16200000">
              <a:off x="5383900" y="2376055"/>
              <a:ext cx="551793" cy="1880093"/>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579" name="TextBox 578">
              <a:extLst>
                <a:ext uri="{FF2B5EF4-FFF2-40B4-BE49-F238E27FC236}">
                  <a16:creationId xmlns:a16="http://schemas.microsoft.com/office/drawing/2014/main" id="{143FC215-AB79-4509-A02A-C2EC4C60A692}"/>
                </a:ext>
              </a:extLst>
            </p:cNvPr>
            <p:cNvSpPr txBox="1"/>
            <p:nvPr/>
          </p:nvSpPr>
          <p:spPr>
            <a:xfrm>
              <a:off x="4502490" y="2720673"/>
              <a:ext cx="2238608" cy="276999"/>
            </a:xfrm>
            <a:prstGeom prst="rect">
              <a:avLst/>
            </a:prstGeom>
            <a:noFill/>
          </p:spPr>
          <p:txBody>
            <a:bodyPr wrap="square" rtlCol="0">
              <a:spAutoFit/>
            </a:bodyPr>
            <a:lstStyle/>
            <a:p>
              <a:pPr algn="ctr"/>
              <a:r>
                <a:rPr lang="en-US" sz="1200" dirty="0">
                  <a:solidFill>
                    <a:srgbClr val="007CC3"/>
                  </a:solidFill>
                  <a:latin typeface="Arial" panose="020B0604020202020204" pitchFamily="34" charset="0"/>
                  <a:cs typeface="Arial" panose="020B0604020202020204" pitchFamily="34" charset="0"/>
                </a:rPr>
                <a:t>Classify</a:t>
              </a:r>
            </a:p>
          </p:txBody>
        </p:sp>
      </p:grpSp>
      <p:sp>
        <p:nvSpPr>
          <p:cNvPr id="581" name="Right Brace 580">
            <a:extLst>
              <a:ext uri="{FF2B5EF4-FFF2-40B4-BE49-F238E27FC236}">
                <a16:creationId xmlns:a16="http://schemas.microsoft.com/office/drawing/2014/main" id="{F90CCB9B-7B90-43B9-9836-962D5046E4BC}"/>
              </a:ext>
            </a:extLst>
          </p:cNvPr>
          <p:cNvSpPr/>
          <p:nvPr/>
        </p:nvSpPr>
        <p:spPr>
          <a:xfrm rot="16200000">
            <a:off x="6446509" y="2248526"/>
            <a:ext cx="433273" cy="2156753"/>
          </a:xfrm>
          <a:prstGeom prst="rightBrace">
            <a:avLst/>
          </a:prstGeom>
          <a:ln>
            <a:solidFill>
              <a:srgbClr val="007C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solidFill>
                <a:schemeClr val="tx1">
                  <a:lumMod val="95000"/>
                  <a:lumOff val="5000"/>
                </a:schemeClr>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412CE320-57D6-43E2-B5B0-8C739DF71D27}"/>
              </a:ext>
            </a:extLst>
          </p:cNvPr>
          <p:cNvGrpSpPr/>
          <p:nvPr/>
        </p:nvGrpSpPr>
        <p:grpSpPr>
          <a:xfrm>
            <a:off x="8756090" y="2713976"/>
            <a:ext cx="2238608" cy="3609627"/>
            <a:chOff x="8241223" y="2687696"/>
            <a:chExt cx="2238608" cy="3609627"/>
          </a:xfrm>
        </p:grpSpPr>
        <p:sp>
          <p:nvSpPr>
            <p:cNvPr id="572" name="Freeform 15">
              <a:extLst>
                <a:ext uri="{FF2B5EF4-FFF2-40B4-BE49-F238E27FC236}">
                  <a16:creationId xmlns:a16="http://schemas.microsoft.com/office/drawing/2014/main" id="{99B8BFC5-C3E9-4806-91D7-B64AB5F68E46}"/>
                </a:ext>
              </a:extLst>
            </p:cNvPr>
            <p:cNvSpPr/>
            <p:nvPr/>
          </p:nvSpPr>
          <p:spPr>
            <a:xfrm>
              <a:off x="8294846" y="3650589"/>
              <a:ext cx="2136097" cy="388428"/>
            </a:xfrm>
            <a:custGeom>
              <a:avLst/>
              <a:gdLst>
                <a:gd name="connsiteX0" fmla="*/ 0 w 3094352"/>
                <a:gd name="connsiteY0" fmla="*/ 56475 h 564752"/>
                <a:gd name="connsiteX1" fmla="*/ 56475 w 3094352"/>
                <a:gd name="connsiteY1" fmla="*/ 0 h 564752"/>
                <a:gd name="connsiteX2" fmla="*/ 3037877 w 3094352"/>
                <a:gd name="connsiteY2" fmla="*/ 0 h 564752"/>
                <a:gd name="connsiteX3" fmla="*/ 3094352 w 3094352"/>
                <a:gd name="connsiteY3" fmla="*/ 56475 h 564752"/>
                <a:gd name="connsiteX4" fmla="*/ 3094352 w 3094352"/>
                <a:gd name="connsiteY4" fmla="*/ 508277 h 564752"/>
                <a:gd name="connsiteX5" fmla="*/ 3037877 w 3094352"/>
                <a:gd name="connsiteY5" fmla="*/ 564752 h 564752"/>
                <a:gd name="connsiteX6" fmla="*/ 56475 w 3094352"/>
                <a:gd name="connsiteY6" fmla="*/ 564752 h 564752"/>
                <a:gd name="connsiteX7" fmla="*/ 0 w 3094352"/>
                <a:gd name="connsiteY7" fmla="*/ 508277 h 564752"/>
                <a:gd name="connsiteX8" fmla="*/ 0 w 3094352"/>
                <a:gd name="connsiteY8" fmla="*/ 56475 h 56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4352" h="564752">
                  <a:moveTo>
                    <a:pt x="0" y="56475"/>
                  </a:moveTo>
                  <a:cubicBezTo>
                    <a:pt x="0" y="25285"/>
                    <a:pt x="25285" y="0"/>
                    <a:pt x="56475" y="0"/>
                  </a:cubicBezTo>
                  <a:lnTo>
                    <a:pt x="3037877" y="0"/>
                  </a:lnTo>
                  <a:cubicBezTo>
                    <a:pt x="3069067" y="0"/>
                    <a:pt x="3094352" y="25285"/>
                    <a:pt x="3094352" y="56475"/>
                  </a:cubicBezTo>
                  <a:lnTo>
                    <a:pt x="3094352" y="508277"/>
                  </a:lnTo>
                  <a:cubicBezTo>
                    <a:pt x="3094352" y="539467"/>
                    <a:pt x="3069067" y="564752"/>
                    <a:pt x="3037877" y="564752"/>
                  </a:cubicBezTo>
                  <a:lnTo>
                    <a:pt x="56475" y="564752"/>
                  </a:lnTo>
                  <a:cubicBezTo>
                    <a:pt x="25285" y="564752"/>
                    <a:pt x="0" y="539467"/>
                    <a:pt x="0" y="508277"/>
                  </a:cubicBezTo>
                  <a:lnTo>
                    <a:pt x="0" y="56475"/>
                  </a:lnTo>
                  <a:close/>
                </a:path>
              </a:pathLst>
            </a:custGeom>
            <a:solidFill>
              <a:srgbClr val="007CC3"/>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3418" tIns="36009" rIns="43418" bIns="36009" numCol="1" spcCol="1270" anchor="ctr" anchorCtr="0">
              <a:noAutofit/>
            </a:bodyPr>
            <a:lstStyle/>
            <a:p>
              <a:pPr algn="ctr" defTabSz="518563">
                <a:lnSpc>
                  <a:spcPct val="90000"/>
                </a:lnSpc>
                <a:spcBef>
                  <a:spcPct val="0"/>
                </a:spcBef>
                <a:spcAft>
                  <a:spcPct val="35000"/>
                </a:spcAft>
              </a:pPr>
              <a:r>
                <a:rPr lang="en-US" sz="1200" dirty="0">
                  <a:latin typeface="Arial" panose="020B0604020202020204" pitchFamily="34" charset="0"/>
                  <a:cs typeface="Arial" panose="020B0604020202020204" pitchFamily="34" charset="0"/>
                </a:rPr>
                <a:t>Whom to assign ticket?</a:t>
              </a:r>
            </a:p>
          </p:txBody>
        </p:sp>
        <p:sp>
          <p:nvSpPr>
            <p:cNvPr id="573" name="Freeform 16">
              <a:extLst>
                <a:ext uri="{FF2B5EF4-FFF2-40B4-BE49-F238E27FC236}">
                  <a16:creationId xmlns:a16="http://schemas.microsoft.com/office/drawing/2014/main" id="{74571B3A-56A7-465F-A132-8E44AF1F6C9E}"/>
                </a:ext>
              </a:extLst>
            </p:cNvPr>
            <p:cNvSpPr/>
            <p:nvPr/>
          </p:nvSpPr>
          <p:spPr>
            <a:xfrm>
              <a:off x="8291188" y="4305292"/>
              <a:ext cx="2138679" cy="411288"/>
            </a:xfrm>
            <a:custGeom>
              <a:avLst/>
              <a:gdLst>
                <a:gd name="connsiteX0" fmla="*/ 0 w 3067541"/>
                <a:gd name="connsiteY0" fmla="*/ 59799 h 597990"/>
                <a:gd name="connsiteX1" fmla="*/ 59799 w 3067541"/>
                <a:gd name="connsiteY1" fmla="*/ 0 h 597990"/>
                <a:gd name="connsiteX2" fmla="*/ 3007742 w 3067541"/>
                <a:gd name="connsiteY2" fmla="*/ 0 h 597990"/>
                <a:gd name="connsiteX3" fmla="*/ 3067541 w 3067541"/>
                <a:gd name="connsiteY3" fmla="*/ 59799 h 597990"/>
                <a:gd name="connsiteX4" fmla="*/ 3067541 w 3067541"/>
                <a:gd name="connsiteY4" fmla="*/ 538191 h 597990"/>
                <a:gd name="connsiteX5" fmla="*/ 3007742 w 3067541"/>
                <a:gd name="connsiteY5" fmla="*/ 597990 h 597990"/>
                <a:gd name="connsiteX6" fmla="*/ 59799 w 3067541"/>
                <a:gd name="connsiteY6" fmla="*/ 597990 h 597990"/>
                <a:gd name="connsiteX7" fmla="*/ 0 w 3067541"/>
                <a:gd name="connsiteY7" fmla="*/ 538191 h 597990"/>
                <a:gd name="connsiteX8" fmla="*/ 0 w 3067541"/>
                <a:gd name="connsiteY8" fmla="*/ 59799 h 59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7541" h="597990">
                  <a:moveTo>
                    <a:pt x="0" y="59799"/>
                  </a:moveTo>
                  <a:cubicBezTo>
                    <a:pt x="0" y="26773"/>
                    <a:pt x="26773" y="0"/>
                    <a:pt x="59799" y="0"/>
                  </a:cubicBezTo>
                  <a:lnTo>
                    <a:pt x="3007742" y="0"/>
                  </a:lnTo>
                  <a:cubicBezTo>
                    <a:pt x="3040768" y="0"/>
                    <a:pt x="3067541" y="26773"/>
                    <a:pt x="3067541" y="59799"/>
                  </a:cubicBezTo>
                  <a:lnTo>
                    <a:pt x="3067541" y="538191"/>
                  </a:lnTo>
                  <a:cubicBezTo>
                    <a:pt x="3067541" y="571217"/>
                    <a:pt x="3040768" y="597990"/>
                    <a:pt x="3007742" y="597990"/>
                  </a:cubicBezTo>
                  <a:lnTo>
                    <a:pt x="59799" y="597990"/>
                  </a:lnTo>
                  <a:cubicBezTo>
                    <a:pt x="26773" y="597990"/>
                    <a:pt x="0" y="571217"/>
                    <a:pt x="0" y="538191"/>
                  </a:cubicBezTo>
                  <a:lnTo>
                    <a:pt x="0" y="59799"/>
                  </a:lnTo>
                  <a:close/>
                </a:path>
              </a:pathLst>
            </a:custGeom>
            <a:solidFill>
              <a:srgbClr val="007CC3"/>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4229" tIns="36821" rIns="44229" bIns="36821" numCol="1" spcCol="1270" anchor="ctr" anchorCtr="0">
              <a:noAutofit/>
            </a:bodyPr>
            <a:lstStyle/>
            <a:p>
              <a:pPr algn="ctr" defTabSz="518563">
                <a:lnSpc>
                  <a:spcPct val="90000"/>
                </a:lnSpc>
                <a:spcBef>
                  <a:spcPct val="0"/>
                </a:spcBef>
                <a:spcAft>
                  <a:spcPct val="35000"/>
                </a:spcAft>
              </a:pPr>
              <a:r>
                <a:rPr lang="en-US" sz="1200" dirty="0">
                  <a:latin typeface="Arial" panose="020B0604020202020204" pitchFamily="34" charset="0"/>
                  <a:cs typeface="Arial" panose="020B0604020202020204" pitchFamily="34" charset="0"/>
                </a:rPr>
                <a:t>Who is on the floor in current shift?</a:t>
              </a:r>
            </a:p>
          </p:txBody>
        </p:sp>
        <p:sp>
          <p:nvSpPr>
            <p:cNvPr id="574" name="Freeform 17">
              <a:extLst>
                <a:ext uri="{FF2B5EF4-FFF2-40B4-BE49-F238E27FC236}">
                  <a16:creationId xmlns:a16="http://schemas.microsoft.com/office/drawing/2014/main" id="{C9D7F380-4324-45A0-882E-7283943A43B0}"/>
                </a:ext>
              </a:extLst>
            </p:cNvPr>
            <p:cNvSpPr/>
            <p:nvPr/>
          </p:nvSpPr>
          <p:spPr>
            <a:xfrm>
              <a:off x="8291189" y="4977879"/>
              <a:ext cx="2138681" cy="509854"/>
            </a:xfrm>
            <a:custGeom>
              <a:avLst/>
              <a:gdLst>
                <a:gd name="connsiteX0" fmla="*/ 0 w 3019387"/>
                <a:gd name="connsiteY0" fmla="*/ 74130 h 741301"/>
                <a:gd name="connsiteX1" fmla="*/ 74130 w 3019387"/>
                <a:gd name="connsiteY1" fmla="*/ 0 h 741301"/>
                <a:gd name="connsiteX2" fmla="*/ 2945257 w 3019387"/>
                <a:gd name="connsiteY2" fmla="*/ 0 h 741301"/>
                <a:gd name="connsiteX3" fmla="*/ 3019387 w 3019387"/>
                <a:gd name="connsiteY3" fmla="*/ 74130 h 741301"/>
                <a:gd name="connsiteX4" fmla="*/ 3019387 w 3019387"/>
                <a:gd name="connsiteY4" fmla="*/ 667171 h 741301"/>
                <a:gd name="connsiteX5" fmla="*/ 2945257 w 3019387"/>
                <a:gd name="connsiteY5" fmla="*/ 741301 h 741301"/>
                <a:gd name="connsiteX6" fmla="*/ 74130 w 3019387"/>
                <a:gd name="connsiteY6" fmla="*/ 741301 h 741301"/>
                <a:gd name="connsiteX7" fmla="*/ 0 w 3019387"/>
                <a:gd name="connsiteY7" fmla="*/ 667171 h 741301"/>
                <a:gd name="connsiteX8" fmla="*/ 0 w 3019387"/>
                <a:gd name="connsiteY8" fmla="*/ 74130 h 74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9387" h="741301">
                  <a:moveTo>
                    <a:pt x="0" y="74130"/>
                  </a:moveTo>
                  <a:cubicBezTo>
                    <a:pt x="0" y="33189"/>
                    <a:pt x="33189" y="0"/>
                    <a:pt x="74130" y="0"/>
                  </a:cubicBezTo>
                  <a:lnTo>
                    <a:pt x="2945257" y="0"/>
                  </a:lnTo>
                  <a:cubicBezTo>
                    <a:pt x="2986198" y="0"/>
                    <a:pt x="3019387" y="33189"/>
                    <a:pt x="3019387" y="74130"/>
                  </a:cubicBezTo>
                  <a:lnTo>
                    <a:pt x="3019387" y="667171"/>
                  </a:lnTo>
                  <a:cubicBezTo>
                    <a:pt x="3019387" y="708112"/>
                    <a:pt x="2986198" y="741301"/>
                    <a:pt x="2945257" y="741301"/>
                  </a:cubicBezTo>
                  <a:lnTo>
                    <a:pt x="74130" y="741301"/>
                  </a:lnTo>
                  <a:cubicBezTo>
                    <a:pt x="33189" y="741301"/>
                    <a:pt x="0" y="708112"/>
                    <a:pt x="0" y="667171"/>
                  </a:cubicBezTo>
                  <a:lnTo>
                    <a:pt x="0" y="74130"/>
                  </a:lnTo>
                  <a:close/>
                </a:path>
              </a:pathLst>
            </a:custGeom>
            <a:solidFill>
              <a:srgbClr val="007CC3"/>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7727" tIns="40318" rIns="47727" bIns="40318" numCol="1" spcCol="1270" anchor="ctr" anchorCtr="0">
              <a:noAutofit/>
            </a:bodyPr>
            <a:lstStyle/>
            <a:p>
              <a:pPr algn="ctr" defTabSz="518563">
                <a:lnSpc>
                  <a:spcPct val="90000"/>
                </a:lnSpc>
                <a:spcBef>
                  <a:spcPct val="0"/>
                </a:spcBef>
                <a:spcAft>
                  <a:spcPct val="35000"/>
                </a:spcAft>
              </a:pPr>
              <a:r>
                <a:rPr lang="en-US" sz="1200" dirty="0">
                  <a:solidFill>
                    <a:schemeClr val="bg1"/>
                  </a:solidFill>
                  <a:latin typeface="Arial" panose="020B0604020202020204" pitchFamily="34" charset="0"/>
                  <a:cs typeface="Arial" panose="020B0604020202020204" pitchFamily="34" charset="0"/>
                </a:rPr>
                <a:t>Who is</a:t>
              </a:r>
              <a:r>
                <a:rPr lang="en-US" sz="1200" dirty="0">
                  <a:solidFill>
                    <a:srgbClr val="FF0000"/>
                  </a:solidFill>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SME of application?</a:t>
              </a:r>
            </a:p>
          </p:txBody>
        </p:sp>
        <p:sp>
          <p:nvSpPr>
            <p:cNvPr id="575" name="Freeform 18">
              <a:extLst>
                <a:ext uri="{FF2B5EF4-FFF2-40B4-BE49-F238E27FC236}">
                  <a16:creationId xmlns:a16="http://schemas.microsoft.com/office/drawing/2014/main" id="{77BAACE4-9A29-4B89-B457-115DF4E03F1B}"/>
                </a:ext>
              </a:extLst>
            </p:cNvPr>
            <p:cNvSpPr/>
            <p:nvPr/>
          </p:nvSpPr>
          <p:spPr>
            <a:xfrm>
              <a:off x="8308788" y="5779918"/>
              <a:ext cx="2126247" cy="517405"/>
            </a:xfrm>
            <a:custGeom>
              <a:avLst/>
              <a:gdLst>
                <a:gd name="connsiteX0" fmla="*/ 0 w 2969865"/>
                <a:gd name="connsiteY0" fmla="*/ 75228 h 752279"/>
                <a:gd name="connsiteX1" fmla="*/ 75228 w 2969865"/>
                <a:gd name="connsiteY1" fmla="*/ 0 h 752279"/>
                <a:gd name="connsiteX2" fmla="*/ 2894637 w 2969865"/>
                <a:gd name="connsiteY2" fmla="*/ 0 h 752279"/>
                <a:gd name="connsiteX3" fmla="*/ 2969865 w 2969865"/>
                <a:gd name="connsiteY3" fmla="*/ 75228 h 752279"/>
                <a:gd name="connsiteX4" fmla="*/ 2969865 w 2969865"/>
                <a:gd name="connsiteY4" fmla="*/ 677051 h 752279"/>
                <a:gd name="connsiteX5" fmla="*/ 2894637 w 2969865"/>
                <a:gd name="connsiteY5" fmla="*/ 752279 h 752279"/>
                <a:gd name="connsiteX6" fmla="*/ 75228 w 2969865"/>
                <a:gd name="connsiteY6" fmla="*/ 752279 h 752279"/>
                <a:gd name="connsiteX7" fmla="*/ 0 w 2969865"/>
                <a:gd name="connsiteY7" fmla="*/ 677051 h 752279"/>
                <a:gd name="connsiteX8" fmla="*/ 0 w 2969865"/>
                <a:gd name="connsiteY8" fmla="*/ 75228 h 752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69865" h="752279">
                  <a:moveTo>
                    <a:pt x="0" y="75228"/>
                  </a:moveTo>
                  <a:cubicBezTo>
                    <a:pt x="0" y="33681"/>
                    <a:pt x="33681" y="0"/>
                    <a:pt x="75228" y="0"/>
                  </a:cubicBezTo>
                  <a:lnTo>
                    <a:pt x="2894637" y="0"/>
                  </a:lnTo>
                  <a:cubicBezTo>
                    <a:pt x="2936184" y="0"/>
                    <a:pt x="2969865" y="33681"/>
                    <a:pt x="2969865" y="75228"/>
                  </a:cubicBezTo>
                  <a:lnTo>
                    <a:pt x="2969865" y="677051"/>
                  </a:lnTo>
                  <a:cubicBezTo>
                    <a:pt x="2969865" y="718598"/>
                    <a:pt x="2936184" y="752279"/>
                    <a:pt x="2894637" y="752279"/>
                  </a:cubicBezTo>
                  <a:lnTo>
                    <a:pt x="75228" y="752279"/>
                  </a:lnTo>
                  <a:cubicBezTo>
                    <a:pt x="33681" y="752279"/>
                    <a:pt x="0" y="718598"/>
                    <a:pt x="0" y="677051"/>
                  </a:cubicBezTo>
                  <a:lnTo>
                    <a:pt x="0" y="75228"/>
                  </a:lnTo>
                  <a:close/>
                </a:path>
              </a:pathLst>
            </a:custGeom>
            <a:solidFill>
              <a:srgbClr val="007CC3"/>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7994" tIns="40586" rIns="47994" bIns="40586" numCol="1" spcCol="1270" anchor="ctr" anchorCtr="0">
              <a:noAutofit/>
            </a:bodyPr>
            <a:lstStyle/>
            <a:p>
              <a:pPr algn="ctr" defTabSz="518563">
                <a:lnSpc>
                  <a:spcPct val="90000"/>
                </a:lnSpc>
                <a:spcBef>
                  <a:spcPct val="0"/>
                </a:spcBef>
                <a:spcAft>
                  <a:spcPct val="35000"/>
                </a:spcAft>
              </a:pPr>
              <a:r>
                <a:rPr lang="en-US" sz="1200" dirty="0">
                  <a:latin typeface="Arial" panose="020B0604020202020204" pitchFamily="34" charset="0"/>
                  <a:cs typeface="Arial" panose="020B0604020202020204" pitchFamily="34" charset="0"/>
                </a:rPr>
                <a:t>What is workload of support engineer staff?</a:t>
              </a:r>
            </a:p>
          </p:txBody>
        </p:sp>
        <p:sp>
          <p:nvSpPr>
            <p:cNvPr id="580" name="TextBox 579">
              <a:extLst>
                <a:ext uri="{FF2B5EF4-FFF2-40B4-BE49-F238E27FC236}">
                  <a16:creationId xmlns:a16="http://schemas.microsoft.com/office/drawing/2014/main" id="{A0675C77-F1E4-426D-BDB7-E821609EA3FF}"/>
                </a:ext>
              </a:extLst>
            </p:cNvPr>
            <p:cNvSpPr txBox="1"/>
            <p:nvPr/>
          </p:nvSpPr>
          <p:spPr>
            <a:xfrm>
              <a:off x="8241223" y="2687696"/>
              <a:ext cx="2238608" cy="276999"/>
            </a:xfrm>
            <a:prstGeom prst="rect">
              <a:avLst/>
            </a:prstGeom>
            <a:noFill/>
          </p:spPr>
          <p:txBody>
            <a:bodyPr wrap="square" rtlCol="0">
              <a:spAutoFit/>
            </a:bodyPr>
            <a:lstStyle/>
            <a:p>
              <a:pPr algn="ctr"/>
              <a:r>
                <a:rPr lang="en-US" sz="1200" dirty="0">
                  <a:solidFill>
                    <a:srgbClr val="007CC3"/>
                  </a:solidFill>
                  <a:latin typeface="Arial" panose="020B0604020202020204" pitchFamily="34" charset="0"/>
                  <a:cs typeface="Arial" panose="020B0604020202020204" pitchFamily="34" charset="0"/>
                </a:rPr>
                <a:t>Assign</a:t>
              </a:r>
            </a:p>
          </p:txBody>
        </p:sp>
        <p:sp>
          <p:nvSpPr>
            <p:cNvPr id="582" name="Right Brace 581">
              <a:extLst>
                <a:ext uri="{FF2B5EF4-FFF2-40B4-BE49-F238E27FC236}">
                  <a16:creationId xmlns:a16="http://schemas.microsoft.com/office/drawing/2014/main" id="{C6172143-DE34-41B8-8A3E-CED0315D5368}"/>
                </a:ext>
              </a:extLst>
            </p:cNvPr>
            <p:cNvSpPr/>
            <p:nvPr/>
          </p:nvSpPr>
          <p:spPr>
            <a:xfrm rot="16200000">
              <a:off x="9152691" y="2197462"/>
              <a:ext cx="433273" cy="2121078"/>
            </a:xfrm>
            <a:prstGeom prst="rightBrace">
              <a:avLst/>
            </a:prstGeom>
            <a:ln>
              <a:solidFill>
                <a:srgbClr val="007CC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solidFill>
                  <a:schemeClr val="tx1">
                    <a:lumMod val="95000"/>
                    <a:lumOff val="5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05491104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AEAE198-21FF-4E77-8C01-DA29CA9AE0C3}"/>
              </a:ext>
            </a:extLst>
          </p:cNvPr>
          <p:cNvGrpSpPr/>
          <p:nvPr/>
        </p:nvGrpSpPr>
        <p:grpSpPr>
          <a:xfrm>
            <a:off x="1326847" y="876374"/>
            <a:ext cx="10876100" cy="1575389"/>
            <a:chOff x="1586652" y="51232"/>
            <a:chExt cx="10876100" cy="2027361"/>
          </a:xfrm>
        </p:grpSpPr>
        <p:sp>
          <p:nvSpPr>
            <p:cNvPr id="27" name="Rectangle 26">
              <a:extLst>
                <a:ext uri="{FF2B5EF4-FFF2-40B4-BE49-F238E27FC236}">
                  <a16:creationId xmlns:a16="http://schemas.microsoft.com/office/drawing/2014/main" id="{295D8670-E4D1-47BC-AFF8-B903EAC265E2}"/>
                </a:ext>
              </a:extLst>
            </p:cNvPr>
            <p:cNvSpPr/>
            <p:nvPr/>
          </p:nvSpPr>
          <p:spPr>
            <a:xfrm>
              <a:off x="1586652" y="51232"/>
              <a:ext cx="10876100" cy="1918544"/>
            </a:xfrm>
            <a:prstGeom prst="rect">
              <a:avLst/>
            </a:prstGeom>
            <a:solidFill>
              <a:schemeClr val="bg1"/>
            </a:solidFill>
            <a:ln w="25400" cap="flat">
              <a:solidFill>
                <a:srgbClr val="007CC3"/>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panose="020B0604020202020204" pitchFamily="34" charset="0"/>
                <a:cs typeface="Arial" panose="020B0604020202020204" pitchFamily="34" charset="0"/>
                <a:sym typeface="Calibri"/>
              </a:endParaRPr>
            </a:p>
          </p:txBody>
        </p:sp>
        <p:grpSp>
          <p:nvGrpSpPr>
            <p:cNvPr id="28" name="Group 27">
              <a:extLst>
                <a:ext uri="{FF2B5EF4-FFF2-40B4-BE49-F238E27FC236}">
                  <a16:creationId xmlns:a16="http://schemas.microsoft.com/office/drawing/2014/main" id="{39EF9B43-BB21-4520-B3A2-EA26A56C2025}"/>
                </a:ext>
              </a:extLst>
            </p:cNvPr>
            <p:cNvGrpSpPr/>
            <p:nvPr/>
          </p:nvGrpSpPr>
          <p:grpSpPr>
            <a:xfrm>
              <a:off x="9305567" y="915463"/>
              <a:ext cx="2064177" cy="548067"/>
              <a:chOff x="2002235" y="1769214"/>
              <a:chExt cx="1419954" cy="830210"/>
            </a:xfrm>
          </p:grpSpPr>
          <p:grpSp>
            <p:nvGrpSpPr>
              <p:cNvPr id="29" name="Group 28">
                <a:extLst>
                  <a:ext uri="{FF2B5EF4-FFF2-40B4-BE49-F238E27FC236}">
                    <a16:creationId xmlns:a16="http://schemas.microsoft.com/office/drawing/2014/main" id="{D41A6AFD-451E-4730-999C-7E89F38BEF50}"/>
                  </a:ext>
                </a:extLst>
              </p:cNvPr>
              <p:cNvGrpSpPr/>
              <p:nvPr/>
            </p:nvGrpSpPr>
            <p:grpSpPr>
              <a:xfrm>
                <a:off x="2002235" y="1769214"/>
                <a:ext cx="1419954" cy="830210"/>
                <a:chOff x="7797722" y="4188232"/>
                <a:chExt cx="3941994" cy="2257160"/>
              </a:xfrm>
            </p:grpSpPr>
            <p:sp>
              <p:nvSpPr>
                <p:cNvPr id="31" name="Oval 359">
                  <a:extLst>
                    <a:ext uri="{FF2B5EF4-FFF2-40B4-BE49-F238E27FC236}">
                      <a16:creationId xmlns:a16="http://schemas.microsoft.com/office/drawing/2014/main" id="{D3D8A98F-014E-4B2B-86A0-0CF52F688F32}"/>
                    </a:ext>
                  </a:extLst>
                </p:cNvPr>
                <p:cNvSpPr/>
                <p:nvPr/>
              </p:nvSpPr>
              <p:spPr>
                <a:xfrm>
                  <a:off x="7797722" y="4580078"/>
                  <a:ext cx="3941994" cy="1865314"/>
                </a:xfrm>
                <a:custGeom>
                  <a:avLst/>
                  <a:gdLst>
                    <a:gd name="connsiteX0" fmla="*/ 0 w 4252954"/>
                    <a:gd name="connsiteY0" fmla="*/ 1007164 h 2014327"/>
                    <a:gd name="connsiteX1" fmla="*/ 2126477 w 4252954"/>
                    <a:gd name="connsiteY1" fmla="*/ 0 h 2014327"/>
                    <a:gd name="connsiteX2" fmla="*/ 4252954 w 4252954"/>
                    <a:gd name="connsiteY2" fmla="*/ 1007164 h 2014327"/>
                    <a:gd name="connsiteX3" fmla="*/ 2126477 w 4252954"/>
                    <a:gd name="connsiteY3" fmla="*/ 2014328 h 2014327"/>
                    <a:gd name="connsiteX4" fmla="*/ 0 w 4252954"/>
                    <a:gd name="connsiteY4" fmla="*/ 1007164 h 2014327"/>
                    <a:gd name="connsiteX0" fmla="*/ 0 w 4252954"/>
                    <a:gd name="connsiteY0" fmla="*/ 1007164 h 2014328"/>
                    <a:gd name="connsiteX1" fmla="*/ 2126477 w 4252954"/>
                    <a:gd name="connsiteY1" fmla="*/ 0 h 2014328"/>
                    <a:gd name="connsiteX2" fmla="*/ 4252954 w 4252954"/>
                    <a:gd name="connsiteY2" fmla="*/ 1007164 h 2014328"/>
                    <a:gd name="connsiteX3" fmla="*/ 2126477 w 4252954"/>
                    <a:gd name="connsiteY3" fmla="*/ 2014328 h 2014328"/>
                    <a:gd name="connsiteX4" fmla="*/ 0 w 4252954"/>
                    <a:gd name="connsiteY4" fmla="*/ 1007164 h 2014328"/>
                    <a:gd name="connsiteX0" fmla="*/ 228527 w 4481481"/>
                    <a:gd name="connsiteY0" fmla="*/ 1030354 h 2037518"/>
                    <a:gd name="connsiteX1" fmla="*/ 281838 w 4481481"/>
                    <a:gd name="connsiteY1" fmla="*/ 380084 h 2037518"/>
                    <a:gd name="connsiteX2" fmla="*/ 2355004 w 4481481"/>
                    <a:gd name="connsiteY2" fmla="*/ 23190 h 2037518"/>
                    <a:gd name="connsiteX3" fmla="*/ 4481481 w 4481481"/>
                    <a:gd name="connsiteY3" fmla="*/ 1030354 h 2037518"/>
                    <a:gd name="connsiteX4" fmla="*/ 2355004 w 4481481"/>
                    <a:gd name="connsiteY4" fmla="*/ 2037518 h 2037518"/>
                    <a:gd name="connsiteX5" fmla="*/ 228527 w 4481481"/>
                    <a:gd name="connsiteY5" fmla="*/ 1030354 h 2037518"/>
                    <a:gd name="connsiteX0" fmla="*/ 139687 w 4392641"/>
                    <a:gd name="connsiteY0" fmla="*/ 1030354 h 2037518"/>
                    <a:gd name="connsiteX1" fmla="*/ 192998 w 4392641"/>
                    <a:gd name="connsiteY1" fmla="*/ 380084 h 2037518"/>
                    <a:gd name="connsiteX2" fmla="*/ 2266164 w 4392641"/>
                    <a:gd name="connsiteY2" fmla="*/ 23190 h 2037518"/>
                    <a:gd name="connsiteX3" fmla="*/ 4392641 w 4392641"/>
                    <a:gd name="connsiteY3" fmla="*/ 1030354 h 2037518"/>
                    <a:gd name="connsiteX4" fmla="*/ 2266164 w 4392641"/>
                    <a:gd name="connsiteY4" fmla="*/ 2037518 h 2037518"/>
                    <a:gd name="connsiteX5" fmla="*/ 139687 w 4392641"/>
                    <a:gd name="connsiteY5" fmla="*/ 1030354 h 2037518"/>
                    <a:gd name="connsiteX0" fmla="*/ 0 w 4252954"/>
                    <a:gd name="connsiteY0" fmla="*/ 1030354 h 2037518"/>
                    <a:gd name="connsiteX1" fmla="*/ 53311 w 4252954"/>
                    <a:gd name="connsiteY1" fmla="*/ 380084 h 2037518"/>
                    <a:gd name="connsiteX2" fmla="*/ 2126477 w 4252954"/>
                    <a:gd name="connsiteY2" fmla="*/ 23190 h 2037518"/>
                    <a:gd name="connsiteX3" fmla="*/ 4252954 w 4252954"/>
                    <a:gd name="connsiteY3" fmla="*/ 1030354 h 2037518"/>
                    <a:gd name="connsiteX4" fmla="*/ 2126477 w 4252954"/>
                    <a:gd name="connsiteY4" fmla="*/ 2037518 h 2037518"/>
                    <a:gd name="connsiteX5" fmla="*/ 0 w 4252954"/>
                    <a:gd name="connsiteY5" fmla="*/ 1030354 h 2037518"/>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9860 w 4262814"/>
                    <a:gd name="connsiteY0" fmla="*/ 1018719 h 2025883"/>
                    <a:gd name="connsiteX1" fmla="*/ 2211 w 4262814"/>
                    <a:gd name="connsiteY1" fmla="*/ 505609 h 2025883"/>
                    <a:gd name="connsiteX2" fmla="*/ 2136337 w 4262814"/>
                    <a:gd name="connsiteY2" fmla="*/ 11555 h 2025883"/>
                    <a:gd name="connsiteX3" fmla="*/ 4262814 w 4262814"/>
                    <a:gd name="connsiteY3" fmla="*/ 1018719 h 2025883"/>
                    <a:gd name="connsiteX4" fmla="*/ 2136337 w 4262814"/>
                    <a:gd name="connsiteY4" fmla="*/ 2025883 h 2025883"/>
                    <a:gd name="connsiteX5" fmla="*/ 9860 w 4262814"/>
                    <a:gd name="connsiteY5" fmla="*/ 1018719 h 2025883"/>
                    <a:gd name="connsiteX0" fmla="*/ 7649 w 4260603"/>
                    <a:gd name="connsiteY0" fmla="*/ 1018719 h 2025883"/>
                    <a:gd name="connsiteX1" fmla="*/ 0 w 4260603"/>
                    <a:gd name="connsiteY1" fmla="*/ 505609 h 2025883"/>
                    <a:gd name="connsiteX2" fmla="*/ 2134126 w 4260603"/>
                    <a:gd name="connsiteY2" fmla="*/ 11555 h 2025883"/>
                    <a:gd name="connsiteX3" fmla="*/ 4260603 w 4260603"/>
                    <a:gd name="connsiteY3" fmla="*/ 1018719 h 2025883"/>
                    <a:gd name="connsiteX4" fmla="*/ 2134126 w 4260603"/>
                    <a:gd name="connsiteY4" fmla="*/ 2025883 h 2025883"/>
                    <a:gd name="connsiteX5" fmla="*/ 7649 w 4260603"/>
                    <a:gd name="connsiteY5" fmla="*/ 1018719 h 202588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8168 h 2025332"/>
                    <a:gd name="connsiteX1" fmla="*/ 6162 w 4252954"/>
                    <a:gd name="connsiteY1" fmla="*/ 514107 h 2025332"/>
                    <a:gd name="connsiteX2" fmla="*/ 2126477 w 4252954"/>
                    <a:gd name="connsiteY2" fmla="*/ 11004 h 2025332"/>
                    <a:gd name="connsiteX3" fmla="*/ 4252954 w 4252954"/>
                    <a:gd name="connsiteY3" fmla="*/ 1018168 h 2025332"/>
                    <a:gd name="connsiteX4" fmla="*/ 2126477 w 4252954"/>
                    <a:gd name="connsiteY4" fmla="*/ 2025332 h 2025332"/>
                    <a:gd name="connsiteX5" fmla="*/ 0 w 4252954"/>
                    <a:gd name="connsiteY5" fmla="*/ 1018168 h 2025332"/>
                    <a:gd name="connsiteX0" fmla="*/ 5 w 4252959"/>
                    <a:gd name="connsiteY0" fmla="*/ 1018168 h 2025332"/>
                    <a:gd name="connsiteX1" fmla="*/ 6167 w 4252959"/>
                    <a:gd name="connsiteY1" fmla="*/ 514107 h 2025332"/>
                    <a:gd name="connsiteX2" fmla="*/ 2126482 w 4252959"/>
                    <a:gd name="connsiteY2" fmla="*/ 11004 h 2025332"/>
                    <a:gd name="connsiteX3" fmla="*/ 4252959 w 4252959"/>
                    <a:gd name="connsiteY3" fmla="*/ 1018168 h 2025332"/>
                    <a:gd name="connsiteX4" fmla="*/ 2126482 w 4252959"/>
                    <a:gd name="connsiteY4" fmla="*/ 2025332 h 2025332"/>
                    <a:gd name="connsiteX5" fmla="*/ 5 w 4252959"/>
                    <a:gd name="connsiteY5" fmla="*/ 1018168 h 2025332"/>
                    <a:gd name="connsiteX0" fmla="*/ 4904 w 4257858"/>
                    <a:gd name="connsiteY0" fmla="*/ 1018168 h 2025332"/>
                    <a:gd name="connsiteX1" fmla="*/ 11066 w 4257858"/>
                    <a:gd name="connsiteY1" fmla="*/ 514107 h 2025332"/>
                    <a:gd name="connsiteX2" fmla="*/ 2131381 w 4257858"/>
                    <a:gd name="connsiteY2" fmla="*/ 11004 h 2025332"/>
                    <a:gd name="connsiteX3" fmla="*/ 4257858 w 4257858"/>
                    <a:gd name="connsiteY3" fmla="*/ 1018168 h 2025332"/>
                    <a:gd name="connsiteX4" fmla="*/ 2131381 w 4257858"/>
                    <a:gd name="connsiteY4" fmla="*/ 2025332 h 2025332"/>
                    <a:gd name="connsiteX5" fmla="*/ 4904 w 4257858"/>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511021"/>
                    <a:gd name="connsiteY0" fmla="*/ 1007367 h 2014531"/>
                    <a:gd name="connsiteX1" fmla="*/ 8401 w 4511021"/>
                    <a:gd name="connsiteY1" fmla="*/ 503306 h 2014531"/>
                    <a:gd name="connsiteX2" fmla="*/ 2128716 w 4511021"/>
                    <a:gd name="connsiteY2" fmla="*/ 203 h 2014531"/>
                    <a:gd name="connsiteX3" fmla="*/ 4247503 w 4511021"/>
                    <a:gd name="connsiteY3" fmla="*/ 449489 h 2014531"/>
                    <a:gd name="connsiteX4" fmla="*/ 4255193 w 4511021"/>
                    <a:gd name="connsiteY4" fmla="*/ 1007367 h 2014531"/>
                    <a:gd name="connsiteX5" fmla="*/ 2128716 w 4511021"/>
                    <a:gd name="connsiteY5" fmla="*/ 2014531 h 2014531"/>
                    <a:gd name="connsiteX6" fmla="*/ 2239 w 4511021"/>
                    <a:gd name="connsiteY6" fmla="*/ 1007367 h 2014531"/>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404633"/>
                    <a:gd name="connsiteY0" fmla="*/ 1007349 h 2014513"/>
                    <a:gd name="connsiteX1" fmla="*/ 8401 w 4404633"/>
                    <a:gd name="connsiteY1" fmla="*/ 503288 h 2014513"/>
                    <a:gd name="connsiteX2" fmla="*/ 2128716 w 4404633"/>
                    <a:gd name="connsiteY2" fmla="*/ 185 h 2014513"/>
                    <a:gd name="connsiteX3" fmla="*/ 4242740 w 4404633"/>
                    <a:gd name="connsiteY3" fmla="*/ 559008 h 2014513"/>
                    <a:gd name="connsiteX4" fmla="*/ 4255193 w 4404633"/>
                    <a:gd name="connsiteY4" fmla="*/ 1007349 h 2014513"/>
                    <a:gd name="connsiteX5" fmla="*/ 2128716 w 4404633"/>
                    <a:gd name="connsiteY5" fmla="*/ 2014513 h 2014513"/>
                    <a:gd name="connsiteX6" fmla="*/ 2239 w 4404633"/>
                    <a:gd name="connsiteY6" fmla="*/ 1007349 h 2014513"/>
                    <a:gd name="connsiteX0" fmla="*/ 2239 w 4258890"/>
                    <a:gd name="connsiteY0" fmla="*/ 1007349 h 2014513"/>
                    <a:gd name="connsiteX1" fmla="*/ 8401 w 4258890"/>
                    <a:gd name="connsiteY1" fmla="*/ 503288 h 2014513"/>
                    <a:gd name="connsiteX2" fmla="*/ 2128716 w 4258890"/>
                    <a:gd name="connsiteY2" fmla="*/ 185 h 2014513"/>
                    <a:gd name="connsiteX3" fmla="*/ 4242740 w 4258890"/>
                    <a:gd name="connsiteY3" fmla="*/ 559008 h 2014513"/>
                    <a:gd name="connsiteX4" fmla="*/ 4255193 w 4258890"/>
                    <a:gd name="connsiteY4" fmla="*/ 1007349 h 2014513"/>
                    <a:gd name="connsiteX5" fmla="*/ 2128716 w 4258890"/>
                    <a:gd name="connsiteY5" fmla="*/ 2014513 h 2014513"/>
                    <a:gd name="connsiteX6" fmla="*/ 2239 w 4258890"/>
                    <a:gd name="connsiteY6" fmla="*/ 1007349 h 201451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57005"/>
                    <a:gd name="connsiteY0" fmla="*/ 1007209 h 2014373"/>
                    <a:gd name="connsiteX1" fmla="*/ 8401 w 4257005"/>
                    <a:gd name="connsiteY1" fmla="*/ 503148 h 2014373"/>
                    <a:gd name="connsiteX2" fmla="*/ 2128716 w 4257005"/>
                    <a:gd name="connsiteY2" fmla="*/ 45 h 2014373"/>
                    <a:gd name="connsiteX3" fmla="*/ 4252265 w 4257005"/>
                    <a:gd name="connsiteY3" fmla="*/ 530293 h 2014373"/>
                    <a:gd name="connsiteX4" fmla="*/ 4255193 w 4257005"/>
                    <a:gd name="connsiteY4" fmla="*/ 1007209 h 2014373"/>
                    <a:gd name="connsiteX5" fmla="*/ 2128716 w 4257005"/>
                    <a:gd name="connsiteY5" fmla="*/ 2014373 h 2014373"/>
                    <a:gd name="connsiteX6" fmla="*/ 2239 w 4257005"/>
                    <a:gd name="connsiteY6" fmla="*/ 1007209 h 201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7005" h="2014373">
                      <a:moveTo>
                        <a:pt x="2239" y="1007209"/>
                      </a:moveTo>
                      <a:cubicBezTo>
                        <a:pt x="-231" y="600160"/>
                        <a:pt x="-3112" y="705775"/>
                        <a:pt x="8401" y="503148"/>
                      </a:cubicBezTo>
                      <a:cubicBezTo>
                        <a:pt x="362814" y="335287"/>
                        <a:pt x="1421405" y="-4479"/>
                        <a:pt x="2128716" y="45"/>
                      </a:cubicBezTo>
                      <a:cubicBezTo>
                        <a:pt x="2836027" y="4569"/>
                        <a:pt x="3897852" y="362432"/>
                        <a:pt x="4252265" y="530293"/>
                      </a:cubicBezTo>
                      <a:cubicBezTo>
                        <a:pt x="4254253" y="674342"/>
                        <a:pt x="4259868" y="735256"/>
                        <a:pt x="4255193" y="1007209"/>
                      </a:cubicBezTo>
                      <a:cubicBezTo>
                        <a:pt x="4221943" y="1526810"/>
                        <a:pt x="3303137" y="2014373"/>
                        <a:pt x="2128716" y="2014373"/>
                      </a:cubicBezTo>
                      <a:cubicBezTo>
                        <a:pt x="954295" y="2014373"/>
                        <a:pt x="2239" y="1563450"/>
                        <a:pt x="2239" y="1007209"/>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prstClr val="white"/>
                    </a:solidFill>
                    <a:latin typeface="Arial" panose="020B0604020202020204" pitchFamily="34" charset="0"/>
                    <a:cs typeface="Arial" panose="020B0604020202020204" pitchFamily="34" charset="0"/>
                  </a:endParaRPr>
                </a:p>
              </p:txBody>
            </p:sp>
            <p:sp>
              <p:nvSpPr>
                <p:cNvPr id="32" name="Oval 31">
                  <a:extLst>
                    <a:ext uri="{FF2B5EF4-FFF2-40B4-BE49-F238E27FC236}">
                      <a16:creationId xmlns:a16="http://schemas.microsoft.com/office/drawing/2014/main" id="{158F1655-3858-4695-81A0-C0A0838A0E57}"/>
                    </a:ext>
                  </a:extLst>
                </p:cNvPr>
                <p:cNvSpPr/>
                <p:nvPr/>
              </p:nvSpPr>
              <p:spPr>
                <a:xfrm>
                  <a:off x="7799798" y="4188232"/>
                  <a:ext cx="3938243" cy="186527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prstClr val="white"/>
                    </a:solidFill>
                    <a:latin typeface="Arial" panose="020B0604020202020204" pitchFamily="34" charset="0"/>
                    <a:cs typeface="Arial" panose="020B0604020202020204" pitchFamily="34" charset="0"/>
                  </a:endParaRPr>
                </a:p>
              </p:txBody>
            </p:sp>
          </p:grpSp>
          <p:sp>
            <p:nvSpPr>
              <p:cNvPr id="30" name="Oval 29">
                <a:extLst>
                  <a:ext uri="{FF2B5EF4-FFF2-40B4-BE49-F238E27FC236}">
                    <a16:creationId xmlns:a16="http://schemas.microsoft.com/office/drawing/2014/main" id="{942E1A4A-B7D6-479C-A2A9-B3615812761E}"/>
                  </a:ext>
                </a:extLst>
              </p:cNvPr>
              <p:cNvSpPr/>
              <p:nvPr/>
            </p:nvSpPr>
            <p:spPr>
              <a:xfrm>
                <a:off x="2137949" y="1831645"/>
                <a:ext cx="1148198" cy="5603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239" tIns="45619" rIns="91239" bIns="45619" rtlCol="0" anchor="ctr"/>
              <a:lstStyle/>
              <a:p>
                <a:pPr algn="ctr" defTabSz="1217219"/>
                <a:endParaRPr lang="en-US" sz="1400" dirty="0">
                  <a:solidFill>
                    <a:prstClr val="white"/>
                  </a:solidFill>
                  <a:latin typeface="Arial" panose="020B0604020202020204" pitchFamily="34" charset="0"/>
                  <a:cs typeface="Arial" panose="020B0604020202020204" pitchFamily="34" charset="0"/>
                </a:endParaRPr>
              </a:p>
            </p:txBody>
          </p:sp>
        </p:grpSp>
        <p:grpSp>
          <p:nvGrpSpPr>
            <p:cNvPr id="57" name="Group 56">
              <a:extLst>
                <a:ext uri="{FF2B5EF4-FFF2-40B4-BE49-F238E27FC236}">
                  <a16:creationId xmlns:a16="http://schemas.microsoft.com/office/drawing/2014/main" id="{A06A4FE7-DF6E-4D16-8A18-ED88A558D65A}"/>
                </a:ext>
              </a:extLst>
            </p:cNvPr>
            <p:cNvGrpSpPr/>
            <p:nvPr/>
          </p:nvGrpSpPr>
          <p:grpSpPr>
            <a:xfrm>
              <a:off x="3416193" y="842690"/>
              <a:ext cx="1748880" cy="548067"/>
              <a:chOff x="2002235" y="1769214"/>
              <a:chExt cx="1419954" cy="830210"/>
            </a:xfrm>
          </p:grpSpPr>
          <p:grpSp>
            <p:nvGrpSpPr>
              <p:cNvPr id="58" name="Group 57">
                <a:extLst>
                  <a:ext uri="{FF2B5EF4-FFF2-40B4-BE49-F238E27FC236}">
                    <a16:creationId xmlns:a16="http://schemas.microsoft.com/office/drawing/2014/main" id="{1AE82B1E-4035-4073-B4FD-B49491FE4BE2}"/>
                  </a:ext>
                </a:extLst>
              </p:cNvPr>
              <p:cNvGrpSpPr/>
              <p:nvPr/>
            </p:nvGrpSpPr>
            <p:grpSpPr>
              <a:xfrm>
                <a:off x="2002235" y="1769214"/>
                <a:ext cx="1419954" cy="830210"/>
                <a:chOff x="7797722" y="4188232"/>
                <a:chExt cx="3941994" cy="2257160"/>
              </a:xfrm>
            </p:grpSpPr>
            <p:sp>
              <p:nvSpPr>
                <p:cNvPr id="60" name="Oval 359">
                  <a:extLst>
                    <a:ext uri="{FF2B5EF4-FFF2-40B4-BE49-F238E27FC236}">
                      <a16:creationId xmlns:a16="http://schemas.microsoft.com/office/drawing/2014/main" id="{36E3E0B7-1531-494D-89FE-D1AD2399F7C4}"/>
                    </a:ext>
                  </a:extLst>
                </p:cNvPr>
                <p:cNvSpPr/>
                <p:nvPr/>
              </p:nvSpPr>
              <p:spPr>
                <a:xfrm>
                  <a:off x="7797722" y="4580078"/>
                  <a:ext cx="3941994" cy="1865314"/>
                </a:xfrm>
                <a:custGeom>
                  <a:avLst/>
                  <a:gdLst>
                    <a:gd name="connsiteX0" fmla="*/ 0 w 4252954"/>
                    <a:gd name="connsiteY0" fmla="*/ 1007164 h 2014327"/>
                    <a:gd name="connsiteX1" fmla="*/ 2126477 w 4252954"/>
                    <a:gd name="connsiteY1" fmla="*/ 0 h 2014327"/>
                    <a:gd name="connsiteX2" fmla="*/ 4252954 w 4252954"/>
                    <a:gd name="connsiteY2" fmla="*/ 1007164 h 2014327"/>
                    <a:gd name="connsiteX3" fmla="*/ 2126477 w 4252954"/>
                    <a:gd name="connsiteY3" fmla="*/ 2014328 h 2014327"/>
                    <a:gd name="connsiteX4" fmla="*/ 0 w 4252954"/>
                    <a:gd name="connsiteY4" fmla="*/ 1007164 h 2014327"/>
                    <a:gd name="connsiteX0" fmla="*/ 0 w 4252954"/>
                    <a:gd name="connsiteY0" fmla="*/ 1007164 h 2014328"/>
                    <a:gd name="connsiteX1" fmla="*/ 2126477 w 4252954"/>
                    <a:gd name="connsiteY1" fmla="*/ 0 h 2014328"/>
                    <a:gd name="connsiteX2" fmla="*/ 4252954 w 4252954"/>
                    <a:gd name="connsiteY2" fmla="*/ 1007164 h 2014328"/>
                    <a:gd name="connsiteX3" fmla="*/ 2126477 w 4252954"/>
                    <a:gd name="connsiteY3" fmla="*/ 2014328 h 2014328"/>
                    <a:gd name="connsiteX4" fmla="*/ 0 w 4252954"/>
                    <a:gd name="connsiteY4" fmla="*/ 1007164 h 2014328"/>
                    <a:gd name="connsiteX0" fmla="*/ 228527 w 4481481"/>
                    <a:gd name="connsiteY0" fmla="*/ 1030354 h 2037518"/>
                    <a:gd name="connsiteX1" fmla="*/ 281838 w 4481481"/>
                    <a:gd name="connsiteY1" fmla="*/ 380084 h 2037518"/>
                    <a:gd name="connsiteX2" fmla="*/ 2355004 w 4481481"/>
                    <a:gd name="connsiteY2" fmla="*/ 23190 h 2037518"/>
                    <a:gd name="connsiteX3" fmla="*/ 4481481 w 4481481"/>
                    <a:gd name="connsiteY3" fmla="*/ 1030354 h 2037518"/>
                    <a:gd name="connsiteX4" fmla="*/ 2355004 w 4481481"/>
                    <a:gd name="connsiteY4" fmla="*/ 2037518 h 2037518"/>
                    <a:gd name="connsiteX5" fmla="*/ 228527 w 4481481"/>
                    <a:gd name="connsiteY5" fmla="*/ 1030354 h 2037518"/>
                    <a:gd name="connsiteX0" fmla="*/ 139687 w 4392641"/>
                    <a:gd name="connsiteY0" fmla="*/ 1030354 h 2037518"/>
                    <a:gd name="connsiteX1" fmla="*/ 192998 w 4392641"/>
                    <a:gd name="connsiteY1" fmla="*/ 380084 h 2037518"/>
                    <a:gd name="connsiteX2" fmla="*/ 2266164 w 4392641"/>
                    <a:gd name="connsiteY2" fmla="*/ 23190 h 2037518"/>
                    <a:gd name="connsiteX3" fmla="*/ 4392641 w 4392641"/>
                    <a:gd name="connsiteY3" fmla="*/ 1030354 h 2037518"/>
                    <a:gd name="connsiteX4" fmla="*/ 2266164 w 4392641"/>
                    <a:gd name="connsiteY4" fmla="*/ 2037518 h 2037518"/>
                    <a:gd name="connsiteX5" fmla="*/ 139687 w 4392641"/>
                    <a:gd name="connsiteY5" fmla="*/ 1030354 h 2037518"/>
                    <a:gd name="connsiteX0" fmla="*/ 0 w 4252954"/>
                    <a:gd name="connsiteY0" fmla="*/ 1030354 h 2037518"/>
                    <a:gd name="connsiteX1" fmla="*/ 53311 w 4252954"/>
                    <a:gd name="connsiteY1" fmla="*/ 380084 h 2037518"/>
                    <a:gd name="connsiteX2" fmla="*/ 2126477 w 4252954"/>
                    <a:gd name="connsiteY2" fmla="*/ 23190 h 2037518"/>
                    <a:gd name="connsiteX3" fmla="*/ 4252954 w 4252954"/>
                    <a:gd name="connsiteY3" fmla="*/ 1030354 h 2037518"/>
                    <a:gd name="connsiteX4" fmla="*/ 2126477 w 4252954"/>
                    <a:gd name="connsiteY4" fmla="*/ 2037518 h 2037518"/>
                    <a:gd name="connsiteX5" fmla="*/ 0 w 4252954"/>
                    <a:gd name="connsiteY5" fmla="*/ 1030354 h 2037518"/>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9860 w 4262814"/>
                    <a:gd name="connsiteY0" fmla="*/ 1018719 h 2025883"/>
                    <a:gd name="connsiteX1" fmla="*/ 2211 w 4262814"/>
                    <a:gd name="connsiteY1" fmla="*/ 505609 h 2025883"/>
                    <a:gd name="connsiteX2" fmla="*/ 2136337 w 4262814"/>
                    <a:gd name="connsiteY2" fmla="*/ 11555 h 2025883"/>
                    <a:gd name="connsiteX3" fmla="*/ 4262814 w 4262814"/>
                    <a:gd name="connsiteY3" fmla="*/ 1018719 h 2025883"/>
                    <a:gd name="connsiteX4" fmla="*/ 2136337 w 4262814"/>
                    <a:gd name="connsiteY4" fmla="*/ 2025883 h 2025883"/>
                    <a:gd name="connsiteX5" fmla="*/ 9860 w 4262814"/>
                    <a:gd name="connsiteY5" fmla="*/ 1018719 h 2025883"/>
                    <a:gd name="connsiteX0" fmla="*/ 7649 w 4260603"/>
                    <a:gd name="connsiteY0" fmla="*/ 1018719 h 2025883"/>
                    <a:gd name="connsiteX1" fmla="*/ 0 w 4260603"/>
                    <a:gd name="connsiteY1" fmla="*/ 505609 h 2025883"/>
                    <a:gd name="connsiteX2" fmla="*/ 2134126 w 4260603"/>
                    <a:gd name="connsiteY2" fmla="*/ 11555 h 2025883"/>
                    <a:gd name="connsiteX3" fmla="*/ 4260603 w 4260603"/>
                    <a:gd name="connsiteY3" fmla="*/ 1018719 h 2025883"/>
                    <a:gd name="connsiteX4" fmla="*/ 2134126 w 4260603"/>
                    <a:gd name="connsiteY4" fmla="*/ 2025883 h 2025883"/>
                    <a:gd name="connsiteX5" fmla="*/ 7649 w 4260603"/>
                    <a:gd name="connsiteY5" fmla="*/ 1018719 h 202588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8168 h 2025332"/>
                    <a:gd name="connsiteX1" fmla="*/ 6162 w 4252954"/>
                    <a:gd name="connsiteY1" fmla="*/ 514107 h 2025332"/>
                    <a:gd name="connsiteX2" fmla="*/ 2126477 w 4252954"/>
                    <a:gd name="connsiteY2" fmla="*/ 11004 h 2025332"/>
                    <a:gd name="connsiteX3" fmla="*/ 4252954 w 4252954"/>
                    <a:gd name="connsiteY3" fmla="*/ 1018168 h 2025332"/>
                    <a:gd name="connsiteX4" fmla="*/ 2126477 w 4252954"/>
                    <a:gd name="connsiteY4" fmla="*/ 2025332 h 2025332"/>
                    <a:gd name="connsiteX5" fmla="*/ 0 w 4252954"/>
                    <a:gd name="connsiteY5" fmla="*/ 1018168 h 2025332"/>
                    <a:gd name="connsiteX0" fmla="*/ 5 w 4252959"/>
                    <a:gd name="connsiteY0" fmla="*/ 1018168 h 2025332"/>
                    <a:gd name="connsiteX1" fmla="*/ 6167 w 4252959"/>
                    <a:gd name="connsiteY1" fmla="*/ 514107 h 2025332"/>
                    <a:gd name="connsiteX2" fmla="*/ 2126482 w 4252959"/>
                    <a:gd name="connsiteY2" fmla="*/ 11004 h 2025332"/>
                    <a:gd name="connsiteX3" fmla="*/ 4252959 w 4252959"/>
                    <a:gd name="connsiteY3" fmla="*/ 1018168 h 2025332"/>
                    <a:gd name="connsiteX4" fmla="*/ 2126482 w 4252959"/>
                    <a:gd name="connsiteY4" fmla="*/ 2025332 h 2025332"/>
                    <a:gd name="connsiteX5" fmla="*/ 5 w 4252959"/>
                    <a:gd name="connsiteY5" fmla="*/ 1018168 h 2025332"/>
                    <a:gd name="connsiteX0" fmla="*/ 4904 w 4257858"/>
                    <a:gd name="connsiteY0" fmla="*/ 1018168 h 2025332"/>
                    <a:gd name="connsiteX1" fmla="*/ 11066 w 4257858"/>
                    <a:gd name="connsiteY1" fmla="*/ 514107 h 2025332"/>
                    <a:gd name="connsiteX2" fmla="*/ 2131381 w 4257858"/>
                    <a:gd name="connsiteY2" fmla="*/ 11004 h 2025332"/>
                    <a:gd name="connsiteX3" fmla="*/ 4257858 w 4257858"/>
                    <a:gd name="connsiteY3" fmla="*/ 1018168 h 2025332"/>
                    <a:gd name="connsiteX4" fmla="*/ 2131381 w 4257858"/>
                    <a:gd name="connsiteY4" fmla="*/ 2025332 h 2025332"/>
                    <a:gd name="connsiteX5" fmla="*/ 4904 w 4257858"/>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511021"/>
                    <a:gd name="connsiteY0" fmla="*/ 1007367 h 2014531"/>
                    <a:gd name="connsiteX1" fmla="*/ 8401 w 4511021"/>
                    <a:gd name="connsiteY1" fmla="*/ 503306 h 2014531"/>
                    <a:gd name="connsiteX2" fmla="*/ 2128716 w 4511021"/>
                    <a:gd name="connsiteY2" fmla="*/ 203 h 2014531"/>
                    <a:gd name="connsiteX3" fmla="*/ 4247503 w 4511021"/>
                    <a:gd name="connsiteY3" fmla="*/ 449489 h 2014531"/>
                    <a:gd name="connsiteX4" fmla="*/ 4255193 w 4511021"/>
                    <a:gd name="connsiteY4" fmla="*/ 1007367 h 2014531"/>
                    <a:gd name="connsiteX5" fmla="*/ 2128716 w 4511021"/>
                    <a:gd name="connsiteY5" fmla="*/ 2014531 h 2014531"/>
                    <a:gd name="connsiteX6" fmla="*/ 2239 w 4511021"/>
                    <a:gd name="connsiteY6" fmla="*/ 1007367 h 2014531"/>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404633"/>
                    <a:gd name="connsiteY0" fmla="*/ 1007349 h 2014513"/>
                    <a:gd name="connsiteX1" fmla="*/ 8401 w 4404633"/>
                    <a:gd name="connsiteY1" fmla="*/ 503288 h 2014513"/>
                    <a:gd name="connsiteX2" fmla="*/ 2128716 w 4404633"/>
                    <a:gd name="connsiteY2" fmla="*/ 185 h 2014513"/>
                    <a:gd name="connsiteX3" fmla="*/ 4242740 w 4404633"/>
                    <a:gd name="connsiteY3" fmla="*/ 559008 h 2014513"/>
                    <a:gd name="connsiteX4" fmla="*/ 4255193 w 4404633"/>
                    <a:gd name="connsiteY4" fmla="*/ 1007349 h 2014513"/>
                    <a:gd name="connsiteX5" fmla="*/ 2128716 w 4404633"/>
                    <a:gd name="connsiteY5" fmla="*/ 2014513 h 2014513"/>
                    <a:gd name="connsiteX6" fmla="*/ 2239 w 4404633"/>
                    <a:gd name="connsiteY6" fmla="*/ 1007349 h 2014513"/>
                    <a:gd name="connsiteX0" fmla="*/ 2239 w 4258890"/>
                    <a:gd name="connsiteY0" fmla="*/ 1007349 h 2014513"/>
                    <a:gd name="connsiteX1" fmla="*/ 8401 w 4258890"/>
                    <a:gd name="connsiteY1" fmla="*/ 503288 h 2014513"/>
                    <a:gd name="connsiteX2" fmla="*/ 2128716 w 4258890"/>
                    <a:gd name="connsiteY2" fmla="*/ 185 h 2014513"/>
                    <a:gd name="connsiteX3" fmla="*/ 4242740 w 4258890"/>
                    <a:gd name="connsiteY3" fmla="*/ 559008 h 2014513"/>
                    <a:gd name="connsiteX4" fmla="*/ 4255193 w 4258890"/>
                    <a:gd name="connsiteY4" fmla="*/ 1007349 h 2014513"/>
                    <a:gd name="connsiteX5" fmla="*/ 2128716 w 4258890"/>
                    <a:gd name="connsiteY5" fmla="*/ 2014513 h 2014513"/>
                    <a:gd name="connsiteX6" fmla="*/ 2239 w 4258890"/>
                    <a:gd name="connsiteY6" fmla="*/ 1007349 h 201451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57005"/>
                    <a:gd name="connsiteY0" fmla="*/ 1007209 h 2014373"/>
                    <a:gd name="connsiteX1" fmla="*/ 8401 w 4257005"/>
                    <a:gd name="connsiteY1" fmla="*/ 503148 h 2014373"/>
                    <a:gd name="connsiteX2" fmla="*/ 2128716 w 4257005"/>
                    <a:gd name="connsiteY2" fmla="*/ 45 h 2014373"/>
                    <a:gd name="connsiteX3" fmla="*/ 4252265 w 4257005"/>
                    <a:gd name="connsiteY3" fmla="*/ 530293 h 2014373"/>
                    <a:gd name="connsiteX4" fmla="*/ 4255193 w 4257005"/>
                    <a:gd name="connsiteY4" fmla="*/ 1007209 h 2014373"/>
                    <a:gd name="connsiteX5" fmla="*/ 2128716 w 4257005"/>
                    <a:gd name="connsiteY5" fmla="*/ 2014373 h 2014373"/>
                    <a:gd name="connsiteX6" fmla="*/ 2239 w 4257005"/>
                    <a:gd name="connsiteY6" fmla="*/ 1007209 h 201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7005" h="2014373">
                      <a:moveTo>
                        <a:pt x="2239" y="1007209"/>
                      </a:moveTo>
                      <a:cubicBezTo>
                        <a:pt x="-231" y="600160"/>
                        <a:pt x="-3112" y="705775"/>
                        <a:pt x="8401" y="503148"/>
                      </a:cubicBezTo>
                      <a:cubicBezTo>
                        <a:pt x="362814" y="335287"/>
                        <a:pt x="1421405" y="-4479"/>
                        <a:pt x="2128716" y="45"/>
                      </a:cubicBezTo>
                      <a:cubicBezTo>
                        <a:pt x="2836027" y="4569"/>
                        <a:pt x="3897852" y="362432"/>
                        <a:pt x="4252265" y="530293"/>
                      </a:cubicBezTo>
                      <a:cubicBezTo>
                        <a:pt x="4254253" y="674342"/>
                        <a:pt x="4259868" y="735256"/>
                        <a:pt x="4255193" y="1007209"/>
                      </a:cubicBezTo>
                      <a:cubicBezTo>
                        <a:pt x="4221943" y="1526810"/>
                        <a:pt x="3303137" y="2014373"/>
                        <a:pt x="2128716" y="2014373"/>
                      </a:cubicBezTo>
                      <a:cubicBezTo>
                        <a:pt x="954295" y="2014373"/>
                        <a:pt x="2239" y="1563450"/>
                        <a:pt x="2239" y="1007209"/>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prstClr val="white"/>
                    </a:solidFill>
                    <a:latin typeface="Arial" panose="020B0604020202020204" pitchFamily="34" charset="0"/>
                    <a:cs typeface="Arial" panose="020B0604020202020204" pitchFamily="34" charset="0"/>
                  </a:endParaRPr>
                </a:p>
              </p:txBody>
            </p:sp>
            <p:sp>
              <p:nvSpPr>
                <p:cNvPr id="61" name="Oval 60">
                  <a:extLst>
                    <a:ext uri="{FF2B5EF4-FFF2-40B4-BE49-F238E27FC236}">
                      <a16:creationId xmlns:a16="http://schemas.microsoft.com/office/drawing/2014/main" id="{424C7C39-DB28-4A39-BA39-C8E6F84B1DAE}"/>
                    </a:ext>
                  </a:extLst>
                </p:cNvPr>
                <p:cNvSpPr/>
                <p:nvPr/>
              </p:nvSpPr>
              <p:spPr>
                <a:xfrm>
                  <a:off x="7799798" y="4188232"/>
                  <a:ext cx="3938243" cy="186527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prstClr val="white"/>
                    </a:solidFill>
                    <a:latin typeface="Arial" panose="020B0604020202020204" pitchFamily="34" charset="0"/>
                    <a:cs typeface="Arial" panose="020B0604020202020204" pitchFamily="34" charset="0"/>
                  </a:endParaRPr>
                </a:p>
              </p:txBody>
            </p:sp>
          </p:grpSp>
          <p:sp>
            <p:nvSpPr>
              <p:cNvPr id="59" name="Oval 58">
                <a:extLst>
                  <a:ext uri="{FF2B5EF4-FFF2-40B4-BE49-F238E27FC236}">
                    <a16:creationId xmlns:a16="http://schemas.microsoft.com/office/drawing/2014/main" id="{CBCC7967-6A9A-4387-B9A0-E202A83F1CE7}"/>
                  </a:ext>
                </a:extLst>
              </p:cNvPr>
              <p:cNvSpPr/>
              <p:nvPr/>
            </p:nvSpPr>
            <p:spPr>
              <a:xfrm>
                <a:off x="2137949" y="1831645"/>
                <a:ext cx="1148198" cy="5603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239" tIns="45619" rIns="91239" bIns="45619" rtlCol="0" anchor="ctr"/>
              <a:lstStyle/>
              <a:p>
                <a:pPr algn="ctr" defTabSz="1217219"/>
                <a:endParaRPr lang="en-US" sz="1400" dirty="0">
                  <a:solidFill>
                    <a:prstClr val="white"/>
                  </a:solidFill>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B0ABD879-F685-4A1E-A330-B50736532C24}"/>
                </a:ext>
              </a:extLst>
            </p:cNvPr>
            <p:cNvGrpSpPr/>
            <p:nvPr/>
          </p:nvGrpSpPr>
          <p:grpSpPr>
            <a:xfrm>
              <a:off x="6349464" y="839782"/>
              <a:ext cx="1748880" cy="548067"/>
              <a:chOff x="2002235" y="1769214"/>
              <a:chExt cx="1419954" cy="830210"/>
            </a:xfrm>
          </p:grpSpPr>
          <p:grpSp>
            <p:nvGrpSpPr>
              <p:cNvPr id="63" name="Group 62">
                <a:extLst>
                  <a:ext uri="{FF2B5EF4-FFF2-40B4-BE49-F238E27FC236}">
                    <a16:creationId xmlns:a16="http://schemas.microsoft.com/office/drawing/2014/main" id="{F42A124B-365B-4093-B509-28B107C79DC2}"/>
                  </a:ext>
                </a:extLst>
              </p:cNvPr>
              <p:cNvGrpSpPr/>
              <p:nvPr/>
            </p:nvGrpSpPr>
            <p:grpSpPr>
              <a:xfrm>
                <a:off x="2002235" y="1769214"/>
                <a:ext cx="1419954" cy="830210"/>
                <a:chOff x="7797722" y="4188232"/>
                <a:chExt cx="3941994" cy="2257160"/>
              </a:xfrm>
            </p:grpSpPr>
            <p:sp>
              <p:nvSpPr>
                <p:cNvPr id="65" name="Oval 359">
                  <a:extLst>
                    <a:ext uri="{FF2B5EF4-FFF2-40B4-BE49-F238E27FC236}">
                      <a16:creationId xmlns:a16="http://schemas.microsoft.com/office/drawing/2014/main" id="{2FBAF488-AB46-4312-A72E-E5AB9794B948}"/>
                    </a:ext>
                  </a:extLst>
                </p:cNvPr>
                <p:cNvSpPr/>
                <p:nvPr/>
              </p:nvSpPr>
              <p:spPr>
                <a:xfrm>
                  <a:off x="7797722" y="4580078"/>
                  <a:ext cx="3941994" cy="1865314"/>
                </a:xfrm>
                <a:custGeom>
                  <a:avLst/>
                  <a:gdLst>
                    <a:gd name="connsiteX0" fmla="*/ 0 w 4252954"/>
                    <a:gd name="connsiteY0" fmla="*/ 1007164 h 2014327"/>
                    <a:gd name="connsiteX1" fmla="*/ 2126477 w 4252954"/>
                    <a:gd name="connsiteY1" fmla="*/ 0 h 2014327"/>
                    <a:gd name="connsiteX2" fmla="*/ 4252954 w 4252954"/>
                    <a:gd name="connsiteY2" fmla="*/ 1007164 h 2014327"/>
                    <a:gd name="connsiteX3" fmla="*/ 2126477 w 4252954"/>
                    <a:gd name="connsiteY3" fmla="*/ 2014328 h 2014327"/>
                    <a:gd name="connsiteX4" fmla="*/ 0 w 4252954"/>
                    <a:gd name="connsiteY4" fmla="*/ 1007164 h 2014327"/>
                    <a:gd name="connsiteX0" fmla="*/ 0 w 4252954"/>
                    <a:gd name="connsiteY0" fmla="*/ 1007164 h 2014328"/>
                    <a:gd name="connsiteX1" fmla="*/ 2126477 w 4252954"/>
                    <a:gd name="connsiteY1" fmla="*/ 0 h 2014328"/>
                    <a:gd name="connsiteX2" fmla="*/ 4252954 w 4252954"/>
                    <a:gd name="connsiteY2" fmla="*/ 1007164 h 2014328"/>
                    <a:gd name="connsiteX3" fmla="*/ 2126477 w 4252954"/>
                    <a:gd name="connsiteY3" fmla="*/ 2014328 h 2014328"/>
                    <a:gd name="connsiteX4" fmla="*/ 0 w 4252954"/>
                    <a:gd name="connsiteY4" fmla="*/ 1007164 h 2014328"/>
                    <a:gd name="connsiteX0" fmla="*/ 228527 w 4481481"/>
                    <a:gd name="connsiteY0" fmla="*/ 1030354 h 2037518"/>
                    <a:gd name="connsiteX1" fmla="*/ 281838 w 4481481"/>
                    <a:gd name="connsiteY1" fmla="*/ 380084 h 2037518"/>
                    <a:gd name="connsiteX2" fmla="*/ 2355004 w 4481481"/>
                    <a:gd name="connsiteY2" fmla="*/ 23190 h 2037518"/>
                    <a:gd name="connsiteX3" fmla="*/ 4481481 w 4481481"/>
                    <a:gd name="connsiteY3" fmla="*/ 1030354 h 2037518"/>
                    <a:gd name="connsiteX4" fmla="*/ 2355004 w 4481481"/>
                    <a:gd name="connsiteY4" fmla="*/ 2037518 h 2037518"/>
                    <a:gd name="connsiteX5" fmla="*/ 228527 w 4481481"/>
                    <a:gd name="connsiteY5" fmla="*/ 1030354 h 2037518"/>
                    <a:gd name="connsiteX0" fmla="*/ 139687 w 4392641"/>
                    <a:gd name="connsiteY0" fmla="*/ 1030354 h 2037518"/>
                    <a:gd name="connsiteX1" fmla="*/ 192998 w 4392641"/>
                    <a:gd name="connsiteY1" fmla="*/ 380084 h 2037518"/>
                    <a:gd name="connsiteX2" fmla="*/ 2266164 w 4392641"/>
                    <a:gd name="connsiteY2" fmla="*/ 23190 h 2037518"/>
                    <a:gd name="connsiteX3" fmla="*/ 4392641 w 4392641"/>
                    <a:gd name="connsiteY3" fmla="*/ 1030354 h 2037518"/>
                    <a:gd name="connsiteX4" fmla="*/ 2266164 w 4392641"/>
                    <a:gd name="connsiteY4" fmla="*/ 2037518 h 2037518"/>
                    <a:gd name="connsiteX5" fmla="*/ 139687 w 4392641"/>
                    <a:gd name="connsiteY5" fmla="*/ 1030354 h 2037518"/>
                    <a:gd name="connsiteX0" fmla="*/ 0 w 4252954"/>
                    <a:gd name="connsiteY0" fmla="*/ 1030354 h 2037518"/>
                    <a:gd name="connsiteX1" fmla="*/ 53311 w 4252954"/>
                    <a:gd name="connsiteY1" fmla="*/ 380084 h 2037518"/>
                    <a:gd name="connsiteX2" fmla="*/ 2126477 w 4252954"/>
                    <a:gd name="connsiteY2" fmla="*/ 23190 h 2037518"/>
                    <a:gd name="connsiteX3" fmla="*/ 4252954 w 4252954"/>
                    <a:gd name="connsiteY3" fmla="*/ 1030354 h 2037518"/>
                    <a:gd name="connsiteX4" fmla="*/ 2126477 w 4252954"/>
                    <a:gd name="connsiteY4" fmla="*/ 2037518 h 2037518"/>
                    <a:gd name="connsiteX5" fmla="*/ 0 w 4252954"/>
                    <a:gd name="connsiteY5" fmla="*/ 1030354 h 2037518"/>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0 w 4252954"/>
                    <a:gd name="connsiteY0" fmla="*/ 1019697 h 2026861"/>
                    <a:gd name="connsiteX1" fmla="*/ 30451 w 4252954"/>
                    <a:gd name="connsiteY1" fmla="*/ 491347 h 2026861"/>
                    <a:gd name="connsiteX2" fmla="*/ 2126477 w 4252954"/>
                    <a:gd name="connsiteY2" fmla="*/ 12533 h 2026861"/>
                    <a:gd name="connsiteX3" fmla="*/ 4252954 w 4252954"/>
                    <a:gd name="connsiteY3" fmla="*/ 1019697 h 2026861"/>
                    <a:gd name="connsiteX4" fmla="*/ 2126477 w 4252954"/>
                    <a:gd name="connsiteY4" fmla="*/ 2026861 h 2026861"/>
                    <a:gd name="connsiteX5" fmla="*/ 0 w 4252954"/>
                    <a:gd name="connsiteY5" fmla="*/ 1019697 h 2026861"/>
                    <a:gd name="connsiteX0" fmla="*/ 9860 w 4262814"/>
                    <a:gd name="connsiteY0" fmla="*/ 1018719 h 2025883"/>
                    <a:gd name="connsiteX1" fmla="*/ 2211 w 4262814"/>
                    <a:gd name="connsiteY1" fmla="*/ 505609 h 2025883"/>
                    <a:gd name="connsiteX2" fmla="*/ 2136337 w 4262814"/>
                    <a:gd name="connsiteY2" fmla="*/ 11555 h 2025883"/>
                    <a:gd name="connsiteX3" fmla="*/ 4262814 w 4262814"/>
                    <a:gd name="connsiteY3" fmla="*/ 1018719 h 2025883"/>
                    <a:gd name="connsiteX4" fmla="*/ 2136337 w 4262814"/>
                    <a:gd name="connsiteY4" fmla="*/ 2025883 h 2025883"/>
                    <a:gd name="connsiteX5" fmla="*/ 9860 w 4262814"/>
                    <a:gd name="connsiteY5" fmla="*/ 1018719 h 2025883"/>
                    <a:gd name="connsiteX0" fmla="*/ 7649 w 4260603"/>
                    <a:gd name="connsiteY0" fmla="*/ 1018719 h 2025883"/>
                    <a:gd name="connsiteX1" fmla="*/ 0 w 4260603"/>
                    <a:gd name="connsiteY1" fmla="*/ 505609 h 2025883"/>
                    <a:gd name="connsiteX2" fmla="*/ 2134126 w 4260603"/>
                    <a:gd name="connsiteY2" fmla="*/ 11555 h 2025883"/>
                    <a:gd name="connsiteX3" fmla="*/ 4260603 w 4260603"/>
                    <a:gd name="connsiteY3" fmla="*/ 1018719 h 2025883"/>
                    <a:gd name="connsiteX4" fmla="*/ 2134126 w 4260603"/>
                    <a:gd name="connsiteY4" fmla="*/ 2025883 h 2025883"/>
                    <a:gd name="connsiteX5" fmla="*/ 7649 w 4260603"/>
                    <a:gd name="connsiteY5" fmla="*/ 1018719 h 202588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9199 h 2026363"/>
                    <a:gd name="connsiteX1" fmla="*/ 22831 w 4252954"/>
                    <a:gd name="connsiteY1" fmla="*/ 498469 h 2026363"/>
                    <a:gd name="connsiteX2" fmla="*/ 2126477 w 4252954"/>
                    <a:gd name="connsiteY2" fmla="*/ 12035 h 2026363"/>
                    <a:gd name="connsiteX3" fmla="*/ 4252954 w 4252954"/>
                    <a:gd name="connsiteY3" fmla="*/ 1019199 h 2026363"/>
                    <a:gd name="connsiteX4" fmla="*/ 2126477 w 4252954"/>
                    <a:gd name="connsiteY4" fmla="*/ 2026363 h 2026363"/>
                    <a:gd name="connsiteX5" fmla="*/ 0 w 4252954"/>
                    <a:gd name="connsiteY5" fmla="*/ 1019199 h 2026363"/>
                    <a:gd name="connsiteX0" fmla="*/ 0 w 4252954"/>
                    <a:gd name="connsiteY0" fmla="*/ 1018168 h 2025332"/>
                    <a:gd name="connsiteX1" fmla="*/ 6162 w 4252954"/>
                    <a:gd name="connsiteY1" fmla="*/ 514107 h 2025332"/>
                    <a:gd name="connsiteX2" fmla="*/ 2126477 w 4252954"/>
                    <a:gd name="connsiteY2" fmla="*/ 11004 h 2025332"/>
                    <a:gd name="connsiteX3" fmla="*/ 4252954 w 4252954"/>
                    <a:gd name="connsiteY3" fmla="*/ 1018168 h 2025332"/>
                    <a:gd name="connsiteX4" fmla="*/ 2126477 w 4252954"/>
                    <a:gd name="connsiteY4" fmla="*/ 2025332 h 2025332"/>
                    <a:gd name="connsiteX5" fmla="*/ 0 w 4252954"/>
                    <a:gd name="connsiteY5" fmla="*/ 1018168 h 2025332"/>
                    <a:gd name="connsiteX0" fmla="*/ 5 w 4252959"/>
                    <a:gd name="connsiteY0" fmla="*/ 1018168 h 2025332"/>
                    <a:gd name="connsiteX1" fmla="*/ 6167 w 4252959"/>
                    <a:gd name="connsiteY1" fmla="*/ 514107 h 2025332"/>
                    <a:gd name="connsiteX2" fmla="*/ 2126482 w 4252959"/>
                    <a:gd name="connsiteY2" fmla="*/ 11004 h 2025332"/>
                    <a:gd name="connsiteX3" fmla="*/ 4252959 w 4252959"/>
                    <a:gd name="connsiteY3" fmla="*/ 1018168 h 2025332"/>
                    <a:gd name="connsiteX4" fmla="*/ 2126482 w 4252959"/>
                    <a:gd name="connsiteY4" fmla="*/ 2025332 h 2025332"/>
                    <a:gd name="connsiteX5" fmla="*/ 5 w 4252959"/>
                    <a:gd name="connsiteY5" fmla="*/ 1018168 h 2025332"/>
                    <a:gd name="connsiteX0" fmla="*/ 4904 w 4257858"/>
                    <a:gd name="connsiteY0" fmla="*/ 1018168 h 2025332"/>
                    <a:gd name="connsiteX1" fmla="*/ 11066 w 4257858"/>
                    <a:gd name="connsiteY1" fmla="*/ 514107 h 2025332"/>
                    <a:gd name="connsiteX2" fmla="*/ 2131381 w 4257858"/>
                    <a:gd name="connsiteY2" fmla="*/ 11004 h 2025332"/>
                    <a:gd name="connsiteX3" fmla="*/ 4257858 w 4257858"/>
                    <a:gd name="connsiteY3" fmla="*/ 1018168 h 2025332"/>
                    <a:gd name="connsiteX4" fmla="*/ 2131381 w 4257858"/>
                    <a:gd name="connsiteY4" fmla="*/ 2025332 h 2025332"/>
                    <a:gd name="connsiteX5" fmla="*/ 4904 w 4257858"/>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255193"/>
                    <a:gd name="connsiteY0" fmla="*/ 1018168 h 2025332"/>
                    <a:gd name="connsiteX1" fmla="*/ 8401 w 4255193"/>
                    <a:gd name="connsiteY1" fmla="*/ 514107 h 2025332"/>
                    <a:gd name="connsiteX2" fmla="*/ 2128716 w 4255193"/>
                    <a:gd name="connsiteY2" fmla="*/ 11004 h 2025332"/>
                    <a:gd name="connsiteX3" fmla="*/ 4255193 w 4255193"/>
                    <a:gd name="connsiteY3" fmla="*/ 1018168 h 2025332"/>
                    <a:gd name="connsiteX4" fmla="*/ 2128716 w 4255193"/>
                    <a:gd name="connsiteY4" fmla="*/ 2025332 h 2025332"/>
                    <a:gd name="connsiteX5" fmla="*/ 2239 w 4255193"/>
                    <a:gd name="connsiteY5" fmla="*/ 1018168 h 2025332"/>
                    <a:gd name="connsiteX0" fmla="*/ 2239 w 4511021"/>
                    <a:gd name="connsiteY0" fmla="*/ 1007367 h 2014531"/>
                    <a:gd name="connsiteX1" fmla="*/ 8401 w 4511021"/>
                    <a:gd name="connsiteY1" fmla="*/ 503306 h 2014531"/>
                    <a:gd name="connsiteX2" fmla="*/ 2128716 w 4511021"/>
                    <a:gd name="connsiteY2" fmla="*/ 203 h 2014531"/>
                    <a:gd name="connsiteX3" fmla="*/ 4247503 w 4511021"/>
                    <a:gd name="connsiteY3" fmla="*/ 449489 h 2014531"/>
                    <a:gd name="connsiteX4" fmla="*/ 4255193 w 4511021"/>
                    <a:gd name="connsiteY4" fmla="*/ 1007367 h 2014531"/>
                    <a:gd name="connsiteX5" fmla="*/ 2128716 w 4511021"/>
                    <a:gd name="connsiteY5" fmla="*/ 2014531 h 2014531"/>
                    <a:gd name="connsiteX6" fmla="*/ 2239 w 4511021"/>
                    <a:gd name="connsiteY6" fmla="*/ 1007367 h 2014531"/>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508650"/>
                    <a:gd name="connsiteY0" fmla="*/ 1007349 h 2014513"/>
                    <a:gd name="connsiteX1" fmla="*/ 8401 w 4508650"/>
                    <a:gd name="connsiteY1" fmla="*/ 503288 h 2014513"/>
                    <a:gd name="connsiteX2" fmla="*/ 2128716 w 4508650"/>
                    <a:gd name="connsiteY2" fmla="*/ 185 h 2014513"/>
                    <a:gd name="connsiteX3" fmla="*/ 4242740 w 4508650"/>
                    <a:gd name="connsiteY3" fmla="*/ 559008 h 2014513"/>
                    <a:gd name="connsiteX4" fmla="*/ 4255193 w 4508650"/>
                    <a:gd name="connsiteY4" fmla="*/ 1007349 h 2014513"/>
                    <a:gd name="connsiteX5" fmla="*/ 2128716 w 4508650"/>
                    <a:gd name="connsiteY5" fmla="*/ 2014513 h 2014513"/>
                    <a:gd name="connsiteX6" fmla="*/ 2239 w 4508650"/>
                    <a:gd name="connsiteY6" fmla="*/ 1007349 h 2014513"/>
                    <a:gd name="connsiteX0" fmla="*/ 2239 w 4404633"/>
                    <a:gd name="connsiteY0" fmla="*/ 1007349 h 2014513"/>
                    <a:gd name="connsiteX1" fmla="*/ 8401 w 4404633"/>
                    <a:gd name="connsiteY1" fmla="*/ 503288 h 2014513"/>
                    <a:gd name="connsiteX2" fmla="*/ 2128716 w 4404633"/>
                    <a:gd name="connsiteY2" fmla="*/ 185 h 2014513"/>
                    <a:gd name="connsiteX3" fmla="*/ 4242740 w 4404633"/>
                    <a:gd name="connsiteY3" fmla="*/ 559008 h 2014513"/>
                    <a:gd name="connsiteX4" fmla="*/ 4255193 w 4404633"/>
                    <a:gd name="connsiteY4" fmla="*/ 1007349 h 2014513"/>
                    <a:gd name="connsiteX5" fmla="*/ 2128716 w 4404633"/>
                    <a:gd name="connsiteY5" fmla="*/ 2014513 h 2014513"/>
                    <a:gd name="connsiteX6" fmla="*/ 2239 w 4404633"/>
                    <a:gd name="connsiteY6" fmla="*/ 1007349 h 2014513"/>
                    <a:gd name="connsiteX0" fmla="*/ 2239 w 4258890"/>
                    <a:gd name="connsiteY0" fmla="*/ 1007349 h 2014513"/>
                    <a:gd name="connsiteX1" fmla="*/ 8401 w 4258890"/>
                    <a:gd name="connsiteY1" fmla="*/ 503288 h 2014513"/>
                    <a:gd name="connsiteX2" fmla="*/ 2128716 w 4258890"/>
                    <a:gd name="connsiteY2" fmla="*/ 185 h 2014513"/>
                    <a:gd name="connsiteX3" fmla="*/ 4242740 w 4258890"/>
                    <a:gd name="connsiteY3" fmla="*/ 559008 h 2014513"/>
                    <a:gd name="connsiteX4" fmla="*/ 4255193 w 4258890"/>
                    <a:gd name="connsiteY4" fmla="*/ 1007349 h 2014513"/>
                    <a:gd name="connsiteX5" fmla="*/ 2128716 w 4258890"/>
                    <a:gd name="connsiteY5" fmla="*/ 2014513 h 2014513"/>
                    <a:gd name="connsiteX6" fmla="*/ 2239 w 4258890"/>
                    <a:gd name="connsiteY6" fmla="*/ 1007349 h 201451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63736"/>
                    <a:gd name="connsiteY0" fmla="*/ 1007209 h 2014373"/>
                    <a:gd name="connsiteX1" fmla="*/ 8401 w 4263736"/>
                    <a:gd name="connsiteY1" fmla="*/ 503148 h 2014373"/>
                    <a:gd name="connsiteX2" fmla="*/ 2128716 w 4263736"/>
                    <a:gd name="connsiteY2" fmla="*/ 45 h 2014373"/>
                    <a:gd name="connsiteX3" fmla="*/ 4252265 w 4263736"/>
                    <a:gd name="connsiteY3" fmla="*/ 530293 h 2014373"/>
                    <a:gd name="connsiteX4" fmla="*/ 4255193 w 4263736"/>
                    <a:gd name="connsiteY4" fmla="*/ 1007209 h 2014373"/>
                    <a:gd name="connsiteX5" fmla="*/ 2128716 w 4263736"/>
                    <a:gd name="connsiteY5" fmla="*/ 2014373 h 2014373"/>
                    <a:gd name="connsiteX6" fmla="*/ 2239 w 4263736"/>
                    <a:gd name="connsiteY6" fmla="*/ 1007209 h 2014373"/>
                    <a:gd name="connsiteX0" fmla="*/ 2239 w 4257005"/>
                    <a:gd name="connsiteY0" fmla="*/ 1007209 h 2014373"/>
                    <a:gd name="connsiteX1" fmla="*/ 8401 w 4257005"/>
                    <a:gd name="connsiteY1" fmla="*/ 503148 h 2014373"/>
                    <a:gd name="connsiteX2" fmla="*/ 2128716 w 4257005"/>
                    <a:gd name="connsiteY2" fmla="*/ 45 h 2014373"/>
                    <a:gd name="connsiteX3" fmla="*/ 4252265 w 4257005"/>
                    <a:gd name="connsiteY3" fmla="*/ 530293 h 2014373"/>
                    <a:gd name="connsiteX4" fmla="*/ 4255193 w 4257005"/>
                    <a:gd name="connsiteY4" fmla="*/ 1007209 h 2014373"/>
                    <a:gd name="connsiteX5" fmla="*/ 2128716 w 4257005"/>
                    <a:gd name="connsiteY5" fmla="*/ 2014373 h 2014373"/>
                    <a:gd name="connsiteX6" fmla="*/ 2239 w 4257005"/>
                    <a:gd name="connsiteY6" fmla="*/ 1007209 h 201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7005" h="2014373">
                      <a:moveTo>
                        <a:pt x="2239" y="1007209"/>
                      </a:moveTo>
                      <a:cubicBezTo>
                        <a:pt x="-231" y="600160"/>
                        <a:pt x="-3112" y="705775"/>
                        <a:pt x="8401" y="503148"/>
                      </a:cubicBezTo>
                      <a:cubicBezTo>
                        <a:pt x="362814" y="335287"/>
                        <a:pt x="1421405" y="-4479"/>
                        <a:pt x="2128716" y="45"/>
                      </a:cubicBezTo>
                      <a:cubicBezTo>
                        <a:pt x="2836027" y="4569"/>
                        <a:pt x="3897852" y="362432"/>
                        <a:pt x="4252265" y="530293"/>
                      </a:cubicBezTo>
                      <a:cubicBezTo>
                        <a:pt x="4254253" y="674342"/>
                        <a:pt x="4259868" y="735256"/>
                        <a:pt x="4255193" y="1007209"/>
                      </a:cubicBezTo>
                      <a:cubicBezTo>
                        <a:pt x="4221943" y="1526810"/>
                        <a:pt x="3303137" y="2014373"/>
                        <a:pt x="2128716" y="2014373"/>
                      </a:cubicBezTo>
                      <a:cubicBezTo>
                        <a:pt x="954295" y="2014373"/>
                        <a:pt x="2239" y="1563450"/>
                        <a:pt x="2239" y="1007209"/>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prstClr val="white"/>
                    </a:solidFill>
                    <a:latin typeface="Arial" panose="020B0604020202020204" pitchFamily="34" charset="0"/>
                    <a:cs typeface="Arial" panose="020B0604020202020204" pitchFamily="34" charset="0"/>
                  </a:endParaRPr>
                </a:p>
              </p:txBody>
            </p:sp>
            <p:sp>
              <p:nvSpPr>
                <p:cNvPr id="66" name="Oval 65">
                  <a:extLst>
                    <a:ext uri="{FF2B5EF4-FFF2-40B4-BE49-F238E27FC236}">
                      <a16:creationId xmlns:a16="http://schemas.microsoft.com/office/drawing/2014/main" id="{2710EF86-3EDB-4864-96FA-B92D045C38B0}"/>
                    </a:ext>
                  </a:extLst>
                </p:cNvPr>
                <p:cNvSpPr/>
                <p:nvPr/>
              </p:nvSpPr>
              <p:spPr>
                <a:xfrm>
                  <a:off x="7799798" y="4188232"/>
                  <a:ext cx="3938243" cy="186527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219"/>
                  <a:endParaRPr lang="en-US" sz="1400" dirty="0">
                    <a:solidFill>
                      <a:prstClr val="white"/>
                    </a:solidFill>
                    <a:latin typeface="Arial" panose="020B0604020202020204" pitchFamily="34" charset="0"/>
                    <a:cs typeface="Arial" panose="020B0604020202020204" pitchFamily="34" charset="0"/>
                  </a:endParaRPr>
                </a:p>
              </p:txBody>
            </p:sp>
          </p:grpSp>
          <p:sp>
            <p:nvSpPr>
              <p:cNvPr id="64" name="Oval 63">
                <a:extLst>
                  <a:ext uri="{FF2B5EF4-FFF2-40B4-BE49-F238E27FC236}">
                    <a16:creationId xmlns:a16="http://schemas.microsoft.com/office/drawing/2014/main" id="{5EB0FDE9-A4A0-4D4F-A3A5-3AFB67ABEADD}"/>
                  </a:ext>
                </a:extLst>
              </p:cNvPr>
              <p:cNvSpPr/>
              <p:nvPr/>
            </p:nvSpPr>
            <p:spPr>
              <a:xfrm>
                <a:off x="2137949" y="1831645"/>
                <a:ext cx="1148198" cy="5603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239" tIns="45619" rIns="91239" bIns="45619" rtlCol="0" anchor="ctr"/>
              <a:lstStyle/>
              <a:p>
                <a:pPr algn="ctr" defTabSz="1217219"/>
                <a:endParaRPr lang="en-US" sz="1400" dirty="0">
                  <a:solidFill>
                    <a:prstClr val="white"/>
                  </a:solidFill>
                  <a:latin typeface="Arial" panose="020B0604020202020204" pitchFamily="34" charset="0"/>
                  <a:cs typeface="Arial" panose="020B0604020202020204" pitchFamily="34" charset="0"/>
                </a:endParaRPr>
              </a:p>
            </p:txBody>
          </p:sp>
        </p:grpSp>
        <p:pic>
          <p:nvPicPr>
            <p:cNvPr id="67" name="Picture 66">
              <a:extLst>
                <a:ext uri="{FF2B5EF4-FFF2-40B4-BE49-F238E27FC236}">
                  <a16:creationId xmlns:a16="http://schemas.microsoft.com/office/drawing/2014/main" id="{3303F3C7-4EA6-4354-825E-AE86C9F94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780402" y="101555"/>
              <a:ext cx="971695" cy="1262783"/>
            </a:xfrm>
            <a:prstGeom prst="rect">
              <a:avLst/>
            </a:prstGeom>
          </p:spPr>
        </p:pic>
        <p:sp>
          <p:nvSpPr>
            <p:cNvPr id="71" name="TextBox 70">
              <a:extLst>
                <a:ext uri="{FF2B5EF4-FFF2-40B4-BE49-F238E27FC236}">
                  <a16:creationId xmlns:a16="http://schemas.microsoft.com/office/drawing/2014/main" id="{41354F48-E074-4E89-B006-F2BCD33A9349}"/>
                </a:ext>
              </a:extLst>
            </p:cNvPr>
            <p:cNvSpPr txBox="1"/>
            <p:nvPr/>
          </p:nvSpPr>
          <p:spPr>
            <a:xfrm>
              <a:off x="3349546" y="1326051"/>
              <a:ext cx="2055602" cy="7525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marL="121917" indent="-121917" defTabSz="609585">
                <a:buFont typeface="Arial" panose="020B0604020202020204" pitchFamily="34" charset="0"/>
                <a:buChar char="•"/>
              </a:pPr>
              <a:r>
                <a:rPr lang="en-US" sz="1000" b="1" dirty="0">
                  <a:latin typeface="Arial" panose="020B0604020202020204" pitchFamily="34" charset="0"/>
                  <a:cs typeface="Arial" panose="020B0604020202020204" pitchFamily="34" charset="0"/>
                </a:rPr>
                <a:t>End user witness an issue</a:t>
              </a:r>
            </a:p>
            <a:p>
              <a:pPr marL="121917" indent="-121917" defTabSz="609585">
                <a:buFont typeface="Arial" panose="020B0604020202020204" pitchFamily="34" charset="0"/>
                <a:buChar char="•"/>
              </a:pPr>
              <a:r>
                <a:rPr lang="en-US" sz="1000" b="1" dirty="0">
                  <a:latin typeface="Arial" panose="020B0604020202020204" pitchFamily="34" charset="0"/>
                  <a:cs typeface="Arial" panose="020B0604020202020204" pitchFamily="34" charset="0"/>
                </a:rPr>
                <a:t>Calls Service Desk OR raises ticket</a:t>
              </a:r>
            </a:p>
          </p:txBody>
        </p:sp>
        <p:sp>
          <p:nvSpPr>
            <p:cNvPr id="72" name="TextBox 71">
              <a:extLst>
                <a:ext uri="{FF2B5EF4-FFF2-40B4-BE49-F238E27FC236}">
                  <a16:creationId xmlns:a16="http://schemas.microsoft.com/office/drawing/2014/main" id="{A7456D60-A2CD-4804-B957-F1132E681736}"/>
                </a:ext>
              </a:extLst>
            </p:cNvPr>
            <p:cNvSpPr txBox="1"/>
            <p:nvPr/>
          </p:nvSpPr>
          <p:spPr>
            <a:xfrm rot="19899309">
              <a:off x="3397701" y="549779"/>
              <a:ext cx="542328" cy="3697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a:r>
                <a:rPr lang="en-US" sz="1067" b="1" dirty="0">
                  <a:latin typeface="Arial" panose="020B0604020202020204" pitchFamily="34" charset="0"/>
                  <a:cs typeface="Arial" panose="020B0604020202020204" pitchFamily="34" charset="0"/>
                </a:rPr>
                <a:t>USER</a:t>
              </a:r>
            </a:p>
          </p:txBody>
        </p:sp>
        <p:cxnSp>
          <p:nvCxnSpPr>
            <p:cNvPr id="73" name="Curved Connector 1492">
              <a:extLst>
                <a:ext uri="{FF2B5EF4-FFF2-40B4-BE49-F238E27FC236}">
                  <a16:creationId xmlns:a16="http://schemas.microsoft.com/office/drawing/2014/main" id="{947C1947-8ABA-4BEB-90CE-6B67E3DD7A10}"/>
                </a:ext>
              </a:extLst>
            </p:cNvPr>
            <p:cNvCxnSpPr/>
            <p:nvPr/>
          </p:nvCxnSpPr>
          <p:spPr>
            <a:xfrm>
              <a:off x="5310928" y="969805"/>
              <a:ext cx="754087" cy="154808"/>
            </a:xfrm>
            <a:prstGeom prst="curvedConnector3">
              <a:avLst/>
            </a:prstGeom>
            <a:noFill/>
            <a:ln w="31750" cap="flat">
              <a:solidFill>
                <a:srgbClr val="007CC3"/>
              </a:solidFill>
              <a:prstDash val="solid"/>
              <a:round/>
              <a:tailEnd type="triangle"/>
            </a:ln>
            <a:effectLst/>
            <a:sp3d/>
          </p:spPr>
          <p:style>
            <a:lnRef idx="0">
              <a:scrgbClr r="0" g="0" b="0"/>
            </a:lnRef>
            <a:fillRef idx="0">
              <a:scrgbClr r="0" g="0" b="0"/>
            </a:fillRef>
            <a:effectRef idx="0">
              <a:scrgbClr r="0" g="0" b="0"/>
            </a:effectRef>
            <a:fontRef idx="none"/>
          </p:style>
        </p:cxnSp>
        <p:cxnSp>
          <p:nvCxnSpPr>
            <p:cNvPr id="74" name="Curved Connector 1520">
              <a:extLst>
                <a:ext uri="{FF2B5EF4-FFF2-40B4-BE49-F238E27FC236}">
                  <a16:creationId xmlns:a16="http://schemas.microsoft.com/office/drawing/2014/main" id="{E78A7FDC-BF4A-4AFF-89B9-E910374FA373}"/>
                </a:ext>
              </a:extLst>
            </p:cNvPr>
            <p:cNvCxnSpPr>
              <a:cxnSpLocks/>
            </p:cNvCxnSpPr>
            <p:nvPr/>
          </p:nvCxnSpPr>
          <p:spPr>
            <a:xfrm>
              <a:off x="8263832" y="888323"/>
              <a:ext cx="962181" cy="153316"/>
            </a:xfrm>
            <a:prstGeom prst="curvedConnector3">
              <a:avLst/>
            </a:prstGeom>
            <a:noFill/>
            <a:ln w="31750" cap="flat">
              <a:solidFill>
                <a:srgbClr val="007CC3"/>
              </a:solidFill>
              <a:prstDash val="solid"/>
              <a:round/>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FAF2F934-5E73-4500-8218-0933BD3CF53F}"/>
                </a:ext>
              </a:extLst>
            </p:cNvPr>
            <p:cNvSpPr txBox="1"/>
            <p:nvPr/>
          </p:nvSpPr>
          <p:spPr>
            <a:xfrm>
              <a:off x="9349786" y="571879"/>
              <a:ext cx="1975260" cy="673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200"/>
              <a:r>
                <a:rPr lang="en-US" sz="1400" dirty="0">
                  <a:solidFill>
                    <a:srgbClr val="007CC3"/>
                  </a:solidFill>
                  <a:latin typeface="Arial" panose="020B0604020202020204" pitchFamily="34" charset="0"/>
                  <a:cs typeface="Arial" panose="020B0604020202020204" pitchFamily="34" charset="0"/>
                </a:rPr>
                <a:t>Infosys Intelligent Assistant</a:t>
              </a:r>
            </a:p>
          </p:txBody>
        </p:sp>
        <p:sp>
          <p:nvSpPr>
            <p:cNvPr id="76" name="TextBox 75">
              <a:extLst>
                <a:ext uri="{FF2B5EF4-FFF2-40B4-BE49-F238E27FC236}">
                  <a16:creationId xmlns:a16="http://schemas.microsoft.com/office/drawing/2014/main" id="{96307E4B-328E-48B6-8337-E3D2C207B6C9}"/>
                </a:ext>
              </a:extLst>
            </p:cNvPr>
            <p:cNvSpPr txBox="1"/>
            <p:nvPr/>
          </p:nvSpPr>
          <p:spPr>
            <a:xfrm>
              <a:off x="6603340" y="828733"/>
              <a:ext cx="1233511" cy="3960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defTabSz="457200"/>
              <a:r>
                <a:rPr lang="en-US" sz="1400" dirty="0">
                  <a:solidFill>
                    <a:srgbClr val="007CC3"/>
                  </a:solidFill>
                  <a:latin typeface="Arial" panose="020B0604020202020204" pitchFamily="34" charset="0"/>
                  <a:cs typeface="Arial" panose="020B0604020202020204" pitchFamily="34" charset="0"/>
                </a:rPr>
                <a:t>ITSM tool</a:t>
              </a:r>
            </a:p>
          </p:txBody>
        </p:sp>
        <p:sp>
          <p:nvSpPr>
            <p:cNvPr id="77" name="TextBox 76">
              <a:extLst>
                <a:ext uri="{FF2B5EF4-FFF2-40B4-BE49-F238E27FC236}">
                  <a16:creationId xmlns:a16="http://schemas.microsoft.com/office/drawing/2014/main" id="{EAE2D2C3-8F00-4B0F-856B-CC2AA9BA36BB}"/>
                </a:ext>
              </a:extLst>
            </p:cNvPr>
            <p:cNvSpPr txBox="1"/>
            <p:nvPr/>
          </p:nvSpPr>
          <p:spPr>
            <a:xfrm>
              <a:off x="5975299" y="1411438"/>
              <a:ext cx="2593875" cy="5545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a:r>
                <a:rPr lang="en-US" sz="1000" b="1" dirty="0">
                  <a:latin typeface="Arial" panose="020B0604020202020204" pitchFamily="34" charset="0"/>
                  <a:cs typeface="Arial" panose="020B0604020202020204" pitchFamily="34" charset="0"/>
                </a:rPr>
                <a:t>Service Now, Remedy, JIRA, Manage Engine</a:t>
              </a:r>
            </a:p>
          </p:txBody>
        </p:sp>
        <p:cxnSp>
          <p:nvCxnSpPr>
            <p:cNvPr id="78" name="Curved Connector 1520">
              <a:extLst>
                <a:ext uri="{FF2B5EF4-FFF2-40B4-BE49-F238E27FC236}">
                  <a16:creationId xmlns:a16="http://schemas.microsoft.com/office/drawing/2014/main" id="{FE6BC6B3-2FE1-4BBB-BE58-1358AD8044F4}"/>
                </a:ext>
              </a:extLst>
            </p:cNvPr>
            <p:cNvCxnSpPr>
              <a:cxnSpLocks/>
            </p:cNvCxnSpPr>
            <p:nvPr/>
          </p:nvCxnSpPr>
          <p:spPr>
            <a:xfrm rot="10800000">
              <a:off x="8370549" y="1141920"/>
              <a:ext cx="837606" cy="94308"/>
            </a:xfrm>
            <a:prstGeom prst="curvedConnector3">
              <a:avLst/>
            </a:prstGeom>
            <a:noFill/>
            <a:ln w="31750" cap="flat">
              <a:solidFill>
                <a:srgbClr val="007CC3"/>
              </a:solidFill>
              <a:prstDash val="solid"/>
              <a:round/>
              <a:tailEnd type="triangle"/>
            </a:ln>
            <a:effectLst/>
            <a:sp3d/>
          </p:spPr>
          <p:style>
            <a:lnRef idx="0">
              <a:scrgbClr r="0" g="0" b="0"/>
            </a:lnRef>
            <a:fillRef idx="0">
              <a:scrgbClr r="0" g="0" b="0"/>
            </a:fillRef>
            <a:effectRef idx="0">
              <a:scrgbClr r="0" g="0" b="0"/>
            </a:effectRef>
            <a:fontRef idx="none"/>
          </p:style>
        </p:cxnSp>
      </p:grpSp>
      <p:sp>
        <p:nvSpPr>
          <p:cNvPr id="10" name="Slide Number Placeholder 3">
            <a:extLst>
              <a:ext uri="{FF2B5EF4-FFF2-40B4-BE49-F238E27FC236}">
                <a16:creationId xmlns:a16="http://schemas.microsoft.com/office/drawing/2014/main" id="{7C23169B-7583-433D-A491-B4B9B998EA33}"/>
              </a:ext>
            </a:extLst>
          </p:cNvPr>
          <p:cNvSpPr>
            <a:spLocks noGrp="1"/>
          </p:cNvSpPr>
          <p:nvPr>
            <p:ph type="sldNum" sz="quarter" idx="2"/>
          </p:nvPr>
        </p:nvSpPr>
        <p:spPr>
          <a:xfrm>
            <a:off x="128158" y="6418512"/>
            <a:ext cx="468287" cy="279401"/>
          </a:xfrm>
        </p:spPr>
        <p:txBody>
          <a:bodyPr/>
          <a:lstStyle/>
          <a:p>
            <a:pPr>
              <a:spcAft>
                <a:spcPts val="600"/>
              </a:spcAft>
            </a:pPr>
            <a:fld id="{86CB4B4D-7CA3-9044-876B-883B54F8677D}" type="slidenum">
              <a:rPr lang="en-US" smtClean="0"/>
              <a:pPr>
                <a:spcAft>
                  <a:spcPts val="600"/>
                </a:spcAft>
              </a:pPr>
              <a:t>3</a:t>
            </a:fld>
            <a:endParaRPr lang="en-US"/>
          </a:p>
        </p:txBody>
      </p:sp>
      <p:graphicFrame>
        <p:nvGraphicFramePr>
          <p:cNvPr id="34" name="Diagram 33">
            <a:extLst>
              <a:ext uri="{FF2B5EF4-FFF2-40B4-BE49-F238E27FC236}">
                <a16:creationId xmlns:a16="http://schemas.microsoft.com/office/drawing/2014/main" id="{91B3ECEA-5A2A-430C-B0B5-BCCF1AB60039}"/>
              </a:ext>
            </a:extLst>
          </p:cNvPr>
          <p:cNvGraphicFramePr/>
          <p:nvPr>
            <p:extLst>
              <p:ext uri="{D42A27DB-BD31-4B8C-83A1-F6EECF244321}">
                <p14:modId xmlns:p14="http://schemas.microsoft.com/office/powerpoint/2010/main" val="292897281"/>
              </p:ext>
            </p:extLst>
          </p:nvPr>
        </p:nvGraphicFramePr>
        <p:xfrm>
          <a:off x="361006" y="3400721"/>
          <a:ext cx="12390848" cy="3296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 name="Right Brace 34">
            <a:extLst>
              <a:ext uri="{FF2B5EF4-FFF2-40B4-BE49-F238E27FC236}">
                <a16:creationId xmlns:a16="http://schemas.microsoft.com/office/drawing/2014/main" id="{ECBE8AF0-50BA-4690-8FA8-617788F8985F}"/>
              </a:ext>
            </a:extLst>
          </p:cNvPr>
          <p:cNvSpPr/>
          <p:nvPr/>
        </p:nvSpPr>
        <p:spPr>
          <a:xfrm rot="5400000">
            <a:off x="6273609" y="438174"/>
            <a:ext cx="764488" cy="11291645"/>
          </a:xfrm>
          <a:prstGeom prst="rightBrac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accent1">
                  <a:lumMod val="75000"/>
                </a:schemeClr>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41BA95CF-76DF-4BDA-96F4-B000DF57C5E6}"/>
              </a:ext>
            </a:extLst>
          </p:cNvPr>
          <p:cNvSpPr txBox="1"/>
          <p:nvPr/>
        </p:nvSpPr>
        <p:spPr>
          <a:xfrm>
            <a:off x="6176351" y="6488186"/>
            <a:ext cx="95900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Manual</a:t>
            </a:r>
            <a:endParaRPr kumimoji="0" lang="en-GB" sz="14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endParaRPr>
          </a:p>
        </p:txBody>
      </p:sp>
      <p:sp>
        <p:nvSpPr>
          <p:cNvPr id="37" name="TextBox 36">
            <a:extLst>
              <a:ext uri="{FF2B5EF4-FFF2-40B4-BE49-F238E27FC236}">
                <a16:creationId xmlns:a16="http://schemas.microsoft.com/office/drawing/2014/main" id="{43252328-A100-4F52-8F95-064B4B455B43}"/>
              </a:ext>
            </a:extLst>
          </p:cNvPr>
          <p:cNvSpPr txBox="1"/>
          <p:nvPr/>
        </p:nvSpPr>
        <p:spPr>
          <a:xfrm>
            <a:off x="335180" y="4365499"/>
            <a:ext cx="584773" cy="13362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vert270"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1600" dirty="0">
                <a:solidFill>
                  <a:srgbClr val="007CC3"/>
                </a:solidFill>
                <a:latin typeface="Arial" panose="020B0604020202020204" pitchFamily="34" charset="0"/>
                <a:cs typeface="Arial" panose="020B0604020202020204" pitchFamily="34" charset="0"/>
              </a:rPr>
              <a:t>Traditional  Process</a:t>
            </a:r>
            <a:endParaRPr kumimoji="0" lang="en-GB" sz="160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endParaRPr>
          </a:p>
        </p:txBody>
      </p:sp>
      <p:sp>
        <p:nvSpPr>
          <p:cNvPr id="41" name="TextBox 40">
            <a:extLst>
              <a:ext uri="{FF2B5EF4-FFF2-40B4-BE49-F238E27FC236}">
                <a16:creationId xmlns:a16="http://schemas.microsoft.com/office/drawing/2014/main" id="{6C5EC36E-6204-499F-883C-90C784AE4864}"/>
              </a:ext>
            </a:extLst>
          </p:cNvPr>
          <p:cNvSpPr txBox="1"/>
          <p:nvPr/>
        </p:nvSpPr>
        <p:spPr>
          <a:xfrm>
            <a:off x="326248" y="2640210"/>
            <a:ext cx="338552" cy="13362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vert270"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60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IIA Process</a:t>
            </a:r>
            <a:endParaRPr kumimoji="0" lang="en-GB" sz="160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endParaRPr>
          </a:p>
        </p:txBody>
      </p:sp>
      <p:grpSp>
        <p:nvGrpSpPr>
          <p:cNvPr id="2" name="Group 1">
            <a:extLst>
              <a:ext uri="{FF2B5EF4-FFF2-40B4-BE49-F238E27FC236}">
                <a16:creationId xmlns:a16="http://schemas.microsoft.com/office/drawing/2014/main" id="{1D11D4D6-30D1-459B-89CE-F0312A4643B3}"/>
              </a:ext>
            </a:extLst>
          </p:cNvPr>
          <p:cNvGrpSpPr/>
          <p:nvPr/>
        </p:nvGrpSpPr>
        <p:grpSpPr>
          <a:xfrm>
            <a:off x="1348628" y="2590821"/>
            <a:ext cx="10854318" cy="1310738"/>
            <a:chOff x="1907232" y="2340416"/>
            <a:chExt cx="10854318" cy="1310738"/>
          </a:xfrm>
        </p:grpSpPr>
        <p:grpSp>
          <p:nvGrpSpPr>
            <p:cNvPr id="38" name="Group 37">
              <a:extLst>
                <a:ext uri="{FF2B5EF4-FFF2-40B4-BE49-F238E27FC236}">
                  <a16:creationId xmlns:a16="http://schemas.microsoft.com/office/drawing/2014/main" id="{2C34B5AD-1078-4D3F-B061-419D6AD98D68}"/>
                </a:ext>
              </a:extLst>
            </p:cNvPr>
            <p:cNvGrpSpPr/>
            <p:nvPr/>
          </p:nvGrpSpPr>
          <p:grpSpPr>
            <a:xfrm>
              <a:off x="11564309" y="2340416"/>
              <a:ext cx="1197241" cy="1302957"/>
              <a:chOff x="7671660" y="809799"/>
              <a:chExt cx="1203995" cy="1302957"/>
            </a:xfrm>
          </p:grpSpPr>
          <p:pic>
            <p:nvPicPr>
              <p:cNvPr id="39" name="Picture 38">
                <a:extLst>
                  <a:ext uri="{FF2B5EF4-FFF2-40B4-BE49-F238E27FC236}">
                    <a16:creationId xmlns:a16="http://schemas.microsoft.com/office/drawing/2014/main" id="{C8593144-0C02-4F16-BCF1-0BE24C06A3A4}"/>
                  </a:ext>
                </a:extLst>
              </p:cNvPr>
              <p:cNvPicPr>
                <a:picLocks noChangeAspect="1"/>
              </p:cNvPicPr>
              <p:nvPr/>
            </p:nvPicPr>
            <p:blipFill>
              <a:blip r:embed="rId8"/>
              <a:stretch>
                <a:fillRect/>
              </a:stretch>
            </p:blipFill>
            <p:spPr>
              <a:xfrm>
                <a:off x="7671660" y="1128331"/>
                <a:ext cx="1203995" cy="984425"/>
              </a:xfrm>
              <a:prstGeom prst="rect">
                <a:avLst/>
              </a:prstGeom>
            </p:spPr>
          </p:pic>
          <p:sp>
            <p:nvSpPr>
              <p:cNvPr id="40" name="TextBox 39">
                <a:extLst>
                  <a:ext uri="{FF2B5EF4-FFF2-40B4-BE49-F238E27FC236}">
                    <a16:creationId xmlns:a16="http://schemas.microsoft.com/office/drawing/2014/main" id="{4F0317B4-AEC2-4B6D-9E79-0E765922FB88}"/>
                  </a:ext>
                </a:extLst>
              </p:cNvPr>
              <p:cNvSpPr txBox="1"/>
              <p:nvPr/>
            </p:nvSpPr>
            <p:spPr>
              <a:xfrm>
                <a:off x="7794154" y="809799"/>
                <a:ext cx="95900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Assisted</a:t>
                </a:r>
                <a:endParaRPr kumimoji="0" lang="en-GB" sz="14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endParaRPr>
              </a:p>
            </p:txBody>
          </p:sp>
        </p:grpSp>
        <p:grpSp>
          <p:nvGrpSpPr>
            <p:cNvPr id="42" name="Group 41">
              <a:extLst>
                <a:ext uri="{FF2B5EF4-FFF2-40B4-BE49-F238E27FC236}">
                  <a16:creationId xmlns:a16="http://schemas.microsoft.com/office/drawing/2014/main" id="{BCAFA709-BAE9-44DC-84E5-AC8FD8927F97}"/>
                </a:ext>
              </a:extLst>
            </p:cNvPr>
            <p:cNvGrpSpPr/>
            <p:nvPr/>
          </p:nvGrpSpPr>
          <p:grpSpPr>
            <a:xfrm>
              <a:off x="7722889" y="2349684"/>
              <a:ext cx="956099" cy="1292201"/>
              <a:chOff x="5051648" y="820556"/>
              <a:chExt cx="961493" cy="1292201"/>
            </a:xfrm>
          </p:grpSpPr>
          <p:pic>
            <p:nvPicPr>
              <p:cNvPr id="43" name="Picture 42">
                <a:extLst>
                  <a:ext uri="{FF2B5EF4-FFF2-40B4-BE49-F238E27FC236}">
                    <a16:creationId xmlns:a16="http://schemas.microsoft.com/office/drawing/2014/main" id="{D7D5B2B0-3F76-42AA-AB01-CA35BC103C33}"/>
                  </a:ext>
                </a:extLst>
              </p:cNvPr>
              <p:cNvPicPr>
                <a:picLocks noChangeAspect="1"/>
              </p:cNvPicPr>
              <p:nvPr/>
            </p:nvPicPr>
            <p:blipFill>
              <a:blip r:embed="rId9"/>
              <a:stretch>
                <a:fillRect/>
              </a:stretch>
            </p:blipFill>
            <p:spPr>
              <a:xfrm>
                <a:off x="5055993" y="1128332"/>
                <a:ext cx="957148" cy="984425"/>
              </a:xfrm>
              <a:prstGeom prst="rect">
                <a:avLst/>
              </a:prstGeom>
            </p:spPr>
          </p:pic>
          <p:sp>
            <p:nvSpPr>
              <p:cNvPr id="44" name="TextBox 43">
                <a:extLst>
                  <a:ext uri="{FF2B5EF4-FFF2-40B4-BE49-F238E27FC236}">
                    <a16:creationId xmlns:a16="http://schemas.microsoft.com/office/drawing/2014/main" id="{459B208D-6254-4133-836D-1600F8A05DF2}"/>
                  </a:ext>
                </a:extLst>
              </p:cNvPr>
              <p:cNvSpPr txBox="1"/>
              <p:nvPr/>
            </p:nvSpPr>
            <p:spPr>
              <a:xfrm>
                <a:off x="5051648" y="820556"/>
                <a:ext cx="95900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Automated</a:t>
                </a:r>
                <a:endParaRPr kumimoji="0" lang="en-GB" sz="14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endParaRPr>
              </a:p>
            </p:txBody>
          </p:sp>
        </p:grpSp>
        <p:grpSp>
          <p:nvGrpSpPr>
            <p:cNvPr id="45" name="Group 44">
              <a:extLst>
                <a:ext uri="{FF2B5EF4-FFF2-40B4-BE49-F238E27FC236}">
                  <a16:creationId xmlns:a16="http://schemas.microsoft.com/office/drawing/2014/main" id="{3576BD1F-9FFF-41B7-BAA4-0A53EA562E06}"/>
                </a:ext>
              </a:extLst>
            </p:cNvPr>
            <p:cNvGrpSpPr/>
            <p:nvPr/>
          </p:nvGrpSpPr>
          <p:grpSpPr>
            <a:xfrm>
              <a:off x="9680948" y="2349684"/>
              <a:ext cx="1197241" cy="1301470"/>
              <a:chOff x="6155810" y="811287"/>
              <a:chExt cx="1203995" cy="1301470"/>
            </a:xfrm>
          </p:grpSpPr>
          <p:pic>
            <p:nvPicPr>
              <p:cNvPr id="46" name="Picture 45">
                <a:extLst>
                  <a:ext uri="{FF2B5EF4-FFF2-40B4-BE49-F238E27FC236}">
                    <a16:creationId xmlns:a16="http://schemas.microsoft.com/office/drawing/2014/main" id="{88F53EEF-D468-4475-B586-C4ED6663391C}"/>
                  </a:ext>
                </a:extLst>
              </p:cNvPr>
              <p:cNvPicPr>
                <a:picLocks noChangeAspect="1"/>
              </p:cNvPicPr>
              <p:nvPr/>
            </p:nvPicPr>
            <p:blipFill>
              <a:blip r:embed="rId8"/>
              <a:stretch>
                <a:fillRect/>
              </a:stretch>
            </p:blipFill>
            <p:spPr>
              <a:xfrm>
                <a:off x="6155810" y="1128332"/>
                <a:ext cx="1203995" cy="984425"/>
              </a:xfrm>
              <a:prstGeom prst="rect">
                <a:avLst/>
              </a:prstGeom>
            </p:spPr>
          </p:pic>
          <p:sp>
            <p:nvSpPr>
              <p:cNvPr id="47" name="TextBox 46">
                <a:extLst>
                  <a:ext uri="{FF2B5EF4-FFF2-40B4-BE49-F238E27FC236}">
                    <a16:creationId xmlns:a16="http://schemas.microsoft.com/office/drawing/2014/main" id="{66E1076C-F220-416A-958F-941DA08CE8B0}"/>
                  </a:ext>
                </a:extLst>
              </p:cNvPr>
              <p:cNvSpPr txBox="1"/>
              <p:nvPr/>
            </p:nvSpPr>
            <p:spPr>
              <a:xfrm>
                <a:off x="6256628" y="811287"/>
                <a:ext cx="95900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Assisted</a:t>
                </a:r>
                <a:endParaRPr kumimoji="0" lang="en-GB" sz="14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endParaRPr>
              </a:p>
            </p:txBody>
          </p:sp>
        </p:grpSp>
        <p:grpSp>
          <p:nvGrpSpPr>
            <p:cNvPr id="48" name="Group 47">
              <a:extLst>
                <a:ext uri="{FF2B5EF4-FFF2-40B4-BE49-F238E27FC236}">
                  <a16:creationId xmlns:a16="http://schemas.microsoft.com/office/drawing/2014/main" id="{49860EC4-CA5C-4219-A995-5A7C5D36E9F2}"/>
                </a:ext>
              </a:extLst>
            </p:cNvPr>
            <p:cNvGrpSpPr/>
            <p:nvPr/>
          </p:nvGrpSpPr>
          <p:grpSpPr>
            <a:xfrm>
              <a:off x="3852137" y="2349684"/>
              <a:ext cx="959005" cy="1292200"/>
              <a:chOff x="2199692" y="820557"/>
              <a:chExt cx="964415" cy="1292200"/>
            </a:xfrm>
          </p:grpSpPr>
          <p:pic>
            <p:nvPicPr>
              <p:cNvPr id="49" name="Picture 48">
                <a:extLst>
                  <a:ext uri="{FF2B5EF4-FFF2-40B4-BE49-F238E27FC236}">
                    <a16:creationId xmlns:a16="http://schemas.microsoft.com/office/drawing/2014/main" id="{BBB3E09C-2801-4659-A7C7-C7BC34FDA1B5}"/>
                  </a:ext>
                </a:extLst>
              </p:cNvPr>
              <p:cNvPicPr>
                <a:picLocks noChangeAspect="1"/>
              </p:cNvPicPr>
              <p:nvPr/>
            </p:nvPicPr>
            <p:blipFill>
              <a:blip r:embed="rId9"/>
              <a:stretch>
                <a:fillRect/>
              </a:stretch>
            </p:blipFill>
            <p:spPr>
              <a:xfrm>
                <a:off x="2206959" y="1128332"/>
                <a:ext cx="957148" cy="984425"/>
              </a:xfrm>
              <a:prstGeom prst="rect">
                <a:avLst/>
              </a:prstGeom>
            </p:spPr>
          </p:pic>
          <p:sp>
            <p:nvSpPr>
              <p:cNvPr id="50" name="TextBox 49">
                <a:extLst>
                  <a:ext uri="{FF2B5EF4-FFF2-40B4-BE49-F238E27FC236}">
                    <a16:creationId xmlns:a16="http://schemas.microsoft.com/office/drawing/2014/main" id="{D36329CA-2F10-4803-A92F-000C6BF5BE02}"/>
                  </a:ext>
                </a:extLst>
              </p:cNvPr>
              <p:cNvSpPr txBox="1"/>
              <p:nvPr/>
            </p:nvSpPr>
            <p:spPr>
              <a:xfrm>
                <a:off x="2199692" y="820557"/>
                <a:ext cx="95900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Automated</a:t>
                </a:r>
                <a:endParaRPr kumimoji="0" lang="en-GB" sz="14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endParaRPr>
              </a:p>
            </p:txBody>
          </p:sp>
        </p:grpSp>
        <p:grpSp>
          <p:nvGrpSpPr>
            <p:cNvPr id="51" name="Group 50">
              <a:extLst>
                <a:ext uri="{FF2B5EF4-FFF2-40B4-BE49-F238E27FC236}">
                  <a16:creationId xmlns:a16="http://schemas.microsoft.com/office/drawing/2014/main" id="{3E81EBC8-3FEB-41AB-9BE5-EC94EDF18A12}"/>
                </a:ext>
              </a:extLst>
            </p:cNvPr>
            <p:cNvGrpSpPr/>
            <p:nvPr/>
          </p:nvGrpSpPr>
          <p:grpSpPr>
            <a:xfrm>
              <a:off x="5813118" y="2349684"/>
              <a:ext cx="959717" cy="1301469"/>
              <a:chOff x="3631476" y="811288"/>
              <a:chExt cx="965131" cy="1301469"/>
            </a:xfrm>
          </p:grpSpPr>
          <p:pic>
            <p:nvPicPr>
              <p:cNvPr id="52" name="Picture 51">
                <a:extLst>
                  <a:ext uri="{FF2B5EF4-FFF2-40B4-BE49-F238E27FC236}">
                    <a16:creationId xmlns:a16="http://schemas.microsoft.com/office/drawing/2014/main" id="{1F504C5D-FDCE-4B5B-AC46-7D0C1A511079}"/>
                  </a:ext>
                </a:extLst>
              </p:cNvPr>
              <p:cNvPicPr>
                <a:picLocks noChangeAspect="1"/>
              </p:cNvPicPr>
              <p:nvPr/>
            </p:nvPicPr>
            <p:blipFill>
              <a:blip r:embed="rId9"/>
              <a:stretch>
                <a:fillRect/>
              </a:stretch>
            </p:blipFill>
            <p:spPr>
              <a:xfrm>
                <a:off x="3631476" y="1128332"/>
                <a:ext cx="957148" cy="984425"/>
              </a:xfrm>
              <a:prstGeom prst="rect">
                <a:avLst/>
              </a:prstGeom>
            </p:spPr>
          </p:pic>
          <p:sp>
            <p:nvSpPr>
              <p:cNvPr id="53" name="TextBox 52">
                <a:extLst>
                  <a:ext uri="{FF2B5EF4-FFF2-40B4-BE49-F238E27FC236}">
                    <a16:creationId xmlns:a16="http://schemas.microsoft.com/office/drawing/2014/main" id="{F8D203F0-7EE2-4C8A-B45C-FCBACFFFB720}"/>
                  </a:ext>
                </a:extLst>
              </p:cNvPr>
              <p:cNvSpPr txBox="1"/>
              <p:nvPr/>
            </p:nvSpPr>
            <p:spPr>
              <a:xfrm>
                <a:off x="3637602" y="811288"/>
                <a:ext cx="95900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Automated</a:t>
                </a:r>
                <a:endParaRPr kumimoji="0" lang="en-GB" sz="14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endParaRPr>
              </a:p>
            </p:txBody>
          </p:sp>
        </p:grpSp>
        <p:grpSp>
          <p:nvGrpSpPr>
            <p:cNvPr id="54" name="Group 53">
              <a:extLst>
                <a:ext uri="{FF2B5EF4-FFF2-40B4-BE49-F238E27FC236}">
                  <a16:creationId xmlns:a16="http://schemas.microsoft.com/office/drawing/2014/main" id="{392EBF4E-AB4B-41BB-AF51-11F58328B00E}"/>
                </a:ext>
              </a:extLst>
            </p:cNvPr>
            <p:cNvGrpSpPr/>
            <p:nvPr/>
          </p:nvGrpSpPr>
          <p:grpSpPr>
            <a:xfrm>
              <a:off x="1907232" y="2349684"/>
              <a:ext cx="959005" cy="1292200"/>
              <a:chOff x="2199692" y="820557"/>
              <a:chExt cx="964415" cy="1292200"/>
            </a:xfrm>
          </p:grpSpPr>
          <p:pic>
            <p:nvPicPr>
              <p:cNvPr id="55" name="Picture 54">
                <a:extLst>
                  <a:ext uri="{FF2B5EF4-FFF2-40B4-BE49-F238E27FC236}">
                    <a16:creationId xmlns:a16="http://schemas.microsoft.com/office/drawing/2014/main" id="{63EE6C20-6C7D-447B-B5A7-A52816D1B5A6}"/>
                  </a:ext>
                </a:extLst>
              </p:cNvPr>
              <p:cNvPicPr>
                <a:picLocks noChangeAspect="1"/>
              </p:cNvPicPr>
              <p:nvPr/>
            </p:nvPicPr>
            <p:blipFill>
              <a:blip r:embed="rId9"/>
              <a:stretch>
                <a:fillRect/>
              </a:stretch>
            </p:blipFill>
            <p:spPr>
              <a:xfrm>
                <a:off x="2206959" y="1128332"/>
                <a:ext cx="957148" cy="984425"/>
              </a:xfrm>
              <a:prstGeom prst="rect">
                <a:avLst/>
              </a:prstGeom>
            </p:spPr>
          </p:pic>
          <p:sp>
            <p:nvSpPr>
              <p:cNvPr id="56" name="TextBox 55">
                <a:extLst>
                  <a:ext uri="{FF2B5EF4-FFF2-40B4-BE49-F238E27FC236}">
                    <a16:creationId xmlns:a16="http://schemas.microsoft.com/office/drawing/2014/main" id="{07BBD903-8209-4199-A25E-65EF14136988}"/>
                  </a:ext>
                </a:extLst>
              </p:cNvPr>
              <p:cNvSpPr txBox="1"/>
              <p:nvPr/>
            </p:nvSpPr>
            <p:spPr>
              <a:xfrm>
                <a:off x="2199692" y="820557"/>
                <a:ext cx="95900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Automated</a:t>
                </a:r>
                <a:endParaRPr kumimoji="0" lang="en-GB" sz="14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endParaRPr>
              </a:p>
            </p:txBody>
          </p:sp>
        </p:grpSp>
      </p:grpSp>
      <p:sp>
        <p:nvSpPr>
          <p:cNvPr id="68" name="Rectangle 67">
            <a:extLst>
              <a:ext uri="{FF2B5EF4-FFF2-40B4-BE49-F238E27FC236}">
                <a16:creationId xmlns:a16="http://schemas.microsoft.com/office/drawing/2014/main" id="{02480DBA-442F-4E76-A87B-4804119659E3}"/>
              </a:ext>
            </a:extLst>
          </p:cNvPr>
          <p:cNvSpPr/>
          <p:nvPr/>
        </p:nvSpPr>
        <p:spPr>
          <a:xfrm>
            <a:off x="3748228" y="935973"/>
            <a:ext cx="206116" cy="246219"/>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a:r>
              <a:rPr lang="en-US" sz="800" dirty="0">
                <a:latin typeface="Arial" panose="020B0604020202020204" pitchFamily="34" charset="0"/>
                <a:cs typeface="Arial" panose="020B0604020202020204" pitchFamily="34" charset="0"/>
              </a:rPr>
              <a:t>?       </a:t>
            </a:r>
          </a:p>
        </p:txBody>
      </p:sp>
      <p:sp>
        <p:nvSpPr>
          <p:cNvPr id="69" name="TextBox 68">
            <a:extLst>
              <a:ext uri="{FF2B5EF4-FFF2-40B4-BE49-F238E27FC236}">
                <a16:creationId xmlns:a16="http://schemas.microsoft.com/office/drawing/2014/main" id="{8DC5A68E-6C43-401F-A28A-D2DBA40F57C7}"/>
              </a:ext>
            </a:extLst>
          </p:cNvPr>
          <p:cNvSpPr txBox="1"/>
          <p:nvPr/>
        </p:nvSpPr>
        <p:spPr>
          <a:xfrm>
            <a:off x="3914080" y="876375"/>
            <a:ext cx="2270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a:r>
              <a:rPr lang="en-US" sz="800" dirty="0">
                <a:latin typeface="Arial" panose="020B0604020202020204" pitchFamily="34" charset="0"/>
                <a:cs typeface="Arial" panose="020B0604020202020204" pitchFamily="34" charset="0"/>
              </a:rPr>
              <a:t>?</a:t>
            </a:r>
          </a:p>
        </p:txBody>
      </p:sp>
      <p:sp>
        <p:nvSpPr>
          <p:cNvPr id="70" name="TextBox 69">
            <a:extLst>
              <a:ext uri="{FF2B5EF4-FFF2-40B4-BE49-F238E27FC236}">
                <a16:creationId xmlns:a16="http://schemas.microsoft.com/office/drawing/2014/main" id="{821F6BE3-6322-4E26-9153-5C3EB8D65438}"/>
              </a:ext>
            </a:extLst>
          </p:cNvPr>
          <p:cNvSpPr txBox="1"/>
          <p:nvPr/>
        </p:nvSpPr>
        <p:spPr>
          <a:xfrm>
            <a:off x="4117542" y="955936"/>
            <a:ext cx="2270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609585"/>
            <a:r>
              <a:rPr lang="en-US" sz="800" dirty="0">
                <a:latin typeface="Arial" panose="020B0604020202020204" pitchFamily="34" charset="0"/>
                <a:cs typeface="Arial" panose="020B0604020202020204" pitchFamily="34" charset="0"/>
              </a:rPr>
              <a:t>?</a:t>
            </a:r>
          </a:p>
        </p:txBody>
      </p:sp>
      <p:sp>
        <p:nvSpPr>
          <p:cNvPr id="7" name="Title 6">
            <a:extLst>
              <a:ext uri="{FF2B5EF4-FFF2-40B4-BE49-F238E27FC236}">
                <a16:creationId xmlns:a16="http://schemas.microsoft.com/office/drawing/2014/main" id="{62930182-9782-DAF4-40FC-652AA99B73BB}"/>
              </a:ext>
            </a:extLst>
          </p:cNvPr>
          <p:cNvSpPr txBox="1">
            <a:spLocks noGrp="1"/>
          </p:cNvSpPr>
          <p:nvPr>
            <p:ph type="title"/>
          </p:nvPr>
        </p:nvSpPr>
        <p:spPr>
          <a:xfrm>
            <a:off x="296863" y="200025"/>
            <a:ext cx="13084175" cy="604838"/>
          </a:xfrm>
          <a:prstGeom prst="rect">
            <a:avLst/>
          </a:prstGeom>
        </p:spPr>
        <p:txBody>
          <a:bodyPr anchor="ctr">
            <a:noAutofit/>
          </a:bodyPr>
          <a:lstStyle>
            <a:lvl1pPr algn="l" defTabSz="910377" rtl="0" eaLnBrk="1" latinLnBrk="0" hangingPunct="1">
              <a:lnSpc>
                <a:spcPct val="90000"/>
              </a:lnSpc>
              <a:spcBef>
                <a:spcPct val="0"/>
              </a:spcBef>
              <a:buNone/>
              <a:defRPr sz="2800" b="1" kern="1200">
                <a:solidFill>
                  <a:srgbClr val="0070C0"/>
                </a:solidFill>
                <a:latin typeface="+mj-lt"/>
                <a:ea typeface="+mj-ea"/>
                <a:cs typeface="+mj-cs"/>
              </a:defRPr>
            </a:lvl1pPr>
          </a:lstStyle>
          <a:p>
            <a:r>
              <a:rPr lang="en-US" dirty="0">
                <a:latin typeface="Arial" panose="020B0604020202020204" pitchFamily="34" charset="0"/>
                <a:cs typeface="Arial" panose="020B0604020202020204" pitchFamily="34" charset="0"/>
              </a:rPr>
              <a:t>Why Infosys Intelligent Assistant (IIA)?</a:t>
            </a:r>
          </a:p>
        </p:txBody>
      </p:sp>
    </p:spTree>
    <p:extLst>
      <p:ext uri="{BB962C8B-B14F-4D97-AF65-F5344CB8AC3E}">
        <p14:creationId xmlns:p14="http://schemas.microsoft.com/office/powerpoint/2010/main" val="386715460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C7EEEF7-251F-4B6B-8BA5-071DF54685F0}"/>
              </a:ext>
            </a:extLst>
          </p:cNvPr>
          <p:cNvSpPr txBox="1"/>
          <p:nvPr/>
        </p:nvSpPr>
        <p:spPr>
          <a:xfrm>
            <a:off x="830667" y="2600649"/>
            <a:ext cx="2178875"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Seamless </a:t>
            </a:r>
            <a:r>
              <a:rPr kumimoji="0" lang="en-US" sz="1200" b="1"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E</a:t>
            </a:r>
            <a:r>
              <a:rPr lang="en-US" sz="1200" b="1" dirty="0">
                <a:solidFill>
                  <a:srgbClr val="007CC3"/>
                </a:solidFill>
                <a:latin typeface="Arial" panose="020B0604020202020204" pitchFamily="34" charset="0"/>
                <a:cs typeface="Arial" panose="020B0604020202020204" pitchFamily="34" charset="0"/>
              </a:rPr>
              <a:t>xtraction</a:t>
            </a:r>
            <a:r>
              <a:rPr kumimoji="0" 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 of tickets from ITSM tool – </a:t>
            </a:r>
            <a:r>
              <a:rPr kumimoji="0" lang="en-US" sz="1200" b="1"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libri"/>
              </a:rPr>
              <a:t>ServiceNow, Remedy, JIRA, ManageEngine, OTRS, email</a:t>
            </a:r>
          </a:p>
        </p:txBody>
      </p:sp>
      <p:sp>
        <p:nvSpPr>
          <p:cNvPr id="15" name="TextBox 14">
            <a:extLst>
              <a:ext uri="{FF2B5EF4-FFF2-40B4-BE49-F238E27FC236}">
                <a16:creationId xmlns:a16="http://schemas.microsoft.com/office/drawing/2014/main" id="{214C8499-EE91-4C3C-A205-0FC5A1808014}"/>
              </a:ext>
            </a:extLst>
          </p:cNvPr>
          <p:cNvSpPr txBox="1"/>
          <p:nvPr/>
        </p:nvSpPr>
        <p:spPr>
          <a:xfrm>
            <a:off x="3102109" y="2598005"/>
            <a:ext cx="2178875"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457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Validate &amp; Enrich </a:t>
            </a:r>
            <a:r>
              <a:rPr kumimoji="0" lang="en-US" sz="120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libri"/>
              </a:rPr>
              <a:t>ticket information by recognizing named </a:t>
            </a:r>
            <a:r>
              <a:rPr lang="en-US" sz="1200" dirty="0">
                <a:solidFill>
                  <a:schemeClr val="tx1"/>
                </a:solidFill>
                <a:latin typeface="Arial" panose="020B0604020202020204" pitchFamily="34" charset="0"/>
                <a:cs typeface="Arial" panose="020B0604020202020204" pitchFamily="34" charset="0"/>
              </a:rPr>
              <a:t>e</a:t>
            </a:r>
            <a:r>
              <a:rPr kumimoji="0" lang="en-US" sz="120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libri"/>
              </a:rPr>
              <a:t>ntities from ticket description &amp; image attached</a:t>
            </a:r>
          </a:p>
        </p:txBody>
      </p:sp>
      <p:sp>
        <p:nvSpPr>
          <p:cNvPr id="16" name="TextBox 15">
            <a:extLst>
              <a:ext uri="{FF2B5EF4-FFF2-40B4-BE49-F238E27FC236}">
                <a16:creationId xmlns:a16="http://schemas.microsoft.com/office/drawing/2014/main" id="{53712331-6A1C-4B24-9CED-6047D72FEF4C}"/>
              </a:ext>
            </a:extLst>
          </p:cNvPr>
          <p:cNvSpPr txBox="1"/>
          <p:nvPr/>
        </p:nvSpPr>
        <p:spPr>
          <a:xfrm>
            <a:off x="5304322" y="2598595"/>
            <a:ext cx="171276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457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Classify</a:t>
            </a:r>
            <a:r>
              <a:rPr kumimoji="0" lang="en-US" sz="1200" b="1" i="0" u="none" strike="noStrike" cap="none" spc="0" normalizeH="0" baseline="0" dirty="0">
                <a:ln>
                  <a:noFill/>
                </a:ln>
                <a:solidFill>
                  <a:schemeClr val="accent3">
                    <a:lumMod val="75000"/>
                  </a:schemeClr>
                </a:solidFill>
                <a:effectLst/>
                <a:uFillTx/>
                <a:latin typeface="Arial" panose="020B0604020202020204" pitchFamily="34" charset="0"/>
                <a:cs typeface="Arial" panose="020B0604020202020204" pitchFamily="34" charset="0"/>
                <a:sym typeface="Calibri"/>
              </a:rPr>
              <a:t> </a:t>
            </a:r>
            <a:r>
              <a:rPr kumimoji="0" lang="en-US" sz="120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libri"/>
              </a:rPr>
              <a:t>based on trained</a:t>
            </a:r>
            <a:r>
              <a:rPr kumimoji="0" lang="en-US" sz="1200" b="1" i="0" u="none" strike="noStrike" cap="none" spc="0" normalizeH="0" baseline="0" dirty="0">
                <a:ln>
                  <a:noFill/>
                </a:ln>
                <a:solidFill>
                  <a:schemeClr val="accent3">
                    <a:lumMod val="75000"/>
                  </a:schemeClr>
                </a:solidFill>
                <a:effectLst/>
                <a:uFillTx/>
                <a:latin typeface="Arial" panose="020B0604020202020204" pitchFamily="34" charset="0"/>
                <a:cs typeface="Arial" panose="020B0604020202020204" pitchFamily="34" charset="0"/>
                <a:sym typeface="Calibri"/>
              </a:rPr>
              <a:t> </a:t>
            </a:r>
            <a:r>
              <a:rPr kumimoji="0" lang="en-US" sz="1200" b="1"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ML algorithms</a:t>
            </a:r>
            <a:r>
              <a:rPr kumimoji="0" lang="en-US" sz="1200" i="0" u="none" strike="noStrike" cap="none" spc="0" normalizeH="0" baseline="0" dirty="0">
                <a:ln>
                  <a:noFill/>
                </a:ln>
                <a:solidFill>
                  <a:schemeClr val="accent1">
                    <a:lumMod val="75000"/>
                  </a:schemeClr>
                </a:solidFill>
                <a:effectLst/>
                <a:uFillTx/>
                <a:latin typeface="Arial" panose="020B0604020202020204" pitchFamily="34" charset="0"/>
                <a:cs typeface="Arial" panose="020B0604020202020204" pitchFamily="34" charset="0"/>
                <a:sym typeface="Calibri"/>
              </a:rPr>
              <a:t> </a:t>
            </a:r>
            <a:r>
              <a:rPr kumimoji="0" lang="en-US" sz="120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libri"/>
              </a:rPr>
              <a:t>/ whitelisted words</a:t>
            </a:r>
          </a:p>
        </p:txBody>
      </p:sp>
      <p:sp>
        <p:nvSpPr>
          <p:cNvPr id="17" name="TextBox 16">
            <a:extLst>
              <a:ext uri="{FF2B5EF4-FFF2-40B4-BE49-F238E27FC236}">
                <a16:creationId xmlns:a16="http://schemas.microsoft.com/office/drawing/2014/main" id="{AC9939FE-6C0F-4A40-94B2-40F59D575B64}"/>
              </a:ext>
            </a:extLst>
          </p:cNvPr>
          <p:cNvSpPr txBox="1"/>
          <p:nvPr/>
        </p:nvSpPr>
        <p:spPr>
          <a:xfrm>
            <a:off x="7227802" y="2598595"/>
            <a:ext cx="181332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457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Assign</a:t>
            </a:r>
            <a:r>
              <a:rPr kumimoji="0" lang="en-US" sz="1200" b="1" i="0" u="none" strike="noStrike" cap="none" spc="0" normalizeH="0" baseline="0" dirty="0">
                <a:ln>
                  <a:noFill/>
                </a:ln>
                <a:solidFill>
                  <a:schemeClr val="accent3">
                    <a:lumMod val="75000"/>
                  </a:schemeClr>
                </a:solidFill>
                <a:effectLst/>
                <a:uFillTx/>
                <a:latin typeface="Arial" panose="020B0604020202020204" pitchFamily="34" charset="0"/>
                <a:cs typeface="Arial" panose="020B0604020202020204" pitchFamily="34" charset="0"/>
                <a:sym typeface="Calibri"/>
              </a:rPr>
              <a:t> </a:t>
            </a:r>
            <a:r>
              <a:rPr kumimoji="0" lang="en-US" sz="120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libri"/>
              </a:rPr>
              <a:t>tickets to correct assignment groups / support engineer</a:t>
            </a:r>
          </a:p>
        </p:txBody>
      </p:sp>
      <p:sp>
        <p:nvSpPr>
          <p:cNvPr id="18" name="TextBox 17">
            <a:extLst>
              <a:ext uri="{FF2B5EF4-FFF2-40B4-BE49-F238E27FC236}">
                <a16:creationId xmlns:a16="http://schemas.microsoft.com/office/drawing/2014/main" id="{FD9AAD92-D3C1-4886-A124-ACD983FACCBF}"/>
              </a:ext>
            </a:extLst>
          </p:cNvPr>
          <p:cNvSpPr txBox="1"/>
          <p:nvPr/>
        </p:nvSpPr>
        <p:spPr>
          <a:xfrm>
            <a:off x="9189975" y="2598004"/>
            <a:ext cx="2293375"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457200" rtl="0" fontAlgn="auto" latinLnBrk="0" hangingPunct="0">
              <a:lnSpc>
                <a:spcPct val="100000"/>
              </a:lnSpc>
              <a:spcBef>
                <a:spcPts val="0"/>
              </a:spcBef>
              <a:spcAft>
                <a:spcPts val="0"/>
              </a:spcAft>
              <a:buClrTx/>
              <a:buSzTx/>
              <a:buFontTx/>
              <a:buNone/>
              <a:tabLst/>
            </a:pPr>
            <a:r>
              <a:rPr lang="en-US" sz="1200" b="1" dirty="0">
                <a:solidFill>
                  <a:srgbClr val="007CC3"/>
                </a:solidFill>
                <a:latin typeface="Arial" panose="020B0604020202020204" pitchFamily="34" charset="0"/>
                <a:cs typeface="Arial" panose="020B0604020202020204" pitchFamily="34" charset="0"/>
              </a:rPr>
              <a:t>Assisted resolution </a:t>
            </a:r>
            <a:r>
              <a:rPr kumimoji="0" lang="en-US" sz="120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libri"/>
              </a:rPr>
              <a:t>based on historical tickets, KEDB, KMDB.</a:t>
            </a:r>
            <a:endParaRPr lang="en-US" sz="1200" dirty="0">
              <a:solidFill>
                <a:schemeClr val="tx1"/>
              </a:solidFill>
              <a:latin typeface="Arial" panose="020B0604020202020204" pitchFamily="34" charset="0"/>
              <a:cs typeface="Arial" panose="020B0604020202020204" pitchFamily="34" charset="0"/>
            </a:endParaRPr>
          </a:p>
          <a:p>
            <a:pPr marL="0" marR="0" indent="0" defTabSz="457200" rtl="0" fontAlgn="auto" latinLnBrk="0" hangingPunct="0">
              <a:lnSpc>
                <a:spcPct val="100000"/>
              </a:lnSpc>
              <a:spcBef>
                <a:spcPts val="0"/>
              </a:spcBef>
              <a:spcAft>
                <a:spcPts val="0"/>
              </a:spcAft>
              <a:buClrTx/>
              <a:buSzTx/>
              <a:buFontTx/>
              <a:buNone/>
              <a:tabLst/>
            </a:pPr>
            <a:r>
              <a:rPr lang="en-US" sz="1200" b="1" dirty="0">
                <a:solidFill>
                  <a:srgbClr val="007CC3"/>
                </a:solidFill>
                <a:latin typeface="Arial" panose="020B0604020202020204" pitchFamily="34" charset="0"/>
                <a:cs typeface="Arial" panose="020B0604020202020204" pitchFamily="34" charset="0"/>
              </a:rPr>
              <a:t>Auto resolution </a:t>
            </a:r>
            <a:r>
              <a:rPr lang="en-US" sz="1200" dirty="0">
                <a:solidFill>
                  <a:schemeClr val="tx1"/>
                </a:solidFill>
                <a:latin typeface="Arial" panose="020B0604020202020204" pitchFamily="34" charset="0"/>
                <a:cs typeface="Arial" panose="020B0604020202020204" pitchFamily="34" charset="0"/>
              </a:rPr>
              <a:t>using Bots - Script or RPA</a:t>
            </a:r>
          </a:p>
        </p:txBody>
      </p:sp>
      <p:sp>
        <p:nvSpPr>
          <p:cNvPr id="11" name="TextBox 10">
            <a:extLst>
              <a:ext uri="{FF2B5EF4-FFF2-40B4-BE49-F238E27FC236}">
                <a16:creationId xmlns:a16="http://schemas.microsoft.com/office/drawing/2014/main" id="{657399AF-BF5C-4B63-8AD7-487EC64BE31E}"/>
              </a:ext>
            </a:extLst>
          </p:cNvPr>
          <p:cNvSpPr txBox="1"/>
          <p:nvPr/>
        </p:nvSpPr>
        <p:spPr>
          <a:xfrm>
            <a:off x="11555468" y="2598004"/>
            <a:ext cx="163185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457200" rtl="0" fontAlgn="auto" latinLnBrk="0" hangingPunct="0">
              <a:lnSpc>
                <a:spcPct val="100000"/>
              </a:lnSpc>
              <a:spcBef>
                <a:spcPts val="0"/>
              </a:spcBef>
              <a:spcAft>
                <a:spcPts val="0"/>
              </a:spcAft>
              <a:buClrTx/>
              <a:buSzTx/>
              <a:buFontTx/>
              <a:buNone/>
              <a:tabLst/>
            </a:pPr>
            <a:r>
              <a:rPr kumimoji="0" lang="en-US" sz="1200" b="1"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Notifications</a:t>
            </a:r>
            <a:r>
              <a:rPr kumimoji="0" lang="en-US" sz="1200" b="1" i="0" u="none" strike="noStrike" cap="none" spc="0" normalizeH="0" baseline="0" dirty="0">
                <a:ln>
                  <a:noFill/>
                </a:ln>
                <a:solidFill>
                  <a:schemeClr val="accent1">
                    <a:lumMod val="75000"/>
                  </a:schemeClr>
                </a:solidFill>
                <a:effectLst/>
                <a:uFillTx/>
                <a:latin typeface="Arial" panose="020B0604020202020204" pitchFamily="34" charset="0"/>
                <a:cs typeface="Arial" panose="020B0604020202020204" pitchFamily="34" charset="0"/>
                <a:sym typeface="Calibri"/>
              </a:rPr>
              <a:t> </a:t>
            </a:r>
            <a:r>
              <a:rPr kumimoji="0" lang="en-US" sz="120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libri"/>
              </a:rPr>
              <a:t>using Twilio – Calls, SMS, WhatsApp, </a:t>
            </a:r>
            <a:r>
              <a:rPr kumimoji="0" lang="en-US" sz="1200" i="0" u="none" strike="noStrike" cap="none" spc="0" normalizeH="0" baseline="0" dirty="0" err="1">
                <a:ln>
                  <a:noFill/>
                </a:ln>
                <a:solidFill>
                  <a:schemeClr val="tx1"/>
                </a:solidFill>
                <a:effectLst/>
                <a:uFillTx/>
                <a:latin typeface="Arial" panose="020B0604020202020204" pitchFamily="34" charset="0"/>
                <a:cs typeface="Arial" panose="020B0604020202020204" pitchFamily="34" charset="0"/>
                <a:sym typeface="Calibri"/>
              </a:rPr>
              <a:t>MSTeams</a:t>
            </a:r>
            <a:r>
              <a:rPr kumimoji="0" lang="en-US" sz="1200" b="1" i="0" u="none" strike="noStrike" cap="none" spc="0" normalizeH="0" baseline="0" dirty="0">
                <a:ln>
                  <a:noFill/>
                </a:ln>
                <a:solidFill>
                  <a:schemeClr val="accent1">
                    <a:lumMod val="75000"/>
                  </a:schemeClr>
                </a:solidFill>
                <a:effectLst/>
                <a:uFillTx/>
                <a:latin typeface="Arial" panose="020B0604020202020204" pitchFamily="34" charset="0"/>
                <a:cs typeface="Arial" panose="020B0604020202020204" pitchFamily="34" charset="0"/>
                <a:sym typeface="Calibri"/>
              </a:rPr>
              <a:t> </a:t>
            </a:r>
          </a:p>
        </p:txBody>
      </p:sp>
      <p:pic>
        <p:nvPicPr>
          <p:cNvPr id="7" name="Graphic 6" descr="List with solid fill">
            <a:extLst>
              <a:ext uri="{FF2B5EF4-FFF2-40B4-BE49-F238E27FC236}">
                <a16:creationId xmlns:a16="http://schemas.microsoft.com/office/drawing/2014/main" id="{B7E84AC1-0C76-440C-A4DA-4AB9DF9497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69960" y="1497967"/>
            <a:ext cx="914400" cy="914400"/>
          </a:xfrm>
          <a:prstGeom prst="rect">
            <a:avLst/>
          </a:prstGeom>
        </p:spPr>
      </p:pic>
      <p:pic>
        <p:nvPicPr>
          <p:cNvPr id="9" name="Graphic 8" descr="Hierarchy with solid fill">
            <a:extLst>
              <a:ext uri="{FF2B5EF4-FFF2-40B4-BE49-F238E27FC236}">
                <a16:creationId xmlns:a16="http://schemas.microsoft.com/office/drawing/2014/main" id="{FFA9C6BB-7C5B-4928-9AF1-45E924A93C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59509" y="1497967"/>
            <a:ext cx="914400" cy="914400"/>
          </a:xfrm>
          <a:prstGeom prst="rect">
            <a:avLst/>
          </a:prstGeom>
        </p:spPr>
      </p:pic>
      <p:pic>
        <p:nvPicPr>
          <p:cNvPr id="12" name="Graphic 11" descr="Laptop with solid fill">
            <a:extLst>
              <a:ext uri="{FF2B5EF4-FFF2-40B4-BE49-F238E27FC236}">
                <a16:creationId xmlns:a16="http://schemas.microsoft.com/office/drawing/2014/main" id="{D578876A-A82D-48B2-854B-E893D6C2EC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13477" y="1505673"/>
            <a:ext cx="914400" cy="914400"/>
          </a:xfrm>
          <a:prstGeom prst="rect">
            <a:avLst/>
          </a:prstGeom>
        </p:spPr>
      </p:pic>
      <p:pic>
        <p:nvPicPr>
          <p:cNvPr id="21" name="Graphic 20" descr="Gears with solid fill">
            <a:extLst>
              <a:ext uri="{FF2B5EF4-FFF2-40B4-BE49-F238E27FC236}">
                <a16:creationId xmlns:a16="http://schemas.microsoft.com/office/drawing/2014/main" id="{0CB5A474-B717-40AF-AC4D-F8C8EFB47D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86335" y="1505673"/>
            <a:ext cx="914400" cy="914400"/>
          </a:xfrm>
          <a:prstGeom prst="rect">
            <a:avLst/>
          </a:prstGeom>
        </p:spPr>
      </p:pic>
      <p:pic>
        <p:nvPicPr>
          <p:cNvPr id="23" name="Graphic 22" descr="Ringer with solid fill">
            <a:extLst>
              <a:ext uri="{FF2B5EF4-FFF2-40B4-BE49-F238E27FC236}">
                <a16:creationId xmlns:a16="http://schemas.microsoft.com/office/drawing/2014/main" id="{2897C21E-715E-4AC7-95EE-1EF2A471A9E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456994" y="1505673"/>
            <a:ext cx="914400" cy="914400"/>
          </a:xfrm>
          <a:prstGeom prst="rect">
            <a:avLst/>
          </a:prstGeom>
        </p:spPr>
      </p:pic>
      <p:pic>
        <p:nvPicPr>
          <p:cNvPr id="25" name="Graphic 24" descr="Magnifying glass with solid fill">
            <a:extLst>
              <a:ext uri="{FF2B5EF4-FFF2-40B4-BE49-F238E27FC236}">
                <a16:creationId xmlns:a16="http://schemas.microsoft.com/office/drawing/2014/main" id="{8FE6F9A4-4A18-4C06-A0DB-1F68A93511D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56188" y="1486139"/>
            <a:ext cx="914400" cy="914400"/>
          </a:xfrm>
          <a:prstGeom prst="rect">
            <a:avLst/>
          </a:prstGeom>
        </p:spPr>
      </p:pic>
      <p:cxnSp>
        <p:nvCxnSpPr>
          <p:cNvPr id="27" name="Straight Connector 26">
            <a:extLst>
              <a:ext uri="{FF2B5EF4-FFF2-40B4-BE49-F238E27FC236}">
                <a16:creationId xmlns:a16="http://schemas.microsoft.com/office/drawing/2014/main" id="{C3083BAD-B0B0-43E4-80B7-C56BFD193ED1}"/>
              </a:ext>
            </a:extLst>
          </p:cNvPr>
          <p:cNvCxnSpPr>
            <a:stCxn id="25" idx="3"/>
            <a:endCxn id="7" idx="1"/>
          </p:cNvCxnSpPr>
          <p:nvPr/>
        </p:nvCxnSpPr>
        <p:spPr>
          <a:xfrm>
            <a:off x="2270588" y="1943339"/>
            <a:ext cx="1299372" cy="11828"/>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F867633E-8D15-4978-ABC9-79D1E0E20DC3}"/>
              </a:ext>
            </a:extLst>
          </p:cNvPr>
          <p:cNvCxnSpPr>
            <a:stCxn id="7" idx="3"/>
            <a:endCxn id="9" idx="1"/>
          </p:cNvCxnSpPr>
          <p:nvPr/>
        </p:nvCxnSpPr>
        <p:spPr>
          <a:xfrm>
            <a:off x="4484360" y="1955167"/>
            <a:ext cx="1075149"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1" name="Straight Connector 30">
            <a:extLst>
              <a:ext uri="{FF2B5EF4-FFF2-40B4-BE49-F238E27FC236}">
                <a16:creationId xmlns:a16="http://schemas.microsoft.com/office/drawing/2014/main" id="{0A3F4BFB-D815-4B48-8783-0464DB2E2C5A}"/>
              </a:ext>
            </a:extLst>
          </p:cNvPr>
          <p:cNvCxnSpPr>
            <a:stCxn id="9" idx="3"/>
            <a:endCxn id="12" idx="1"/>
          </p:cNvCxnSpPr>
          <p:nvPr/>
        </p:nvCxnSpPr>
        <p:spPr>
          <a:xfrm>
            <a:off x="6473909" y="1955167"/>
            <a:ext cx="1039568" cy="7706"/>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E47AF248-07FD-4B41-AF4F-3E17D6D8F525}"/>
              </a:ext>
            </a:extLst>
          </p:cNvPr>
          <p:cNvCxnSpPr>
            <a:stCxn id="12" idx="3"/>
            <a:endCxn id="21" idx="1"/>
          </p:cNvCxnSpPr>
          <p:nvPr/>
        </p:nvCxnSpPr>
        <p:spPr>
          <a:xfrm>
            <a:off x="8427877" y="1962873"/>
            <a:ext cx="958458" cy="0"/>
          </a:xfrm>
          <a:prstGeom prst="lin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656F09E9-A8DA-45D3-8115-ED1AE131E810}"/>
              </a:ext>
            </a:extLst>
          </p:cNvPr>
          <p:cNvCxnSpPr>
            <a:stCxn id="21" idx="3"/>
            <a:endCxn id="23" idx="1"/>
          </p:cNvCxnSpPr>
          <p:nvPr/>
        </p:nvCxnSpPr>
        <p:spPr>
          <a:xfrm>
            <a:off x="10300735" y="1962873"/>
            <a:ext cx="1041935" cy="0"/>
          </a:xfrm>
          <a:prstGeom prst="line">
            <a:avLst/>
          </a:prstGeom>
          <a:noFill/>
          <a:ln w="25400" cap="flat">
            <a:solidFill>
              <a:srgbClr val="007CC3"/>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3" name="Oval 42">
            <a:extLst>
              <a:ext uri="{FF2B5EF4-FFF2-40B4-BE49-F238E27FC236}">
                <a16:creationId xmlns:a16="http://schemas.microsoft.com/office/drawing/2014/main" id="{9BEADF75-0829-4B74-8115-3E0AFD9D0A86}"/>
              </a:ext>
            </a:extLst>
          </p:cNvPr>
          <p:cNvSpPr/>
          <p:nvPr/>
        </p:nvSpPr>
        <p:spPr>
          <a:xfrm>
            <a:off x="14620126" y="394618"/>
            <a:ext cx="45719" cy="57445"/>
          </a:xfrm>
          <a:prstGeom prst="ellipse">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panose="020B0604020202020204" pitchFamily="34" charset="0"/>
              <a:cs typeface="Arial" panose="020B0604020202020204" pitchFamily="34" charset="0"/>
              <a:sym typeface="Calibri"/>
            </a:endParaRPr>
          </a:p>
        </p:txBody>
      </p:sp>
      <p:pic>
        <p:nvPicPr>
          <p:cNvPr id="45" name="Graphic 44" descr="Research with solid fill">
            <a:extLst>
              <a:ext uri="{FF2B5EF4-FFF2-40B4-BE49-F238E27FC236}">
                <a16:creationId xmlns:a16="http://schemas.microsoft.com/office/drawing/2014/main" id="{E8C45CA8-37BB-413B-97A2-A5F6AB4F280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579065" y="3684970"/>
            <a:ext cx="1075148" cy="1075148"/>
          </a:xfrm>
          <a:prstGeom prst="rect">
            <a:avLst/>
          </a:prstGeom>
        </p:spPr>
      </p:pic>
      <p:pic>
        <p:nvPicPr>
          <p:cNvPr id="47" name="Graphic 46" descr="Pie chart with solid fill">
            <a:extLst>
              <a:ext uri="{FF2B5EF4-FFF2-40B4-BE49-F238E27FC236}">
                <a16:creationId xmlns:a16="http://schemas.microsoft.com/office/drawing/2014/main" id="{2D02F041-624E-42E3-91DF-8ECAE258CA2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36764" y="3756014"/>
            <a:ext cx="995395" cy="995395"/>
          </a:xfrm>
          <a:prstGeom prst="rect">
            <a:avLst/>
          </a:prstGeom>
        </p:spPr>
      </p:pic>
      <p:sp>
        <p:nvSpPr>
          <p:cNvPr id="48" name="TextBox 47">
            <a:extLst>
              <a:ext uri="{FF2B5EF4-FFF2-40B4-BE49-F238E27FC236}">
                <a16:creationId xmlns:a16="http://schemas.microsoft.com/office/drawing/2014/main" id="{3EF28333-FADA-49E8-86C1-CB960806B577}"/>
              </a:ext>
            </a:extLst>
          </p:cNvPr>
          <p:cNvSpPr txBox="1"/>
          <p:nvPr/>
        </p:nvSpPr>
        <p:spPr>
          <a:xfrm>
            <a:off x="3820736" y="4908167"/>
            <a:ext cx="270454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Problem Management and Analysis</a:t>
            </a:r>
          </a:p>
        </p:txBody>
      </p:sp>
      <p:sp>
        <p:nvSpPr>
          <p:cNvPr id="50" name="TextBox 49">
            <a:extLst>
              <a:ext uri="{FF2B5EF4-FFF2-40B4-BE49-F238E27FC236}">
                <a16:creationId xmlns:a16="http://schemas.microsoft.com/office/drawing/2014/main" id="{6B4B5257-33C8-4E2A-85EC-D434113C2B64}"/>
              </a:ext>
            </a:extLst>
          </p:cNvPr>
          <p:cNvSpPr txBox="1"/>
          <p:nvPr/>
        </p:nvSpPr>
        <p:spPr>
          <a:xfrm>
            <a:off x="7017086" y="4908178"/>
            <a:ext cx="270454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7CC3"/>
                </a:solidFill>
                <a:effectLst/>
                <a:uFillTx/>
                <a:latin typeface="Arial" panose="020B0604020202020204" pitchFamily="34" charset="0"/>
                <a:cs typeface="Arial" panose="020B0604020202020204" pitchFamily="34" charset="0"/>
                <a:sym typeface="Calibri"/>
              </a:rPr>
              <a:t>Advanced Exploratory Data Analysis</a:t>
            </a:r>
          </a:p>
        </p:txBody>
      </p:sp>
      <p:pic>
        <p:nvPicPr>
          <p:cNvPr id="2" name="Graphic 1" descr="List with solid fill">
            <a:extLst>
              <a:ext uri="{FF2B5EF4-FFF2-40B4-BE49-F238E27FC236}">
                <a16:creationId xmlns:a16="http://schemas.microsoft.com/office/drawing/2014/main" id="{DD07C324-D2C6-9A7D-E42E-3656DFF6475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595176" y="1497967"/>
            <a:ext cx="914400" cy="914400"/>
          </a:xfrm>
          <a:prstGeom prst="rect">
            <a:avLst/>
          </a:prstGeom>
        </p:spPr>
      </p:pic>
      <p:pic>
        <p:nvPicPr>
          <p:cNvPr id="3" name="Graphic 2" descr="Hierarchy with solid fill">
            <a:extLst>
              <a:ext uri="{FF2B5EF4-FFF2-40B4-BE49-F238E27FC236}">
                <a16:creationId xmlns:a16="http://schemas.microsoft.com/office/drawing/2014/main" id="{7EF79AF7-BEE4-337D-5771-B765783D3B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584725" y="1497967"/>
            <a:ext cx="914400" cy="914400"/>
          </a:xfrm>
          <a:prstGeom prst="rect">
            <a:avLst/>
          </a:prstGeom>
        </p:spPr>
      </p:pic>
      <p:pic>
        <p:nvPicPr>
          <p:cNvPr id="4" name="Graphic 3" descr="Laptop with solid fill">
            <a:extLst>
              <a:ext uri="{FF2B5EF4-FFF2-40B4-BE49-F238E27FC236}">
                <a16:creationId xmlns:a16="http://schemas.microsoft.com/office/drawing/2014/main" id="{0AF2FD76-7A98-642F-4E51-7A8E58B4C30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538693" y="1505673"/>
            <a:ext cx="914400" cy="914400"/>
          </a:xfrm>
          <a:prstGeom prst="rect">
            <a:avLst/>
          </a:prstGeom>
        </p:spPr>
      </p:pic>
      <p:cxnSp>
        <p:nvCxnSpPr>
          <p:cNvPr id="5" name="Straight Connector 4">
            <a:extLst>
              <a:ext uri="{FF2B5EF4-FFF2-40B4-BE49-F238E27FC236}">
                <a16:creationId xmlns:a16="http://schemas.microsoft.com/office/drawing/2014/main" id="{46A5011E-52DB-49B9-ADBF-9F785204F7E8}"/>
              </a:ext>
            </a:extLst>
          </p:cNvPr>
          <p:cNvCxnSpPr>
            <a:endCxn id="2" idx="1"/>
          </p:cNvCxnSpPr>
          <p:nvPr/>
        </p:nvCxnSpPr>
        <p:spPr>
          <a:xfrm>
            <a:off x="2295804" y="1943339"/>
            <a:ext cx="1299372" cy="11828"/>
          </a:xfrm>
          <a:prstGeom prst="line">
            <a:avLst/>
          </a:prstGeom>
          <a:noFill/>
          <a:ln w="25400" cap="flat">
            <a:solidFill>
              <a:srgbClr val="007CC3"/>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6" name="Straight Connector 5">
            <a:extLst>
              <a:ext uri="{FF2B5EF4-FFF2-40B4-BE49-F238E27FC236}">
                <a16:creationId xmlns:a16="http://schemas.microsoft.com/office/drawing/2014/main" id="{65B21A5F-A85D-2067-C561-8A85AC24D9E7}"/>
              </a:ext>
            </a:extLst>
          </p:cNvPr>
          <p:cNvCxnSpPr>
            <a:stCxn id="2" idx="3"/>
            <a:endCxn id="3" idx="1"/>
          </p:cNvCxnSpPr>
          <p:nvPr/>
        </p:nvCxnSpPr>
        <p:spPr>
          <a:xfrm>
            <a:off x="4509576" y="1955167"/>
            <a:ext cx="1075149" cy="0"/>
          </a:xfrm>
          <a:prstGeom prst="line">
            <a:avLst/>
          </a:prstGeom>
          <a:noFill/>
          <a:ln w="25400" cap="flat">
            <a:solidFill>
              <a:srgbClr val="007CC3"/>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 name="Straight Connector 7">
            <a:extLst>
              <a:ext uri="{FF2B5EF4-FFF2-40B4-BE49-F238E27FC236}">
                <a16:creationId xmlns:a16="http://schemas.microsoft.com/office/drawing/2014/main" id="{35E7B3CA-ED58-FD51-EB5D-02F1BFC3DD7B}"/>
              </a:ext>
            </a:extLst>
          </p:cNvPr>
          <p:cNvCxnSpPr>
            <a:stCxn id="3" idx="3"/>
            <a:endCxn id="4" idx="1"/>
          </p:cNvCxnSpPr>
          <p:nvPr/>
        </p:nvCxnSpPr>
        <p:spPr>
          <a:xfrm>
            <a:off x="6499125" y="1955167"/>
            <a:ext cx="1039568" cy="7706"/>
          </a:xfrm>
          <a:prstGeom prst="line">
            <a:avLst/>
          </a:prstGeom>
          <a:noFill/>
          <a:ln w="25400" cap="flat">
            <a:solidFill>
              <a:srgbClr val="007CC3"/>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 name="Straight Connector 9">
            <a:extLst>
              <a:ext uri="{FF2B5EF4-FFF2-40B4-BE49-F238E27FC236}">
                <a16:creationId xmlns:a16="http://schemas.microsoft.com/office/drawing/2014/main" id="{CEFB77D5-32EC-071C-E589-35162339B69A}"/>
              </a:ext>
            </a:extLst>
          </p:cNvPr>
          <p:cNvCxnSpPr>
            <a:stCxn id="4" idx="3"/>
          </p:cNvCxnSpPr>
          <p:nvPr/>
        </p:nvCxnSpPr>
        <p:spPr>
          <a:xfrm>
            <a:off x="8453093" y="1962873"/>
            <a:ext cx="958458" cy="0"/>
          </a:xfrm>
          <a:prstGeom prst="line">
            <a:avLst/>
          </a:prstGeom>
          <a:noFill/>
          <a:ln w="25400" cap="flat">
            <a:solidFill>
              <a:srgbClr val="007CC3"/>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0" name="Title 6">
            <a:extLst>
              <a:ext uri="{FF2B5EF4-FFF2-40B4-BE49-F238E27FC236}">
                <a16:creationId xmlns:a16="http://schemas.microsoft.com/office/drawing/2014/main" id="{06DAC37B-46D4-9034-781D-FEDD158C38AA}"/>
              </a:ext>
            </a:extLst>
          </p:cNvPr>
          <p:cNvSpPr txBox="1">
            <a:spLocks/>
          </p:cNvSpPr>
          <p:nvPr/>
        </p:nvSpPr>
        <p:spPr>
          <a:xfrm>
            <a:off x="296863" y="200025"/>
            <a:ext cx="13084175" cy="604838"/>
          </a:xfrm>
          <a:prstGeom prst="rect">
            <a:avLst/>
          </a:prstGeom>
        </p:spPr>
        <p:txBody>
          <a:bodyPr anchor="ctr">
            <a:noAutofit/>
          </a:bodyPr>
          <a:lstStyle>
            <a:lvl1pPr marL="0" marR="0" indent="0" algn="l" defTabSz="910377" rtl="0" eaLnBrk="1" latinLnBrk="0" hangingPunct="1">
              <a:lnSpc>
                <a:spcPct val="90000"/>
              </a:lnSpc>
              <a:spcBef>
                <a:spcPct val="0"/>
              </a:spcBef>
              <a:spcAft>
                <a:spcPts val="0"/>
              </a:spcAft>
              <a:buClrTx/>
              <a:buSzTx/>
              <a:buFontTx/>
              <a:buNone/>
              <a:tabLst/>
              <a:defRPr sz="2800" b="1" i="0" u="none" strike="noStrike" kern="1200" cap="none" spc="0" baseline="0">
                <a:ln>
                  <a:noFill/>
                </a:ln>
                <a:solidFill>
                  <a:srgbClr val="0070C0"/>
                </a:solidFill>
                <a:uFillTx/>
                <a:latin typeface="+mj-lt"/>
                <a:ea typeface="+mj-ea"/>
                <a:cs typeface="+mj-cs"/>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r>
              <a:rPr lang="en-US" sz="2800" b="1" kern="1200" dirty="0">
                <a:latin typeface="Arial" panose="020B0604020202020204" pitchFamily="34" charset="0"/>
                <a:cs typeface="Arial" panose="020B0604020202020204" pitchFamily="34" charset="0"/>
              </a:rPr>
              <a:t>Capabilities of Infosys Intelligent Assistant</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275234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67D3748-22B4-43DE-85EF-B262ACB6D2B5}"/>
              </a:ext>
            </a:extLst>
          </p:cNvPr>
          <p:cNvSpPr/>
          <p:nvPr/>
        </p:nvSpPr>
        <p:spPr>
          <a:xfrm>
            <a:off x="755891" y="269917"/>
            <a:ext cx="12218225" cy="2298917"/>
          </a:xfrm>
          <a:prstGeom prst="rect">
            <a:avLst/>
          </a:prstGeom>
          <a:noFill/>
          <a:ln w="25400" cap="flat">
            <a:solidFill>
              <a:srgbClr val="007CC3"/>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a:endParaRPr lang="en-GB" sz="2400" dirty="0">
              <a:solidFill>
                <a:schemeClr val="bg1"/>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9A6FF816-954F-465F-8AFF-867D7D7A7FAB}"/>
              </a:ext>
            </a:extLst>
          </p:cNvPr>
          <p:cNvGrpSpPr/>
          <p:nvPr/>
        </p:nvGrpSpPr>
        <p:grpSpPr>
          <a:xfrm>
            <a:off x="1415100" y="3897213"/>
            <a:ext cx="10888426" cy="2495488"/>
            <a:chOff x="661998" y="3851079"/>
            <a:chExt cx="10888426" cy="2495488"/>
          </a:xfrm>
        </p:grpSpPr>
        <p:sp>
          <p:nvSpPr>
            <p:cNvPr id="71" name="Rectangle 70">
              <a:extLst>
                <a:ext uri="{FF2B5EF4-FFF2-40B4-BE49-F238E27FC236}">
                  <a16:creationId xmlns:a16="http://schemas.microsoft.com/office/drawing/2014/main" id="{9B18C418-B137-4947-815A-C344C8252400}"/>
                </a:ext>
              </a:extLst>
            </p:cNvPr>
            <p:cNvSpPr/>
            <p:nvPr/>
          </p:nvSpPr>
          <p:spPr>
            <a:xfrm>
              <a:off x="8150284" y="3851079"/>
              <a:ext cx="3400140" cy="2494193"/>
            </a:xfrm>
            <a:prstGeom prst="rect">
              <a:avLst/>
            </a:prstGeom>
            <a:solidFill>
              <a:schemeClr val="accent5">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sz="1351" dirty="0">
                <a:solidFill>
                  <a:prstClr val="white"/>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58E0B9A3-557B-40C0-9D77-F6969046230D}"/>
                </a:ext>
              </a:extLst>
            </p:cNvPr>
            <p:cNvSpPr/>
            <p:nvPr/>
          </p:nvSpPr>
          <p:spPr>
            <a:xfrm>
              <a:off x="661998" y="3852374"/>
              <a:ext cx="7488285" cy="2494193"/>
            </a:xfrm>
            <a:prstGeom prst="rect">
              <a:avLst/>
            </a:prstGeom>
            <a:solidFill>
              <a:schemeClr val="accent5">
                <a:lumMod val="40000"/>
                <a:lumOff val="6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GB" sz="1351" dirty="0">
                <a:solidFill>
                  <a:prstClr val="white"/>
                </a:solidFill>
                <a:latin typeface="Arial" panose="020B0604020202020204" pitchFamily="34" charset="0"/>
                <a:cs typeface="Arial" panose="020B0604020202020204" pitchFamily="34" charset="0"/>
              </a:endParaRPr>
            </a:p>
          </p:txBody>
        </p:sp>
      </p:grpSp>
      <p:graphicFrame>
        <p:nvGraphicFramePr>
          <p:cNvPr id="50" name="Diagram 49">
            <a:extLst>
              <a:ext uri="{FF2B5EF4-FFF2-40B4-BE49-F238E27FC236}">
                <a16:creationId xmlns:a16="http://schemas.microsoft.com/office/drawing/2014/main" id="{A51DA129-7B89-4E42-9A12-3238D2D68EA6}"/>
              </a:ext>
            </a:extLst>
          </p:cNvPr>
          <p:cNvGraphicFramePr/>
          <p:nvPr>
            <p:extLst>
              <p:ext uri="{D42A27DB-BD31-4B8C-83A1-F6EECF244321}">
                <p14:modId xmlns:p14="http://schemas.microsoft.com/office/powerpoint/2010/main" val="2329110470"/>
              </p:ext>
            </p:extLst>
          </p:nvPr>
        </p:nvGraphicFramePr>
        <p:xfrm>
          <a:off x="1412471" y="4446959"/>
          <a:ext cx="11244187" cy="2286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9" name="TextBox 68">
            <a:extLst>
              <a:ext uri="{FF2B5EF4-FFF2-40B4-BE49-F238E27FC236}">
                <a16:creationId xmlns:a16="http://schemas.microsoft.com/office/drawing/2014/main" id="{B98E595C-01BA-4C9B-9AC1-F56BABE0AACE}"/>
              </a:ext>
            </a:extLst>
          </p:cNvPr>
          <p:cNvSpPr txBox="1"/>
          <p:nvPr/>
        </p:nvSpPr>
        <p:spPr>
          <a:xfrm>
            <a:off x="9931806" y="4125534"/>
            <a:ext cx="1475295" cy="2667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0639" tIns="40639" rIns="40639" bIns="40639" numCol="1" spcCol="38100" rtlCol="0" anchor="t">
            <a:spAutoFit/>
          </a:bodyPr>
          <a:lstStyle/>
          <a:p>
            <a:pPr algn="ctr" defTabSz="406385"/>
            <a:r>
              <a:rPr lang="en-GB" sz="1200" b="1" dirty="0">
                <a:solidFill>
                  <a:prstClr val="black">
                    <a:lumMod val="95000"/>
                    <a:lumOff val="5000"/>
                  </a:prstClr>
                </a:solidFill>
                <a:latin typeface="Arial" panose="020B0604020202020204" pitchFamily="34" charset="0"/>
                <a:cs typeface="Arial" panose="020B0604020202020204" pitchFamily="34" charset="0"/>
              </a:rPr>
              <a:t>Assisted/Auto</a:t>
            </a:r>
          </a:p>
        </p:txBody>
      </p:sp>
      <p:sp>
        <p:nvSpPr>
          <p:cNvPr id="67" name="TextBox 66">
            <a:extLst>
              <a:ext uri="{FF2B5EF4-FFF2-40B4-BE49-F238E27FC236}">
                <a16:creationId xmlns:a16="http://schemas.microsoft.com/office/drawing/2014/main" id="{269A1943-9B81-4521-A7FA-7F7BE58B5CF8}"/>
              </a:ext>
            </a:extLst>
          </p:cNvPr>
          <p:cNvSpPr txBox="1"/>
          <p:nvPr/>
        </p:nvSpPr>
        <p:spPr>
          <a:xfrm>
            <a:off x="7363628" y="4148894"/>
            <a:ext cx="916356" cy="2667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0639" tIns="40639" rIns="40639" bIns="40639" numCol="1" spcCol="38100" rtlCol="0" anchor="t">
            <a:spAutoFit/>
          </a:bodyPr>
          <a:lstStyle/>
          <a:p>
            <a:pPr algn="ctr" defTabSz="406385"/>
            <a:r>
              <a:rPr lang="en-GB" sz="1200" b="1" dirty="0">
                <a:solidFill>
                  <a:prstClr val="black">
                    <a:lumMod val="95000"/>
                    <a:lumOff val="5000"/>
                  </a:prstClr>
                </a:solidFill>
                <a:latin typeface="Arial" panose="020B0604020202020204" pitchFamily="34" charset="0"/>
                <a:cs typeface="Arial" panose="020B0604020202020204" pitchFamily="34" charset="0"/>
              </a:rPr>
              <a:t>Automated</a:t>
            </a:r>
          </a:p>
        </p:txBody>
      </p:sp>
      <p:sp>
        <p:nvSpPr>
          <p:cNvPr id="65" name="TextBox 64">
            <a:extLst>
              <a:ext uri="{FF2B5EF4-FFF2-40B4-BE49-F238E27FC236}">
                <a16:creationId xmlns:a16="http://schemas.microsoft.com/office/drawing/2014/main" id="{0B909616-E3B9-44C3-93C7-8E7951869D46}"/>
              </a:ext>
            </a:extLst>
          </p:cNvPr>
          <p:cNvSpPr txBox="1"/>
          <p:nvPr/>
        </p:nvSpPr>
        <p:spPr>
          <a:xfrm>
            <a:off x="8647528" y="4142053"/>
            <a:ext cx="1353241" cy="2667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0639" tIns="40639" rIns="40639" bIns="40639" numCol="1" spcCol="38100" rtlCol="0" anchor="t">
            <a:spAutoFit/>
          </a:bodyPr>
          <a:lstStyle/>
          <a:p>
            <a:pPr algn="ctr" defTabSz="406385"/>
            <a:r>
              <a:rPr lang="en-GB" sz="1200" b="1" dirty="0">
                <a:solidFill>
                  <a:prstClr val="black">
                    <a:lumMod val="95000"/>
                    <a:lumOff val="5000"/>
                  </a:prstClr>
                </a:solidFill>
                <a:latin typeface="Arial" panose="020B0604020202020204" pitchFamily="34" charset="0"/>
                <a:cs typeface="Arial" panose="020B0604020202020204" pitchFamily="34" charset="0"/>
              </a:rPr>
              <a:t>Assisted/Auto</a:t>
            </a:r>
          </a:p>
        </p:txBody>
      </p:sp>
      <p:sp>
        <p:nvSpPr>
          <p:cNvPr id="63" name="TextBox 62">
            <a:extLst>
              <a:ext uri="{FF2B5EF4-FFF2-40B4-BE49-F238E27FC236}">
                <a16:creationId xmlns:a16="http://schemas.microsoft.com/office/drawing/2014/main" id="{B04FECC6-31BE-4C28-918A-BB5D7ABDDCD8}"/>
              </a:ext>
            </a:extLst>
          </p:cNvPr>
          <p:cNvSpPr txBox="1"/>
          <p:nvPr/>
        </p:nvSpPr>
        <p:spPr>
          <a:xfrm>
            <a:off x="4624928" y="4138707"/>
            <a:ext cx="923510" cy="2667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0639" tIns="40639" rIns="40639" bIns="40639" numCol="1" spcCol="38100" rtlCol="0" anchor="t">
            <a:spAutoFit/>
          </a:bodyPr>
          <a:lstStyle/>
          <a:p>
            <a:pPr algn="ctr" defTabSz="406385"/>
            <a:r>
              <a:rPr lang="en-GB" sz="1200" b="1" dirty="0">
                <a:solidFill>
                  <a:prstClr val="black">
                    <a:lumMod val="95000"/>
                    <a:lumOff val="5000"/>
                  </a:prstClr>
                </a:solidFill>
                <a:latin typeface="Arial" panose="020B0604020202020204" pitchFamily="34" charset="0"/>
                <a:cs typeface="Arial" panose="020B0604020202020204" pitchFamily="34" charset="0"/>
              </a:rPr>
              <a:t>Automated</a:t>
            </a:r>
          </a:p>
        </p:txBody>
      </p:sp>
      <p:sp>
        <p:nvSpPr>
          <p:cNvPr id="61" name="TextBox 60">
            <a:extLst>
              <a:ext uri="{FF2B5EF4-FFF2-40B4-BE49-F238E27FC236}">
                <a16:creationId xmlns:a16="http://schemas.microsoft.com/office/drawing/2014/main" id="{D4DD8E41-054C-4392-AF62-9757A8BFC67C}"/>
              </a:ext>
            </a:extLst>
          </p:cNvPr>
          <p:cNvSpPr txBox="1"/>
          <p:nvPr/>
        </p:nvSpPr>
        <p:spPr>
          <a:xfrm>
            <a:off x="5984670" y="4138707"/>
            <a:ext cx="891054" cy="2667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0639" tIns="40639" rIns="40639" bIns="40639" numCol="1" spcCol="38100" rtlCol="0" anchor="t">
            <a:spAutoFit/>
          </a:bodyPr>
          <a:lstStyle/>
          <a:p>
            <a:pPr algn="ctr" defTabSz="406385"/>
            <a:r>
              <a:rPr lang="en-GB" sz="1200" b="1" dirty="0">
                <a:solidFill>
                  <a:prstClr val="black">
                    <a:lumMod val="95000"/>
                    <a:lumOff val="5000"/>
                  </a:prstClr>
                </a:solidFill>
                <a:latin typeface="Arial" panose="020B0604020202020204" pitchFamily="34" charset="0"/>
                <a:cs typeface="Arial" panose="020B0604020202020204" pitchFamily="34" charset="0"/>
              </a:rPr>
              <a:t>Automated</a:t>
            </a:r>
          </a:p>
        </p:txBody>
      </p:sp>
      <p:sp>
        <p:nvSpPr>
          <p:cNvPr id="59" name="TextBox 58">
            <a:extLst>
              <a:ext uri="{FF2B5EF4-FFF2-40B4-BE49-F238E27FC236}">
                <a16:creationId xmlns:a16="http://schemas.microsoft.com/office/drawing/2014/main" id="{CEE850D4-E595-46C8-B975-27CE2EF38981}"/>
              </a:ext>
            </a:extLst>
          </p:cNvPr>
          <p:cNvSpPr txBox="1"/>
          <p:nvPr/>
        </p:nvSpPr>
        <p:spPr>
          <a:xfrm>
            <a:off x="3283220" y="4148894"/>
            <a:ext cx="905476" cy="2667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0639" tIns="40639" rIns="40639" bIns="40639" numCol="1" spcCol="38100" rtlCol="0" anchor="t">
            <a:spAutoFit/>
          </a:bodyPr>
          <a:lstStyle/>
          <a:p>
            <a:pPr algn="ctr" defTabSz="406385"/>
            <a:r>
              <a:rPr lang="en-GB" sz="1200" b="1" dirty="0">
                <a:solidFill>
                  <a:prstClr val="black">
                    <a:lumMod val="95000"/>
                    <a:lumOff val="5000"/>
                  </a:prstClr>
                </a:solidFill>
                <a:latin typeface="Arial" panose="020B0604020202020204" pitchFamily="34" charset="0"/>
                <a:cs typeface="Arial" panose="020B0604020202020204" pitchFamily="34" charset="0"/>
              </a:rPr>
              <a:t>Automated</a:t>
            </a:r>
          </a:p>
        </p:txBody>
      </p:sp>
      <p:sp>
        <p:nvSpPr>
          <p:cNvPr id="70" name="TextBox 69">
            <a:extLst>
              <a:ext uri="{FF2B5EF4-FFF2-40B4-BE49-F238E27FC236}">
                <a16:creationId xmlns:a16="http://schemas.microsoft.com/office/drawing/2014/main" id="{B501FF6D-28B0-490A-B750-E3C22E2B967D}"/>
              </a:ext>
            </a:extLst>
          </p:cNvPr>
          <p:cNvSpPr txBox="1"/>
          <p:nvPr/>
        </p:nvSpPr>
        <p:spPr>
          <a:xfrm rot="16200000">
            <a:off x="440815" y="4889923"/>
            <a:ext cx="2495485" cy="497571"/>
          </a:xfrm>
          <a:prstGeom prst="rect">
            <a:avLst/>
          </a:prstGeom>
          <a:solidFill>
            <a:srgbClr val="007CC3"/>
          </a:solidFill>
        </p:spPr>
        <p:txBody>
          <a:bodyPr wrap="square" rtlCol="0" anchor="ctr" anchorCtr="0">
            <a:noAutofit/>
          </a:bodyPr>
          <a:lstStyle/>
          <a:p>
            <a:pPr algn="ctr" defTabSz="406385">
              <a:lnSpc>
                <a:spcPct val="115000"/>
              </a:lnSpc>
              <a:spcBef>
                <a:spcPts val="600"/>
              </a:spcBef>
              <a:spcAft>
                <a:spcPts val="600"/>
              </a:spcAft>
            </a:pPr>
            <a:r>
              <a:rPr lang="en-GB" sz="1333" b="1" dirty="0">
                <a:solidFill>
                  <a:prstClr val="white"/>
                </a:solidFill>
                <a:latin typeface="Arial" panose="020B0604020202020204" pitchFamily="34" charset="0"/>
                <a:cs typeface="Arial" panose="020B0604020202020204" pitchFamily="34" charset="0"/>
              </a:rPr>
              <a:t>Automated Ticket Routing</a:t>
            </a:r>
          </a:p>
        </p:txBody>
      </p:sp>
      <p:grpSp>
        <p:nvGrpSpPr>
          <p:cNvPr id="4" name="Group 3">
            <a:extLst>
              <a:ext uri="{FF2B5EF4-FFF2-40B4-BE49-F238E27FC236}">
                <a16:creationId xmlns:a16="http://schemas.microsoft.com/office/drawing/2014/main" id="{372A9768-2C7F-4CAD-88D7-002660EC6516}"/>
              </a:ext>
            </a:extLst>
          </p:cNvPr>
          <p:cNvGrpSpPr/>
          <p:nvPr/>
        </p:nvGrpSpPr>
        <p:grpSpPr>
          <a:xfrm>
            <a:off x="3460360" y="4286069"/>
            <a:ext cx="7419034" cy="693038"/>
            <a:chOff x="2698360" y="4277227"/>
            <a:chExt cx="7367619" cy="566969"/>
          </a:xfrm>
        </p:grpSpPr>
        <p:pic>
          <p:nvPicPr>
            <p:cNvPr id="74" name="Picture 73" descr="A picture containing night sky&#10;&#10;Description automatically generated">
              <a:extLst>
                <a:ext uri="{FF2B5EF4-FFF2-40B4-BE49-F238E27FC236}">
                  <a16:creationId xmlns:a16="http://schemas.microsoft.com/office/drawing/2014/main" id="{A20A1F52-6E36-4C81-8E87-A5A484DF908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98360" y="4291194"/>
              <a:ext cx="548640" cy="548640"/>
            </a:xfrm>
            <a:prstGeom prst="rect">
              <a:avLst/>
            </a:prstGeom>
          </p:spPr>
        </p:pic>
        <p:pic>
          <p:nvPicPr>
            <p:cNvPr id="75" name="Picture 74" descr="A picture containing night sky&#10;&#10;Description automatically generated">
              <a:extLst>
                <a:ext uri="{FF2B5EF4-FFF2-40B4-BE49-F238E27FC236}">
                  <a16:creationId xmlns:a16="http://schemas.microsoft.com/office/drawing/2014/main" id="{24A025B5-FC18-415A-9516-AB646B056CC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47366" y="4295556"/>
              <a:ext cx="548640" cy="548640"/>
            </a:xfrm>
            <a:prstGeom prst="rect">
              <a:avLst/>
            </a:prstGeom>
          </p:spPr>
        </p:pic>
        <p:pic>
          <p:nvPicPr>
            <p:cNvPr id="76" name="Picture 75" descr="A picture containing night sky&#10;&#10;Description automatically generated">
              <a:extLst>
                <a:ext uri="{FF2B5EF4-FFF2-40B4-BE49-F238E27FC236}">
                  <a16:creationId xmlns:a16="http://schemas.microsoft.com/office/drawing/2014/main" id="{1329A6F0-5C3C-40F8-AAF7-85A8A2B323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88026" y="4295556"/>
              <a:ext cx="548070" cy="548070"/>
            </a:xfrm>
            <a:prstGeom prst="rect">
              <a:avLst/>
            </a:prstGeom>
          </p:spPr>
        </p:pic>
        <p:pic>
          <p:nvPicPr>
            <p:cNvPr id="77" name="Picture 76" descr="A picture containing night sky&#10;&#10;Description automatically generated">
              <a:extLst>
                <a:ext uri="{FF2B5EF4-FFF2-40B4-BE49-F238E27FC236}">
                  <a16:creationId xmlns:a16="http://schemas.microsoft.com/office/drawing/2014/main" id="{5EACD44E-3A11-4589-AB48-0049E50A3FD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36462" y="4287027"/>
              <a:ext cx="548640" cy="548640"/>
            </a:xfrm>
            <a:prstGeom prst="rect">
              <a:avLst/>
            </a:prstGeom>
          </p:spPr>
        </p:pic>
        <p:pic>
          <p:nvPicPr>
            <p:cNvPr id="79" name="Picture 78" descr="A picture containing dark, night, night sky&#10;&#10;Description automatically generated">
              <a:extLst>
                <a:ext uri="{FF2B5EF4-FFF2-40B4-BE49-F238E27FC236}">
                  <a16:creationId xmlns:a16="http://schemas.microsoft.com/office/drawing/2014/main" id="{16FF61DE-3FE5-4552-B9CD-77057EC89AD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64538" y="4277227"/>
              <a:ext cx="544381" cy="544381"/>
            </a:xfrm>
            <a:prstGeom prst="rect">
              <a:avLst/>
            </a:prstGeom>
          </p:spPr>
        </p:pic>
        <p:pic>
          <p:nvPicPr>
            <p:cNvPr id="80" name="Picture 79" descr="A picture containing dark, night, night sky&#10;&#10;Description automatically generated">
              <a:extLst>
                <a:ext uri="{FF2B5EF4-FFF2-40B4-BE49-F238E27FC236}">
                  <a16:creationId xmlns:a16="http://schemas.microsoft.com/office/drawing/2014/main" id="{BF12D061-DBDD-427E-9F5B-F519AA4A5D8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21598" y="4291194"/>
              <a:ext cx="544381" cy="544381"/>
            </a:xfrm>
            <a:prstGeom prst="rect">
              <a:avLst/>
            </a:prstGeom>
          </p:spPr>
        </p:pic>
      </p:grpSp>
      <p:grpSp>
        <p:nvGrpSpPr>
          <p:cNvPr id="3" name="Group 2">
            <a:extLst>
              <a:ext uri="{FF2B5EF4-FFF2-40B4-BE49-F238E27FC236}">
                <a16:creationId xmlns:a16="http://schemas.microsoft.com/office/drawing/2014/main" id="{B873890B-5620-47F7-8CE7-5110B4D426A6}"/>
              </a:ext>
            </a:extLst>
          </p:cNvPr>
          <p:cNvGrpSpPr/>
          <p:nvPr/>
        </p:nvGrpSpPr>
        <p:grpSpPr>
          <a:xfrm>
            <a:off x="1292927" y="2807087"/>
            <a:ext cx="11194632" cy="853440"/>
            <a:chOff x="580482" y="2866284"/>
            <a:chExt cx="11194632" cy="853440"/>
          </a:xfrm>
        </p:grpSpPr>
        <p:sp>
          <p:nvSpPr>
            <p:cNvPr id="43" name="TextBox 42">
              <a:extLst>
                <a:ext uri="{FF2B5EF4-FFF2-40B4-BE49-F238E27FC236}">
                  <a16:creationId xmlns:a16="http://schemas.microsoft.com/office/drawing/2014/main" id="{44110C09-67EF-4572-8A87-D4B57818372B}"/>
                </a:ext>
              </a:extLst>
            </p:cNvPr>
            <p:cNvSpPr txBox="1"/>
            <p:nvPr/>
          </p:nvSpPr>
          <p:spPr>
            <a:xfrm>
              <a:off x="580482" y="2866284"/>
              <a:ext cx="1706880" cy="853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defTabSz="457178"/>
              <a:r>
                <a:rPr lang="en-GB" sz="1200" dirty="0">
                  <a:latin typeface="Arial" panose="020B0604020202020204" pitchFamily="34" charset="0"/>
                  <a:cs typeface="Arial" panose="020B0604020202020204" pitchFamily="34" charset="0"/>
                </a:rPr>
                <a:t>Seamless </a:t>
              </a:r>
              <a:r>
                <a:rPr lang="en-GB" sz="1200" b="1" dirty="0">
                  <a:solidFill>
                    <a:srgbClr val="007CC3"/>
                  </a:solidFill>
                  <a:latin typeface="Arial" panose="020B0604020202020204" pitchFamily="34" charset="0"/>
                  <a:cs typeface="Arial" panose="020B0604020202020204" pitchFamily="34" charset="0"/>
                </a:rPr>
                <a:t>extraction</a:t>
              </a:r>
              <a:r>
                <a:rPr lang="en-GB" sz="1200" dirty="0">
                  <a:latin typeface="Arial" panose="020B0604020202020204" pitchFamily="34" charset="0"/>
                  <a:cs typeface="Arial" panose="020B0604020202020204" pitchFamily="34" charset="0"/>
                </a:rPr>
                <a:t> of tickets from ITSM tool – </a:t>
              </a:r>
              <a:r>
                <a:rPr lang="en-GB" sz="1200" b="1" dirty="0">
                  <a:solidFill>
                    <a:srgbClr val="007CC3"/>
                  </a:solidFill>
                  <a:latin typeface="Arial" panose="020B0604020202020204" pitchFamily="34" charset="0"/>
                  <a:cs typeface="Arial" panose="020B0604020202020204" pitchFamily="34" charset="0"/>
                </a:rPr>
                <a:t>ServiceNow, Remedy, JIRA, ManageEngine</a:t>
              </a:r>
            </a:p>
          </p:txBody>
        </p:sp>
        <p:sp>
          <p:nvSpPr>
            <p:cNvPr id="44" name="TextBox 43">
              <a:extLst>
                <a:ext uri="{FF2B5EF4-FFF2-40B4-BE49-F238E27FC236}">
                  <a16:creationId xmlns:a16="http://schemas.microsoft.com/office/drawing/2014/main" id="{738D8512-07B6-47BE-A52C-66542C0B071E}"/>
                </a:ext>
              </a:extLst>
            </p:cNvPr>
            <p:cNvSpPr txBox="1"/>
            <p:nvPr/>
          </p:nvSpPr>
          <p:spPr>
            <a:xfrm>
              <a:off x="2478033" y="2866284"/>
              <a:ext cx="1706880" cy="853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defTabSz="457178"/>
              <a:r>
                <a:rPr lang="en-GB" sz="1200" b="1" dirty="0">
                  <a:solidFill>
                    <a:srgbClr val="007CC3"/>
                  </a:solidFill>
                  <a:latin typeface="Arial" panose="020B0604020202020204" pitchFamily="34" charset="0"/>
                  <a:cs typeface="Arial" panose="020B0604020202020204" pitchFamily="34" charset="0"/>
                </a:rPr>
                <a:t>Validate &amp; Enrich </a:t>
              </a:r>
              <a:r>
                <a:rPr lang="en-GB" sz="1200" dirty="0">
                  <a:solidFill>
                    <a:prstClr val="black"/>
                  </a:solidFill>
                  <a:latin typeface="Arial" panose="020B0604020202020204" pitchFamily="34" charset="0"/>
                  <a:cs typeface="Arial" panose="020B0604020202020204" pitchFamily="34" charset="0"/>
                </a:rPr>
                <a:t>ticket information by recognizing Named Entities</a:t>
              </a:r>
            </a:p>
          </p:txBody>
        </p:sp>
        <p:sp>
          <p:nvSpPr>
            <p:cNvPr id="45" name="TextBox 44">
              <a:extLst>
                <a:ext uri="{FF2B5EF4-FFF2-40B4-BE49-F238E27FC236}">
                  <a16:creationId xmlns:a16="http://schemas.microsoft.com/office/drawing/2014/main" id="{266B80D9-1858-4B70-9E56-DB4498EA918F}"/>
                </a:ext>
              </a:extLst>
            </p:cNvPr>
            <p:cNvSpPr txBox="1"/>
            <p:nvPr/>
          </p:nvSpPr>
          <p:spPr>
            <a:xfrm>
              <a:off x="4375583" y="2866284"/>
              <a:ext cx="1706880" cy="853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defTabSz="457178"/>
              <a:r>
                <a:rPr lang="en-GB" sz="1200" b="1" dirty="0">
                  <a:solidFill>
                    <a:srgbClr val="007CC3"/>
                  </a:solidFill>
                  <a:latin typeface="Arial" panose="020B0604020202020204" pitchFamily="34" charset="0"/>
                  <a:cs typeface="Arial" panose="020B0604020202020204" pitchFamily="34" charset="0"/>
                </a:rPr>
                <a:t>Classify</a:t>
              </a:r>
              <a:r>
                <a:rPr lang="en-GB" sz="1200" b="1" dirty="0">
                  <a:solidFill>
                    <a:srgbClr val="0B1026">
                      <a:lumMod val="75000"/>
                    </a:srgbClr>
                  </a:solidFill>
                  <a:latin typeface="Arial" panose="020B0604020202020204" pitchFamily="34" charset="0"/>
                  <a:cs typeface="Arial" panose="020B0604020202020204" pitchFamily="34" charset="0"/>
                </a:rPr>
                <a:t> </a:t>
              </a:r>
              <a:r>
                <a:rPr lang="en-GB" sz="1200" dirty="0">
                  <a:solidFill>
                    <a:prstClr val="black"/>
                  </a:solidFill>
                  <a:latin typeface="Arial" panose="020B0604020202020204" pitchFamily="34" charset="0"/>
                  <a:cs typeface="Arial" panose="020B0604020202020204" pitchFamily="34" charset="0"/>
                </a:rPr>
                <a:t>based on trained</a:t>
              </a:r>
              <a:r>
                <a:rPr lang="en-GB" sz="1200" b="1" dirty="0">
                  <a:solidFill>
                    <a:srgbClr val="0B1026">
                      <a:lumMod val="75000"/>
                    </a:srgbClr>
                  </a:solidFill>
                  <a:latin typeface="Arial" panose="020B0604020202020204" pitchFamily="34" charset="0"/>
                  <a:cs typeface="Arial" panose="020B0604020202020204" pitchFamily="34" charset="0"/>
                </a:rPr>
                <a:t> </a:t>
              </a:r>
              <a:r>
                <a:rPr lang="en-GB" sz="1200" b="1" dirty="0">
                  <a:solidFill>
                    <a:srgbClr val="007CC3"/>
                  </a:solidFill>
                  <a:latin typeface="Arial" panose="020B0604020202020204" pitchFamily="34" charset="0"/>
                  <a:cs typeface="Arial" panose="020B0604020202020204" pitchFamily="34" charset="0"/>
                </a:rPr>
                <a:t>ML algorithms</a:t>
              </a:r>
              <a:r>
                <a:rPr lang="en-GB" sz="1200" dirty="0">
                  <a:solidFill>
                    <a:srgbClr val="007CC3"/>
                  </a:solidFill>
                  <a:latin typeface="Arial" panose="020B0604020202020204" pitchFamily="34" charset="0"/>
                  <a:cs typeface="Arial" panose="020B0604020202020204" pitchFamily="34" charset="0"/>
                </a:rPr>
                <a:t> </a:t>
              </a:r>
              <a:r>
                <a:rPr lang="en-GB" sz="1200" dirty="0">
                  <a:solidFill>
                    <a:prstClr val="black"/>
                  </a:solidFill>
                  <a:latin typeface="Arial" panose="020B0604020202020204" pitchFamily="34" charset="0"/>
                  <a:cs typeface="Arial" panose="020B0604020202020204" pitchFamily="34" charset="0"/>
                </a:rPr>
                <a:t>/ whitelisted words</a:t>
              </a:r>
            </a:p>
          </p:txBody>
        </p:sp>
        <p:sp>
          <p:nvSpPr>
            <p:cNvPr id="46" name="TextBox 45">
              <a:extLst>
                <a:ext uri="{FF2B5EF4-FFF2-40B4-BE49-F238E27FC236}">
                  <a16:creationId xmlns:a16="http://schemas.microsoft.com/office/drawing/2014/main" id="{455176D9-2FE1-4557-A2A5-BEDE04D16F19}"/>
                </a:ext>
              </a:extLst>
            </p:cNvPr>
            <p:cNvSpPr txBox="1"/>
            <p:nvPr/>
          </p:nvSpPr>
          <p:spPr>
            <a:xfrm>
              <a:off x="6273134" y="2866284"/>
              <a:ext cx="1706880" cy="853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defTabSz="457178"/>
              <a:r>
                <a:rPr lang="en-GB" sz="1200" b="1" dirty="0">
                  <a:solidFill>
                    <a:srgbClr val="007CC3"/>
                  </a:solidFill>
                  <a:latin typeface="Arial" panose="020B0604020202020204" pitchFamily="34" charset="0"/>
                  <a:cs typeface="Arial" panose="020B0604020202020204" pitchFamily="34" charset="0"/>
                </a:rPr>
                <a:t>Assign</a:t>
              </a:r>
              <a:r>
                <a:rPr lang="en-GB" sz="1200" b="1" dirty="0">
                  <a:solidFill>
                    <a:srgbClr val="0B1026">
                      <a:lumMod val="75000"/>
                    </a:srgbClr>
                  </a:solidFill>
                  <a:latin typeface="Arial" panose="020B0604020202020204" pitchFamily="34" charset="0"/>
                  <a:cs typeface="Arial" panose="020B0604020202020204" pitchFamily="34" charset="0"/>
                </a:rPr>
                <a:t> </a:t>
              </a:r>
              <a:r>
                <a:rPr lang="en-GB" sz="1200" dirty="0">
                  <a:solidFill>
                    <a:prstClr val="black"/>
                  </a:solidFill>
                  <a:latin typeface="Arial" panose="020B0604020202020204" pitchFamily="34" charset="0"/>
                  <a:cs typeface="Arial" panose="020B0604020202020204" pitchFamily="34" charset="0"/>
                </a:rPr>
                <a:t>tickets to correct assignment groups / support engineer</a:t>
              </a:r>
            </a:p>
          </p:txBody>
        </p:sp>
        <p:sp>
          <p:nvSpPr>
            <p:cNvPr id="47" name="TextBox 46">
              <a:extLst>
                <a:ext uri="{FF2B5EF4-FFF2-40B4-BE49-F238E27FC236}">
                  <a16:creationId xmlns:a16="http://schemas.microsoft.com/office/drawing/2014/main" id="{EF745B27-A6C2-404F-99A4-FC708F8D4D71}"/>
                </a:ext>
              </a:extLst>
            </p:cNvPr>
            <p:cNvSpPr txBox="1"/>
            <p:nvPr/>
          </p:nvSpPr>
          <p:spPr>
            <a:xfrm>
              <a:off x="8170685" y="2866284"/>
              <a:ext cx="1706880" cy="853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defTabSz="457178"/>
              <a:r>
                <a:rPr lang="en-GB" sz="1200" b="1" dirty="0">
                  <a:solidFill>
                    <a:srgbClr val="007CC3"/>
                  </a:solidFill>
                  <a:latin typeface="Arial" panose="020B0604020202020204" pitchFamily="34" charset="0"/>
                  <a:cs typeface="Arial" panose="020B0604020202020204" pitchFamily="34" charset="0"/>
                </a:rPr>
                <a:t>Assisted resolution </a:t>
              </a:r>
              <a:r>
                <a:rPr lang="en-GB" sz="1200" dirty="0">
                  <a:solidFill>
                    <a:prstClr val="black"/>
                  </a:solidFill>
                  <a:latin typeface="Arial" panose="020B0604020202020204" pitchFamily="34" charset="0"/>
                  <a:cs typeface="Arial" panose="020B0604020202020204" pitchFamily="34" charset="0"/>
                </a:rPr>
                <a:t>based on historical tickets, KEDB, KMDB</a:t>
              </a:r>
            </a:p>
          </p:txBody>
        </p:sp>
        <p:sp>
          <p:nvSpPr>
            <p:cNvPr id="48" name="TextBox 47">
              <a:extLst>
                <a:ext uri="{FF2B5EF4-FFF2-40B4-BE49-F238E27FC236}">
                  <a16:creationId xmlns:a16="http://schemas.microsoft.com/office/drawing/2014/main" id="{D3E77C8D-4FAD-431F-A21F-7B61FA1D2525}"/>
                </a:ext>
              </a:extLst>
            </p:cNvPr>
            <p:cNvSpPr txBox="1"/>
            <p:nvPr/>
          </p:nvSpPr>
          <p:spPr>
            <a:xfrm>
              <a:off x="10068234" y="2866284"/>
              <a:ext cx="1706880" cy="853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defTabSz="457178"/>
              <a:r>
                <a:rPr lang="en-GB" sz="1200" b="1" dirty="0">
                  <a:solidFill>
                    <a:srgbClr val="007CC3"/>
                  </a:solidFill>
                  <a:latin typeface="Arial" panose="020B0604020202020204" pitchFamily="34" charset="0"/>
                  <a:cs typeface="Arial" panose="020B0604020202020204" pitchFamily="34" charset="0"/>
                </a:rPr>
                <a:t>Auto resolution </a:t>
              </a:r>
              <a:r>
                <a:rPr lang="en-GB" sz="1200" dirty="0">
                  <a:solidFill>
                    <a:prstClr val="black"/>
                  </a:solidFill>
                  <a:latin typeface="Arial" panose="020B0604020202020204" pitchFamily="34" charset="0"/>
                  <a:cs typeface="Arial" panose="020B0604020202020204" pitchFamily="34" charset="0"/>
                </a:rPr>
                <a:t>and </a:t>
              </a:r>
              <a:r>
                <a:rPr lang="en-GB" sz="1200" b="1" dirty="0">
                  <a:solidFill>
                    <a:srgbClr val="007CC3"/>
                  </a:solidFill>
                  <a:latin typeface="Arial" panose="020B0604020202020204" pitchFamily="34" charset="0"/>
                  <a:cs typeface="Arial" panose="020B0604020202020204" pitchFamily="34" charset="0"/>
                </a:rPr>
                <a:t>self-healing</a:t>
              </a:r>
              <a:r>
                <a:rPr lang="en-GB" sz="1200" dirty="0">
                  <a:solidFill>
                    <a:prstClr val="black"/>
                  </a:solidFill>
                  <a:latin typeface="Arial" panose="020B0604020202020204" pitchFamily="34" charset="0"/>
                  <a:cs typeface="Arial" panose="020B0604020202020204" pitchFamily="34" charset="0"/>
                </a:rPr>
                <a:t> using bots (RPA, Script) </a:t>
              </a:r>
            </a:p>
          </p:txBody>
        </p:sp>
        <p:cxnSp>
          <p:nvCxnSpPr>
            <p:cNvPr id="12" name="Straight Connector 11">
              <a:extLst>
                <a:ext uri="{FF2B5EF4-FFF2-40B4-BE49-F238E27FC236}">
                  <a16:creationId xmlns:a16="http://schemas.microsoft.com/office/drawing/2014/main" id="{412C5F27-7947-49D2-A5CB-27365FD354B0}"/>
                </a:ext>
              </a:extLst>
            </p:cNvPr>
            <p:cNvCxnSpPr/>
            <p:nvPr/>
          </p:nvCxnSpPr>
          <p:spPr>
            <a:xfrm>
              <a:off x="2478033" y="2866285"/>
              <a:ext cx="0" cy="801721"/>
            </a:xfrm>
            <a:prstGeom prst="line">
              <a:avLst/>
            </a:prstGeom>
            <a:noFill/>
            <a:ln w="6350" cap="flat">
              <a:solidFill>
                <a:schemeClr val="accent3">
                  <a:lumMod val="50000"/>
                  <a:lumOff val="50000"/>
                </a:schemeClr>
              </a:solidFill>
              <a:prstDash val="solid"/>
              <a:round/>
            </a:ln>
            <a:effectLst/>
            <a:sp3d/>
          </p:spPr>
          <p:style>
            <a:lnRef idx="0">
              <a:scrgbClr r="0" g="0" b="0"/>
            </a:lnRef>
            <a:fillRef idx="0">
              <a:scrgbClr r="0" g="0" b="0"/>
            </a:fillRef>
            <a:effectRef idx="0">
              <a:scrgbClr r="0" g="0" b="0"/>
            </a:effectRef>
            <a:fontRef idx="none"/>
          </p:style>
        </p:cxnSp>
        <p:cxnSp>
          <p:nvCxnSpPr>
            <p:cNvPr id="57" name="Straight Connector 56">
              <a:extLst>
                <a:ext uri="{FF2B5EF4-FFF2-40B4-BE49-F238E27FC236}">
                  <a16:creationId xmlns:a16="http://schemas.microsoft.com/office/drawing/2014/main" id="{0C6CF8E6-93AF-4F94-A507-B9A33D8E88FE}"/>
                </a:ext>
              </a:extLst>
            </p:cNvPr>
            <p:cNvCxnSpPr/>
            <p:nvPr/>
          </p:nvCxnSpPr>
          <p:spPr>
            <a:xfrm>
              <a:off x="4354714" y="2866285"/>
              <a:ext cx="0" cy="801721"/>
            </a:xfrm>
            <a:prstGeom prst="line">
              <a:avLst/>
            </a:prstGeom>
            <a:noFill/>
            <a:ln w="6350" cap="flat">
              <a:solidFill>
                <a:schemeClr val="accent3">
                  <a:lumMod val="50000"/>
                  <a:lumOff val="50000"/>
                </a:schemeClr>
              </a:solidFill>
              <a:prstDash val="solid"/>
              <a:round/>
            </a:ln>
            <a:effectLst/>
            <a:sp3d/>
          </p:spPr>
          <p:style>
            <a:lnRef idx="0">
              <a:scrgbClr r="0" g="0" b="0"/>
            </a:lnRef>
            <a:fillRef idx="0">
              <a:scrgbClr r="0" g="0" b="0"/>
            </a:fillRef>
            <a:effectRef idx="0">
              <a:scrgbClr r="0" g="0" b="0"/>
            </a:effectRef>
            <a:fontRef idx="none"/>
          </p:style>
        </p:cxnSp>
        <p:cxnSp>
          <p:nvCxnSpPr>
            <p:cNvPr id="58" name="Straight Connector 57">
              <a:extLst>
                <a:ext uri="{FF2B5EF4-FFF2-40B4-BE49-F238E27FC236}">
                  <a16:creationId xmlns:a16="http://schemas.microsoft.com/office/drawing/2014/main" id="{6F49B5F6-3F32-480A-B861-C038B3CB1ACD}"/>
                </a:ext>
              </a:extLst>
            </p:cNvPr>
            <p:cNvCxnSpPr/>
            <p:nvPr/>
          </p:nvCxnSpPr>
          <p:spPr>
            <a:xfrm>
              <a:off x="6231395" y="2866285"/>
              <a:ext cx="0" cy="801721"/>
            </a:xfrm>
            <a:prstGeom prst="line">
              <a:avLst/>
            </a:prstGeom>
            <a:noFill/>
            <a:ln w="6350" cap="flat">
              <a:solidFill>
                <a:schemeClr val="accent3">
                  <a:lumMod val="50000"/>
                  <a:lumOff val="50000"/>
                </a:schemeClr>
              </a:solidFill>
              <a:prstDash val="solid"/>
              <a:round/>
            </a:ln>
            <a:effectLst/>
            <a:sp3d/>
          </p:spPr>
          <p:style>
            <a:lnRef idx="0">
              <a:scrgbClr r="0" g="0" b="0"/>
            </a:lnRef>
            <a:fillRef idx="0">
              <a:scrgbClr r="0" g="0" b="0"/>
            </a:fillRef>
            <a:effectRef idx="0">
              <a:scrgbClr r="0" g="0" b="0"/>
            </a:effectRef>
            <a:fontRef idx="none"/>
          </p:style>
        </p:cxnSp>
        <p:cxnSp>
          <p:nvCxnSpPr>
            <p:cNvPr id="60" name="Straight Connector 59">
              <a:extLst>
                <a:ext uri="{FF2B5EF4-FFF2-40B4-BE49-F238E27FC236}">
                  <a16:creationId xmlns:a16="http://schemas.microsoft.com/office/drawing/2014/main" id="{F983474C-F10F-4E3A-8C2C-FE207F11982A}"/>
                </a:ext>
              </a:extLst>
            </p:cNvPr>
            <p:cNvCxnSpPr/>
            <p:nvPr/>
          </p:nvCxnSpPr>
          <p:spPr>
            <a:xfrm>
              <a:off x="8108077" y="2866285"/>
              <a:ext cx="0" cy="801721"/>
            </a:xfrm>
            <a:prstGeom prst="line">
              <a:avLst/>
            </a:prstGeom>
            <a:noFill/>
            <a:ln w="6350" cap="flat">
              <a:solidFill>
                <a:schemeClr val="accent3">
                  <a:lumMod val="50000"/>
                  <a:lumOff val="50000"/>
                </a:schemeClr>
              </a:solidFill>
              <a:prstDash val="solid"/>
              <a:round/>
            </a:ln>
            <a:effectLst/>
            <a:sp3d/>
          </p:spPr>
          <p:style>
            <a:lnRef idx="0">
              <a:scrgbClr r="0" g="0" b="0"/>
            </a:lnRef>
            <a:fillRef idx="0">
              <a:scrgbClr r="0" g="0" b="0"/>
            </a:fillRef>
            <a:effectRef idx="0">
              <a:scrgbClr r="0" g="0" b="0"/>
            </a:effectRef>
            <a:fontRef idx="none"/>
          </p:style>
        </p:cxnSp>
        <p:cxnSp>
          <p:nvCxnSpPr>
            <p:cNvPr id="62" name="Straight Connector 61">
              <a:extLst>
                <a:ext uri="{FF2B5EF4-FFF2-40B4-BE49-F238E27FC236}">
                  <a16:creationId xmlns:a16="http://schemas.microsoft.com/office/drawing/2014/main" id="{A5EDE75D-E34B-4A7B-BC99-BB054E63ACED}"/>
                </a:ext>
              </a:extLst>
            </p:cNvPr>
            <p:cNvCxnSpPr/>
            <p:nvPr/>
          </p:nvCxnSpPr>
          <p:spPr>
            <a:xfrm>
              <a:off x="9984758" y="2866285"/>
              <a:ext cx="0" cy="801721"/>
            </a:xfrm>
            <a:prstGeom prst="line">
              <a:avLst/>
            </a:prstGeom>
            <a:noFill/>
            <a:ln w="6350" cap="flat">
              <a:solidFill>
                <a:schemeClr val="accent3">
                  <a:lumMod val="50000"/>
                  <a:lumOff val="50000"/>
                </a:schemeClr>
              </a:solidFill>
              <a:prstDash val="solid"/>
              <a:round/>
            </a:ln>
            <a:effectLst/>
            <a:sp3d/>
          </p:spPr>
          <p:style>
            <a:lnRef idx="0">
              <a:scrgbClr r="0" g="0" b="0"/>
            </a:lnRef>
            <a:fillRef idx="0">
              <a:scrgbClr r="0" g="0" b="0"/>
            </a:fillRef>
            <a:effectRef idx="0">
              <a:scrgbClr r="0" g="0" b="0"/>
            </a:effectRef>
            <a:fontRef idx="none"/>
          </p:style>
        </p:cxnSp>
      </p:grpSp>
      <p:sp>
        <p:nvSpPr>
          <p:cNvPr id="32" name="Title 1">
            <a:extLst>
              <a:ext uri="{FF2B5EF4-FFF2-40B4-BE49-F238E27FC236}">
                <a16:creationId xmlns:a16="http://schemas.microsoft.com/office/drawing/2014/main" id="{2F9E4350-A091-4AB2-B451-C54214F2CEEE}"/>
              </a:ext>
            </a:extLst>
          </p:cNvPr>
          <p:cNvSpPr txBox="1">
            <a:spLocks/>
          </p:cNvSpPr>
          <p:nvPr/>
        </p:nvSpPr>
        <p:spPr>
          <a:xfrm>
            <a:off x="906844" y="247665"/>
            <a:ext cx="11046706" cy="452986"/>
          </a:xfrm>
          <a:prstGeom prst="rect">
            <a:avLst/>
          </a:prstGeom>
        </p:spPr>
        <p:txBody>
          <a:bodyPr anchor="t">
            <a:noAutofit/>
          </a:bodyPr>
          <a:lstStyle>
            <a:lvl1pPr marL="0" marR="0" indent="0" algn="l" defTabSz="609555" rtl="0" latinLnBrk="0">
              <a:lnSpc>
                <a:spcPct val="100000"/>
              </a:lnSpc>
              <a:spcBef>
                <a:spcPts val="0"/>
              </a:spcBef>
              <a:spcAft>
                <a:spcPts val="0"/>
              </a:spcAft>
              <a:buClrTx/>
              <a:buSzTx/>
              <a:buFontTx/>
              <a:buNone/>
              <a:tabLst/>
              <a:defRPr sz="2667" b="0" i="0" u="none" strike="noStrike" cap="none" spc="0" baseline="0">
                <a:ln>
                  <a:noFill/>
                </a:ln>
                <a:solidFill>
                  <a:schemeClr val="accent3"/>
                </a:solidFill>
                <a:uFillTx/>
                <a:latin typeface="Arial"/>
                <a:ea typeface="Arial"/>
                <a:cs typeface="Arial"/>
                <a:sym typeface="Arial"/>
              </a:defRPr>
            </a:lvl1pPr>
            <a:lvl2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GB" sz="2800" b="1" kern="1200" dirty="0">
                <a:solidFill>
                  <a:srgbClr val="0070C0"/>
                </a:solidFill>
                <a:latin typeface="Arial" panose="020B0604020202020204" pitchFamily="34" charset="0"/>
                <a:ea typeface="+mj-ea"/>
                <a:cs typeface="Arial" panose="020B0604020202020204" pitchFamily="34" charset="0"/>
              </a:rPr>
              <a:t>Summary - IIA</a:t>
            </a:r>
          </a:p>
        </p:txBody>
      </p:sp>
      <p:sp>
        <p:nvSpPr>
          <p:cNvPr id="5" name="TextBox 4">
            <a:extLst>
              <a:ext uri="{FF2B5EF4-FFF2-40B4-BE49-F238E27FC236}">
                <a16:creationId xmlns:a16="http://schemas.microsoft.com/office/drawing/2014/main" id="{45B4A80B-7B7C-455D-982D-185E4EC1EB6E}"/>
              </a:ext>
            </a:extLst>
          </p:cNvPr>
          <p:cNvSpPr txBox="1"/>
          <p:nvPr/>
        </p:nvSpPr>
        <p:spPr>
          <a:xfrm>
            <a:off x="8836034" y="5430153"/>
            <a:ext cx="135366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defTabSz="457200"/>
            <a:r>
              <a:rPr lang="en-US" sz="1400" dirty="0">
                <a:solidFill>
                  <a:schemeClr val="bg1"/>
                </a:solidFill>
                <a:latin typeface="Arial" panose="020B0604020202020204" pitchFamily="34" charset="0"/>
                <a:cs typeface="Arial" panose="020B0604020202020204" pitchFamily="34" charset="0"/>
              </a:rPr>
              <a:t>Troubleshoot</a:t>
            </a:r>
          </a:p>
        </p:txBody>
      </p:sp>
      <p:sp>
        <p:nvSpPr>
          <p:cNvPr id="36" name="Title 16">
            <a:extLst>
              <a:ext uri="{FF2B5EF4-FFF2-40B4-BE49-F238E27FC236}">
                <a16:creationId xmlns:a16="http://schemas.microsoft.com/office/drawing/2014/main" id="{55B82878-FEF8-4721-AD4A-44D6A096C639}"/>
              </a:ext>
            </a:extLst>
          </p:cNvPr>
          <p:cNvSpPr txBox="1">
            <a:spLocks/>
          </p:cNvSpPr>
          <p:nvPr/>
        </p:nvSpPr>
        <p:spPr>
          <a:xfrm>
            <a:off x="9690298" y="616979"/>
            <a:ext cx="2941574" cy="1621882"/>
          </a:xfrm>
          <a:prstGeom prst="rect">
            <a:avLst/>
          </a:prstGeom>
        </p:spPr>
        <p:txBody>
          <a:bodyPr anchor="t">
            <a:noAutofit/>
          </a:bodyPr>
          <a:lstStyle>
            <a:lvl1pPr marL="0" marR="0" indent="0" algn="l" defTabSz="609555" rtl="0" latinLnBrk="0">
              <a:lnSpc>
                <a:spcPct val="100000"/>
              </a:lnSpc>
              <a:spcBef>
                <a:spcPts val="0"/>
              </a:spcBef>
              <a:spcAft>
                <a:spcPts val="0"/>
              </a:spcAft>
              <a:buClrTx/>
              <a:buSzTx/>
              <a:buFontTx/>
              <a:buNone/>
              <a:tabLst/>
              <a:defRPr sz="2667" b="0" i="0" u="none" strike="noStrike" cap="none" spc="0" baseline="0">
                <a:ln>
                  <a:noFill/>
                </a:ln>
                <a:solidFill>
                  <a:schemeClr val="accent3"/>
                </a:solidFill>
                <a:uFillTx/>
                <a:latin typeface="Arial"/>
                <a:ea typeface="Arial"/>
                <a:cs typeface="Arial"/>
                <a:sym typeface="Arial"/>
              </a:defRPr>
            </a:lvl1pPr>
            <a:lvl2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pPr marL="285750"/>
            <a:r>
              <a:rPr lang="en-US" sz="1400" b="1" u="sng" dirty="0">
                <a:solidFill>
                  <a:schemeClr val="tx1"/>
                </a:solidFill>
                <a:latin typeface="Arial" panose="020B0604020202020204" pitchFamily="34" charset="0"/>
                <a:ea typeface="Calibri" panose="020F0502020204030204" pitchFamily="34" charset="0"/>
                <a:cs typeface="Arial" panose="020B0604020202020204" pitchFamily="34" charset="0"/>
              </a:rPr>
              <a:t>Key Features</a:t>
            </a:r>
          </a:p>
          <a:p>
            <a:pPr marL="285750"/>
            <a:endParaRPr lang="en-US" sz="1400" b="1" u="sng" dirty="0">
              <a:latin typeface="Arial" panose="020B0604020202020204" pitchFamily="34" charset="0"/>
              <a:cs typeface="Arial" panose="020B0604020202020204" pitchFamily="34" charset="0"/>
            </a:endParaRPr>
          </a:p>
          <a:p>
            <a:pPr marL="628650" indent="-342900">
              <a:buAutoNum type="arabicPeriod"/>
            </a:pPr>
            <a:r>
              <a:rPr lang="en-US" sz="1400" dirty="0">
                <a:solidFill>
                  <a:schemeClr val="tx1"/>
                </a:solidFill>
                <a:latin typeface="Arial" panose="020B0604020202020204" pitchFamily="34" charset="0"/>
                <a:cs typeface="Arial" panose="020B0604020202020204" pitchFamily="34" charset="0"/>
              </a:rPr>
              <a:t>Zero touch resolution</a:t>
            </a:r>
          </a:p>
          <a:p>
            <a:pPr marL="628650" indent="-342900">
              <a:buAutoNum type="arabicPeriod"/>
            </a:pPr>
            <a:r>
              <a:rPr lang="en-US" sz="1400" dirty="0">
                <a:solidFill>
                  <a:schemeClr val="tx1"/>
                </a:solidFill>
                <a:latin typeface="Arial" panose="020B0604020202020204" pitchFamily="34" charset="0"/>
                <a:cs typeface="Arial" panose="020B0604020202020204" pitchFamily="34" charset="0"/>
              </a:rPr>
              <a:t>Named Entity Recognition.</a:t>
            </a:r>
          </a:p>
          <a:p>
            <a:pPr marL="628650" indent="-342900">
              <a:buAutoNum type="arabicPeriod"/>
            </a:pPr>
            <a:r>
              <a:rPr lang="en-US" sz="1400" dirty="0">
                <a:solidFill>
                  <a:schemeClr val="tx1"/>
                </a:solidFill>
                <a:latin typeface="Arial" panose="020B0604020202020204" pitchFamily="34" charset="0"/>
                <a:cs typeface="Arial" panose="020B0604020202020204" pitchFamily="34" charset="0"/>
              </a:rPr>
              <a:t>Image Analytics</a:t>
            </a:r>
          </a:p>
          <a:p>
            <a:pPr marL="628650" indent="-342900">
              <a:buAutoNum type="arabicPeriod"/>
            </a:pPr>
            <a:r>
              <a:rPr lang="en-US" sz="1400" dirty="0">
                <a:solidFill>
                  <a:schemeClr val="tx1"/>
                </a:solidFill>
                <a:latin typeface="Arial" panose="020B0604020202020204" pitchFamily="34" charset="0"/>
                <a:cs typeface="Arial" panose="020B0604020202020204" pitchFamily="34" charset="0"/>
              </a:rPr>
              <a:t>Prediction</a:t>
            </a:r>
          </a:p>
          <a:p>
            <a:pPr marL="628650" indent="-342900">
              <a:buAutoNum type="arabicPeriod"/>
            </a:pPr>
            <a:r>
              <a:rPr lang="en-US" sz="1400" dirty="0">
                <a:solidFill>
                  <a:schemeClr val="tx1"/>
                </a:solidFill>
                <a:latin typeface="Arial" panose="020B0604020202020204" pitchFamily="34" charset="0"/>
                <a:cs typeface="Arial" panose="020B0604020202020204" pitchFamily="34" charset="0"/>
              </a:rPr>
              <a:t>Explainable Assignment.</a:t>
            </a:r>
          </a:p>
        </p:txBody>
      </p:sp>
      <p:cxnSp>
        <p:nvCxnSpPr>
          <p:cNvPr id="7" name="Straight Connector 6">
            <a:extLst>
              <a:ext uri="{FF2B5EF4-FFF2-40B4-BE49-F238E27FC236}">
                <a16:creationId xmlns:a16="http://schemas.microsoft.com/office/drawing/2014/main" id="{1603B387-020A-44CC-9FF2-AC887D2633C0}"/>
              </a:ext>
            </a:extLst>
          </p:cNvPr>
          <p:cNvCxnSpPr/>
          <p:nvPr/>
        </p:nvCxnSpPr>
        <p:spPr>
          <a:xfrm>
            <a:off x="9657176" y="742165"/>
            <a:ext cx="0" cy="149669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itle 16">
            <a:extLst>
              <a:ext uri="{FF2B5EF4-FFF2-40B4-BE49-F238E27FC236}">
                <a16:creationId xmlns:a16="http://schemas.microsoft.com/office/drawing/2014/main" id="{53951220-6B3C-F325-85D6-5A67911DDFD6}"/>
              </a:ext>
            </a:extLst>
          </p:cNvPr>
          <p:cNvSpPr txBox="1">
            <a:spLocks/>
          </p:cNvSpPr>
          <p:nvPr/>
        </p:nvSpPr>
        <p:spPr>
          <a:xfrm>
            <a:off x="656567" y="711078"/>
            <a:ext cx="8652672" cy="1621882"/>
          </a:xfrm>
          <a:prstGeom prst="rect">
            <a:avLst/>
          </a:prstGeom>
        </p:spPr>
        <p:txBody>
          <a:bodyPr anchor="t">
            <a:noAutofit/>
          </a:bodyPr>
          <a:lstStyle>
            <a:lvl1pPr marL="0" marR="0" indent="0" algn="l" defTabSz="609555" rtl="0" latinLnBrk="0">
              <a:lnSpc>
                <a:spcPct val="100000"/>
              </a:lnSpc>
              <a:spcBef>
                <a:spcPts val="0"/>
              </a:spcBef>
              <a:spcAft>
                <a:spcPts val="0"/>
              </a:spcAft>
              <a:buClrTx/>
              <a:buSzTx/>
              <a:buFontTx/>
              <a:buNone/>
              <a:tabLst/>
              <a:defRPr sz="2667" b="0" i="0" u="none" strike="noStrike" cap="none" spc="0" baseline="0">
                <a:ln>
                  <a:noFill/>
                </a:ln>
                <a:solidFill>
                  <a:schemeClr val="accent3"/>
                </a:solidFill>
                <a:uFillTx/>
                <a:latin typeface="Arial"/>
                <a:ea typeface="Arial"/>
                <a:cs typeface="Arial"/>
                <a:sym typeface="Arial"/>
              </a:defRPr>
            </a:lvl1pPr>
            <a:lvl2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5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pPr marL="628650" indent="-342900">
              <a:lnSpc>
                <a:spcPct val="150000"/>
              </a:lnSpc>
              <a:buAutoNum type="arabicPeriod"/>
            </a:pPr>
            <a:r>
              <a:rPr lang="en-US" sz="1200" dirty="0">
                <a:solidFill>
                  <a:schemeClr val="tx1"/>
                </a:solidFill>
                <a:latin typeface="Arial" panose="020B0604020202020204" pitchFamily="34" charset="0"/>
                <a:ea typeface="Calibri" panose="020F0502020204030204" pitchFamily="34" charset="0"/>
                <a:cs typeface="Arial" panose="020B0604020202020204" pitchFamily="34" charset="0"/>
              </a:rPr>
              <a:t>IIA is an AI/ML based automation solution for </a:t>
            </a:r>
            <a:r>
              <a:rPr lang="en-US" sz="1200" b="1" dirty="0">
                <a:solidFill>
                  <a:schemeClr val="tx1"/>
                </a:solidFill>
                <a:latin typeface="Arial" panose="020B0604020202020204" pitchFamily="34" charset="0"/>
                <a:ea typeface="Calibri" panose="020F0502020204030204" pitchFamily="34" charset="0"/>
                <a:cs typeface="Arial" panose="020B0604020202020204" pitchFamily="34" charset="0"/>
              </a:rPr>
              <a:t>application management</a:t>
            </a:r>
            <a:endParaRPr lang="en-US" sz="1200" dirty="0">
              <a:solidFill>
                <a:schemeClr val="tx1"/>
              </a:solidFill>
              <a:latin typeface="Arial" panose="020B0604020202020204" pitchFamily="34" charset="0"/>
              <a:cs typeface="Arial" panose="020B0604020202020204" pitchFamily="34" charset="0"/>
            </a:endParaRPr>
          </a:p>
          <a:p>
            <a:pPr marL="628650" indent="-342900">
              <a:lnSpc>
                <a:spcPct val="150000"/>
              </a:lnSpc>
              <a:buAutoNum type="arabicPeriod"/>
            </a:pPr>
            <a:r>
              <a:rPr lang="en-US" sz="1200" dirty="0">
                <a:solidFill>
                  <a:schemeClr val="tx1"/>
                </a:solidFill>
                <a:latin typeface="Arial" panose="020B0604020202020204" pitchFamily="34" charset="0"/>
                <a:cs typeface="Arial" panose="020B0604020202020204" pitchFamily="34" charset="0"/>
              </a:rPr>
              <a:t>Capable of automating </a:t>
            </a:r>
            <a:r>
              <a:rPr lang="en-US" sz="1200" b="1" dirty="0">
                <a:solidFill>
                  <a:schemeClr val="tx1"/>
                </a:solidFill>
                <a:latin typeface="Arial" panose="020B0604020202020204" pitchFamily="34" charset="0"/>
                <a:cs typeface="Arial" panose="020B0604020202020204" pitchFamily="34" charset="0"/>
              </a:rPr>
              <a:t>ticket extraction, classification, assignment, troubleshooting &amp; auto- resolution</a:t>
            </a:r>
            <a:endParaRPr lang="en-US" sz="1200" dirty="0">
              <a:solidFill>
                <a:schemeClr val="tx1"/>
              </a:solidFill>
              <a:latin typeface="Arial" panose="020B0604020202020204" pitchFamily="34" charset="0"/>
              <a:cs typeface="Arial" panose="020B0604020202020204" pitchFamily="34" charset="0"/>
            </a:endParaRPr>
          </a:p>
          <a:p>
            <a:pPr marL="628650" indent="-342900">
              <a:lnSpc>
                <a:spcPct val="150000"/>
              </a:lnSpc>
              <a:buAutoNum type="arabicPeriod"/>
            </a:pPr>
            <a:r>
              <a:rPr lang="en-US" sz="1200" dirty="0">
                <a:solidFill>
                  <a:schemeClr val="tx1"/>
                </a:solidFill>
                <a:latin typeface="Arial" panose="020B0604020202020204" pitchFamily="34" charset="0"/>
                <a:cs typeface="Arial" panose="020B0604020202020204" pitchFamily="34" charset="0"/>
              </a:rPr>
              <a:t>Provide </a:t>
            </a:r>
            <a:r>
              <a:rPr lang="en-US" sz="1200" b="1" dirty="0">
                <a:solidFill>
                  <a:schemeClr val="tx1"/>
                </a:solidFill>
                <a:latin typeface="Arial" panose="020B0604020202020204" pitchFamily="34" charset="0"/>
                <a:cs typeface="Arial" panose="020B0604020202020204" pitchFamily="34" charset="0"/>
              </a:rPr>
              <a:t>faster ticket resolution </a:t>
            </a:r>
            <a:r>
              <a:rPr lang="en-US" sz="1200" dirty="0">
                <a:solidFill>
                  <a:schemeClr val="tx1"/>
                </a:solidFill>
                <a:latin typeface="Arial" panose="020B0604020202020204" pitchFamily="34" charset="0"/>
                <a:cs typeface="Arial" panose="020B0604020202020204" pitchFamily="34" charset="0"/>
              </a:rPr>
              <a:t>along with other aspects of service management like follow ups, ticket creation using emails, notifications, PMA.</a:t>
            </a:r>
          </a:p>
        </p:txBody>
      </p:sp>
    </p:spTree>
    <p:extLst>
      <p:ext uri="{BB962C8B-B14F-4D97-AF65-F5344CB8AC3E}">
        <p14:creationId xmlns:p14="http://schemas.microsoft.com/office/powerpoint/2010/main" val="429496332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CC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449988"/>
      </p:ext>
    </p:extLst>
  </p:cSld>
  <p:clrMapOvr>
    <a:masterClrMapping/>
  </p:clrMapOvr>
  <p:transition spd="med"/>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4FECCBD4968648ACDE526BCBD67552" ma:contentTypeVersion="15" ma:contentTypeDescription="Create a new document." ma:contentTypeScope="" ma:versionID="a7dddbfe5a2ce065d18d271bfa8ca877">
  <xsd:schema xmlns:xsd="http://www.w3.org/2001/XMLSchema" xmlns:xs="http://www.w3.org/2001/XMLSchema" xmlns:p="http://schemas.microsoft.com/office/2006/metadata/properties" xmlns:ns2="16a10a55-3616-4d13-950a-1e490cc27d89" xmlns:ns3="38d6303b-3bfd-436d-bc20-2dd5a214f653" targetNamespace="http://schemas.microsoft.com/office/2006/metadata/properties" ma:root="true" ma:fieldsID="5e20bfaf410c4b87201fa184ff19d8eb" ns2:_="" ns3:_="">
    <xsd:import namespace="16a10a55-3616-4d13-950a-1e490cc27d89"/>
    <xsd:import namespace="38d6303b-3bfd-436d-bc20-2dd5a214f65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MediaServiceAutoTags" minOccurs="0"/>
                <xsd:element ref="ns2:MediaServiceGenerationTime" minOccurs="0"/>
                <xsd:element ref="ns2:MediaServiceEventHashCode"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a10a55-3616-4d13-950a-1e490cc27d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bd3049a-d92e-47f6-938a-5800ed4570a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8d6303b-3bfd-436d-bc20-2dd5a214f65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f996219e-a1cf-4fef-8918-42c4955d90b6}" ma:internalName="TaxCatchAll" ma:showField="CatchAllData" ma:web="38d6303b-3bfd-436d-bc20-2dd5a214f65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8d6303b-3bfd-436d-bc20-2dd5a214f653" xsi:nil="true"/>
    <lcf76f155ced4ddcb4097134ff3c332f xmlns="16a10a55-3616-4d13-950a-1e490cc27d8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FDF17B6-73CC-4D90-B720-B6ABCAE4B8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a10a55-3616-4d13-950a-1e490cc27d89"/>
    <ds:schemaRef ds:uri="38d6303b-3bfd-436d-bc20-2dd5a214f6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1A4A73-5335-4256-BE08-AA88F0C7AC2A}">
  <ds:schemaRefs>
    <ds:schemaRef ds:uri="http://schemas.microsoft.com/sharepoint/v3/contenttype/forms"/>
  </ds:schemaRefs>
</ds:datastoreItem>
</file>

<file path=customXml/itemProps3.xml><?xml version="1.0" encoding="utf-8"?>
<ds:datastoreItem xmlns:ds="http://schemas.openxmlformats.org/officeDocument/2006/customXml" ds:itemID="{645DB278-08D2-49B9-BBF5-4433664AC63C}">
  <ds:schemaRefs>
    <ds:schemaRef ds:uri="http://purl.org/dc/dcmitype/"/>
    <ds:schemaRef ds:uri="38d6303b-3bfd-436d-bc20-2dd5a214f653"/>
    <ds:schemaRef ds:uri="http://schemas.microsoft.com/office/2006/documentManagement/types"/>
    <ds:schemaRef ds:uri="16a10a55-3616-4d13-950a-1e490cc27d89"/>
    <ds:schemaRef ds:uri="http://purl.org/dc/terms/"/>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696289</TotalTime>
  <Words>439</Words>
  <Application>Microsoft Office PowerPoint</Application>
  <PresentationFormat>Custom</PresentationFormat>
  <Paragraphs>100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Myriad Pro</vt:lpstr>
      <vt:lpstr>Infosys Template 1</vt:lpstr>
      <vt:lpstr>PowerPoint Presentation</vt:lpstr>
      <vt:lpstr>Challenges in working with tickets</vt:lpstr>
      <vt:lpstr>Why Infosys Intelligent Assistant (IIA)?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 Shekhar</dc:creator>
  <cp:lastModifiedBy>Kiruthika Mariyappan</cp:lastModifiedBy>
  <cp:revision>1031</cp:revision>
  <dcterms:modified xsi:type="dcterms:W3CDTF">2023-06-14T09:16:10Z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MSIP_Label_be4b3411-284d-4d31-bd4f-bc13ef7f1fd6_Enabled">
    <vt:lpwstr>True</vt:lpwstr>
  </property>
  <property fmtid="{D5CDD505-2E9C-101B-9397-08002B2CF9AE}" pid="6" name="MSIP_Label_be4b3411-284d-4d31-bd4f-bc13ef7f1fd6_SiteId">
    <vt:lpwstr>63ce7d59-2f3e-42cd-a8cc-be764cff5eb6</vt:lpwstr>
  </property>
  <property fmtid="{D5CDD505-2E9C-101B-9397-08002B2CF9AE}" pid="7" name="MSIP_Label_be4b3411-284d-4d31-bd4f-bc13ef7f1fd6_Owner">
    <vt:lpwstr>nagabhushana_ga@ad.infosys.com</vt:lpwstr>
  </property>
  <property fmtid="{D5CDD505-2E9C-101B-9397-08002B2CF9AE}" pid="8" name="MSIP_Label_be4b3411-284d-4d31-bd4f-bc13ef7f1fd6_SetDate">
    <vt:lpwstr>2020-01-22T04:34:48.4972318Z</vt:lpwstr>
  </property>
  <property fmtid="{D5CDD505-2E9C-101B-9397-08002B2CF9AE}" pid="9" name="MSIP_Label_be4b3411-284d-4d31-bd4f-bc13ef7f1fd6_Name">
    <vt:lpwstr>Internal</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ActionId">
    <vt:lpwstr>41fa6d9d-b5ee-42d5-9aa7-3ed6d1db1580</vt:lpwstr>
  </property>
  <property fmtid="{D5CDD505-2E9C-101B-9397-08002B2CF9AE}" pid="12" name="MSIP_Label_be4b3411-284d-4d31-bd4f-bc13ef7f1fd6_Extended_MSFT_Method">
    <vt:lpwstr>Automatic</vt:lpwstr>
  </property>
  <property fmtid="{D5CDD505-2E9C-101B-9397-08002B2CF9AE}" pid="13" name="ContentTypeId">
    <vt:lpwstr>0x0101008B4FECCBD4968648ACDE526BCBD67552</vt:lpwstr>
  </property>
  <property fmtid="{D5CDD505-2E9C-101B-9397-08002B2CF9AE}" pid="14" name="MSIP_Label_a0819fa7-4367-4500-ba88-dd630d977609_Enabled">
    <vt:lpwstr>true</vt:lpwstr>
  </property>
  <property fmtid="{D5CDD505-2E9C-101B-9397-08002B2CF9AE}" pid="15" name="MSIP_Label_a0819fa7-4367-4500-ba88-dd630d977609_SetDate">
    <vt:lpwstr>2022-05-13T06:08:30Z</vt:lpwstr>
  </property>
  <property fmtid="{D5CDD505-2E9C-101B-9397-08002B2CF9AE}" pid="16" name="MSIP_Label_a0819fa7-4367-4500-ba88-dd630d977609_Method">
    <vt:lpwstr>Standard</vt:lpwstr>
  </property>
  <property fmtid="{D5CDD505-2E9C-101B-9397-08002B2CF9AE}" pid="17" name="MSIP_Label_a0819fa7-4367-4500-ba88-dd630d977609_Name">
    <vt:lpwstr>a0819fa7-4367-4500-ba88-dd630d977609</vt:lpwstr>
  </property>
  <property fmtid="{D5CDD505-2E9C-101B-9397-08002B2CF9AE}" pid="18" name="MSIP_Label_a0819fa7-4367-4500-ba88-dd630d977609_SiteId">
    <vt:lpwstr>63ce7d59-2f3e-42cd-a8cc-be764cff5eb6</vt:lpwstr>
  </property>
  <property fmtid="{D5CDD505-2E9C-101B-9397-08002B2CF9AE}" pid="19" name="MSIP_Label_a0819fa7-4367-4500-ba88-dd630d977609_ActionId">
    <vt:lpwstr>41fa6d9d-b5ee-42d5-9aa7-3ed6d1db1580</vt:lpwstr>
  </property>
  <property fmtid="{D5CDD505-2E9C-101B-9397-08002B2CF9AE}" pid="20" name="MSIP_Label_a0819fa7-4367-4500-ba88-dd630d977609_ContentBits">
    <vt:lpwstr>0</vt:lpwstr>
  </property>
</Properties>
</file>