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1828800"/>
            <a:ext cx="51054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1295400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2098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854036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14800" y="2209800"/>
            <a:ext cx="23622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045" y="2881745"/>
            <a:ext cx="23622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6308" y="4135582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5563" y="4135582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14600"/>
            <a:ext cx="434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Read/Write User 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83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964" y="176645"/>
            <a:ext cx="861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Landing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762000"/>
            <a:ext cx="24098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2438400"/>
            <a:ext cx="2419350" cy="411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10144"/>
              </p:ext>
            </p:extLst>
          </p:nvPr>
        </p:nvGraphicFramePr>
        <p:xfrm>
          <a:off x="2712028" y="3505200"/>
          <a:ext cx="5978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9"/>
                <a:gridCol w="1494559"/>
                <a:gridCol w="1494559"/>
                <a:gridCol w="1494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Assign to me</a:t>
                      </a:r>
                      <a:endParaRPr 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Assign to 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667000" y="2468880"/>
            <a:ext cx="6137564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List of Dormant Accounts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2895600"/>
            <a:ext cx="1066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2895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80855" y="4983480"/>
            <a:ext cx="6137564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My Open Activities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98555"/>
              </p:ext>
            </p:extLst>
          </p:nvPr>
        </p:nvGraphicFramePr>
        <p:xfrm>
          <a:off x="2708564" y="5440680"/>
          <a:ext cx="5978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9"/>
                <a:gridCol w="1494559"/>
                <a:gridCol w="1494559"/>
                <a:gridCol w="1494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 row</a:t>
                      </a:r>
                      <a:endParaRPr 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763982" y="1503218"/>
            <a:ext cx="90054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242955" y="762000"/>
            <a:ext cx="1458191" cy="807028"/>
          </a:xfrm>
          <a:prstGeom prst="borderCallout1">
            <a:avLst>
              <a:gd name="adj1" fmla="val 58235"/>
              <a:gd name="adj2" fmla="val -2632"/>
              <a:gd name="adj3" fmla="val 112500"/>
              <a:gd name="adj4" fmla="val -38333"/>
            </a:avLst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7400" y="1709304"/>
            <a:ext cx="90054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7346373" y="968086"/>
            <a:ext cx="1035627" cy="535132"/>
          </a:xfrm>
          <a:prstGeom prst="borderCallout1">
            <a:avLst>
              <a:gd name="adj1" fmla="val 58235"/>
              <a:gd name="adj2" fmla="val -2632"/>
              <a:gd name="adj3" fmla="val 182403"/>
              <a:gd name="adj4" fmla="val -57062"/>
            </a:avLst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Audit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4" y="176645"/>
            <a:ext cx="861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Details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" y="914400"/>
            <a:ext cx="6705600" cy="228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164" y="990600"/>
            <a:ext cx="17872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447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name:       Sachin Kothavade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75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number:      07864569349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05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Type:            Saving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67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Id:                      sachin.kothavade @gmail.com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362200"/>
            <a:ext cx="464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Contact number:       </a:t>
            </a:r>
            <a:r>
              <a:rPr lang="en-US" b="1" dirty="0" smtClean="0"/>
              <a:t>9923605568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225145" y="974375"/>
            <a:ext cx="1524000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6200" y="3733800"/>
            <a:ext cx="6705600" cy="2819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606145" y="1844841"/>
            <a:ext cx="0" cy="362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7544" y="1202975"/>
            <a:ext cx="1283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Activity </a:t>
            </a:r>
            <a:r>
              <a:rPr lang="en-US" sz="13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history</a:t>
            </a:r>
            <a:endParaRPr lang="en-US" sz="13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7891895" y="1526186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7891895" y="2422175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7936922" y="3336575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910945" y="4174775"/>
            <a:ext cx="723900" cy="609600"/>
          </a:xfrm>
          <a:prstGeom prst="wedgeEllipseCallout">
            <a:avLst>
              <a:gd name="adj1" fmla="val -87819"/>
              <a:gd name="adj2" fmla="val 7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7910945" y="4860575"/>
            <a:ext cx="723900" cy="609600"/>
          </a:xfrm>
          <a:prstGeom prst="wedgeEllipseCallout">
            <a:avLst>
              <a:gd name="adj1" fmla="val -89733"/>
              <a:gd name="adj2" fmla="val 511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Action Taken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6254" y="3291244"/>
            <a:ext cx="1814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Feedback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3886200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4355068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Reminder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4812268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67000" y="3886200"/>
            <a:ext cx="23622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67000" y="4381500"/>
            <a:ext cx="23622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4845628"/>
            <a:ext cx="23622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Forward or Next 35">
            <a:hlinkClick r:id="" action="ppaction://hlinkshowjump?jump=nextslide" highlightClick="1"/>
          </p:cNvPr>
          <p:cNvSpPr/>
          <p:nvPr/>
        </p:nvSpPr>
        <p:spPr>
          <a:xfrm rot="5400000">
            <a:off x="4705346" y="4864679"/>
            <a:ext cx="342901" cy="30479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3400" y="5334000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67000" y="5347215"/>
            <a:ext cx="2362200" cy="362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5369813" y="4165342"/>
            <a:ext cx="1324634" cy="965716"/>
          </a:xfrm>
          <a:prstGeom prst="wedgeEllipseCallout">
            <a:avLst>
              <a:gd name="adj1" fmla="val -75221"/>
              <a:gd name="adj2" fmla="val 96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Based on action reason populate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Action Button: Forward or Next 33">
            <a:hlinkClick r:id="" action="ppaction://hlinkshowjump?jump=nextslide" highlightClick="1"/>
          </p:cNvPr>
          <p:cNvSpPr/>
          <p:nvPr/>
        </p:nvSpPr>
        <p:spPr>
          <a:xfrm rot="5400000">
            <a:off x="4719201" y="5366266"/>
            <a:ext cx="342901" cy="30479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816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609600"/>
            <a:ext cx="2895600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1371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129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1752600"/>
            <a:ext cx="1524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676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5745" y="28956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28956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14600"/>
            <a:ext cx="3505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Admin User 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12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964" y="176645"/>
            <a:ext cx="861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Approval Pane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7037" y="858981"/>
            <a:ext cx="6137564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Pending for Approval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77029"/>
              </p:ext>
            </p:extLst>
          </p:nvPr>
        </p:nvGraphicFramePr>
        <p:xfrm>
          <a:off x="207818" y="1295400"/>
          <a:ext cx="5978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9"/>
                <a:gridCol w="1494559"/>
                <a:gridCol w="1494559"/>
                <a:gridCol w="1494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 row</a:t>
                      </a:r>
                      <a:endParaRPr 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loud Callout 1"/>
          <p:cNvSpPr/>
          <p:nvPr/>
        </p:nvSpPr>
        <p:spPr>
          <a:xfrm>
            <a:off x="1828800" y="2743200"/>
            <a:ext cx="2670464" cy="12192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the required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0" y="57150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964" y="4724400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4572000"/>
            <a:ext cx="2743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19255" y="5715000"/>
            <a:ext cx="1156855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V="1">
            <a:off x="7204364" y="1170708"/>
            <a:ext cx="1371600" cy="1191492"/>
          </a:xfrm>
          <a:prstGeom prst="wedgeRoundRectCallout">
            <a:avLst>
              <a:gd name="adj1" fmla="val -91829"/>
              <a:gd name="adj2" fmla="val 806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2964" y="151948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for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</dc:creator>
  <cp:lastModifiedBy>Samarth</cp:lastModifiedBy>
  <cp:revision>62</cp:revision>
  <dcterms:created xsi:type="dcterms:W3CDTF">2006-08-16T00:00:00Z</dcterms:created>
  <dcterms:modified xsi:type="dcterms:W3CDTF">2020-04-19T10:47:49Z</dcterms:modified>
</cp:coreProperties>
</file>