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9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4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9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1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6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3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8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6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3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3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6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21A1-4DF1-4741-B15F-8DE5071E2CF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2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21A1-4DF1-4741-B15F-8DE5071E2CF3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E5462-F9CF-4D1A-B059-EE0E25D9B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7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71612" y="1566568"/>
            <a:ext cx="6537190" cy="447938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29882" y="356493"/>
            <a:ext cx="2544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/>
              <a:t>AvocadoONVIF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749780" y="6065180"/>
            <a:ext cx="10307425" cy="59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481324" y="1585791"/>
            <a:ext cx="3345045" cy="4479389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935472" y="6175857"/>
            <a:ext cx="393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WebSocket</a:t>
            </a:r>
            <a:r>
              <a:rPr lang="en-US" altLang="zh-CN" dirty="0" smtClean="0"/>
              <a:t> BUS  + </a:t>
            </a:r>
            <a:r>
              <a:rPr lang="en-US" altLang="zh-CN" dirty="0" err="1" smtClean="0"/>
              <a:t>Protobuf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001931" y="1197236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gSOAP</a:t>
            </a:r>
            <a:r>
              <a:rPr lang="en-US" altLang="zh-CN" dirty="0" smtClean="0"/>
              <a:t>(GPL) Process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71825" y="1168645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Commercial Process</a:t>
            </a:r>
            <a:endParaRPr lang="en-US" altLang="zh-CN" dirty="0"/>
          </a:p>
        </p:txBody>
      </p:sp>
      <p:sp>
        <p:nvSpPr>
          <p:cNvPr id="27" name="文本框 26"/>
          <p:cNvSpPr txBox="1"/>
          <p:nvPr/>
        </p:nvSpPr>
        <p:spPr>
          <a:xfrm>
            <a:off x="619747" y="1660830"/>
            <a:ext cx="60847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Get RTSP URL &amp; Control PTZ within 10 line code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std</a:t>
            </a:r>
            <a:r>
              <a:rPr lang="en-US" altLang="zh-CN" sz="1600" dirty="0"/>
              <a:t>::string 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 = "http://</a:t>
            </a:r>
            <a:r>
              <a:rPr lang="en-US" altLang="zh-CN" sz="1600" dirty="0" smtClean="0"/>
              <a:t>192.168.22.100/</a:t>
            </a:r>
            <a:r>
              <a:rPr lang="en-US" altLang="zh-CN" sz="1600" dirty="0" err="1" smtClean="0"/>
              <a:t>onvif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device_service</a:t>
            </a:r>
            <a:r>
              <a:rPr lang="en-US" altLang="zh-CN" sz="1600" dirty="0"/>
              <a:t>";</a:t>
            </a:r>
          </a:p>
          <a:p>
            <a:r>
              <a:rPr lang="en-US" altLang="zh-CN" sz="1600" dirty="0" err="1"/>
              <a:t>std</a:t>
            </a:r>
            <a:r>
              <a:rPr lang="en-US" altLang="zh-CN" sz="1600" dirty="0"/>
              <a:t>::string user = "admin";</a:t>
            </a:r>
          </a:p>
          <a:p>
            <a:r>
              <a:rPr lang="en-US" altLang="zh-CN" sz="1600" dirty="0" err="1"/>
              <a:t>std</a:t>
            </a:r>
            <a:r>
              <a:rPr lang="en-US" altLang="zh-CN" sz="1600" dirty="0"/>
              <a:t>::string pass =  "admin";</a:t>
            </a:r>
          </a:p>
          <a:p>
            <a:endParaRPr lang="en-US" altLang="zh-CN" sz="1600" dirty="0"/>
          </a:p>
          <a:p>
            <a:r>
              <a:rPr lang="en-US" altLang="zh-CN" sz="1600" dirty="0" err="1" smtClean="0"/>
              <a:t>OnvifAgentC</a:t>
            </a:r>
            <a:r>
              <a:rPr lang="en-US" altLang="zh-CN" sz="1600" dirty="0" smtClean="0"/>
              <a:t> agent(user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 pass,  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 err="1"/>
              <a:t>OnvifAgentCProfileMap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pProfiles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agent.Login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 err="1"/>
              <a:t>pProfiles.clear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 err="1"/>
              <a:t>agent.GetProfiles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pProfiles</a:t>
            </a:r>
            <a:r>
              <a:rPr lang="en-US" altLang="zh-CN" sz="1600" dirty="0"/>
              <a:t>);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agent.PTZAction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pProfiles.begin</a:t>
            </a:r>
            <a:r>
              <a:rPr lang="en-US" altLang="zh-CN" sz="1600" dirty="0"/>
              <a:t>()-&gt;first</a:t>
            </a:r>
            <a:r>
              <a:rPr lang="en-US" altLang="zh-CN" sz="1600" dirty="0" smtClean="0"/>
              <a:t>, AGENT_PTZ_ZOOM_IN</a:t>
            </a:r>
            <a:r>
              <a:rPr lang="en-US" altLang="zh-CN" sz="1600" dirty="0"/>
              <a:t>, 0.5);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129932" y="2743813"/>
            <a:ext cx="229622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ONVIF Client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9126128" y="2289843"/>
            <a:ext cx="229622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WebSocket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126128" y="4240765"/>
            <a:ext cx="229622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gSOAP</a:t>
            </a:r>
            <a:r>
              <a:rPr lang="en-US" altLang="zh-CN" dirty="0" smtClean="0"/>
              <a:t> </a:t>
            </a:r>
            <a:r>
              <a:rPr lang="en-US" altLang="zh-CN" dirty="0"/>
              <a:t>2.7 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9126128" y="3197783"/>
            <a:ext cx="229622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ONVIF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07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78</Words>
  <Application>Microsoft Office PowerPoint</Application>
  <PresentationFormat>사용자 지정</PresentationFormat>
  <Paragraphs>22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主题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dellpc</dc:creator>
  <cp:lastModifiedBy>KING</cp:lastModifiedBy>
  <cp:revision>27</cp:revision>
  <dcterms:created xsi:type="dcterms:W3CDTF">2017-05-06T04:07:35Z</dcterms:created>
  <dcterms:modified xsi:type="dcterms:W3CDTF">2021-06-17T11:30:04Z</dcterms:modified>
</cp:coreProperties>
</file>