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8" r:id="rId3"/>
    <p:sldId id="260" r:id="rId4"/>
    <p:sldId id="266" r:id="rId5"/>
    <p:sldId id="269" r:id="rId6"/>
    <p:sldId id="270" r:id="rId7"/>
    <p:sldId id="272" r:id="rId8"/>
    <p:sldId id="271" r:id="rId9"/>
    <p:sldId id="264" r:id="rId10"/>
    <p:sldId id="265" r:id="rId11"/>
    <p:sldId id="267" r:id="rId12"/>
    <p:sldId id="262" r:id="rId13"/>
    <p:sldId id="27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97810-E3B1-4763-9670-214198B86E3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5AC9F-8AA1-44DF-8526-457F53777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87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1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2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2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1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7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73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5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0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0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4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FC4333-BDDD-4A56-A543-27E3C868F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2278E7-1853-4835-A56B-5E8F0983E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14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tutorialrepublic.com/twitter-bootstrap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dbootstrap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github.com/ravichanderreddy-goli" TargetMode="External"/><Relationship Id="rId7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rohith0696" TargetMode="External"/><Relationship Id="rId5" Type="http://schemas.openxmlformats.org/officeDocument/2006/relationships/hyperlink" Target="https://github.com/Teju2404" TargetMode="External"/><Relationship Id="rId4" Type="http://schemas.openxmlformats.org/officeDocument/2006/relationships/image" Target="../media/image5.jpeg"/><Relationship Id="rId9" Type="http://schemas.openxmlformats.org/officeDocument/2006/relationships/hyperlink" Target="https://github.com/vigneshwar666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17567"/>
            <a:ext cx="8543109" cy="2351314"/>
          </a:xfrm>
        </p:spPr>
        <p:txBody>
          <a:bodyPr/>
          <a:lstStyle/>
          <a:p>
            <a:r>
              <a:rPr lang="en-US" b="1" dirty="0" smtClean="0"/>
              <a:t>PRACTICE WITH BOOTSTRAP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1119" y="4411858"/>
            <a:ext cx="6647330" cy="165199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000" dirty="0" smtClean="0"/>
              <a:t> BY </a:t>
            </a:r>
          </a:p>
          <a:p>
            <a:pPr algn="ctr"/>
            <a:r>
              <a:rPr lang="en-US" sz="2000" dirty="0" smtClean="0"/>
              <a:t>TEJASWI REDDY KANDULA</a:t>
            </a:r>
          </a:p>
          <a:p>
            <a:pPr algn="ctr"/>
            <a:r>
              <a:rPr lang="en-US" sz="2000" dirty="0" smtClean="0"/>
              <a:t>RAVICHANDER REDDY GOLI                                                                                         </a:t>
            </a:r>
          </a:p>
          <a:p>
            <a:pPr algn="ctr"/>
            <a:r>
              <a:rPr lang="en-US" sz="2000" dirty="0" smtClean="0"/>
              <a:t>ROHITH CHITTIMALLA</a:t>
            </a:r>
          </a:p>
          <a:p>
            <a:pPr algn="ctr"/>
            <a:r>
              <a:rPr lang="en-US" sz="2000" dirty="0" smtClean="0"/>
              <a:t>VIGNESHWAR REDDY LENKALA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85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3327"/>
            <a:ext cx="10131425" cy="122790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Bootstrap versus html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66338"/>
            <a:ext cx="4995334" cy="364913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 smtClean="0"/>
              <a:t>BOOTSTRAP</a:t>
            </a:r>
          </a:p>
          <a:p>
            <a:r>
              <a:rPr lang="en-US" sz="2600" dirty="0" smtClean="0"/>
              <a:t>Bootstrap is HTML, CSS and JavaScript open-source framework.</a:t>
            </a:r>
          </a:p>
          <a:p>
            <a:endParaRPr lang="en-US" sz="2600" dirty="0" smtClean="0"/>
          </a:p>
          <a:p>
            <a:r>
              <a:rPr lang="en-US" sz="2600" dirty="0" smtClean="0"/>
              <a:t>Using bootstrap we can create responsive, mobile first websites or web applications.</a:t>
            </a:r>
            <a:endParaRPr lang="en-US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4" y="1923174"/>
            <a:ext cx="4995332" cy="385378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 smtClean="0"/>
              <a:t>HTML</a:t>
            </a:r>
            <a:endParaRPr lang="en-US" sz="3200" b="1" dirty="0"/>
          </a:p>
          <a:p>
            <a:r>
              <a:rPr lang="en-US" sz="2600" dirty="0" smtClean="0"/>
              <a:t>HTML is the standard markup language for creating webpages and web applications.</a:t>
            </a:r>
          </a:p>
          <a:p>
            <a:r>
              <a:rPr lang="en-US" sz="2600" dirty="0" smtClean="0"/>
              <a:t>HTML is the markup language that web browsers used to interpret and compose text , images and other material into visual web pages.  </a:t>
            </a:r>
            <a:endParaRPr lang="en-US" sz="2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11506200" cy="882922"/>
          </a:xfrm>
        </p:spPr>
        <p:txBody>
          <a:bodyPr/>
          <a:lstStyle/>
          <a:p>
            <a:r>
              <a:rPr lang="en-US" sz="900" dirty="0"/>
              <a:t> </a:t>
            </a:r>
            <a:r>
              <a:rPr lang="en-US" sz="900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2000" b="1" dirty="0" smtClean="0"/>
              <a:t>TEJASWI </a:t>
            </a:r>
            <a:r>
              <a:rPr lang="en-US" sz="2000" b="1" dirty="0"/>
              <a:t>REDDY KANDULA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551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646" y="470264"/>
            <a:ext cx="10059580" cy="126709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Versions of bootstrap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b="1" dirty="0" smtClean="0"/>
              <a:t>Bootstrap 1</a:t>
            </a:r>
            <a:r>
              <a:rPr lang="en-US" sz="3200" dirty="0" smtClean="0"/>
              <a:t> was developed by </a:t>
            </a:r>
            <a:r>
              <a:rPr lang="en-US" sz="3200" b="1" dirty="0" smtClean="0"/>
              <a:t>Mark Otto </a:t>
            </a:r>
            <a:r>
              <a:rPr lang="en-US" sz="3200" dirty="0" smtClean="0"/>
              <a:t>and </a:t>
            </a:r>
            <a:r>
              <a:rPr lang="en-US" sz="3200" b="1" dirty="0" smtClean="0"/>
              <a:t>Jacob Thornton </a:t>
            </a:r>
            <a:r>
              <a:rPr lang="en-US" sz="3200" dirty="0" smtClean="0"/>
              <a:t>as open source project on August 19, 2011.</a:t>
            </a:r>
          </a:p>
          <a:p>
            <a:r>
              <a:rPr lang="en-US" sz="3200" b="1" dirty="0" smtClean="0"/>
              <a:t>Bootstrap 2</a:t>
            </a:r>
            <a:r>
              <a:rPr lang="en-US" sz="3200" dirty="0" smtClean="0"/>
              <a:t> was released on January 31, 2012 for built in support to  several components.</a:t>
            </a:r>
          </a:p>
          <a:p>
            <a:r>
              <a:rPr lang="en-US" sz="3200" b="1" dirty="0" smtClean="0"/>
              <a:t>Bootstrap 3</a:t>
            </a:r>
            <a:r>
              <a:rPr lang="en-US" sz="3200" dirty="0" smtClean="0"/>
              <a:t> was released on August 19, 2013. It is used to redesign components to use flat design and mobile first approach.</a:t>
            </a:r>
          </a:p>
          <a:p>
            <a:r>
              <a:rPr lang="en-US" sz="3200" b="1" dirty="0" smtClean="0"/>
              <a:t>Bootstrap 4</a:t>
            </a:r>
            <a:r>
              <a:rPr lang="en-US" sz="3200" dirty="0" smtClean="0"/>
              <a:t> was announced on October 29, 2014  by Mark Otto.</a:t>
            </a:r>
          </a:p>
          <a:p>
            <a:r>
              <a:rPr lang="en-US" sz="3200" b="1" dirty="0" smtClean="0"/>
              <a:t>Bootstrap 5</a:t>
            </a:r>
            <a:r>
              <a:rPr lang="en-US" sz="3200" dirty="0" smtClean="0"/>
              <a:t> is the upcoming major version of the framework.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11506200" cy="987425"/>
          </a:xfrm>
        </p:spPr>
        <p:txBody>
          <a:bodyPr/>
          <a:lstStyle/>
          <a:p>
            <a:r>
              <a:rPr lang="en-US" sz="2000" b="1" dirty="0" smtClean="0"/>
              <a:t>                                                                                                                                              RAVICHANDER REDDY GOLI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948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13510"/>
            <a:ext cx="10131425" cy="128016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HISTORY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345475"/>
            <a:ext cx="11573691" cy="48332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Bootstrap was initially developed  by former Twitter employees </a:t>
            </a:r>
            <a:r>
              <a:rPr lang="en-US" sz="2800" b="1" dirty="0" smtClean="0"/>
              <a:t>Mark Otto </a:t>
            </a:r>
            <a:r>
              <a:rPr lang="en-US" sz="2800" dirty="0" smtClean="0"/>
              <a:t>and</a:t>
            </a:r>
            <a:r>
              <a:rPr lang="en-US" sz="2800" i="1" dirty="0" smtClean="0"/>
              <a:t> </a:t>
            </a:r>
            <a:r>
              <a:rPr lang="en-US" sz="2800" b="1" dirty="0" smtClean="0"/>
              <a:t>Jacob Thornton </a:t>
            </a:r>
            <a:r>
              <a:rPr lang="en-US" sz="2800" dirty="0" smtClean="0"/>
              <a:t>to improve consistency and efficiency</a:t>
            </a:r>
            <a:r>
              <a:rPr lang="en-US" sz="2800" i="1" dirty="0" smtClean="0"/>
              <a:t>.</a:t>
            </a:r>
          </a:p>
          <a:p>
            <a:r>
              <a:rPr lang="en-US" sz="2800" dirty="0" smtClean="0"/>
              <a:t>Mark Otto announced Bootstrap 4 on October 29,2014. The first alpha version of bootstrap 4 was released on August 19,2015. The first beta version was released on August 10,2017.</a:t>
            </a:r>
          </a:p>
          <a:p>
            <a:r>
              <a:rPr lang="en-US" sz="2800" dirty="0" smtClean="0"/>
              <a:t>Bootstra</a:t>
            </a:r>
            <a:r>
              <a:rPr lang="en-US" sz="2800" dirty="0"/>
              <a:t>p</a:t>
            </a:r>
            <a:r>
              <a:rPr lang="en-US" sz="2800" dirty="0" smtClean="0"/>
              <a:t> was released as an open source project on GitHub and quickly became the most popular repository on the platform.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11658600" cy="987425"/>
          </a:xfrm>
        </p:spPr>
        <p:txBody>
          <a:bodyPr/>
          <a:lstStyle/>
          <a:p>
            <a:r>
              <a:rPr lang="en-US" sz="2000" b="1" dirty="0" smtClean="0"/>
              <a:t>                                                                                                                                             RAVICHANDER REDDY GOLI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5897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</a:t>
            </a:r>
            <a:r>
              <a:rPr lang="en-US" sz="4400" b="1" dirty="0" err="1" smtClean="0"/>
              <a:t>REFEReNCES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https://www.tutorialrepublic.com/twitter-bootstrap-tutorial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r>
              <a:rPr lang="en-US" sz="3200" dirty="0">
                <a:hlinkClick r:id="rId3"/>
              </a:rPr>
              <a:t>https://getbootstrap.com/docs/4.4/getting-started/introduction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r>
              <a:rPr lang="en-US" sz="3200" dirty="0">
                <a:hlinkClick r:id="rId4"/>
              </a:rPr>
              <a:t>https://mdbootstrap.com/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11506200" cy="987425"/>
          </a:xfrm>
        </p:spPr>
        <p:txBody>
          <a:bodyPr/>
          <a:lstStyle/>
          <a:p>
            <a:r>
              <a:rPr lang="en-US" sz="2000" b="1" dirty="0" smtClean="0"/>
              <a:t>                                                                                                                                         RAVICHANDER REDDY GOLI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801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7" y="339635"/>
            <a:ext cx="10965998" cy="6152606"/>
          </a:xfrm>
        </p:spPr>
      </p:pic>
    </p:spTree>
    <p:extLst>
      <p:ext uri="{BB962C8B-B14F-4D97-AF65-F5344CB8AC3E}">
        <p14:creationId xmlns:p14="http://schemas.microsoft.com/office/powerpoint/2010/main" val="362319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905" y="352697"/>
            <a:ext cx="2509293" cy="299638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0293" y="1228783"/>
            <a:ext cx="4428309" cy="1151063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RAVICHANDER REDDY GOLI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000" cap="none" dirty="0">
                <a:latin typeface="+mn-lt"/>
                <a:hlinkClick r:id="rId3"/>
              </a:rPr>
              <a:t>https://github.com/ravichanderreddy-goli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   </a:t>
            </a:r>
            <a:endParaRPr lang="en-US" sz="18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9" t="18096" r="20263" b="22004"/>
          <a:stretch/>
        </p:blipFill>
        <p:spPr>
          <a:xfrm>
            <a:off x="9465905" y="3753552"/>
            <a:ext cx="2617694" cy="2917825"/>
          </a:xfrm>
        </p:spPr>
      </p:pic>
      <p:sp>
        <p:nvSpPr>
          <p:cNvPr id="12" name="Text Placeholder 11"/>
          <p:cNvSpPr>
            <a:spLocks noGrp="1"/>
          </p:cNvSpPr>
          <p:nvPr>
            <p:ph type="body" sz="half" idx="4294967295"/>
          </p:nvPr>
        </p:nvSpPr>
        <p:spPr>
          <a:xfrm>
            <a:off x="2534194" y="1680228"/>
            <a:ext cx="4130925" cy="1923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TEJASWI REDDY KANDULA</a:t>
            </a:r>
          </a:p>
          <a:p>
            <a:pPr marL="0" indent="0">
              <a:buNone/>
            </a:pPr>
            <a:r>
              <a:rPr lang="en-US" dirty="0" smtClean="0">
                <a:hlinkClick r:id="rId5" tooltip="https://github.com/Teju2404"/>
              </a:rPr>
              <a:t>https://github.com/Teju2404</a:t>
            </a:r>
            <a:endParaRPr lang="en-US" dirty="0" smtClean="0"/>
          </a:p>
        </p:txBody>
      </p:sp>
      <p:sp>
        <p:nvSpPr>
          <p:cNvPr id="13" name="Subtitle 12"/>
          <p:cNvSpPr>
            <a:spLocks noGrp="1"/>
          </p:cNvSpPr>
          <p:nvPr>
            <p:ph type="subTitle" idx="4294967295"/>
          </p:nvPr>
        </p:nvSpPr>
        <p:spPr>
          <a:xfrm>
            <a:off x="6296298" y="4806252"/>
            <a:ext cx="3395574" cy="1317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ROHITH CHITTIMALLA</a:t>
            </a:r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https://github.com/rohith0696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48678" r="34613" b="25158"/>
          <a:stretch/>
        </p:blipFill>
        <p:spPr>
          <a:xfrm>
            <a:off x="146753" y="851014"/>
            <a:ext cx="2442754" cy="2643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1"/>
          <a:stretch/>
        </p:blipFill>
        <p:spPr>
          <a:xfrm>
            <a:off x="146753" y="3894840"/>
            <a:ext cx="2442754" cy="27765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89507" y="4314494"/>
            <a:ext cx="49934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VIGNESHWAR REDDY LENKALA</a:t>
            </a:r>
          </a:p>
          <a:p>
            <a:r>
              <a:rPr lang="en-US" dirty="0">
                <a:hlinkClick r:id="rId9"/>
              </a:rPr>
              <a:t>https://github.com/vigneshwar6666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7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404950"/>
            <a:ext cx="10098769" cy="744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</a:t>
            </a:r>
            <a:r>
              <a:rPr lang="en-US" sz="4900" b="1" dirty="0" smtClean="0"/>
              <a:t>WHAT IS BOOTSTRAP?</a:t>
            </a:r>
            <a:endParaRPr lang="en-US" sz="4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593668"/>
            <a:ext cx="11390812" cy="4781005"/>
          </a:xfrm>
        </p:spPr>
        <p:txBody>
          <a:bodyPr>
            <a:noAutofit/>
          </a:bodyPr>
          <a:lstStyle/>
          <a:p>
            <a:r>
              <a:rPr lang="en-US" sz="2800" dirty="0" smtClean="0"/>
              <a:t>Bootstrap is a free front-end framework for faster and easier web development.</a:t>
            </a:r>
          </a:p>
          <a:p>
            <a:r>
              <a:rPr lang="en-US" sz="2800" dirty="0" smtClean="0"/>
              <a:t>Bootstrap is famous for being developed with components that have the ability to follow the property of responsive designs.</a:t>
            </a:r>
          </a:p>
          <a:p>
            <a:r>
              <a:rPr lang="en-US" sz="2800" dirty="0" smtClean="0"/>
              <a:t>Responsive Design is about using CSS and HTML to resize, hide, enlarge, or move the content to make it look good on any screen.</a:t>
            </a:r>
          </a:p>
          <a:p>
            <a:r>
              <a:rPr lang="en-US" sz="2800" dirty="0"/>
              <a:t>They provide additional user interface elements such as dialog boxes, tooltips.</a:t>
            </a:r>
          </a:p>
          <a:p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11506200" cy="948235"/>
          </a:xfrm>
        </p:spPr>
        <p:txBody>
          <a:bodyPr/>
          <a:lstStyle/>
          <a:p>
            <a:r>
              <a:rPr lang="en-US" sz="2000" b="1" dirty="0" smtClean="0"/>
              <a:t>                                                                                                                                       VIGNESHWAR REDDY LENKALA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3221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48641"/>
            <a:ext cx="10131425" cy="79683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Use of bootstrap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046" y="1502229"/>
            <a:ext cx="10131425" cy="4558937"/>
          </a:xfrm>
        </p:spPr>
        <p:txBody>
          <a:bodyPr>
            <a:noAutofit/>
          </a:bodyPr>
          <a:lstStyle/>
          <a:p>
            <a:r>
              <a:rPr lang="en-US" sz="2400" dirty="0" smtClean="0"/>
              <a:t>Easy to use</a:t>
            </a:r>
          </a:p>
          <a:p>
            <a:r>
              <a:rPr lang="en-US" sz="2400" dirty="0" smtClean="0"/>
              <a:t>Responsiveness</a:t>
            </a:r>
          </a:p>
          <a:p>
            <a:r>
              <a:rPr lang="en-US" sz="2400" dirty="0" smtClean="0"/>
              <a:t>Speed of the development</a:t>
            </a:r>
          </a:p>
          <a:p>
            <a:r>
              <a:rPr lang="en-US" sz="2400" dirty="0" smtClean="0"/>
              <a:t>Customizable bootstrap</a:t>
            </a:r>
          </a:p>
          <a:p>
            <a:r>
              <a:rPr lang="en-US" sz="2400" dirty="0" smtClean="0"/>
              <a:t>Consistency</a:t>
            </a:r>
          </a:p>
          <a:p>
            <a:r>
              <a:rPr lang="en-US" sz="2400" dirty="0" smtClean="0"/>
              <a:t>Support</a:t>
            </a:r>
          </a:p>
          <a:p>
            <a:r>
              <a:rPr lang="en-US" sz="2400" dirty="0" smtClean="0"/>
              <a:t>Packaged JavaScript components</a:t>
            </a:r>
          </a:p>
          <a:p>
            <a:r>
              <a:rPr lang="en-US" sz="2400" dirty="0" smtClean="0"/>
              <a:t>Simple integration</a:t>
            </a:r>
          </a:p>
          <a:p>
            <a:r>
              <a:rPr lang="en-US" sz="2400" dirty="0" smtClean="0"/>
              <a:t>Grid</a:t>
            </a:r>
          </a:p>
          <a:p>
            <a:r>
              <a:rPr lang="en-US" sz="2400" dirty="0" smtClean="0"/>
              <a:t>Pre-styled components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956663"/>
            <a:ext cx="11506200" cy="901337"/>
          </a:xfrm>
        </p:spPr>
        <p:txBody>
          <a:bodyPr/>
          <a:lstStyle/>
          <a:p>
            <a:r>
              <a:rPr lang="en-US" sz="2000" b="1" dirty="0" smtClean="0"/>
              <a:t>                                                                                                                                     VIGNESHWAR REDDY LENKALA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9392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9183" y="535577"/>
            <a:ext cx="6164653" cy="75764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Bootstrap </a:t>
            </a:r>
            <a:r>
              <a:rPr lang="en-US" sz="4400" b="1" dirty="0" err="1" smtClean="0"/>
              <a:t>navbar</a:t>
            </a:r>
            <a:endParaRPr lang="en-US" sz="4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854926"/>
            <a:ext cx="10770326" cy="12148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Documentation and examples for bootstrap powerful, responsive navigation header, the </a:t>
            </a:r>
            <a:r>
              <a:rPr lang="en-US" sz="2400" dirty="0" err="1" smtClean="0"/>
              <a:t>N</a:t>
            </a:r>
            <a:r>
              <a:rPr lang="en-US" sz="2400" dirty="0" err="1" smtClean="0"/>
              <a:t>avbar</a:t>
            </a:r>
            <a:r>
              <a:rPr lang="en-US" sz="2400" dirty="0" smtClean="0"/>
              <a:t>. It includes support for branding navigation and more, including support for our collapse plugin.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16" r="998"/>
          <a:stretch/>
        </p:blipFill>
        <p:spPr>
          <a:xfrm>
            <a:off x="685800" y="3069771"/>
            <a:ext cx="10770326" cy="296526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7646" y="6035040"/>
            <a:ext cx="11434354" cy="822959"/>
          </a:xfrm>
        </p:spPr>
        <p:txBody>
          <a:bodyPr/>
          <a:lstStyle/>
          <a:p>
            <a:r>
              <a:rPr lang="en-US" sz="2000" b="1" dirty="0" smtClean="0"/>
              <a:t>                                                                                                                                                       ROHITH CHITTIMALLA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2200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404399"/>
            <a:ext cx="10131425" cy="11500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Bootstrap footer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76" y="1478973"/>
            <a:ext cx="7347856" cy="14369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76" y="3182886"/>
            <a:ext cx="7347856" cy="1383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76" y="4833194"/>
            <a:ext cx="7347856" cy="1335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1" y="3441274"/>
            <a:ext cx="3716382" cy="13833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13" y="1295094"/>
            <a:ext cx="6439987" cy="473994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035040"/>
            <a:ext cx="11506200" cy="734860"/>
          </a:xfrm>
        </p:spPr>
        <p:txBody>
          <a:bodyPr/>
          <a:lstStyle/>
          <a:p>
            <a:r>
              <a:rPr lang="en-US" sz="2000" b="1" dirty="0" smtClean="0"/>
              <a:t>                                                                                                                                                         ROHITH CHITTIMALLA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7877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158060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BOOTSTRAP BUTTONS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749" y="1397727"/>
            <a:ext cx="7380514" cy="20116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749" y="3618412"/>
            <a:ext cx="7380514" cy="17242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136613"/>
            <a:ext cx="4036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Char char="•"/>
            </a:pPr>
            <a:r>
              <a:rPr lang="en-US" sz="3200" u="sng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  <a:endParaRPr lang="en-US" sz="3200" u="sng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11506200" cy="895985"/>
          </a:xfrm>
        </p:spPr>
        <p:txBody>
          <a:bodyPr/>
          <a:lstStyle/>
          <a:p>
            <a:r>
              <a:rPr lang="en-US" sz="2000" b="1" dirty="0" smtClean="0"/>
              <a:t>                                                                                                                                                         ROHITH CHITTIMALLA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7929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04504"/>
            <a:ext cx="10131425" cy="154141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     BOOTSTRAP FORMS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6" y="1737360"/>
            <a:ext cx="3357153" cy="43107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11" y="1737360"/>
            <a:ext cx="3549151" cy="4310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" y="1737360"/>
            <a:ext cx="4010298" cy="431074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4582" y="5870575"/>
            <a:ext cx="11447417" cy="987425"/>
          </a:xfrm>
        </p:spPr>
        <p:txBody>
          <a:bodyPr/>
          <a:lstStyle/>
          <a:p>
            <a:r>
              <a:rPr lang="en-US" sz="2000" b="1" dirty="0" smtClean="0"/>
              <a:t>                                                                                                                                                         ROHITH CHITTIMALLA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7113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046" y="679269"/>
            <a:ext cx="4872446" cy="514676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 smtClean="0"/>
              <a:t>CSS</a:t>
            </a:r>
            <a:endParaRPr lang="en-US" sz="3200" b="1" dirty="0"/>
          </a:p>
          <a:p>
            <a:r>
              <a:rPr lang="en-US" sz="2600" dirty="0" smtClean="0"/>
              <a:t>A style sheet language used for describing the presentation of a document written as HTML.</a:t>
            </a:r>
          </a:p>
          <a:p>
            <a:r>
              <a:rPr lang="en-US" sz="2600" dirty="0" smtClean="0"/>
              <a:t>There is no grid system</a:t>
            </a:r>
            <a:r>
              <a:rPr lang="en-US" sz="2600" dirty="0" smtClean="0"/>
              <a:t>.</a:t>
            </a:r>
            <a:endParaRPr lang="en-US" sz="2600" dirty="0"/>
          </a:p>
          <a:p>
            <a:r>
              <a:rPr lang="en-US" sz="2600" dirty="0" smtClean="0"/>
              <a:t>Has CSS 1,2,3 versions.</a:t>
            </a:r>
          </a:p>
          <a:p>
            <a:r>
              <a:rPr lang="en-US" sz="2600" dirty="0" smtClean="0"/>
              <a:t>Helps to create presentable web pages.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886"/>
            <a:ext cx="10131425" cy="103196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Bootstrap versus </a:t>
            </a:r>
            <a:r>
              <a:rPr lang="en-US" sz="4400" b="1" dirty="0" err="1" smtClean="0"/>
              <a:t>css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1449977"/>
            <a:ext cx="4995335" cy="50030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 smtClean="0"/>
              <a:t>BOOTSTRAP</a:t>
            </a:r>
            <a:endParaRPr lang="en-US" sz="3200" b="1" dirty="0"/>
          </a:p>
          <a:p>
            <a:r>
              <a:rPr lang="en-US" sz="2600" dirty="0" smtClean="0"/>
              <a:t>A free and open source front end framework for designing websites and web applications.</a:t>
            </a:r>
          </a:p>
          <a:p>
            <a:r>
              <a:rPr lang="en-US" sz="2600" dirty="0" smtClean="0"/>
              <a:t>Provides a grid system, which creates a page layout through a series of rows and columns.</a:t>
            </a:r>
          </a:p>
          <a:p>
            <a:r>
              <a:rPr lang="en-US" sz="2600" dirty="0" smtClean="0"/>
              <a:t>Has Bootstrap 3,4 versions.</a:t>
            </a:r>
          </a:p>
          <a:p>
            <a:r>
              <a:rPr lang="en-US" sz="2600" dirty="0" smtClean="0"/>
              <a:t>Helps to create responsive designs that are more presentable.</a:t>
            </a:r>
          </a:p>
          <a:p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5962021"/>
            <a:ext cx="12192000" cy="804538"/>
          </a:xfrm>
        </p:spPr>
        <p:txBody>
          <a:bodyPr/>
          <a:lstStyle/>
          <a:p>
            <a:r>
              <a:rPr lang="en-US" sz="1800" dirty="0" smtClean="0"/>
              <a:t>                                                                                                                                                                     </a:t>
            </a:r>
            <a:r>
              <a:rPr lang="en-US" sz="2000" b="1" dirty="0" smtClean="0"/>
              <a:t>TEJASWI REDDY KANDULA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8384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432</TotalTime>
  <Words>556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PRACTICE WITH BOOTSTRAP</vt:lpstr>
      <vt:lpstr>RAVICHANDER REDDY GOLI https://github.com/ravichanderreddy-goli     </vt:lpstr>
      <vt:lpstr>                             WHAT IS BOOTSTRAP?</vt:lpstr>
      <vt:lpstr>Use of bootstrap</vt:lpstr>
      <vt:lpstr>Bootstrap navbar</vt:lpstr>
      <vt:lpstr>Bootstrap footer</vt:lpstr>
      <vt:lpstr>BOOTSTRAP BUTTONS</vt:lpstr>
      <vt:lpstr>     BOOTSTRAP FORMS</vt:lpstr>
      <vt:lpstr>Bootstrap versus css</vt:lpstr>
      <vt:lpstr>Bootstrap versus html</vt:lpstr>
      <vt:lpstr>Versions of bootstrap</vt:lpstr>
      <vt:lpstr>HISTORY</vt:lpstr>
      <vt:lpstr> REFEReNCES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WITH BOOTSTRAP</dc:title>
  <dc:creator>Goli,Ravichander Reddy</dc:creator>
  <cp:lastModifiedBy>Goli,Ravichander Reddy</cp:lastModifiedBy>
  <cp:revision>62</cp:revision>
  <dcterms:created xsi:type="dcterms:W3CDTF">2020-02-10T22:43:51Z</dcterms:created>
  <dcterms:modified xsi:type="dcterms:W3CDTF">2020-02-12T23:55:28Z</dcterms:modified>
</cp:coreProperties>
</file>