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5" r:id="rId11"/>
    <p:sldId id="263" r:id="rId12"/>
    <p:sldId id="261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F2DCA-DD69-42DA-9D44-58474EB32754}" v="344" dt="2023-10-23T16:16:51.247"/>
    <p1510:client id="{6711DB3D-9D85-E859-E367-1E770D2FCE25}" v="8" dt="2023-10-23T10:17:04.940"/>
    <p1510:client id="{9E64A18B-E488-7434-19CD-B796B3764C39}" v="524" dt="2023-10-23T15:55:10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A9431-242B-4175-B6D7-FBB1F3E4F3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1031DA-E12E-4A3D-A4F1-9459A5D15DD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Goal </a:t>
          </a:r>
          <a:r>
            <a:rPr lang="it-IT">
              <a:sym typeface="Wingdings" panose="05000000000000000000" pitchFamily="2" charset="2"/>
            </a:rPr>
            <a:t></a:t>
          </a:r>
          <a:r>
            <a:rPr lang="it-IT"/>
            <a:t>object detection </a:t>
          </a:r>
          <a:endParaRPr lang="en-US"/>
        </a:p>
      </dgm:t>
    </dgm:pt>
    <dgm:pt modelId="{79C45723-D80F-4539-8726-2A28E3BF6C5C}" type="parTrans" cxnId="{A5445D1E-6DC4-4603-A886-B04491F34984}">
      <dgm:prSet/>
      <dgm:spPr/>
      <dgm:t>
        <a:bodyPr/>
        <a:lstStyle/>
        <a:p>
          <a:endParaRPr lang="en-US"/>
        </a:p>
      </dgm:t>
    </dgm:pt>
    <dgm:pt modelId="{C56C1A47-7D9A-4714-8795-8A17895BC52A}" type="sibTrans" cxnId="{A5445D1E-6DC4-4603-A886-B04491F34984}">
      <dgm:prSet/>
      <dgm:spPr/>
      <dgm:t>
        <a:bodyPr/>
        <a:lstStyle/>
        <a:p>
          <a:endParaRPr lang="en-US"/>
        </a:p>
      </dgm:t>
    </dgm:pt>
    <dgm:pt modelId="{1464CF72-BC54-4466-BFE7-4030B17AECE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car;</a:t>
          </a:r>
          <a:endParaRPr lang="en-US"/>
        </a:p>
      </dgm:t>
    </dgm:pt>
    <dgm:pt modelId="{3FBBE3E8-C42B-4692-9FCE-5193ED09CEFB}" type="parTrans" cxnId="{6D657B11-D6E4-43F2-BE98-C77449A93806}">
      <dgm:prSet/>
      <dgm:spPr/>
      <dgm:t>
        <a:bodyPr/>
        <a:lstStyle/>
        <a:p>
          <a:endParaRPr lang="en-US"/>
        </a:p>
      </dgm:t>
    </dgm:pt>
    <dgm:pt modelId="{4CFF6F4F-20C3-4545-A778-F0387419A900}" type="sibTrans" cxnId="{6D657B11-D6E4-43F2-BE98-C77449A93806}">
      <dgm:prSet/>
      <dgm:spPr/>
      <dgm:t>
        <a:bodyPr/>
        <a:lstStyle/>
        <a:p>
          <a:endParaRPr lang="en-US"/>
        </a:p>
      </dgm:t>
    </dgm:pt>
    <dgm:pt modelId="{44FC88AD-B30C-4F1F-98CA-E74D4661887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pedestrian;</a:t>
          </a:r>
          <a:endParaRPr lang="en-US"/>
        </a:p>
      </dgm:t>
    </dgm:pt>
    <dgm:pt modelId="{7F9CF52F-4DDE-460B-B10F-167CAEECE579}" type="parTrans" cxnId="{7E143755-88D7-4192-A0C1-3A2E9178A241}">
      <dgm:prSet/>
      <dgm:spPr/>
      <dgm:t>
        <a:bodyPr/>
        <a:lstStyle/>
        <a:p>
          <a:endParaRPr lang="en-US"/>
        </a:p>
      </dgm:t>
    </dgm:pt>
    <dgm:pt modelId="{ADC91DC0-EF87-479F-B894-B38DC7C2279D}" type="sibTrans" cxnId="{7E143755-88D7-4192-A0C1-3A2E9178A241}">
      <dgm:prSet/>
      <dgm:spPr/>
      <dgm:t>
        <a:bodyPr/>
        <a:lstStyle/>
        <a:p>
          <a:endParaRPr lang="en-US"/>
        </a:p>
      </dgm:t>
    </dgm:pt>
    <dgm:pt modelId="{75F16A50-DE54-4FAE-80C4-CF9A285843E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tree;</a:t>
          </a:r>
          <a:endParaRPr lang="en-US"/>
        </a:p>
      </dgm:t>
    </dgm:pt>
    <dgm:pt modelId="{C06DCE5A-7B50-4EC1-AA67-B4AC9AF7C6DF}" type="parTrans" cxnId="{2F96EAD0-6AB0-4498-94F8-513DAB8F4198}">
      <dgm:prSet/>
      <dgm:spPr/>
      <dgm:t>
        <a:bodyPr/>
        <a:lstStyle/>
        <a:p>
          <a:endParaRPr lang="en-US"/>
        </a:p>
      </dgm:t>
    </dgm:pt>
    <dgm:pt modelId="{6B67CF7C-B8D0-4C03-B867-08A198CA1834}" type="sibTrans" cxnId="{2F96EAD0-6AB0-4498-94F8-513DAB8F4198}">
      <dgm:prSet/>
      <dgm:spPr/>
      <dgm:t>
        <a:bodyPr/>
        <a:lstStyle/>
        <a:p>
          <a:endParaRPr lang="en-US"/>
        </a:p>
      </dgm:t>
    </dgm:pt>
    <dgm:pt modelId="{FC8C5C6A-C997-4554-9E87-6702AA77073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….</a:t>
          </a:r>
          <a:endParaRPr lang="en-US"/>
        </a:p>
      </dgm:t>
    </dgm:pt>
    <dgm:pt modelId="{8C2D7609-DA09-4F8B-8284-56307B2919B2}" type="parTrans" cxnId="{2DF74DFC-1F02-401F-992B-E0766D061B54}">
      <dgm:prSet/>
      <dgm:spPr/>
      <dgm:t>
        <a:bodyPr/>
        <a:lstStyle/>
        <a:p>
          <a:endParaRPr lang="en-US"/>
        </a:p>
      </dgm:t>
    </dgm:pt>
    <dgm:pt modelId="{EF015041-53F3-4AF8-908A-955E0B096006}" type="sibTrans" cxnId="{2DF74DFC-1F02-401F-992B-E0766D061B54}">
      <dgm:prSet/>
      <dgm:spPr/>
      <dgm:t>
        <a:bodyPr/>
        <a:lstStyle/>
        <a:p>
          <a:endParaRPr lang="en-US"/>
        </a:p>
      </dgm:t>
    </dgm:pt>
    <dgm:pt modelId="{39305B8E-0994-43B9-AEEA-AC99685E78B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Dataset </a:t>
          </a:r>
          <a:r>
            <a:rPr lang="it-IT">
              <a:sym typeface="Wingdings" panose="05000000000000000000" pitchFamily="2" charset="2"/>
            </a:rPr>
            <a:t></a:t>
          </a:r>
          <a:r>
            <a:rPr lang="it-IT"/>
            <a:t> PandaSet (from Kaggle)</a:t>
          </a:r>
          <a:endParaRPr lang="en-US"/>
        </a:p>
      </dgm:t>
    </dgm:pt>
    <dgm:pt modelId="{D20114A2-0BB1-4ACE-8FFA-232413DA4A9F}" type="parTrans" cxnId="{8DB3AB8A-54B1-446C-9C63-DF69E350FA17}">
      <dgm:prSet/>
      <dgm:spPr/>
      <dgm:t>
        <a:bodyPr/>
        <a:lstStyle/>
        <a:p>
          <a:endParaRPr lang="en-US"/>
        </a:p>
      </dgm:t>
    </dgm:pt>
    <dgm:pt modelId="{0693B864-E71A-4AC2-8A26-A2CCDE6C14E9}" type="sibTrans" cxnId="{8DB3AB8A-54B1-446C-9C63-DF69E350FA17}">
      <dgm:prSet/>
      <dgm:spPr/>
      <dgm:t>
        <a:bodyPr/>
        <a:lstStyle/>
        <a:p>
          <a:endParaRPr lang="en-US"/>
        </a:p>
      </dgm:t>
    </dgm:pt>
    <dgm:pt modelId="{5E1ADBE5-2C29-4CCF-B10C-4B7BF0077202}" type="pres">
      <dgm:prSet presAssocID="{386A9431-242B-4175-B6D7-FBB1F3E4F30B}" presName="root" presStyleCnt="0">
        <dgm:presLayoutVars>
          <dgm:dir/>
          <dgm:resizeHandles val="exact"/>
        </dgm:presLayoutVars>
      </dgm:prSet>
      <dgm:spPr/>
    </dgm:pt>
    <dgm:pt modelId="{A078026F-FAA4-480B-840C-5CBF5488D429}" type="pres">
      <dgm:prSet presAssocID="{061031DA-E12E-4A3D-A4F1-9459A5D15DD8}" presName="compNode" presStyleCnt="0"/>
      <dgm:spPr/>
    </dgm:pt>
    <dgm:pt modelId="{F6A5C97E-7A0B-441C-B924-E1E8DB306B97}" type="pres">
      <dgm:prSet presAssocID="{061031DA-E12E-4A3D-A4F1-9459A5D15DD8}" presName="bgRect" presStyleLbl="bgShp" presStyleIdx="0" presStyleCnt="2"/>
      <dgm:spPr/>
    </dgm:pt>
    <dgm:pt modelId="{7E304AF8-1AEE-46D2-BFBB-AF136D581F8E}" type="pres">
      <dgm:prSet presAssocID="{061031DA-E12E-4A3D-A4F1-9459A5D15D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tomobile"/>
        </a:ext>
      </dgm:extLst>
    </dgm:pt>
    <dgm:pt modelId="{A9EA3779-832E-4EAC-B34A-B8FA4B9C4FAC}" type="pres">
      <dgm:prSet presAssocID="{061031DA-E12E-4A3D-A4F1-9459A5D15DD8}" presName="spaceRect" presStyleCnt="0"/>
      <dgm:spPr/>
    </dgm:pt>
    <dgm:pt modelId="{1FCB2B8D-75EE-4A06-9257-1A6C07DF4B68}" type="pres">
      <dgm:prSet presAssocID="{061031DA-E12E-4A3D-A4F1-9459A5D15DD8}" presName="parTx" presStyleLbl="revTx" presStyleIdx="0" presStyleCnt="3">
        <dgm:presLayoutVars>
          <dgm:chMax val="0"/>
          <dgm:chPref val="0"/>
        </dgm:presLayoutVars>
      </dgm:prSet>
      <dgm:spPr/>
    </dgm:pt>
    <dgm:pt modelId="{1E83BAAE-EC76-4832-BF34-84A2D0D2D4DF}" type="pres">
      <dgm:prSet presAssocID="{061031DA-E12E-4A3D-A4F1-9459A5D15DD8}" presName="desTx" presStyleLbl="revTx" presStyleIdx="1" presStyleCnt="3">
        <dgm:presLayoutVars/>
      </dgm:prSet>
      <dgm:spPr/>
    </dgm:pt>
    <dgm:pt modelId="{39E7DE9F-E3E4-461A-B757-05665F2262DA}" type="pres">
      <dgm:prSet presAssocID="{C56C1A47-7D9A-4714-8795-8A17895BC52A}" presName="sibTrans" presStyleCnt="0"/>
      <dgm:spPr/>
    </dgm:pt>
    <dgm:pt modelId="{CA4944E6-8383-463E-A6C5-9FCD70CE87EC}" type="pres">
      <dgm:prSet presAssocID="{39305B8E-0994-43B9-AEEA-AC99685E78B0}" presName="compNode" presStyleCnt="0"/>
      <dgm:spPr/>
    </dgm:pt>
    <dgm:pt modelId="{B6A5E857-2BFA-453D-9076-EEEBDC680BD2}" type="pres">
      <dgm:prSet presAssocID="{39305B8E-0994-43B9-AEEA-AC99685E78B0}" presName="bgRect" presStyleLbl="bgShp" presStyleIdx="1" presStyleCnt="2"/>
      <dgm:spPr/>
    </dgm:pt>
    <dgm:pt modelId="{057CE3C1-FEBA-434D-B26F-EB6633B2583A}" type="pres">
      <dgm:prSet presAssocID="{39305B8E-0994-43B9-AEEA-AC99685E78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4D231773-32F0-4AB2-BF03-F16B9B26A3FD}" type="pres">
      <dgm:prSet presAssocID="{39305B8E-0994-43B9-AEEA-AC99685E78B0}" presName="spaceRect" presStyleCnt="0"/>
      <dgm:spPr/>
    </dgm:pt>
    <dgm:pt modelId="{48BF2489-C0E3-4BC0-B562-A525BD048ACB}" type="pres">
      <dgm:prSet presAssocID="{39305B8E-0994-43B9-AEEA-AC99685E78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657B11-D6E4-43F2-BE98-C77449A93806}" srcId="{061031DA-E12E-4A3D-A4F1-9459A5D15DD8}" destId="{1464CF72-BC54-4466-BFE7-4030B17AECE8}" srcOrd="0" destOrd="0" parTransId="{3FBBE3E8-C42B-4692-9FCE-5193ED09CEFB}" sibTransId="{4CFF6F4F-20C3-4545-A778-F0387419A900}"/>
    <dgm:cxn modelId="{A5445D1E-6DC4-4603-A886-B04491F34984}" srcId="{386A9431-242B-4175-B6D7-FBB1F3E4F30B}" destId="{061031DA-E12E-4A3D-A4F1-9459A5D15DD8}" srcOrd="0" destOrd="0" parTransId="{79C45723-D80F-4539-8726-2A28E3BF6C5C}" sibTransId="{C56C1A47-7D9A-4714-8795-8A17895BC52A}"/>
    <dgm:cxn modelId="{06F3B52E-2BCA-44CE-8501-3E33C293416A}" type="presOf" srcId="{FC8C5C6A-C997-4554-9E87-6702AA77073B}" destId="{1E83BAAE-EC76-4832-BF34-84A2D0D2D4DF}" srcOrd="0" destOrd="3" presId="urn:microsoft.com/office/officeart/2018/2/layout/IconVerticalSolidList"/>
    <dgm:cxn modelId="{D10DE335-0F94-48C8-9792-668A18E248A1}" type="presOf" srcId="{75F16A50-DE54-4FAE-80C4-CF9A285843EB}" destId="{1E83BAAE-EC76-4832-BF34-84A2D0D2D4DF}" srcOrd="0" destOrd="2" presId="urn:microsoft.com/office/officeart/2018/2/layout/IconVerticalSolidList"/>
    <dgm:cxn modelId="{8F06033A-DE3E-48AE-B759-7ED08E6AC6D3}" type="presOf" srcId="{1464CF72-BC54-4466-BFE7-4030B17AECE8}" destId="{1E83BAAE-EC76-4832-BF34-84A2D0D2D4DF}" srcOrd="0" destOrd="0" presId="urn:microsoft.com/office/officeart/2018/2/layout/IconVerticalSolidList"/>
    <dgm:cxn modelId="{7E143755-88D7-4192-A0C1-3A2E9178A241}" srcId="{061031DA-E12E-4A3D-A4F1-9459A5D15DD8}" destId="{44FC88AD-B30C-4F1F-98CA-E74D4661887D}" srcOrd="1" destOrd="0" parTransId="{7F9CF52F-4DDE-460B-B10F-167CAEECE579}" sibTransId="{ADC91DC0-EF87-479F-B894-B38DC7C2279D}"/>
    <dgm:cxn modelId="{8DB3AB8A-54B1-446C-9C63-DF69E350FA17}" srcId="{386A9431-242B-4175-B6D7-FBB1F3E4F30B}" destId="{39305B8E-0994-43B9-AEEA-AC99685E78B0}" srcOrd="1" destOrd="0" parTransId="{D20114A2-0BB1-4ACE-8FFA-232413DA4A9F}" sibTransId="{0693B864-E71A-4AC2-8A26-A2CCDE6C14E9}"/>
    <dgm:cxn modelId="{49A46BA5-20C4-467E-9B46-682ED02262DC}" type="presOf" srcId="{061031DA-E12E-4A3D-A4F1-9459A5D15DD8}" destId="{1FCB2B8D-75EE-4A06-9257-1A6C07DF4B68}" srcOrd="0" destOrd="0" presId="urn:microsoft.com/office/officeart/2018/2/layout/IconVerticalSolidList"/>
    <dgm:cxn modelId="{E0DA68AF-15EA-43E9-A1FD-9A2A661D60BC}" type="presOf" srcId="{39305B8E-0994-43B9-AEEA-AC99685E78B0}" destId="{48BF2489-C0E3-4BC0-B562-A525BD048ACB}" srcOrd="0" destOrd="0" presId="urn:microsoft.com/office/officeart/2018/2/layout/IconVerticalSolidList"/>
    <dgm:cxn modelId="{723598C9-AC6F-4EFD-BC6E-D6040572CF82}" type="presOf" srcId="{44FC88AD-B30C-4F1F-98CA-E74D4661887D}" destId="{1E83BAAE-EC76-4832-BF34-84A2D0D2D4DF}" srcOrd="0" destOrd="1" presId="urn:microsoft.com/office/officeart/2018/2/layout/IconVerticalSolidList"/>
    <dgm:cxn modelId="{2F96EAD0-6AB0-4498-94F8-513DAB8F4198}" srcId="{061031DA-E12E-4A3D-A4F1-9459A5D15DD8}" destId="{75F16A50-DE54-4FAE-80C4-CF9A285843EB}" srcOrd="2" destOrd="0" parTransId="{C06DCE5A-7B50-4EC1-AA67-B4AC9AF7C6DF}" sibTransId="{6B67CF7C-B8D0-4C03-B867-08A198CA1834}"/>
    <dgm:cxn modelId="{7D95DED9-65F4-42E5-96C4-BECB974403C2}" type="presOf" srcId="{386A9431-242B-4175-B6D7-FBB1F3E4F30B}" destId="{5E1ADBE5-2C29-4CCF-B10C-4B7BF0077202}" srcOrd="0" destOrd="0" presId="urn:microsoft.com/office/officeart/2018/2/layout/IconVerticalSolidList"/>
    <dgm:cxn modelId="{2DF74DFC-1F02-401F-992B-E0766D061B54}" srcId="{061031DA-E12E-4A3D-A4F1-9459A5D15DD8}" destId="{FC8C5C6A-C997-4554-9E87-6702AA77073B}" srcOrd="3" destOrd="0" parTransId="{8C2D7609-DA09-4F8B-8284-56307B2919B2}" sibTransId="{EF015041-53F3-4AF8-908A-955E0B096006}"/>
    <dgm:cxn modelId="{D927C1D8-E963-4EF0-BBC8-34C3C72A4E37}" type="presParOf" srcId="{5E1ADBE5-2C29-4CCF-B10C-4B7BF0077202}" destId="{A078026F-FAA4-480B-840C-5CBF5488D429}" srcOrd="0" destOrd="0" presId="urn:microsoft.com/office/officeart/2018/2/layout/IconVerticalSolidList"/>
    <dgm:cxn modelId="{4E32E047-4713-4C78-9BEF-797F244F2965}" type="presParOf" srcId="{A078026F-FAA4-480B-840C-5CBF5488D429}" destId="{F6A5C97E-7A0B-441C-B924-E1E8DB306B97}" srcOrd="0" destOrd="0" presId="urn:microsoft.com/office/officeart/2018/2/layout/IconVerticalSolidList"/>
    <dgm:cxn modelId="{D23B5E87-BA56-45CE-A8E2-7D1C56D5A669}" type="presParOf" srcId="{A078026F-FAA4-480B-840C-5CBF5488D429}" destId="{7E304AF8-1AEE-46D2-BFBB-AF136D581F8E}" srcOrd="1" destOrd="0" presId="urn:microsoft.com/office/officeart/2018/2/layout/IconVerticalSolidList"/>
    <dgm:cxn modelId="{1B495BB8-7EF1-49FC-BA50-6EBA9074E93A}" type="presParOf" srcId="{A078026F-FAA4-480B-840C-5CBF5488D429}" destId="{A9EA3779-832E-4EAC-B34A-B8FA4B9C4FAC}" srcOrd="2" destOrd="0" presId="urn:microsoft.com/office/officeart/2018/2/layout/IconVerticalSolidList"/>
    <dgm:cxn modelId="{54D02F4D-92CF-4141-9E12-F480B1D23FED}" type="presParOf" srcId="{A078026F-FAA4-480B-840C-5CBF5488D429}" destId="{1FCB2B8D-75EE-4A06-9257-1A6C07DF4B68}" srcOrd="3" destOrd="0" presId="urn:microsoft.com/office/officeart/2018/2/layout/IconVerticalSolidList"/>
    <dgm:cxn modelId="{DC3F6740-20AA-46B6-B146-681F3D17D031}" type="presParOf" srcId="{A078026F-FAA4-480B-840C-5CBF5488D429}" destId="{1E83BAAE-EC76-4832-BF34-84A2D0D2D4DF}" srcOrd="4" destOrd="0" presId="urn:microsoft.com/office/officeart/2018/2/layout/IconVerticalSolidList"/>
    <dgm:cxn modelId="{7A62B907-7B10-4DAE-99C4-ADBEF5F98D8A}" type="presParOf" srcId="{5E1ADBE5-2C29-4CCF-B10C-4B7BF0077202}" destId="{39E7DE9F-E3E4-461A-B757-05665F2262DA}" srcOrd="1" destOrd="0" presId="urn:microsoft.com/office/officeart/2018/2/layout/IconVerticalSolidList"/>
    <dgm:cxn modelId="{38A4DAA3-7F93-4D31-93E2-D017B44F9B4E}" type="presParOf" srcId="{5E1ADBE5-2C29-4CCF-B10C-4B7BF0077202}" destId="{CA4944E6-8383-463E-A6C5-9FCD70CE87EC}" srcOrd="2" destOrd="0" presId="urn:microsoft.com/office/officeart/2018/2/layout/IconVerticalSolidList"/>
    <dgm:cxn modelId="{2791BE26-5C6E-472C-9AE1-B4A2EC34391F}" type="presParOf" srcId="{CA4944E6-8383-463E-A6C5-9FCD70CE87EC}" destId="{B6A5E857-2BFA-453D-9076-EEEBDC680BD2}" srcOrd="0" destOrd="0" presId="urn:microsoft.com/office/officeart/2018/2/layout/IconVerticalSolidList"/>
    <dgm:cxn modelId="{651472AD-7DB3-4014-9521-757AB5D2072F}" type="presParOf" srcId="{CA4944E6-8383-463E-A6C5-9FCD70CE87EC}" destId="{057CE3C1-FEBA-434D-B26F-EB6633B2583A}" srcOrd="1" destOrd="0" presId="urn:microsoft.com/office/officeart/2018/2/layout/IconVerticalSolidList"/>
    <dgm:cxn modelId="{BD117A7F-E2A5-4C9A-80C9-1EF6BC1F4F35}" type="presParOf" srcId="{CA4944E6-8383-463E-A6C5-9FCD70CE87EC}" destId="{4D231773-32F0-4AB2-BF03-F16B9B26A3FD}" srcOrd="2" destOrd="0" presId="urn:microsoft.com/office/officeart/2018/2/layout/IconVerticalSolidList"/>
    <dgm:cxn modelId="{906FF0E9-8959-4105-9D60-A9D0F305E5A0}" type="presParOf" srcId="{CA4944E6-8383-463E-A6C5-9FCD70CE87EC}" destId="{48BF2489-C0E3-4BC0-B562-A525BD048A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4B8F2-8FE8-4E2F-91F6-2F4EA1C6322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E62539-6998-44DA-859D-532CED4D4F1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Python to </a:t>
          </a:r>
          <a:r>
            <a:rPr lang="it-IT" err="1"/>
            <a:t>explore</a:t>
          </a:r>
          <a:r>
            <a:rPr lang="it-IT"/>
            <a:t> dataset, </a:t>
          </a:r>
        </a:p>
        <a:p>
          <a:pPr>
            <a:lnSpc>
              <a:spcPct val="100000"/>
            </a:lnSpc>
          </a:pPr>
          <a:r>
            <a:rPr lang="it-IT"/>
            <a:t>split images </a:t>
          </a:r>
        </a:p>
        <a:p>
          <a:pPr>
            <a:lnSpc>
              <a:spcPct val="100000"/>
            </a:lnSpc>
          </a:pPr>
          <a:r>
            <a:rPr lang="it-IT"/>
            <a:t>Train</a:t>
          </a:r>
        </a:p>
        <a:p>
          <a:pPr>
            <a:lnSpc>
              <a:spcPct val="100000"/>
            </a:lnSpc>
          </a:pPr>
          <a:r>
            <a:rPr lang="it-IT" err="1"/>
            <a:t>inference</a:t>
          </a:r>
          <a:endParaRPr lang="en-US"/>
        </a:p>
      </dgm:t>
    </dgm:pt>
    <dgm:pt modelId="{A3FA1192-DEE0-44B7-8F58-38CC237416D5}" type="parTrans" cxnId="{D81E41B9-AB22-4949-AA82-A23B14D5439B}">
      <dgm:prSet/>
      <dgm:spPr/>
      <dgm:t>
        <a:bodyPr/>
        <a:lstStyle/>
        <a:p>
          <a:endParaRPr lang="en-US"/>
        </a:p>
      </dgm:t>
    </dgm:pt>
    <dgm:pt modelId="{0A279A82-A75E-4932-BD0B-0171CEA572DA}" type="sibTrans" cxnId="{D81E41B9-AB22-4949-AA82-A23B14D5439B}">
      <dgm:prSet/>
      <dgm:spPr/>
      <dgm:t>
        <a:bodyPr/>
        <a:lstStyle/>
        <a:p>
          <a:endParaRPr lang="en-US"/>
        </a:p>
      </dgm:t>
    </dgm:pt>
    <dgm:pt modelId="{A38B8297-4F16-4267-860C-CDED7535ED6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Visual Studio as IDE</a:t>
          </a:r>
          <a:endParaRPr lang="en-US"/>
        </a:p>
      </dgm:t>
    </dgm:pt>
    <dgm:pt modelId="{26BECFFF-3525-4B53-936B-5EA7C53AEF53}" type="parTrans" cxnId="{7EDE2296-62AF-412B-9AB9-D7BF558D4574}">
      <dgm:prSet/>
      <dgm:spPr/>
      <dgm:t>
        <a:bodyPr/>
        <a:lstStyle/>
        <a:p>
          <a:endParaRPr lang="en-US"/>
        </a:p>
      </dgm:t>
    </dgm:pt>
    <dgm:pt modelId="{62F57A6E-F1A1-4E12-98C3-1C52782AD7C6}" type="sibTrans" cxnId="{7EDE2296-62AF-412B-9AB9-D7BF558D4574}">
      <dgm:prSet/>
      <dgm:spPr/>
      <dgm:t>
        <a:bodyPr/>
        <a:lstStyle/>
        <a:p>
          <a:endParaRPr lang="en-US"/>
        </a:p>
      </dgm:t>
    </dgm:pt>
    <dgm:pt modelId="{41C15730-DCD6-4C3A-A6CE-94F9716E203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YOLOv5 as algorithm for Object Detection, in particular a pre-trained model of YOLO</a:t>
          </a:r>
          <a:endParaRPr lang="en-US"/>
        </a:p>
      </dgm:t>
    </dgm:pt>
    <dgm:pt modelId="{13C435B8-1E2D-484A-8AB6-5CAB7D0BB149}" type="parTrans" cxnId="{6B0E9FF9-B9DA-46E1-9E91-546AA4FB242A}">
      <dgm:prSet/>
      <dgm:spPr/>
      <dgm:t>
        <a:bodyPr/>
        <a:lstStyle/>
        <a:p>
          <a:endParaRPr lang="en-US"/>
        </a:p>
      </dgm:t>
    </dgm:pt>
    <dgm:pt modelId="{0F59D55E-A888-49D7-9134-C3D70A293603}" type="sibTrans" cxnId="{6B0E9FF9-B9DA-46E1-9E91-546AA4FB242A}">
      <dgm:prSet/>
      <dgm:spPr/>
      <dgm:t>
        <a:bodyPr/>
        <a:lstStyle/>
        <a:p>
          <a:endParaRPr lang="en-US"/>
        </a:p>
      </dgm:t>
    </dgm:pt>
    <dgm:pt modelId="{73F4CE7B-E4C9-4E9B-A58B-5BBF88CC9894}" type="pres">
      <dgm:prSet presAssocID="{2924B8F2-8FE8-4E2F-91F6-2F4EA1C63223}" presName="root" presStyleCnt="0">
        <dgm:presLayoutVars>
          <dgm:dir/>
          <dgm:resizeHandles val="exact"/>
        </dgm:presLayoutVars>
      </dgm:prSet>
      <dgm:spPr/>
    </dgm:pt>
    <dgm:pt modelId="{030F10DD-AA63-4767-B586-283E4F99BC0E}" type="pres">
      <dgm:prSet presAssocID="{C6E62539-6998-44DA-859D-532CED4D4F19}" presName="compNode" presStyleCnt="0"/>
      <dgm:spPr/>
    </dgm:pt>
    <dgm:pt modelId="{B2453291-5C38-4040-873B-B28C8D726B11}" type="pres">
      <dgm:prSet presAssocID="{C6E62539-6998-44DA-859D-532CED4D4F19}" presName="iconRect" presStyleLbl="node1" presStyleIdx="0" presStyleCnt="3" custLinFactNeighborX="983" custLinFactNeighborY="262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9BB6B307-99BF-4BCE-B90F-110B0D5970FE}" type="pres">
      <dgm:prSet presAssocID="{C6E62539-6998-44DA-859D-532CED4D4F19}" presName="spaceRect" presStyleCnt="0"/>
      <dgm:spPr/>
    </dgm:pt>
    <dgm:pt modelId="{6988E5A7-AF76-42D0-B8F4-51CFB9E0FFE1}" type="pres">
      <dgm:prSet presAssocID="{C6E62539-6998-44DA-859D-532CED4D4F19}" presName="textRect" presStyleLbl="revTx" presStyleIdx="0" presStyleCnt="3" custScaleX="124275" custScaleY="182204" custLinFactNeighborX="3538" custLinFactNeighborY="90521">
        <dgm:presLayoutVars>
          <dgm:chMax val="1"/>
          <dgm:chPref val="1"/>
        </dgm:presLayoutVars>
      </dgm:prSet>
      <dgm:spPr/>
    </dgm:pt>
    <dgm:pt modelId="{9BF9291E-45AC-4584-83BC-80A4115A0E97}" type="pres">
      <dgm:prSet presAssocID="{0A279A82-A75E-4932-BD0B-0171CEA572DA}" presName="sibTrans" presStyleCnt="0"/>
      <dgm:spPr/>
    </dgm:pt>
    <dgm:pt modelId="{6F5ACF7C-B936-42D7-A0D5-993B8C180929}" type="pres">
      <dgm:prSet presAssocID="{A38B8297-4F16-4267-860C-CDED7535ED6E}" presName="compNode" presStyleCnt="0"/>
      <dgm:spPr/>
    </dgm:pt>
    <dgm:pt modelId="{555120F9-F904-4A13-AFE1-20210FA0112A}" type="pres">
      <dgm:prSet presAssocID="{A38B8297-4F16-4267-860C-CDED7535ED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102A7A6-3539-469B-BC8A-FEC84A85F1CF}" type="pres">
      <dgm:prSet presAssocID="{A38B8297-4F16-4267-860C-CDED7535ED6E}" presName="spaceRect" presStyleCnt="0"/>
      <dgm:spPr/>
    </dgm:pt>
    <dgm:pt modelId="{A2A10AD5-989D-4B87-83E2-B0918407A55D}" type="pres">
      <dgm:prSet presAssocID="{A38B8297-4F16-4267-860C-CDED7535ED6E}" presName="textRect" presStyleLbl="revTx" presStyleIdx="1" presStyleCnt="3">
        <dgm:presLayoutVars>
          <dgm:chMax val="1"/>
          <dgm:chPref val="1"/>
        </dgm:presLayoutVars>
      </dgm:prSet>
      <dgm:spPr/>
    </dgm:pt>
    <dgm:pt modelId="{BF2B100A-E049-4EE3-BEBA-298B26853074}" type="pres">
      <dgm:prSet presAssocID="{62F57A6E-F1A1-4E12-98C3-1C52782AD7C6}" presName="sibTrans" presStyleCnt="0"/>
      <dgm:spPr/>
    </dgm:pt>
    <dgm:pt modelId="{6DCD16D8-7C2F-4FFA-BF9C-3375C2DB4278}" type="pres">
      <dgm:prSet presAssocID="{41C15730-DCD6-4C3A-A6CE-94F9716E2031}" presName="compNode" presStyleCnt="0"/>
      <dgm:spPr/>
    </dgm:pt>
    <dgm:pt modelId="{64DE4B69-EE5C-4990-B10E-9F15EAA1212B}" type="pres">
      <dgm:prSet presAssocID="{41C15730-DCD6-4C3A-A6CE-94F9716E20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56E02E9D-B4B4-4AF7-85B9-89A0D630B21E}" type="pres">
      <dgm:prSet presAssocID="{41C15730-DCD6-4C3A-A6CE-94F9716E2031}" presName="spaceRect" presStyleCnt="0"/>
      <dgm:spPr/>
    </dgm:pt>
    <dgm:pt modelId="{7BBA5491-18C5-413D-8CC6-59E31DA69435}" type="pres">
      <dgm:prSet presAssocID="{41C15730-DCD6-4C3A-A6CE-94F9716E203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56A138-C860-4C11-9DDD-9E740ECDEB87}" type="presOf" srcId="{C6E62539-6998-44DA-859D-532CED4D4F19}" destId="{6988E5A7-AF76-42D0-B8F4-51CFB9E0FFE1}" srcOrd="0" destOrd="0" presId="urn:microsoft.com/office/officeart/2018/2/layout/IconLabelList"/>
    <dgm:cxn modelId="{3BFE3B73-BE7E-49F9-A4BB-7F9DE1035FB4}" type="presOf" srcId="{A38B8297-4F16-4267-860C-CDED7535ED6E}" destId="{A2A10AD5-989D-4B87-83E2-B0918407A55D}" srcOrd="0" destOrd="0" presId="urn:microsoft.com/office/officeart/2018/2/layout/IconLabelList"/>
    <dgm:cxn modelId="{8B614D56-532B-4691-9C98-52023D68C96B}" type="presOf" srcId="{41C15730-DCD6-4C3A-A6CE-94F9716E2031}" destId="{7BBA5491-18C5-413D-8CC6-59E31DA69435}" srcOrd="0" destOrd="0" presId="urn:microsoft.com/office/officeart/2018/2/layout/IconLabelList"/>
    <dgm:cxn modelId="{7EDE2296-62AF-412B-9AB9-D7BF558D4574}" srcId="{2924B8F2-8FE8-4E2F-91F6-2F4EA1C63223}" destId="{A38B8297-4F16-4267-860C-CDED7535ED6E}" srcOrd="1" destOrd="0" parTransId="{26BECFFF-3525-4B53-936B-5EA7C53AEF53}" sibTransId="{62F57A6E-F1A1-4E12-98C3-1C52782AD7C6}"/>
    <dgm:cxn modelId="{D81E41B9-AB22-4949-AA82-A23B14D5439B}" srcId="{2924B8F2-8FE8-4E2F-91F6-2F4EA1C63223}" destId="{C6E62539-6998-44DA-859D-532CED4D4F19}" srcOrd="0" destOrd="0" parTransId="{A3FA1192-DEE0-44B7-8F58-38CC237416D5}" sibTransId="{0A279A82-A75E-4932-BD0B-0171CEA572DA}"/>
    <dgm:cxn modelId="{7E2FFCDF-A417-4137-AB93-D962B285229D}" type="presOf" srcId="{2924B8F2-8FE8-4E2F-91F6-2F4EA1C63223}" destId="{73F4CE7B-E4C9-4E9B-A58B-5BBF88CC9894}" srcOrd="0" destOrd="0" presId="urn:microsoft.com/office/officeart/2018/2/layout/IconLabelList"/>
    <dgm:cxn modelId="{6B0E9FF9-B9DA-46E1-9E91-546AA4FB242A}" srcId="{2924B8F2-8FE8-4E2F-91F6-2F4EA1C63223}" destId="{41C15730-DCD6-4C3A-A6CE-94F9716E2031}" srcOrd="2" destOrd="0" parTransId="{13C435B8-1E2D-484A-8AB6-5CAB7D0BB149}" sibTransId="{0F59D55E-A888-49D7-9134-C3D70A293603}"/>
    <dgm:cxn modelId="{D1477634-56E4-4F1E-A1EC-D5DD152949AB}" type="presParOf" srcId="{73F4CE7B-E4C9-4E9B-A58B-5BBF88CC9894}" destId="{030F10DD-AA63-4767-B586-283E4F99BC0E}" srcOrd="0" destOrd="0" presId="urn:microsoft.com/office/officeart/2018/2/layout/IconLabelList"/>
    <dgm:cxn modelId="{F3E9FE43-0E35-4B4E-9AF3-9E2D96EB3FB1}" type="presParOf" srcId="{030F10DD-AA63-4767-B586-283E4F99BC0E}" destId="{B2453291-5C38-4040-873B-B28C8D726B11}" srcOrd="0" destOrd="0" presId="urn:microsoft.com/office/officeart/2018/2/layout/IconLabelList"/>
    <dgm:cxn modelId="{411249CB-2338-45A9-8B6A-53F50AF756DF}" type="presParOf" srcId="{030F10DD-AA63-4767-B586-283E4F99BC0E}" destId="{9BB6B307-99BF-4BCE-B90F-110B0D5970FE}" srcOrd="1" destOrd="0" presId="urn:microsoft.com/office/officeart/2018/2/layout/IconLabelList"/>
    <dgm:cxn modelId="{A771882D-DFBB-43F6-AAF4-5ABC707A10A2}" type="presParOf" srcId="{030F10DD-AA63-4767-B586-283E4F99BC0E}" destId="{6988E5A7-AF76-42D0-B8F4-51CFB9E0FFE1}" srcOrd="2" destOrd="0" presId="urn:microsoft.com/office/officeart/2018/2/layout/IconLabelList"/>
    <dgm:cxn modelId="{DACA7149-B56A-4750-B172-EC7307770A44}" type="presParOf" srcId="{73F4CE7B-E4C9-4E9B-A58B-5BBF88CC9894}" destId="{9BF9291E-45AC-4584-83BC-80A4115A0E97}" srcOrd="1" destOrd="0" presId="urn:microsoft.com/office/officeart/2018/2/layout/IconLabelList"/>
    <dgm:cxn modelId="{23E5C91E-C7DA-4A23-AA5A-32726EC08B41}" type="presParOf" srcId="{73F4CE7B-E4C9-4E9B-A58B-5BBF88CC9894}" destId="{6F5ACF7C-B936-42D7-A0D5-993B8C180929}" srcOrd="2" destOrd="0" presId="urn:microsoft.com/office/officeart/2018/2/layout/IconLabelList"/>
    <dgm:cxn modelId="{1ECA9A81-3825-41F7-88E0-53C3B04DB396}" type="presParOf" srcId="{6F5ACF7C-B936-42D7-A0D5-993B8C180929}" destId="{555120F9-F904-4A13-AFE1-20210FA0112A}" srcOrd="0" destOrd="0" presId="urn:microsoft.com/office/officeart/2018/2/layout/IconLabelList"/>
    <dgm:cxn modelId="{965381C0-A342-48AB-9A46-B9F98529725F}" type="presParOf" srcId="{6F5ACF7C-B936-42D7-A0D5-993B8C180929}" destId="{A102A7A6-3539-469B-BC8A-FEC84A85F1CF}" srcOrd="1" destOrd="0" presId="urn:microsoft.com/office/officeart/2018/2/layout/IconLabelList"/>
    <dgm:cxn modelId="{B484FC31-72FC-4CD8-A6F5-BA1075A87510}" type="presParOf" srcId="{6F5ACF7C-B936-42D7-A0D5-993B8C180929}" destId="{A2A10AD5-989D-4B87-83E2-B0918407A55D}" srcOrd="2" destOrd="0" presId="urn:microsoft.com/office/officeart/2018/2/layout/IconLabelList"/>
    <dgm:cxn modelId="{0FB8F477-61E5-4A85-AA96-8D5F832874C4}" type="presParOf" srcId="{73F4CE7B-E4C9-4E9B-A58B-5BBF88CC9894}" destId="{BF2B100A-E049-4EE3-BEBA-298B26853074}" srcOrd="3" destOrd="0" presId="urn:microsoft.com/office/officeart/2018/2/layout/IconLabelList"/>
    <dgm:cxn modelId="{7AE23C52-7FE9-4F9B-866E-662464A3BA3D}" type="presParOf" srcId="{73F4CE7B-E4C9-4E9B-A58B-5BBF88CC9894}" destId="{6DCD16D8-7C2F-4FFA-BF9C-3375C2DB4278}" srcOrd="4" destOrd="0" presId="urn:microsoft.com/office/officeart/2018/2/layout/IconLabelList"/>
    <dgm:cxn modelId="{65A7CD62-D56C-4850-A43C-3D83D55F4808}" type="presParOf" srcId="{6DCD16D8-7C2F-4FFA-BF9C-3375C2DB4278}" destId="{64DE4B69-EE5C-4990-B10E-9F15EAA1212B}" srcOrd="0" destOrd="0" presId="urn:microsoft.com/office/officeart/2018/2/layout/IconLabelList"/>
    <dgm:cxn modelId="{AC605BF5-56E8-4088-B3B1-13D2796BEA3C}" type="presParOf" srcId="{6DCD16D8-7C2F-4FFA-BF9C-3375C2DB4278}" destId="{56E02E9D-B4B4-4AF7-85B9-89A0D630B21E}" srcOrd="1" destOrd="0" presId="urn:microsoft.com/office/officeart/2018/2/layout/IconLabelList"/>
    <dgm:cxn modelId="{2620E9BD-5208-4EEE-ABF9-693560B70489}" type="presParOf" srcId="{6DCD16D8-7C2F-4FFA-BF9C-3375C2DB4278}" destId="{7BBA5491-18C5-413D-8CC6-59E31DA694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981823-F352-4E2B-B0B0-D2B9BFD05A6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49544-338A-4D03-B462-C44849A119D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Re-</a:t>
          </a:r>
          <a:r>
            <a:rPr lang="it-IT" err="1"/>
            <a:t>train</a:t>
          </a:r>
          <a:r>
            <a:rPr lang="it-IT"/>
            <a:t>  a new model</a:t>
          </a:r>
          <a:endParaRPr lang="en-US"/>
        </a:p>
      </dgm:t>
    </dgm:pt>
    <dgm:pt modelId="{BA7230EE-768F-4EE5-8285-E3DF45CB580D}" type="parTrans" cxnId="{411EFFA2-C459-47BA-A093-65F70D53DF35}">
      <dgm:prSet/>
      <dgm:spPr/>
      <dgm:t>
        <a:bodyPr/>
        <a:lstStyle/>
        <a:p>
          <a:endParaRPr lang="en-US"/>
        </a:p>
      </dgm:t>
    </dgm:pt>
    <dgm:pt modelId="{7909A656-781D-4949-894F-3A0EAECB057B}" type="sibTrans" cxnId="{411EFFA2-C459-47BA-A093-65F70D53DF35}">
      <dgm:prSet/>
      <dgm:spPr/>
      <dgm:t>
        <a:bodyPr/>
        <a:lstStyle/>
        <a:p>
          <a:endParaRPr lang="en-US"/>
        </a:p>
      </dgm:t>
    </dgm:pt>
    <dgm:pt modelId="{2C63C58B-1EDB-4C0A-B70C-0FECBE683F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Before starting a project, select(and decide) carefully what do you what to do</a:t>
          </a:r>
        </a:p>
      </dgm:t>
    </dgm:pt>
    <dgm:pt modelId="{AF2D6550-0565-41A5-99B9-DE951A155913}" type="parTrans" cxnId="{D4A6F8F4-543E-44D7-B488-04BB028450E3}">
      <dgm:prSet/>
      <dgm:spPr/>
      <dgm:t>
        <a:bodyPr/>
        <a:lstStyle/>
        <a:p>
          <a:endParaRPr lang="en-US"/>
        </a:p>
      </dgm:t>
    </dgm:pt>
    <dgm:pt modelId="{316DFB51-47CB-49D9-AD30-4F4928E0C5DE}" type="sibTrans" cxnId="{D4A6F8F4-543E-44D7-B488-04BB028450E3}">
      <dgm:prSet/>
      <dgm:spPr/>
      <dgm:t>
        <a:bodyPr/>
        <a:lstStyle/>
        <a:p>
          <a:endParaRPr lang="en-US"/>
        </a:p>
      </dgm:t>
    </dgm:pt>
    <dgm:pt modelId="{46202759-ED84-4200-A7A1-E29C2296AF03}" type="pres">
      <dgm:prSet presAssocID="{5B981823-F352-4E2B-B0B0-D2B9BFD05A62}" presName="root" presStyleCnt="0">
        <dgm:presLayoutVars>
          <dgm:dir/>
          <dgm:resizeHandles val="exact"/>
        </dgm:presLayoutVars>
      </dgm:prSet>
      <dgm:spPr/>
    </dgm:pt>
    <dgm:pt modelId="{875636B5-0DA1-4314-9D6F-2370A1E3B4B8}" type="pres">
      <dgm:prSet presAssocID="{6C649544-338A-4D03-B462-C44849A119D4}" presName="compNode" presStyleCnt="0"/>
      <dgm:spPr/>
    </dgm:pt>
    <dgm:pt modelId="{DBC02E9E-B7FE-4EAF-BF2A-84F12B2502DE}" type="pres">
      <dgm:prSet presAssocID="{6C649544-338A-4D03-B462-C44849A119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lligenza artificiale con riempimento a tinta unita"/>
        </a:ext>
      </dgm:extLst>
    </dgm:pt>
    <dgm:pt modelId="{842046CC-104E-4578-9799-DE92AF0F8A3A}" type="pres">
      <dgm:prSet presAssocID="{6C649544-338A-4D03-B462-C44849A119D4}" presName="spaceRect" presStyleCnt="0"/>
      <dgm:spPr/>
    </dgm:pt>
    <dgm:pt modelId="{4EAAFD46-E5B6-4E88-A754-4E8EEA13FE58}" type="pres">
      <dgm:prSet presAssocID="{6C649544-338A-4D03-B462-C44849A119D4}" presName="textRect" presStyleLbl="revTx" presStyleIdx="0" presStyleCnt="2">
        <dgm:presLayoutVars>
          <dgm:chMax val="1"/>
          <dgm:chPref val="1"/>
        </dgm:presLayoutVars>
      </dgm:prSet>
      <dgm:spPr/>
    </dgm:pt>
    <dgm:pt modelId="{6D629E53-5B87-4087-AE71-1505A364CD4E}" type="pres">
      <dgm:prSet presAssocID="{7909A656-781D-4949-894F-3A0EAECB057B}" presName="sibTrans" presStyleCnt="0"/>
      <dgm:spPr/>
    </dgm:pt>
    <dgm:pt modelId="{327E0F9A-F8BD-4339-B19C-48EBAC8076D5}" type="pres">
      <dgm:prSet presAssocID="{2C63C58B-1EDB-4C0A-B70C-0FECBE683F8B}" presName="compNode" presStyleCnt="0"/>
      <dgm:spPr/>
    </dgm:pt>
    <dgm:pt modelId="{DBFA46B1-0087-4621-926B-C5D5173D5D8F}" type="pres">
      <dgm:prSet presAssocID="{2C63C58B-1EDB-4C0A-B70C-0FECBE683F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sso di lavoro"/>
        </a:ext>
      </dgm:extLst>
    </dgm:pt>
    <dgm:pt modelId="{F5444567-8463-40B4-A7C4-2026196FAB04}" type="pres">
      <dgm:prSet presAssocID="{2C63C58B-1EDB-4C0A-B70C-0FECBE683F8B}" presName="spaceRect" presStyleCnt="0"/>
      <dgm:spPr/>
    </dgm:pt>
    <dgm:pt modelId="{9DA99A00-61CE-4108-9676-D76F932F183E}" type="pres">
      <dgm:prSet presAssocID="{2C63C58B-1EDB-4C0A-B70C-0FECBE683F8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AB0A1D-E676-481B-8164-D386138C3936}" type="presOf" srcId="{2C63C58B-1EDB-4C0A-B70C-0FECBE683F8B}" destId="{9DA99A00-61CE-4108-9676-D76F932F183E}" srcOrd="0" destOrd="0" presId="urn:microsoft.com/office/officeart/2018/2/layout/IconLabelList"/>
    <dgm:cxn modelId="{955E6548-61FD-4C18-84F5-D4C26B16DF46}" type="presOf" srcId="{5B981823-F352-4E2B-B0B0-D2B9BFD05A62}" destId="{46202759-ED84-4200-A7A1-E29C2296AF03}" srcOrd="0" destOrd="0" presId="urn:microsoft.com/office/officeart/2018/2/layout/IconLabelList"/>
    <dgm:cxn modelId="{DB61C66A-9732-41C7-BC95-B9B099FE71A6}" type="presOf" srcId="{6C649544-338A-4D03-B462-C44849A119D4}" destId="{4EAAFD46-E5B6-4E88-A754-4E8EEA13FE58}" srcOrd="0" destOrd="0" presId="urn:microsoft.com/office/officeart/2018/2/layout/IconLabelList"/>
    <dgm:cxn modelId="{411EFFA2-C459-47BA-A093-65F70D53DF35}" srcId="{5B981823-F352-4E2B-B0B0-D2B9BFD05A62}" destId="{6C649544-338A-4D03-B462-C44849A119D4}" srcOrd="0" destOrd="0" parTransId="{BA7230EE-768F-4EE5-8285-E3DF45CB580D}" sibTransId="{7909A656-781D-4949-894F-3A0EAECB057B}"/>
    <dgm:cxn modelId="{D4A6F8F4-543E-44D7-B488-04BB028450E3}" srcId="{5B981823-F352-4E2B-B0B0-D2B9BFD05A62}" destId="{2C63C58B-1EDB-4C0A-B70C-0FECBE683F8B}" srcOrd="1" destOrd="0" parTransId="{AF2D6550-0565-41A5-99B9-DE951A155913}" sibTransId="{316DFB51-47CB-49D9-AD30-4F4928E0C5DE}"/>
    <dgm:cxn modelId="{AC9ADCBB-2A1A-46A3-A1FD-D37B027F2FB0}" type="presParOf" srcId="{46202759-ED84-4200-A7A1-E29C2296AF03}" destId="{875636B5-0DA1-4314-9D6F-2370A1E3B4B8}" srcOrd="0" destOrd="0" presId="urn:microsoft.com/office/officeart/2018/2/layout/IconLabelList"/>
    <dgm:cxn modelId="{285255E8-4734-444C-B3C6-4ACEB8964652}" type="presParOf" srcId="{875636B5-0DA1-4314-9D6F-2370A1E3B4B8}" destId="{DBC02E9E-B7FE-4EAF-BF2A-84F12B2502DE}" srcOrd="0" destOrd="0" presId="urn:microsoft.com/office/officeart/2018/2/layout/IconLabelList"/>
    <dgm:cxn modelId="{79CC8999-5B2C-4026-86E0-B2BF91CA0B1A}" type="presParOf" srcId="{875636B5-0DA1-4314-9D6F-2370A1E3B4B8}" destId="{842046CC-104E-4578-9799-DE92AF0F8A3A}" srcOrd="1" destOrd="0" presId="urn:microsoft.com/office/officeart/2018/2/layout/IconLabelList"/>
    <dgm:cxn modelId="{35501C13-0ADE-4358-815B-467BB4568B1F}" type="presParOf" srcId="{875636B5-0DA1-4314-9D6F-2370A1E3B4B8}" destId="{4EAAFD46-E5B6-4E88-A754-4E8EEA13FE58}" srcOrd="2" destOrd="0" presId="urn:microsoft.com/office/officeart/2018/2/layout/IconLabelList"/>
    <dgm:cxn modelId="{D22CFFDD-E737-4531-8BA1-FB747FEBB09D}" type="presParOf" srcId="{46202759-ED84-4200-A7A1-E29C2296AF03}" destId="{6D629E53-5B87-4087-AE71-1505A364CD4E}" srcOrd="1" destOrd="0" presId="urn:microsoft.com/office/officeart/2018/2/layout/IconLabelList"/>
    <dgm:cxn modelId="{70543919-5196-4217-AC23-CAD53549B87C}" type="presParOf" srcId="{46202759-ED84-4200-A7A1-E29C2296AF03}" destId="{327E0F9A-F8BD-4339-B19C-48EBAC8076D5}" srcOrd="2" destOrd="0" presId="urn:microsoft.com/office/officeart/2018/2/layout/IconLabelList"/>
    <dgm:cxn modelId="{9347657A-4312-4EA5-9AA9-B4BE4C54C502}" type="presParOf" srcId="{327E0F9A-F8BD-4339-B19C-48EBAC8076D5}" destId="{DBFA46B1-0087-4621-926B-C5D5173D5D8F}" srcOrd="0" destOrd="0" presId="urn:microsoft.com/office/officeart/2018/2/layout/IconLabelList"/>
    <dgm:cxn modelId="{4DBCE94F-B970-4FB6-B3A7-884E2A0921AF}" type="presParOf" srcId="{327E0F9A-F8BD-4339-B19C-48EBAC8076D5}" destId="{F5444567-8463-40B4-A7C4-2026196FAB04}" srcOrd="1" destOrd="0" presId="urn:microsoft.com/office/officeart/2018/2/layout/IconLabelList"/>
    <dgm:cxn modelId="{CFDD3641-5E11-4DBC-B7C6-A8F2142FE2CB}" type="presParOf" srcId="{327E0F9A-F8BD-4339-B19C-48EBAC8076D5}" destId="{9DA99A00-61CE-4108-9676-D76F932F18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5C97E-7A0B-441C-B924-E1E8DB306B97}">
      <dsp:nvSpPr>
        <dsp:cNvPr id="0" name=""/>
        <dsp:cNvSpPr/>
      </dsp:nvSpPr>
      <dsp:spPr>
        <a:xfrm>
          <a:off x="0" y="682865"/>
          <a:ext cx="4667655" cy="1260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04AF8-1AEE-46D2-BFBB-AF136D581F8E}">
      <dsp:nvSpPr>
        <dsp:cNvPr id="0" name=""/>
        <dsp:cNvSpPr/>
      </dsp:nvSpPr>
      <dsp:spPr>
        <a:xfrm>
          <a:off x="381354" y="966517"/>
          <a:ext cx="693370" cy="693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B2B8D-75EE-4A06-9257-1A6C07DF4B68}">
      <dsp:nvSpPr>
        <dsp:cNvPr id="0" name=""/>
        <dsp:cNvSpPr/>
      </dsp:nvSpPr>
      <dsp:spPr>
        <a:xfrm>
          <a:off x="1456078" y="682865"/>
          <a:ext cx="2100444" cy="126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21" tIns="133421" rIns="133421" bIns="133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Goal </a:t>
          </a:r>
          <a:r>
            <a:rPr lang="it-IT" sz="2500" kern="1200">
              <a:sym typeface="Wingdings" panose="05000000000000000000" pitchFamily="2" charset="2"/>
            </a:rPr>
            <a:t></a:t>
          </a:r>
          <a:r>
            <a:rPr lang="it-IT" sz="2500" kern="1200"/>
            <a:t>object detection </a:t>
          </a:r>
          <a:endParaRPr lang="en-US" sz="2500" kern="1200"/>
        </a:p>
      </dsp:txBody>
      <dsp:txXfrm>
        <a:off x="1456078" y="682865"/>
        <a:ext cx="2100444" cy="1260674"/>
      </dsp:txXfrm>
    </dsp:sp>
    <dsp:sp modelId="{1E83BAAE-EC76-4832-BF34-84A2D0D2D4DF}">
      <dsp:nvSpPr>
        <dsp:cNvPr id="0" name=""/>
        <dsp:cNvSpPr/>
      </dsp:nvSpPr>
      <dsp:spPr>
        <a:xfrm>
          <a:off x="3556523" y="682865"/>
          <a:ext cx="1111131" cy="126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21" tIns="133421" rIns="133421" bIns="133421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car;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pedestrian;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tree;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….</a:t>
          </a:r>
          <a:endParaRPr lang="en-US" sz="1200" kern="1200"/>
        </a:p>
      </dsp:txBody>
      <dsp:txXfrm>
        <a:off x="3556523" y="682865"/>
        <a:ext cx="1111131" cy="1260674"/>
      </dsp:txXfrm>
    </dsp:sp>
    <dsp:sp modelId="{B6A5E857-2BFA-453D-9076-EEEBDC680BD2}">
      <dsp:nvSpPr>
        <dsp:cNvPr id="0" name=""/>
        <dsp:cNvSpPr/>
      </dsp:nvSpPr>
      <dsp:spPr>
        <a:xfrm>
          <a:off x="0" y="2258708"/>
          <a:ext cx="4667655" cy="1260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CE3C1-FEBA-434D-B26F-EB6633B2583A}">
      <dsp:nvSpPr>
        <dsp:cNvPr id="0" name=""/>
        <dsp:cNvSpPr/>
      </dsp:nvSpPr>
      <dsp:spPr>
        <a:xfrm>
          <a:off x="381354" y="2542360"/>
          <a:ext cx="693370" cy="693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F2489-C0E3-4BC0-B562-A525BD048ACB}">
      <dsp:nvSpPr>
        <dsp:cNvPr id="0" name=""/>
        <dsp:cNvSpPr/>
      </dsp:nvSpPr>
      <dsp:spPr>
        <a:xfrm>
          <a:off x="1456078" y="2258708"/>
          <a:ext cx="3211576" cy="126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21" tIns="133421" rIns="133421" bIns="133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Dataset </a:t>
          </a:r>
          <a:r>
            <a:rPr lang="it-IT" sz="2500" kern="1200">
              <a:sym typeface="Wingdings" panose="05000000000000000000" pitchFamily="2" charset="2"/>
            </a:rPr>
            <a:t></a:t>
          </a:r>
          <a:r>
            <a:rPr lang="it-IT" sz="2500" kern="1200"/>
            <a:t> PandaSet (from Kaggle)</a:t>
          </a:r>
          <a:endParaRPr lang="en-US" sz="2500" kern="1200"/>
        </a:p>
      </dsp:txBody>
      <dsp:txXfrm>
        <a:off x="1456078" y="2258708"/>
        <a:ext cx="3211576" cy="1260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53291-5C38-4040-873B-B28C8D726B11}">
      <dsp:nvSpPr>
        <dsp:cNvPr id="0" name=""/>
        <dsp:cNvSpPr/>
      </dsp:nvSpPr>
      <dsp:spPr>
        <a:xfrm>
          <a:off x="1028669" y="1323055"/>
          <a:ext cx="989927" cy="989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8E5A7-AF76-42D0-B8F4-51CFB9E0FFE1}">
      <dsp:nvSpPr>
        <dsp:cNvPr id="0" name=""/>
        <dsp:cNvSpPr/>
      </dsp:nvSpPr>
      <dsp:spPr>
        <a:xfrm>
          <a:off x="224807" y="2710496"/>
          <a:ext cx="2733850" cy="1311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Python to </a:t>
          </a:r>
          <a:r>
            <a:rPr lang="it-IT" sz="1200" kern="1200" err="1"/>
            <a:t>explore</a:t>
          </a:r>
          <a:r>
            <a:rPr lang="it-IT" sz="1200" kern="1200"/>
            <a:t> dataset,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split images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Train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err="1"/>
            <a:t>inference</a:t>
          </a:r>
          <a:endParaRPr lang="en-US" sz="1200" kern="1200"/>
        </a:p>
      </dsp:txBody>
      <dsp:txXfrm>
        <a:off x="224807" y="2710496"/>
        <a:ext cx="2733850" cy="1311868"/>
      </dsp:txXfrm>
    </dsp:sp>
    <dsp:sp modelId="{555120F9-F904-4A13-AFE1-20210FA0112A}">
      <dsp:nvSpPr>
        <dsp:cNvPr id="0" name=""/>
        <dsp:cNvSpPr/>
      </dsp:nvSpPr>
      <dsp:spPr>
        <a:xfrm>
          <a:off x="3870755" y="1210859"/>
          <a:ext cx="989927" cy="989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10AD5-989D-4B87-83E2-B0918407A55D}">
      <dsp:nvSpPr>
        <dsp:cNvPr id="0" name=""/>
        <dsp:cNvSpPr/>
      </dsp:nvSpPr>
      <dsp:spPr>
        <a:xfrm>
          <a:off x="3265799" y="2502647"/>
          <a:ext cx="21998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Visual Studio as IDE</a:t>
          </a:r>
          <a:endParaRPr lang="en-US" sz="1200" kern="1200"/>
        </a:p>
      </dsp:txBody>
      <dsp:txXfrm>
        <a:off x="3265799" y="2502647"/>
        <a:ext cx="2199839" cy="720000"/>
      </dsp:txXfrm>
    </dsp:sp>
    <dsp:sp modelId="{64DE4B69-EE5C-4990-B10E-9F15EAA1212B}">
      <dsp:nvSpPr>
        <dsp:cNvPr id="0" name=""/>
        <dsp:cNvSpPr/>
      </dsp:nvSpPr>
      <dsp:spPr>
        <a:xfrm>
          <a:off x="6455566" y="1210859"/>
          <a:ext cx="989927" cy="9899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A5491-18C5-413D-8CC6-59E31DA69435}">
      <dsp:nvSpPr>
        <dsp:cNvPr id="0" name=""/>
        <dsp:cNvSpPr/>
      </dsp:nvSpPr>
      <dsp:spPr>
        <a:xfrm>
          <a:off x="5850610" y="2502647"/>
          <a:ext cx="21998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YOLOv5 as algorithm for Object Detection, in particular a pre-trained model of YOLO</a:t>
          </a:r>
          <a:endParaRPr lang="en-US" sz="1200" kern="1200"/>
        </a:p>
      </dsp:txBody>
      <dsp:txXfrm>
        <a:off x="5850610" y="2502647"/>
        <a:ext cx="219983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02E9E-B7FE-4EAF-BF2A-84F12B2502DE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AFD46-E5B6-4E88-A754-4E8EEA13FE58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Re-</a:t>
          </a:r>
          <a:r>
            <a:rPr lang="it-IT" sz="2000" kern="1200" err="1"/>
            <a:t>train</a:t>
          </a:r>
          <a:r>
            <a:rPr lang="it-IT" sz="2000" kern="1200"/>
            <a:t>  a new model</a:t>
          </a:r>
          <a:endParaRPr lang="en-US" sz="2000" kern="1200"/>
        </a:p>
      </dsp:txBody>
      <dsp:txXfrm>
        <a:off x="559800" y="3022743"/>
        <a:ext cx="4320000" cy="720000"/>
      </dsp:txXfrm>
    </dsp:sp>
    <dsp:sp modelId="{DBFA46B1-0087-4621-926B-C5D5173D5D8F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99A00-61CE-4108-9676-D76F932F183E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Before starting a project, select(and decide) carefully what do you what to do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FEC1D-DE9B-D465-8495-90F9C9B53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61624C-2E1D-CF4E-BAFA-C297AD178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AB87BB-F432-CF9E-0727-27A2EC09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5B44-63B6-4A75-A22B-134CBADF9D47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5AC843-711B-9A8B-4320-716990D9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D9D34F-CF7D-015A-2DA3-0C60508E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02EB-1E7F-408B-B1E8-5B66A2BF89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65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0E1AA-E2F5-3301-8B55-20D5D597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918898-02EA-F991-94B1-3622BD150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173B07-CF79-6DF0-2F26-521F5550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5B44-63B6-4A75-A22B-134CBADF9D47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9C4A01-F608-76E6-D012-18F4FCEF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2798A8-A7C2-68F9-F675-FC0E4349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02EB-1E7F-408B-B1E8-5B66A2BF89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51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267573F-C7DE-EC5A-13B7-C67C4F8AF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2D8788-B2AD-6E5D-A130-8CD7C7AAF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FD50B5-D278-5F14-FEA8-49480BFD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5B44-63B6-4A75-A22B-134CBADF9D47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AC7ABF-DE61-0A7A-4AEB-1125AD98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E4CAB7-E360-33A3-256B-41315E99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02EB-1E7F-408B-B1E8-5B66A2BF89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6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3C0A4-AC02-D8BB-74F0-180D6F44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9F6040-7AE5-3EEB-EB63-366B68D3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7D90AC-024B-0020-FFC0-984444F0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5B44-63B6-4A75-A22B-134CBADF9D47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79A9CC-5567-D617-F066-133D1C4A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B0BD20-05B5-E5B3-6E5B-44A8F82D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02EB-1E7F-408B-B1E8-5B66A2BF89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75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82621-BC83-3B8B-DC04-5459B302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8E96C3-B675-83D6-93C2-3F6A55DD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7D1BED-1661-091A-E17A-23F394D4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5B44-63B6-4A75-A22B-134CBADF9D47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D04E25-2F35-799D-705D-136701D2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0388AB-C70A-6D1D-0C30-7B7728F7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02EB-1E7F-408B-B1E8-5B66A2BF89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60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12B2D4-3F71-1325-3022-A14F5441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29ED8-4108-3ED6-3F50-FDF96E1AD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0C4951-3543-2921-2D97-2391B966C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CF7E7A-6ED1-060A-D158-E5511D61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5B44-63B6-4A75-A22B-134CBADF9D47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EBA159-34D6-6810-F1E6-E519DF00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4E38AA-F0F3-0919-4082-7B37F7FC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02EB-1E7F-408B-B1E8-5B66A2BF89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10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691AD-09D4-E4F1-4E05-30461AF4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250BD4-4F08-3F31-1E64-52084E79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DD628A-194E-5C44-BEBD-D6E502A1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29D4AC-F933-AF26-EC81-3D519DB2D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4E8BB1F-91F0-8F41-03E7-E3A14678D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AB3F5-BF1B-BF61-FCD4-BE65D461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5B44-63B6-4A75-A22B-134CBADF9D47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D17AC2-A793-7162-0338-5FD0351A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E35A119-9AD4-73BF-A6FE-888F3DC0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02EB-1E7F-408B-B1E8-5B66A2BF89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0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78BD2-A82D-7485-FC77-38C72ECF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6794C86-51AF-6EA4-CFC8-3A4DA648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5B44-63B6-4A75-A22B-134CBADF9D47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8C70AE-F142-CCC0-81BF-E9511A06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10E869-9416-DFC0-6523-5C5115A2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02EB-1E7F-408B-B1E8-5B66A2BF89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62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B1FFD5-A63D-A0B0-409B-12819B46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5B44-63B6-4A75-A22B-134CBADF9D47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99B0EE-A98A-C307-0CDB-7AFCB2FB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DCB52B-4E3D-63F1-815E-BD883EB8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02EB-1E7F-408B-B1E8-5B66A2BF89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93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63611-3B20-EFA4-EB0F-EBBF7E17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9A3743-E253-9100-FF0A-0C08D5E2E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9CC1F9-EE48-8EDA-684A-BC5383767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6C53C8-EEE2-BD00-8606-5483398C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5B44-63B6-4A75-A22B-134CBADF9D47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2C7CD1-5461-4FDE-6878-C3528767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015225-9F97-B4A2-7567-B7BA86E9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02EB-1E7F-408B-B1E8-5B66A2BF89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99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D36D23-EE2C-9E95-33C9-16A31E99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A5A513-D5CD-598C-3C42-04E3283B1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CB6C57-032F-B1AE-0166-EA6905F2F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5F79B6-5CEF-9B40-8FA5-465DC8FB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5B44-63B6-4A75-A22B-134CBADF9D47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92AD64-2EC2-9DD4-41A8-4CA7AEA0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3519BA-8B9D-DF7B-07B3-DAE00F90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02EB-1E7F-408B-B1E8-5B66A2BF89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1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BE0BD0-1ED7-9453-ED44-8CF4D1DB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F4482F-6AE6-68DF-99FB-BFFEDC876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8330D1-1A58-30F7-1D03-8EDCA30C2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5B44-63B6-4A75-A22B-134CBADF9D47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4CA1EC-4CB8-56F2-73AC-13011A13C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E7518-E91C-1A8E-7C7D-3C0B52AF9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02EB-1E7F-408B-B1E8-5B66A2BF89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04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7682C1-E239-2413-2282-3C580FF79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02" y="278044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it-IT" sz="4000">
                <a:solidFill>
                  <a:schemeClr val="tx2"/>
                </a:solidFill>
              </a:rPr>
              <a:t>Object </a:t>
            </a:r>
            <a:r>
              <a:rPr lang="it-IT" sz="4000" err="1">
                <a:solidFill>
                  <a:schemeClr val="tx2"/>
                </a:solidFill>
              </a:rPr>
              <a:t>detection</a:t>
            </a:r>
            <a:br>
              <a:rPr lang="it-IT" sz="4000">
                <a:solidFill>
                  <a:schemeClr val="tx2"/>
                </a:solidFill>
              </a:rPr>
            </a:br>
            <a:r>
              <a:rPr lang="it-IT" sz="4000">
                <a:solidFill>
                  <a:schemeClr val="tx2"/>
                </a:solidFill>
              </a:rPr>
              <a:t>on </a:t>
            </a:r>
            <a:r>
              <a:rPr lang="it-IT" sz="4000" err="1">
                <a:solidFill>
                  <a:schemeClr val="tx2"/>
                </a:solidFill>
              </a:rPr>
              <a:t>PandaSet</a:t>
            </a:r>
            <a:r>
              <a:rPr lang="it-IT" sz="400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3424FD-A885-B470-BCDC-D7AE9AE68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72" y="6040877"/>
            <a:ext cx="4224564" cy="581046"/>
          </a:xfrm>
        </p:spPr>
        <p:txBody>
          <a:bodyPr anchor="b">
            <a:normAutofit fontScale="77500" lnSpcReduction="20000"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Giovanni </a:t>
            </a:r>
            <a:r>
              <a:rPr lang="en-GB" sz="2000" err="1">
                <a:solidFill>
                  <a:schemeClr val="tx2"/>
                </a:solidFill>
              </a:rPr>
              <a:t>Schianchi</a:t>
            </a:r>
            <a:r>
              <a:rPr lang="en-GB" sz="2000">
                <a:solidFill>
                  <a:schemeClr val="tx2"/>
                </a:solidFill>
              </a:rPr>
              <a:t> mat. 352863</a:t>
            </a:r>
          </a:p>
          <a:p>
            <a:pPr algn="l"/>
            <a:r>
              <a:rPr lang="en-GB" sz="2000">
                <a:solidFill>
                  <a:schemeClr val="tx2"/>
                </a:solidFill>
              </a:rPr>
              <a:t>Francesca Stefano mat.353310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61FBAE4-5E2F-D940-FA38-C5F74488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20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Understanding the Meaning of Question Mark Icons - Blog - smarticons.co">
            <a:extLst>
              <a:ext uri="{FF2B5EF4-FFF2-40B4-BE49-F238E27FC236}">
                <a16:creationId xmlns:a16="http://schemas.microsoft.com/office/drawing/2014/main" id="{E39A1531-888B-5151-6E58-B983D0786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4938" y="1357208"/>
            <a:ext cx="5791199" cy="393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23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CA0AB0-B2CB-5F20-CD66-222E2017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it-IT"/>
              <a:t>PROJECT GOAL &amp; DATASET</a:t>
            </a:r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722E9AA8-6085-415F-26E3-F42CADCF8D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74715"/>
          <a:ext cx="4667655" cy="420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n arrow hitting a bull's eye target">
            <a:extLst>
              <a:ext uri="{FF2B5EF4-FFF2-40B4-BE49-F238E27FC236}">
                <a16:creationId xmlns:a16="http://schemas.microsoft.com/office/drawing/2014/main" id="{DABC2564-371B-37C3-58F5-1D5822DADB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93" r="606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28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E0C7E-DE9F-7424-1BFC-C27CDB9D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TOOLS &amp; ALGORITHM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1AF6DBF-43A6-2057-3D6D-DFD8260D0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676652"/>
              </p:ext>
            </p:extLst>
          </p:nvPr>
        </p:nvGraphicFramePr>
        <p:xfrm>
          <a:off x="301557" y="1825624"/>
          <a:ext cx="8197427" cy="4433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BD9AE132-B6C1-B5D8-0486-D817D8CCA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565" y="1028163"/>
            <a:ext cx="2450194" cy="52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2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98904-C1CC-9338-F3BB-937092D3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CODE</a:t>
            </a:r>
          </a:p>
        </p:txBody>
      </p:sp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ACF82DD4-7576-F453-D655-ACC47062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34" y="6002413"/>
            <a:ext cx="7749956" cy="789496"/>
          </a:xfrm>
          <a:prstGeom prst="rect">
            <a:avLst/>
          </a:prstGeom>
        </p:spPr>
      </p:pic>
      <p:pic>
        <p:nvPicPr>
          <p:cNvPr id="10" name="Immagine 9" descr="Maigine che contiene testo, schermata, schermo, software">
            <a:extLst>
              <a:ext uri="{FF2B5EF4-FFF2-40B4-BE49-F238E27FC236}">
                <a16:creationId xmlns:a16="http://schemas.microsoft.com/office/drawing/2014/main" id="{3076325E-9AF3-EEE8-5059-C5916081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48" y="66091"/>
            <a:ext cx="6609967" cy="3505192"/>
          </a:xfrm>
          <a:prstGeom prst="rect">
            <a:avLst/>
          </a:prstGeom>
        </p:spPr>
      </p:pic>
      <p:pic>
        <p:nvPicPr>
          <p:cNvPr id="5" name="Segnaposto contenuto 4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C641F1D8-CFF7-5F9A-6B0E-52E63139B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068" y="4191197"/>
            <a:ext cx="6567483" cy="598069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65BD89-9925-0A46-C847-9C76E0ABB183}"/>
              </a:ext>
            </a:extLst>
          </p:cNvPr>
          <p:cNvSpPr txBox="1"/>
          <p:nvPr/>
        </p:nvSpPr>
        <p:spPr>
          <a:xfrm>
            <a:off x="3900791" y="365125"/>
            <a:ext cx="124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Main.py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8D6A94-C9A4-C09D-D6D5-C3C5FD1EE43B}"/>
              </a:ext>
            </a:extLst>
          </p:cNvPr>
          <p:cNvSpPr txBox="1"/>
          <p:nvPr/>
        </p:nvSpPr>
        <p:spPr>
          <a:xfrm>
            <a:off x="321360" y="3774491"/>
            <a:ext cx="22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Train.py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F2199F-D5BD-1F21-A6F8-EF4499208357}"/>
              </a:ext>
            </a:extLst>
          </p:cNvPr>
          <p:cNvSpPr txBox="1"/>
          <p:nvPr/>
        </p:nvSpPr>
        <p:spPr>
          <a:xfrm>
            <a:off x="7529209" y="5544766"/>
            <a:ext cx="187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Detect.py</a:t>
            </a:r>
          </a:p>
        </p:txBody>
      </p:sp>
    </p:spTree>
    <p:extLst>
      <p:ext uri="{BB962C8B-B14F-4D97-AF65-F5344CB8AC3E}">
        <p14:creationId xmlns:p14="http://schemas.microsoft.com/office/powerpoint/2010/main" val="134171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6C135E-2602-1E0D-2E71-77047186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10" name="Segnaposto contenuto 9" descr="Immagine che contiene testo, schermata, Carattere, numero">
            <a:extLst>
              <a:ext uri="{FF2B5EF4-FFF2-40B4-BE49-F238E27FC236}">
                <a16:creationId xmlns:a16="http://schemas.microsoft.com/office/drawing/2014/main" id="{865E89DF-92F1-6B68-5ACC-63E3ED93D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43" y="2577920"/>
            <a:ext cx="8159757" cy="31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aria aperta, cielo, veicolo, Veicolo terrestre&#10;&#10;Descrizione generata automaticamente">
            <a:extLst>
              <a:ext uri="{FF2B5EF4-FFF2-40B4-BE49-F238E27FC236}">
                <a16:creationId xmlns:a16="http://schemas.microsoft.com/office/drawing/2014/main" id="{23586234-3FCF-A92E-4E74-9D347BE42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2" name="Immagine 1" descr="Immagine che contiene testo, aria aperta, cielo, automobile&#10;&#10;Descrizione generata automaticamente">
            <a:extLst>
              <a:ext uri="{FF2B5EF4-FFF2-40B4-BE49-F238E27FC236}">
                <a16:creationId xmlns:a16="http://schemas.microsoft.com/office/drawing/2014/main" id="{D7385226-CC18-989D-FCF6-D547F622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7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aria aperta, veicolo, Veicolo terrestre, cielo&#10;&#10;Descrizione generata automaticamente">
            <a:extLst>
              <a:ext uri="{FF2B5EF4-FFF2-40B4-BE49-F238E27FC236}">
                <a16:creationId xmlns:a16="http://schemas.microsoft.com/office/drawing/2014/main" id="{0FFA71A4-65D5-717D-0602-0E4F46E8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Immagine 4" descr="Immagine che contiene testo, aria aperta, veicolo, Veicolo terrestre&#10;&#10;Descrizione generata automaticamente">
            <a:extLst>
              <a:ext uri="{FF2B5EF4-FFF2-40B4-BE49-F238E27FC236}">
                <a16:creationId xmlns:a16="http://schemas.microsoft.com/office/drawing/2014/main" id="{2B8B77AA-1945-3193-9B71-C4AED695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92616"/>
            <a:ext cx="5291667" cy="52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4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076C96-DD0A-D9F5-BB46-B04D8692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it-IT" sz="4000">
                <a:cs typeface="Calibri Light"/>
              </a:rPr>
              <a:t>DIFFICULTY</a:t>
            </a:r>
            <a:endParaRPr lang="it-IT" sz="40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9EFCB5-7C30-17CD-CF96-A79F09F2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941" y="2137539"/>
            <a:ext cx="5334197" cy="4081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err="1">
                <a:cs typeface="Calibri"/>
              </a:rPr>
              <a:t>Explore</a:t>
            </a:r>
            <a:r>
              <a:rPr lang="it-IT">
                <a:cs typeface="Calibri"/>
              </a:rPr>
              <a:t> dataset and take </a:t>
            </a:r>
            <a:r>
              <a:rPr lang="it-IT" err="1">
                <a:cs typeface="Calibri"/>
              </a:rPr>
              <a:t>annotations</a:t>
            </a:r>
            <a:r>
              <a:rPr lang="it-IT">
                <a:cs typeface="Calibri"/>
              </a:rPr>
              <a:t> for </a:t>
            </a:r>
            <a:r>
              <a:rPr lang="it-IT" err="1">
                <a:cs typeface="Calibri"/>
              </a:rPr>
              <a:t>every</a:t>
            </a:r>
            <a:r>
              <a:rPr lang="it-IT">
                <a:cs typeface="Calibri"/>
              </a:rPr>
              <a:t> image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Re-</a:t>
            </a:r>
            <a:r>
              <a:rPr lang="it-IT" err="1">
                <a:cs typeface="Calibri"/>
              </a:rPr>
              <a:t>train</a:t>
            </a:r>
            <a:r>
              <a:rPr lang="it-IT">
                <a:cs typeface="Calibri"/>
              </a:rPr>
              <a:t> the new model</a:t>
            </a:r>
            <a:endParaRPr lang="it-IT"/>
          </a:p>
          <a:p>
            <a:endParaRPr lang="it-IT" sz="2000">
              <a:cs typeface="Calibri"/>
            </a:endParaRPr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A42AB0A6-5C63-A375-D80D-EAB04BDCF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75" r="25664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98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243FAC-8640-401C-95E1-5D98164A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WHAT WE LEARN 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6783EE5-455A-A929-79D3-ED973687E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9797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041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973fa3-af32-4d39-8d81-a323484c0b4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38BA7EBAAE68479CDD4D3E24E8641D" ma:contentTypeVersion="13" ma:contentTypeDescription="Creare un nuovo documento." ma:contentTypeScope="" ma:versionID="c02c02ce17ea41908ef32d5ad1d562a7">
  <xsd:schema xmlns:xsd="http://www.w3.org/2001/XMLSchema" xmlns:xs="http://www.w3.org/2001/XMLSchema" xmlns:p="http://schemas.microsoft.com/office/2006/metadata/properties" xmlns:ns3="1e973fa3-af32-4d39-8d81-a323484c0b43" xmlns:ns4="9bca26e9-79d1-4a7c-b85b-0bb21faa7cd2" targetNamespace="http://schemas.microsoft.com/office/2006/metadata/properties" ma:root="true" ma:fieldsID="8ab4e9bde30f5fdf64057c18f1539d52" ns3:_="" ns4:_="">
    <xsd:import namespace="1e973fa3-af32-4d39-8d81-a323484c0b43"/>
    <xsd:import namespace="9bca26e9-79d1-4a7c-b85b-0bb21faa7c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73fa3-af32-4d39-8d81-a323484c0b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a26e9-79d1-4a7c-b85b-0bb21faa7c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DEA4AB-7118-4EAE-81AF-3F36D382E788}">
  <ds:schemaRefs>
    <ds:schemaRef ds:uri="http://purl.org/dc/dcmitype/"/>
    <ds:schemaRef ds:uri="9bca26e9-79d1-4a7c-b85b-0bb21faa7cd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e973fa3-af32-4d39-8d81-a323484c0b4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234F7F1-32DB-4BF6-97BE-33A48DD607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D0FBD3-1913-43DF-97F8-586DCB6900E7}">
  <ds:schemaRefs>
    <ds:schemaRef ds:uri="1e973fa3-af32-4d39-8d81-a323484c0b43"/>
    <ds:schemaRef ds:uri="9bca26e9-79d1-4a7c-b85b-0bb21faa7c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di Office</vt:lpstr>
      <vt:lpstr>Object detection on PandaSet   </vt:lpstr>
      <vt:lpstr>PROJECT GOAL &amp; DATASET</vt:lpstr>
      <vt:lpstr>TOOLS &amp; ALGORITHM</vt:lpstr>
      <vt:lpstr>CODE</vt:lpstr>
      <vt:lpstr>RESULTS</vt:lpstr>
      <vt:lpstr>Presentazione standard di PowerPoint</vt:lpstr>
      <vt:lpstr>Presentazione standard di PowerPoint</vt:lpstr>
      <vt:lpstr>DIFFICULTY</vt:lpstr>
      <vt:lpstr>WHAT WE LEARN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on PandaSet</dc:title>
  <dc:creator>Francesca STEFANO</dc:creator>
  <cp:lastModifiedBy>Francesca STEFANO</cp:lastModifiedBy>
  <cp:revision>1</cp:revision>
  <dcterms:created xsi:type="dcterms:W3CDTF">2023-10-23T09:47:05Z</dcterms:created>
  <dcterms:modified xsi:type="dcterms:W3CDTF">2023-10-23T16:16:51Z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0x010100EE38BA7EBAAE68479CDD4D3E24E8641D</vt:lpwstr>
  </property>
</Properties>
</file>