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076136299" r:id="rId2"/>
    <p:sldId id="301" r:id="rId3"/>
    <p:sldId id="2076136325" r:id="rId4"/>
    <p:sldId id="260" r:id="rId5"/>
    <p:sldId id="259" r:id="rId6"/>
    <p:sldId id="207613630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0482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Policies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16.11.2023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DA60C3A7-B664-BE89-61AE-CEA3AF04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3" y="1262973"/>
            <a:ext cx="1421652" cy="14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70F253-61B9-C994-67CD-B206D4E2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624" y="3333666"/>
            <a:ext cx="9048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B55E23-0CB6-6CE8-D4FE-601271B2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24" y="442299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26B197-CFCC-306F-43C1-E75F7DC4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886" y="4358495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D9EBAA-E036-F7D7-1944-B2219416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48" y="442299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3F87195-BE0C-70E6-6134-BF6F68AB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399" y="2265525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56EB5047-49DC-C732-A76E-172FA90D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25" y="2265525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629AC8D1-1486-6908-5BBE-5E945F5D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356" y="2265290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dirty="0"/>
              <a:t>[x] Automate DNS and certificates management on Azure</a:t>
            </a:r>
          </a:p>
          <a:p>
            <a:r>
              <a:rPr lang="en-US" strike="sngStrike" dirty="0"/>
              <a:t>[  ] Working with Azure Container Apps</a:t>
            </a:r>
          </a:p>
          <a:p>
            <a:r>
              <a:rPr lang="en-US" dirty="0"/>
              <a:t>[x] Working with Azure Private Links</a:t>
            </a:r>
          </a:p>
          <a:p>
            <a:r>
              <a:rPr lang="en-US" b="1" dirty="0"/>
              <a:t>[  ] Working with Azure Policies</a:t>
            </a:r>
          </a:p>
          <a:p>
            <a:r>
              <a:rPr lang="en-US" dirty="0"/>
              <a:t>[  ] Azure Landing Zones 101 (September)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Azure Landing Zones, Automation with Azure DevOps or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0" y="4262932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28" y="5813713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486" y="3111921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Use the same naming conventions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left your comments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35" y="5192595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252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486</cp:revision>
  <dcterms:created xsi:type="dcterms:W3CDTF">2021-09-08T19:49:35Z</dcterms:created>
  <dcterms:modified xsi:type="dcterms:W3CDTF">2023-10-30T19:58:23Z</dcterms:modified>
</cp:coreProperties>
</file>