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076136299" r:id="rId2"/>
    <p:sldId id="301" r:id="rId3"/>
    <p:sldId id="2076136325" r:id="rId4"/>
    <p:sldId id="260" r:id="rId5"/>
    <p:sldId id="259" r:id="rId6"/>
    <p:sldId id="2076136302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0482" autoAdjust="0"/>
  </p:normalViewPr>
  <p:slideViewPr>
    <p:cSldViewPr snapToGrid="0">
      <p:cViewPr>
        <p:scale>
          <a:sx n="100" d="100"/>
          <a:sy n="100" d="100"/>
        </p:scale>
        <p:origin x="2622" y="63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30.06.2023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2" Type="http://schemas.openxmlformats.org/officeDocument/2006/relationships/hyperlink" Target="https://borzenin.com/workshop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258891" y="3711157"/>
            <a:ext cx="6100094" cy="12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Working with Azure Policies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8924" y="560121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29.08.2023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4" descr="AzureFunBytes - Getting started with Bicep - Azure DevOps Blog">
            <a:extLst>
              <a:ext uri="{FF2B5EF4-FFF2-40B4-BE49-F238E27FC236}">
                <a16:creationId xmlns:a16="http://schemas.microsoft.com/office/drawing/2014/main" id="{DA60C3A7-B664-BE89-61AE-CEA3AF04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73" y="1262973"/>
            <a:ext cx="1421652" cy="14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70F253-61B9-C994-67CD-B206D4E2E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624" y="3333666"/>
            <a:ext cx="9048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5B55E23-0CB6-6CE8-D4FE-601271B2A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24" y="4422996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26B197-CFCC-306F-43C1-E75F7DC4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886" y="4358495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D9EBAA-E036-F7D7-1944-B2219416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848" y="4422996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3F87195-BE0C-70E6-6134-BF6F68AB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399" y="2265525"/>
            <a:ext cx="800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56EB5047-49DC-C732-A76E-172FA90D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725" y="2265525"/>
            <a:ext cx="800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629AC8D1-1486-6908-5BBE-5E945F5D0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356" y="2265290"/>
            <a:ext cx="800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 err="1"/>
              <a:t>IaC</a:t>
            </a:r>
            <a:r>
              <a:rPr lang="en-US" dirty="0"/>
              <a:t> workshops roadmap:</a:t>
            </a:r>
          </a:p>
          <a:p>
            <a:r>
              <a:rPr lang="en-US" dirty="0"/>
              <a:t>[x] 2021-2022 - AKS workshops 6 out of 8</a:t>
            </a:r>
          </a:p>
          <a:p>
            <a:r>
              <a:rPr lang="en-US" dirty="0"/>
              <a:t>[x] Automate workload provisioning with Azure DevOps</a:t>
            </a:r>
          </a:p>
          <a:p>
            <a:r>
              <a:rPr lang="en-US" dirty="0"/>
              <a:t>[x] Load-balancing options on Azure</a:t>
            </a:r>
          </a:p>
          <a:p>
            <a:r>
              <a:rPr lang="en-US" dirty="0"/>
              <a:t>[x] Automate DNS and certificates management on Azure</a:t>
            </a:r>
          </a:p>
          <a:p>
            <a:r>
              <a:rPr lang="en-US" strike="sngStrike" dirty="0"/>
              <a:t>[  ] Working with Azure Container Apps</a:t>
            </a:r>
          </a:p>
          <a:p>
            <a:r>
              <a:rPr lang="en-US" dirty="0"/>
              <a:t>[x] Working with Azure Private Links</a:t>
            </a:r>
          </a:p>
          <a:p>
            <a:r>
              <a:rPr lang="en-US" b="1" dirty="0"/>
              <a:t>[  ] Working with Azure Policies</a:t>
            </a:r>
          </a:p>
          <a:p>
            <a:r>
              <a:rPr lang="en-US" dirty="0"/>
              <a:t>[  ] Azure Landing Zones 101 (September)</a:t>
            </a:r>
          </a:p>
          <a:p>
            <a:r>
              <a:rPr lang="en-US" dirty="0"/>
              <a:t>“regular” events - very unlikely </a:t>
            </a:r>
            <a:r>
              <a:rPr lang="en-US" dirty="0">
                <a:sym typeface="Wingdings" panose="05000000000000000000" pitchFamily="2" charset="2"/>
              </a:rPr>
              <a:t>, but ping me if you have interesting topic to present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Workshops in your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Infrastructure as Code (Bicep, ARM, Azure Landing Zones, Automation with Azure DevOps or  GitHub Actions)</a:t>
            </a:r>
          </a:p>
          <a:p>
            <a:r>
              <a:rPr lang="en-US" dirty="0"/>
              <a:t>AKS workshops</a:t>
            </a:r>
          </a:p>
          <a:p>
            <a:r>
              <a:rPr lang="en-US" dirty="0"/>
              <a:t>Workshops can be adapted for your organization use-case</a:t>
            </a:r>
          </a:p>
          <a:p>
            <a:r>
              <a:rPr lang="en-US" dirty="0"/>
              <a:t>List of past workshops: </a:t>
            </a:r>
            <a:r>
              <a:rPr lang="en-US" dirty="0">
                <a:hlinkClick r:id="rId2"/>
              </a:rPr>
              <a:t>https://borzenin.com/workshops/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Commercial offer from Enso AS</a:t>
            </a:r>
          </a:p>
          <a:p>
            <a:r>
              <a:rPr lang="en-US" dirty="0"/>
              <a:t>Contact me at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if any interest</a:t>
            </a:r>
          </a:p>
          <a:p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90" y="4262932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028" y="5813713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486" y="3111921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DF6DC820-B7C7-4CAC-85F9-66A277898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Use the same naming conventions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done working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left your comments on workshop main page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E8D7B-5343-4BD4-A317-8541FBEC5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835" y="5192595"/>
            <a:ext cx="3810330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0DFA98A8-5A4D-49E4-832A-BB2FD120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A29C5F4-A042-4CF1-B499-7EC5D0A4F1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11020</TotalTime>
  <Words>252</Words>
  <Application>Microsoft Office PowerPoint</Application>
  <PresentationFormat>Widescreen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JetBrains Mono</vt:lpstr>
      <vt:lpstr>1_Office Theme</vt:lpstr>
      <vt:lpstr>PowerPoint Presentation</vt:lpstr>
      <vt:lpstr>Infrastructure as Code User Group roadmap</vt:lpstr>
      <vt:lpstr>Workshops in your organization</vt:lpstr>
      <vt:lpstr>Microsoft Teams 101</vt:lpstr>
      <vt:lpstr>Practical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485</cp:revision>
  <dcterms:created xsi:type="dcterms:W3CDTF">2021-09-08T19:49:35Z</dcterms:created>
  <dcterms:modified xsi:type="dcterms:W3CDTF">2023-06-30T10:02:24Z</dcterms:modified>
</cp:coreProperties>
</file>