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076136299" r:id="rId2"/>
    <p:sldId id="301" r:id="rId3"/>
    <p:sldId id="2076136325" r:id="rId4"/>
    <p:sldId id="260" r:id="rId5"/>
    <p:sldId id="259" r:id="rId6"/>
    <p:sldId id="2076136326" r:id="rId7"/>
    <p:sldId id="207613630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0482" autoAdjust="0"/>
  </p:normalViewPr>
  <p:slideViewPr>
    <p:cSldViewPr snapToGrid="0">
      <p:cViewPr varScale="1">
        <p:scale>
          <a:sx n="130" d="100"/>
          <a:sy n="130" d="100"/>
        </p:scale>
        <p:origin x="1500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28.11.2023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29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2" Type="http://schemas.openxmlformats.org/officeDocument/2006/relationships/hyperlink" Target="https://borzenin.com/workshop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258891" y="3711157"/>
            <a:ext cx="6100094" cy="12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Working with Azure Policies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8924" y="560121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28.11.2023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 descr="AzureFunBytes - Getting started with Bicep - Azure DevOps Blog">
            <a:extLst>
              <a:ext uri="{FF2B5EF4-FFF2-40B4-BE49-F238E27FC236}">
                <a16:creationId xmlns:a16="http://schemas.microsoft.com/office/drawing/2014/main" id="{DA60C3A7-B664-BE89-61AE-CEA3AF04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73" y="1262973"/>
            <a:ext cx="1421652" cy="14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70F253-61B9-C994-67CD-B206D4E2E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624" y="3333666"/>
            <a:ext cx="9048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5B55E23-0CB6-6CE8-D4FE-601271B2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24" y="4422996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26B197-CFCC-306F-43C1-E75F7DC4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886" y="4358495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D9EBAA-E036-F7D7-1944-B2219416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848" y="4422996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3F87195-BE0C-70E6-6134-BF6F68AB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399" y="2265525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56EB5047-49DC-C732-A76E-172FA90D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25" y="2265525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629AC8D1-1486-6908-5BBE-5E945F5D0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356" y="2265290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 err="1"/>
              <a:t>IaC</a:t>
            </a:r>
            <a:r>
              <a:rPr lang="en-US" dirty="0"/>
              <a:t> workshops roadmap:</a:t>
            </a:r>
          </a:p>
          <a:p>
            <a:r>
              <a:rPr lang="en-US" dirty="0"/>
              <a:t>[x] 2021-2022 - AKS workshops 6 out of 8</a:t>
            </a:r>
          </a:p>
          <a:p>
            <a:r>
              <a:rPr lang="en-US" dirty="0"/>
              <a:t>[x] Automate workload provisioning with Azure DevOps</a:t>
            </a:r>
          </a:p>
          <a:p>
            <a:r>
              <a:rPr lang="en-US" dirty="0"/>
              <a:t>[x] Load-balancing options on Azure</a:t>
            </a:r>
          </a:p>
          <a:p>
            <a:r>
              <a:rPr lang="en-US" dirty="0"/>
              <a:t>[x] Automate DNS and certificates management on Azure</a:t>
            </a:r>
          </a:p>
          <a:p>
            <a:r>
              <a:rPr lang="en-US" strike="sngStrike" dirty="0"/>
              <a:t>[  ] Working with Azure Container Apps</a:t>
            </a:r>
          </a:p>
          <a:p>
            <a:r>
              <a:rPr lang="en-US" dirty="0"/>
              <a:t>[x] Working with Azure Private Links</a:t>
            </a:r>
          </a:p>
          <a:p>
            <a:r>
              <a:rPr lang="en-US" b="1" dirty="0"/>
              <a:t>[  ] Working with Azure Policies</a:t>
            </a:r>
          </a:p>
          <a:p>
            <a:r>
              <a:rPr lang="en-US" dirty="0"/>
              <a:t>[  ] ???</a:t>
            </a:r>
          </a:p>
          <a:p>
            <a:r>
              <a:rPr lang="en-US" dirty="0"/>
              <a:t>“regular” events - very unlikely </a:t>
            </a:r>
            <a:r>
              <a:rPr lang="en-US" dirty="0">
                <a:sym typeface="Wingdings" panose="05000000000000000000" pitchFamily="2" charset="2"/>
              </a:rPr>
              <a:t>, but ping me if you have interesting topic to present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 in your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 (Bicep, ARM, Azure Landing Zones, Automation with Azure DevOps or  GitHub Actions)</a:t>
            </a:r>
          </a:p>
          <a:p>
            <a:r>
              <a:rPr lang="en-US" dirty="0"/>
              <a:t>AKS workshops</a:t>
            </a:r>
          </a:p>
          <a:p>
            <a:r>
              <a:rPr lang="en-US" dirty="0"/>
              <a:t>Workshops can be adapted for your organization use-case</a:t>
            </a:r>
          </a:p>
          <a:p>
            <a:r>
              <a:rPr lang="en-US" dirty="0"/>
              <a:t>List of past workshops: </a:t>
            </a:r>
            <a:r>
              <a:rPr lang="en-US" dirty="0">
                <a:hlinkClick r:id="rId2"/>
              </a:rPr>
              <a:t>https://borzenin.com/workshops/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Commercial offer from Enso AS</a:t>
            </a:r>
          </a:p>
          <a:p>
            <a:r>
              <a:rPr lang="en-US" dirty="0"/>
              <a:t>Contact me at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if any interest</a:t>
            </a:r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0" indent="0">
              <a:spcAft>
                <a:spcPts val="2133"/>
              </a:spcAft>
              <a:buNone/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90" y="4262932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028" y="5813713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5486" y="3111921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Use the same naming conventions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working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left your comments 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35" y="5192595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258891" y="3711157"/>
            <a:ext cx="6100094" cy="12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Working with Azure Policies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4" descr="AzureFunBytes - Getting started with Bicep - Azure DevOps Blog">
            <a:extLst>
              <a:ext uri="{FF2B5EF4-FFF2-40B4-BE49-F238E27FC236}">
                <a16:creationId xmlns:a16="http://schemas.microsoft.com/office/drawing/2014/main" id="{DA60C3A7-B664-BE89-61AE-CEA3AF04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73" y="1262973"/>
            <a:ext cx="1421652" cy="14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70F253-61B9-C994-67CD-B206D4E2E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624" y="3333666"/>
            <a:ext cx="9048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5B55E23-0CB6-6CE8-D4FE-601271B2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24" y="4422996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26B197-CFCC-306F-43C1-E75F7DC4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886" y="4358495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FD9EBAA-E036-F7D7-1944-B2219416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848" y="4422996"/>
            <a:ext cx="790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3F87195-BE0C-70E6-6134-BF6F68AB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399" y="2265525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56EB5047-49DC-C732-A76E-172FA90D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25" y="2265525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629AC8D1-1486-6908-5BBE-5E945F5D0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356" y="2265290"/>
            <a:ext cx="800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7BF35B1-55BB-81AB-5629-6FB50482E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3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11021</TotalTime>
  <Words>251</Words>
  <Application>Microsoft Office PowerPoint</Application>
  <PresentationFormat>Widescreen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JetBrains Mono</vt:lpstr>
      <vt:lpstr>1_Office Theme</vt:lpstr>
      <vt:lpstr>PowerPoint Presentation</vt:lpstr>
      <vt:lpstr>Infrastructure as Code User Group roadmap</vt:lpstr>
      <vt:lpstr>Workshops in your organization</vt:lpstr>
      <vt:lpstr>Microsoft Teams 101</vt:lpstr>
      <vt:lpstr>Practical information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489</cp:revision>
  <dcterms:created xsi:type="dcterms:W3CDTF">2021-09-08T19:49:35Z</dcterms:created>
  <dcterms:modified xsi:type="dcterms:W3CDTF">2023-11-28T11:19:39Z</dcterms:modified>
</cp:coreProperties>
</file>