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076136299" r:id="rId2"/>
    <p:sldId id="301" r:id="rId3"/>
    <p:sldId id="2076136325" r:id="rId4"/>
    <p:sldId id="260" r:id="rId5"/>
    <p:sldId id="259" r:id="rId6"/>
    <p:sldId id="2076136302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7324" autoAdjust="0"/>
  </p:normalViewPr>
  <p:slideViewPr>
    <p:cSldViewPr snapToGrid="0">
      <p:cViewPr varScale="1">
        <p:scale>
          <a:sx n="98" d="100"/>
          <a:sy n="98" d="100"/>
        </p:scale>
        <p:origin x="336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B77B-8C2F-499B-AE9C-A56E6D14A93C}" type="datetimeFigureOut">
              <a:rPr lang="nb-NO" smtClean="0"/>
              <a:t>26.05.2023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52E1-8A48-429C-8A5A-7D4445DBC1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7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3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22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46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@enso.no" TargetMode="External"/><Relationship Id="rId2" Type="http://schemas.openxmlformats.org/officeDocument/2006/relationships/hyperlink" Target="https://borzenin.com/workshop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258891" y="3711157"/>
            <a:ext cx="6100094" cy="125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Working with Azure Private Endpoints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88924" y="5601215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20.06.2023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w</a:t>
            </a:r>
            <a:r>
              <a:rPr lang="en" sz="2000" dirty="0">
                <a:latin typeface="Comic Sans MS" panose="030F0702030302020204" pitchFamily="66" charset="0"/>
              </a:rPr>
              <a:t>ith 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EDCA261C-CB9C-438E-83DA-373119F69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5D6A8592-4B29-429E-A8AC-240C35AA10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8AD8761-1DFA-75A4-F789-38D363B6D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0334" y="1973799"/>
            <a:ext cx="1147552" cy="114755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E27198C-DC99-922B-A066-6F7D8171A9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26947" y="3137381"/>
            <a:ext cx="1147552" cy="114755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5250E79-B463-F794-B27F-C843497064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77688" y="4071354"/>
            <a:ext cx="1032550" cy="1032550"/>
          </a:xfrm>
          <a:prstGeom prst="rect">
            <a:avLst/>
          </a:prstGeom>
        </p:spPr>
      </p:pic>
      <p:pic>
        <p:nvPicPr>
          <p:cNvPr id="16" name="Picture 4" descr="AzureFunBytes - Getting started with Bicep - Azure DevOps Blog">
            <a:extLst>
              <a:ext uri="{FF2B5EF4-FFF2-40B4-BE49-F238E27FC236}">
                <a16:creationId xmlns:a16="http://schemas.microsoft.com/office/drawing/2014/main" id="{DA60C3A7-B664-BE89-61AE-CEA3AF047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373" y="1262973"/>
            <a:ext cx="1421652" cy="14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 err="1"/>
              <a:t>IaC</a:t>
            </a:r>
            <a:r>
              <a:rPr lang="en-US" dirty="0"/>
              <a:t> workshops roadmap:</a:t>
            </a:r>
          </a:p>
          <a:p>
            <a:r>
              <a:rPr lang="en-US" dirty="0"/>
              <a:t>[x] 2021-2022 - AKS workshops 6 out of 8</a:t>
            </a:r>
          </a:p>
          <a:p>
            <a:r>
              <a:rPr lang="en-US" dirty="0"/>
              <a:t>[x] Automate workload provisioning with Azure DevOps</a:t>
            </a:r>
          </a:p>
          <a:p>
            <a:r>
              <a:rPr lang="en-US" dirty="0"/>
              <a:t>[x] Load-balancing options on Azure</a:t>
            </a:r>
          </a:p>
          <a:p>
            <a:r>
              <a:rPr lang="en-US" dirty="0"/>
              <a:t>[x] Automate DNS and certificates management on Azure</a:t>
            </a:r>
          </a:p>
          <a:p>
            <a:r>
              <a:rPr lang="en-US" dirty="0"/>
              <a:t>[  ] Working with Azure Container Apps</a:t>
            </a:r>
          </a:p>
          <a:p>
            <a:r>
              <a:rPr lang="en-US" dirty="0"/>
              <a:t>[  ] Azure Landing Zones 101</a:t>
            </a:r>
          </a:p>
          <a:p>
            <a:r>
              <a:rPr lang="en-US" dirty="0"/>
              <a:t>[  ] Azure API Management 101</a:t>
            </a:r>
          </a:p>
          <a:p>
            <a:r>
              <a:rPr lang="en-US" dirty="0"/>
              <a:t>[  ] Security in AKS</a:t>
            </a:r>
          </a:p>
          <a:p>
            <a:r>
              <a:rPr lang="en-US" dirty="0"/>
              <a:t>“regular” events - very unlikely </a:t>
            </a:r>
            <a:r>
              <a:rPr lang="en-US" dirty="0">
                <a:sym typeface="Wingdings" panose="05000000000000000000" pitchFamily="2" charset="2"/>
              </a:rPr>
              <a:t>, but ping me if you have interesting topic to present</a:t>
            </a: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Workshops in your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Infrastructure as Code (Bicep, ARM, Azure Landing Zones, Automation with Azure DevOps or  GitHub Actions)</a:t>
            </a:r>
          </a:p>
          <a:p>
            <a:r>
              <a:rPr lang="en-US" dirty="0"/>
              <a:t>AKS workshops</a:t>
            </a:r>
          </a:p>
          <a:p>
            <a:r>
              <a:rPr lang="en-US" dirty="0"/>
              <a:t>Workshops can be adapted for your organization use-case</a:t>
            </a:r>
          </a:p>
          <a:p>
            <a:r>
              <a:rPr lang="en-US" dirty="0"/>
              <a:t>List of past workshops: </a:t>
            </a:r>
            <a:r>
              <a:rPr lang="en-US" dirty="0">
                <a:hlinkClick r:id="rId2"/>
              </a:rPr>
              <a:t>https://borzenin.com/workshops/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Commercial offer from Enso AS</a:t>
            </a:r>
          </a:p>
          <a:p>
            <a:r>
              <a:rPr lang="en-US" dirty="0"/>
              <a:t>Contact me at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if any interest</a:t>
            </a:r>
          </a:p>
          <a:p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3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890" y="4262932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028" y="5813713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5486" y="3111921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DF6DC820-B7C7-4CAC-85F9-66A277898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Use the same naming conventions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done working with lab,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left your comments on workshop main page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07B61BD1-367F-4901-8B0F-609DA9F41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E8D7B-5343-4BD4-A317-8541FBEC5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835" y="5192595"/>
            <a:ext cx="3810330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D4C39-42D6-45D1-9E0D-E17B5050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915" y="1014786"/>
            <a:ext cx="6527731" cy="4684974"/>
          </a:xfrm>
          <a:prstGeom prst="rect">
            <a:avLst/>
          </a:prstGeom>
        </p:spPr>
      </p:pic>
      <p:pic>
        <p:nvPicPr>
          <p:cNvPr id="4" name="Graphic 4">
            <a:extLst>
              <a:ext uri="{FF2B5EF4-FFF2-40B4-BE49-F238E27FC236}">
                <a16:creationId xmlns:a16="http://schemas.microsoft.com/office/drawing/2014/main" id="{0DFA98A8-5A4D-49E4-832A-BB2FD120F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0A29C5F4-A042-4CF1-B499-7EC5D0A4F14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1945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10701</TotalTime>
  <Words>252</Words>
  <Application>Microsoft Office PowerPoint</Application>
  <PresentationFormat>Widescreen</PresentationFormat>
  <Paragraphs>42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JetBrains Mono</vt:lpstr>
      <vt:lpstr>1_Office Theme</vt:lpstr>
      <vt:lpstr>PowerPoint Presentation</vt:lpstr>
      <vt:lpstr>Infrastructure as Code User Group roadmap</vt:lpstr>
      <vt:lpstr>Workshops in your organization</vt:lpstr>
      <vt:lpstr>Microsoft Teams 101</vt:lpstr>
      <vt:lpstr>Practical information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</cp:lastModifiedBy>
  <cp:revision>422</cp:revision>
  <dcterms:created xsi:type="dcterms:W3CDTF">2021-09-08T19:49:35Z</dcterms:created>
  <dcterms:modified xsi:type="dcterms:W3CDTF">2023-05-26T21:02:07Z</dcterms:modified>
</cp:coreProperties>
</file>