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076136299" r:id="rId2"/>
    <p:sldId id="301" r:id="rId3"/>
    <p:sldId id="2076136325" r:id="rId4"/>
    <p:sldId id="260" r:id="rId5"/>
    <p:sldId id="259" r:id="rId6"/>
    <p:sldId id="2076136302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7324" autoAdjust="0"/>
  </p:normalViewPr>
  <p:slideViewPr>
    <p:cSldViewPr snapToGrid="0">
      <p:cViewPr varScale="1">
        <p:scale>
          <a:sx n="96" d="100"/>
          <a:sy n="96" d="100"/>
        </p:scale>
        <p:origin x="1146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31.05.2023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Azure Private Links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8924" y="560121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27.06.2023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8AD8761-1DFA-75A4-F789-38D363B6D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0334" y="1973799"/>
            <a:ext cx="1147552" cy="114755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E27198C-DC99-922B-A066-6F7D8171A9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947" y="3137381"/>
            <a:ext cx="1147552" cy="114755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5250E79-B463-F794-B27F-C843497064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7688" y="4071354"/>
            <a:ext cx="1032550" cy="1032550"/>
          </a:xfrm>
          <a:prstGeom prst="rect">
            <a:avLst/>
          </a:prstGeom>
        </p:spPr>
      </p:pic>
      <p:pic>
        <p:nvPicPr>
          <p:cNvPr id="16" name="Picture 4" descr="AzureFunBytes - Getting started with Bicep - Azure DevOps Blog">
            <a:extLst>
              <a:ext uri="{FF2B5EF4-FFF2-40B4-BE49-F238E27FC236}">
                <a16:creationId xmlns:a16="http://schemas.microsoft.com/office/drawing/2014/main" id="{DA60C3A7-B664-BE89-61AE-CEA3AF04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3" y="1262973"/>
            <a:ext cx="1421652" cy="14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 err="1"/>
              <a:t>IaC</a:t>
            </a:r>
            <a:r>
              <a:rPr lang="en-US" dirty="0"/>
              <a:t>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dirty="0"/>
              <a:t>[x] Load-balancing options on Azure</a:t>
            </a:r>
          </a:p>
          <a:p>
            <a:r>
              <a:rPr lang="en-US" dirty="0"/>
              <a:t>[x] Automate DNS and certificates management on Azure</a:t>
            </a:r>
          </a:p>
          <a:p>
            <a:r>
              <a:rPr lang="en-US" strike="sngStrike" dirty="0"/>
              <a:t>[  ] Working with Azure Container Apps</a:t>
            </a:r>
          </a:p>
          <a:p>
            <a:r>
              <a:rPr lang="en-US" b="1" dirty="0"/>
              <a:t>[  ] Working with Azure Private Links</a:t>
            </a:r>
          </a:p>
          <a:p>
            <a:r>
              <a:rPr lang="en-US" dirty="0"/>
              <a:t>[  ] Azure Landing Zones 101</a:t>
            </a:r>
          </a:p>
          <a:p>
            <a:r>
              <a:rPr lang="en-US"/>
              <a:t>[  </a:t>
            </a:r>
            <a:r>
              <a:rPr lang="en-US" dirty="0"/>
              <a:t>] Security in AKS</a:t>
            </a:r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ARM, Azure Landing Zones, Automation with Azure DevOps or  GitHub Actions)</a:t>
            </a:r>
          </a:p>
          <a:p>
            <a:r>
              <a:rPr lang="en-US" dirty="0"/>
              <a:t>AKS workshops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90" y="4262932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028" y="5813713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486" y="3111921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Use the same naming conventions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working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left your comments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35" y="5192595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10727</TotalTime>
  <Words>253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JetBrains Mono</vt:lpstr>
      <vt:lpstr>1_Office Theme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430</cp:revision>
  <dcterms:created xsi:type="dcterms:W3CDTF">2021-09-08T19:49:35Z</dcterms:created>
  <dcterms:modified xsi:type="dcterms:W3CDTF">2023-05-31T20:37:35Z</dcterms:modified>
</cp:coreProperties>
</file>