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3" r:id="rId15"/>
    <p:sldId id="2076136332" r:id="rId16"/>
    <p:sldId id="2076136346" r:id="rId17"/>
    <p:sldId id="2076136334" r:id="rId18"/>
    <p:sldId id="2076136335" r:id="rId19"/>
    <p:sldId id="2076136339" r:id="rId20"/>
    <p:sldId id="2076136337" r:id="rId21"/>
    <p:sldId id="2076136341" r:id="rId22"/>
    <p:sldId id="2076136343" r:id="rId23"/>
    <p:sldId id="2076136342" r:id="rId24"/>
    <p:sldId id="2076136345" r:id="rId25"/>
    <p:sldId id="2076136344" r:id="rId26"/>
    <p:sldId id="2076136347" r:id="rId27"/>
    <p:sldId id="2076136302" r:id="rId2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0482" autoAdjust="0"/>
  </p:normalViewPr>
  <p:slideViewPr>
    <p:cSldViewPr snapToGrid="0">
      <p:cViewPr varScale="1">
        <p:scale>
          <a:sx n="95" d="100"/>
          <a:sy n="95" d="100"/>
        </p:scale>
        <p:origin x="114" y="86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25</a:t>
            </a:fld>
            <a:endParaRPr lang="nb-NO"/>
          </a:p>
        </p:txBody>
      </p:sp>
    </p:spTree>
    <p:extLst>
      <p:ext uri="{BB962C8B-B14F-4D97-AF65-F5344CB8AC3E}">
        <p14:creationId xmlns:p14="http://schemas.microsoft.com/office/powerpoint/2010/main" val="105575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6.png"/><Relationship Id="rId4" Type="http://schemas.openxmlformats.org/officeDocument/2006/relationships/image" Target="../media/image9.svg"/><Relationship Id="rId9"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learn.microsoft.com/en-us/azure/private-link/private-link-service-overview"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4.png"/><Relationship Id="rId12" Type="http://schemas.openxmlformats.org/officeDocument/2006/relationships/image" Target="../media/image51.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49.svg"/><Relationship Id="rId9" Type="http://schemas.openxmlformats.org/officeDocument/2006/relationships/image" Target="../media/image22.pn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learn.microsoft.com/en-us/azure/dns/dns-private-resolver-overview"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a:t>
            </a:r>
          </a:p>
          <a:p>
            <a:r>
              <a:rPr lang="en-US" dirty="0"/>
              <a:t>[  ] Azure Landing Zones 101 (August)</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spTree>
    <p:extLst>
      <p:ext uri="{BB962C8B-B14F-4D97-AF65-F5344CB8AC3E}">
        <p14:creationId xmlns:p14="http://schemas.microsoft.com/office/powerpoint/2010/main" val="36317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a:xfrm>
            <a:off x="415600" y="1536633"/>
            <a:ext cx="4513451" cy="1354613"/>
          </a:xfrm>
        </p:spPr>
        <p:txBody>
          <a:bodyPr/>
          <a:lstStyle/>
          <a:p>
            <a:r>
              <a:rPr lang="nb-NO" dirty="0"/>
              <a:t>Host file</a:t>
            </a:r>
          </a:p>
          <a:p>
            <a:r>
              <a:rPr lang="it-IT" dirty="0"/>
              <a:t>Use a private DNS zone</a:t>
            </a:r>
            <a:endParaRPr lang="nb-NO" dirty="0"/>
          </a:p>
          <a:p>
            <a:r>
              <a:rPr lang="nb-NO" dirty="0"/>
              <a:t>Use your DNS forwarder </a:t>
            </a:r>
            <a:endParaRPr lang="en-US" dirty="0"/>
          </a:p>
        </p:txBody>
      </p:sp>
      <p:pic>
        <p:nvPicPr>
          <p:cNvPr id="5" name="Graphic 4">
            <a:extLst>
              <a:ext uri="{FF2B5EF4-FFF2-40B4-BE49-F238E27FC236}">
                <a16:creationId xmlns:a16="http://schemas.microsoft.com/office/drawing/2014/main" id="{2CF69948-15EB-6370-1F8F-0B954DC09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160" y="3140816"/>
            <a:ext cx="763600" cy="763600"/>
          </a:xfrm>
          <a:prstGeom prst="rect">
            <a:avLst/>
          </a:prstGeom>
        </p:spPr>
      </p:pic>
      <p:sp>
        <p:nvSpPr>
          <p:cNvPr id="6" name="Rectangle 5">
            <a:extLst>
              <a:ext uri="{FF2B5EF4-FFF2-40B4-BE49-F238E27FC236}">
                <a16:creationId xmlns:a16="http://schemas.microsoft.com/office/drawing/2014/main" id="{D92D8630-B0A9-0CCB-D7DA-1FD8673A70A1}"/>
              </a:ext>
            </a:extLst>
          </p:cNvPr>
          <p:cNvSpPr/>
          <p:nvPr/>
        </p:nvSpPr>
        <p:spPr>
          <a:xfrm>
            <a:off x="5982789" y="3047199"/>
            <a:ext cx="2081348" cy="120258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DAB0C7E9-0946-8AE3-6A6A-1A3139BB3E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2789" y="4007303"/>
            <a:ext cx="242479" cy="242479"/>
          </a:xfrm>
          <a:prstGeom prst="rect">
            <a:avLst/>
          </a:prstGeom>
        </p:spPr>
      </p:pic>
      <p:sp>
        <p:nvSpPr>
          <p:cNvPr id="11" name="Rectangle 10">
            <a:extLst>
              <a:ext uri="{FF2B5EF4-FFF2-40B4-BE49-F238E27FC236}">
                <a16:creationId xmlns:a16="http://schemas.microsoft.com/office/drawing/2014/main" id="{B33AF6BE-5B65-A6A0-F157-EFC7702CA4E7}"/>
              </a:ext>
            </a:extLst>
          </p:cNvPr>
          <p:cNvSpPr/>
          <p:nvPr/>
        </p:nvSpPr>
        <p:spPr>
          <a:xfrm>
            <a:off x="6096000"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D5E9FC-CAD0-B908-B9D1-B0D0BAEA4B5E}"/>
              </a:ext>
            </a:extLst>
          </p:cNvPr>
          <p:cNvSpPr/>
          <p:nvPr/>
        </p:nvSpPr>
        <p:spPr>
          <a:xfrm>
            <a:off x="7119257"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001065D0-629A-B4D5-27B4-9CD18FEDA3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39803" y="3358459"/>
            <a:ext cx="333974" cy="333974"/>
          </a:xfrm>
          <a:prstGeom prst="rect">
            <a:avLst/>
          </a:prstGeom>
        </p:spPr>
      </p:pic>
      <p:sp>
        <p:nvSpPr>
          <p:cNvPr id="14" name="TextBox 13">
            <a:extLst>
              <a:ext uri="{FF2B5EF4-FFF2-40B4-BE49-F238E27FC236}">
                <a16:creationId xmlns:a16="http://schemas.microsoft.com/office/drawing/2014/main" id="{77C1DF8C-B9F2-ABAF-362D-6338FDA6456D}"/>
              </a:ext>
            </a:extLst>
          </p:cNvPr>
          <p:cNvSpPr txBox="1"/>
          <p:nvPr/>
        </p:nvSpPr>
        <p:spPr>
          <a:xfrm>
            <a:off x="8819182" y="3990042"/>
            <a:ext cx="3271088" cy="276999"/>
          </a:xfrm>
          <a:prstGeom prst="rect">
            <a:avLst/>
          </a:prstGeom>
          <a:noFill/>
        </p:spPr>
        <p:txBody>
          <a:bodyPr wrap="none" rtlCol="0">
            <a:spAutoFit/>
          </a:bodyPr>
          <a:lstStyle/>
          <a:p>
            <a:r>
              <a:rPr lang="nb-NO" sz="1200" dirty="0"/>
              <a:t>foobar.database.windows.net  A   52.236.184.163</a:t>
            </a:r>
            <a:endParaRPr lang="en-US" sz="1200" dirty="0"/>
          </a:p>
        </p:txBody>
      </p:sp>
      <p:pic>
        <p:nvPicPr>
          <p:cNvPr id="16" name="Graphic 15">
            <a:extLst>
              <a:ext uri="{FF2B5EF4-FFF2-40B4-BE49-F238E27FC236}">
                <a16:creationId xmlns:a16="http://schemas.microsoft.com/office/drawing/2014/main" id="{AFB62DB9-036F-DCA7-CC91-C698031EAC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2854" y="3347571"/>
            <a:ext cx="353937" cy="353937"/>
          </a:xfrm>
          <a:prstGeom prst="rect">
            <a:avLst/>
          </a:prstGeom>
        </p:spPr>
      </p:pic>
      <p:pic>
        <p:nvPicPr>
          <p:cNvPr id="18" name="Graphic 17">
            <a:extLst>
              <a:ext uri="{FF2B5EF4-FFF2-40B4-BE49-F238E27FC236}">
                <a16:creationId xmlns:a16="http://schemas.microsoft.com/office/drawing/2014/main" id="{F074AA67-A355-6615-D04A-514829AFF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60553" y="1994191"/>
            <a:ext cx="458629" cy="458629"/>
          </a:xfrm>
          <a:prstGeom prst="rect">
            <a:avLst/>
          </a:prstGeom>
        </p:spPr>
      </p:pic>
      <p:sp>
        <p:nvSpPr>
          <p:cNvPr id="19" name="TextBox 18">
            <a:extLst>
              <a:ext uri="{FF2B5EF4-FFF2-40B4-BE49-F238E27FC236}">
                <a16:creationId xmlns:a16="http://schemas.microsoft.com/office/drawing/2014/main" id="{5BEECB07-F8D5-B570-7B6B-0910D05641BF}"/>
              </a:ext>
            </a:extLst>
          </p:cNvPr>
          <p:cNvSpPr txBox="1"/>
          <p:nvPr/>
        </p:nvSpPr>
        <p:spPr>
          <a:xfrm>
            <a:off x="7418841" y="1753385"/>
            <a:ext cx="2342051" cy="276999"/>
          </a:xfrm>
          <a:prstGeom prst="rect">
            <a:avLst/>
          </a:prstGeom>
          <a:noFill/>
        </p:spPr>
        <p:txBody>
          <a:bodyPr wrap="none" rtlCol="0">
            <a:spAutoFit/>
          </a:bodyPr>
          <a:lstStyle/>
          <a:p>
            <a:r>
              <a:rPr lang="nb-NO" sz="1200" dirty="0"/>
              <a:t>privatelink.database.windows.net</a:t>
            </a:r>
            <a:endParaRPr lang="en-US" sz="1200" dirty="0"/>
          </a:p>
        </p:txBody>
      </p:sp>
      <p:sp>
        <p:nvSpPr>
          <p:cNvPr id="20" name="TextBox 19">
            <a:extLst>
              <a:ext uri="{FF2B5EF4-FFF2-40B4-BE49-F238E27FC236}">
                <a16:creationId xmlns:a16="http://schemas.microsoft.com/office/drawing/2014/main" id="{F9BB1316-A461-0AD1-E00C-00188CD4323F}"/>
              </a:ext>
            </a:extLst>
          </p:cNvPr>
          <p:cNvSpPr txBox="1"/>
          <p:nvPr/>
        </p:nvSpPr>
        <p:spPr>
          <a:xfrm>
            <a:off x="6168777" y="3990042"/>
            <a:ext cx="987771" cy="276999"/>
          </a:xfrm>
          <a:prstGeom prst="rect">
            <a:avLst/>
          </a:prstGeom>
          <a:noFill/>
        </p:spPr>
        <p:txBody>
          <a:bodyPr wrap="none" rtlCol="0">
            <a:spAutoFit/>
          </a:bodyPr>
          <a:lstStyle/>
          <a:p>
            <a:r>
              <a:rPr lang="nb-NO" sz="1200" dirty="0"/>
              <a:t>10.10.0.0/24</a:t>
            </a:r>
            <a:endParaRPr lang="en-US" sz="1200" dirty="0"/>
          </a:p>
        </p:txBody>
      </p:sp>
      <p:sp>
        <p:nvSpPr>
          <p:cNvPr id="21" name="TextBox 20">
            <a:extLst>
              <a:ext uri="{FF2B5EF4-FFF2-40B4-BE49-F238E27FC236}">
                <a16:creationId xmlns:a16="http://schemas.microsoft.com/office/drawing/2014/main" id="{51F8C59E-3550-1AF1-3A0F-284A822D9FC3}"/>
              </a:ext>
            </a:extLst>
          </p:cNvPr>
          <p:cNvSpPr txBox="1"/>
          <p:nvPr/>
        </p:nvSpPr>
        <p:spPr>
          <a:xfrm>
            <a:off x="7118929" y="3692433"/>
            <a:ext cx="771365" cy="276999"/>
          </a:xfrm>
          <a:prstGeom prst="rect">
            <a:avLst/>
          </a:prstGeom>
          <a:noFill/>
        </p:spPr>
        <p:txBody>
          <a:bodyPr wrap="none" rtlCol="0">
            <a:spAutoFit/>
          </a:bodyPr>
          <a:lstStyle/>
          <a:p>
            <a:r>
              <a:rPr lang="nb-NO" sz="1200" dirty="0"/>
              <a:t>10.10.0.6</a:t>
            </a:r>
            <a:endParaRPr lang="en-US" sz="1200" dirty="0"/>
          </a:p>
        </p:txBody>
      </p:sp>
      <p:sp>
        <p:nvSpPr>
          <p:cNvPr id="22" name="TextBox 21">
            <a:extLst>
              <a:ext uri="{FF2B5EF4-FFF2-40B4-BE49-F238E27FC236}">
                <a16:creationId xmlns:a16="http://schemas.microsoft.com/office/drawing/2014/main" id="{AF32389D-3C68-0032-B19F-D540077C88CB}"/>
              </a:ext>
            </a:extLst>
          </p:cNvPr>
          <p:cNvSpPr txBox="1"/>
          <p:nvPr/>
        </p:nvSpPr>
        <p:spPr>
          <a:xfrm>
            <a:off x="7685051" y="2503866"/>
            <a:ext cx="3642472" cy="276999"/>
          </a:xfrm>
          <a:prstGeom prst="rect">
            <a:avLst/>
          </a:prstGeom>
          <a:noFill/>
        </p:spPr>
        <p:txBody>
          <a:bodyPr wrap="none" rtlCol="0">
            <a:spAutoFit/>
          </a:bodyPr>
          <a:lstStyle/>
          <a:p>
            <a:r>
              <a:rPr lang="nb-NO" sz="1200" dirty="0"/>
              <a:t>foobar.privatelink.database.windows.net    A    10.10.0.6</a:t>
            </a:r>
            <a:endParaRPr lang="en-US" sz="1200" dirty="0"/>
          </a:p>
        </p:txBody>
      </p:sp>
      <p:cxnSp>
        <p:nvCxnSpPr>
          <p:cNvPr id="24" name="Straight Arrow Connector 23">
            <a:extLst>
              <a:ext uri="{FF2B5EF4-FFF2-40B4-BE49-F238E27FC236}">
                <a16:creationId xmlns:a16="http://schemas.microsoft.com/office/drawing/2014/main" id="{CBC2E845-1067-0A7A-9BC8-1E605B45A460}"/>
              </a:ext>
            </a:extLst>
          </p:cNvPr>
          <p:cNvCxnSpPr>
            <a:stCxn id="13" idx="3"/>
            <a:endCxn id="5" idx="1"/>
          </p:cNvCxnSpPr>
          <p:nvPr/>
        </p:nvCxnSpPr>
        <p:spPr>
          <a:xfrm flipV="1">
            <a:off x="7673777" y="3522616"/>
            <a:ext cx="1776383"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F8DFE5-AE4E-ABBD-0FE5-DE9D89E283AB}"/>
              </a:ext>
            </a:extLst>
          </p:cNvPr>
          <p:cNvCxnSpPr>
            <a:cxnSpLocks/>
          </p:cNvCxnSpPr>
          <p:nvPr/>
        </p:nvCxnSpPr>
        <p:spPr>
          <a:xfrm flipV="1">
            <a:off x="6662452" y="3424175"/>
            <a:ext cx="2803369"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8832CF-4C4B-B551-028E-5B381C5D481B}"/>
              </a:ext>
            </a:extLst>
          </p:cNvPr>
          <p:cNvCxnSpPr>
            <a:stCxn id="13" idx="0"/>
          </p:cNvCxnSpPr>
          <p:nvPr/>
        </p:nvCxnSpPr>
        <p:spPr>
          <a:xfrm flipV="1">
            <a:off x="7506790" y="2351314"/>
            <a:ext cx="940524" cy="100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F603146-2F0C-A52D-5709-6A61728A2BDB}"/>
              </a:ext>
            </a:extLst>
          </p:cNvPr>
          <p:cNvPicPr>
            <a:picLocks noChangeAspect="1"/>
          </p:cNvPicPr>
          <p:nvPr/>
        </p:nvPicPr>
        <p:blipFill>
          <a:blip r:embed="rId13"/>
          <a:stretch>
            <a:fillRect/>
          </a:stretch>
        </p:blipFill>
        <p:spPr>
          <a:xfrm>
            <a:off x="198044" y="4703710"/>
            <a:ext cx="5408935" cy="1709721"/>
          </a:xfrm>
          <a:prstGeom prst="rect">
            <a:avLst/>
          </a:prstGeom>
        </p:spPr>
      </p:pic>
      <p:pic>
        <p:nvPicPr>
          <p:cNvPr id="33" name="Picture 32">
            <a:extLst>
              <a:ext uri="{FF2B5EF4-FFF2-40B4-BE49-F238E27FC236}">
                <a16:creationId xmlns:a16="http://schemas.microsoft.com/office/drawing/2014/main" id="{B48F445A-FE1D-E82D-426B-BF98BC1E347F}"/>
              </a:ext>
            </a:extLst>
          </p:cNvPr>
          <p:cNvPicPr>
            <a:picLocks noChangeAspect="1"/>
          </p:cNvPicPr>
          <p:nvPr/>
        </p:nvPicPr>
        <p:blipFill>
          <a:blip r:embed="rId14"/>
          <a:stretch>
            <a:fillRect/>
          </a:stretch>
        </p:blipFill>
        <p:spPr>
          <a:xfrm>
            <a:off x="5690270" y="4722315"/>
            <a:ext cx="6400000" cy="1657143"/>
          </a:xfrm>
          <a:prstGeom prst="rect">
            <a:avLst/>
          </a:prstGeom>
        </p:spPr>
      </p:pic>
      <p:cxnSp>
        <p:nvCxnSpPr>
          <p:cNvPr id="35" name="Connector: Elbow 34">
            <a:extLst>
              <a:ext uri="{FF2B5EF4-FFF2-40B4-BE49-F238E27FC236}">
                <a16:creationId xmlns:a16="http://schemas.microsoft.com/office/drawing/2014/main" id="{41CBFCDD-4727-3D3E-22F8-D140BA600328}"/>
              </a:ext>
            </a:extLst>
          </p:cNvPr>
          <p:cNvCxnSpPr>
            <a:cxnSpLocks/>
            <a:stCxn id="18" idx="1"/>
            <a:endCxn id="6" idx="0"/>
          </p:cNvCxnSpPr>
          <p:nvPr/>
        </p:nvCxnSpPr>
        <p:spPr>
          <a:xfrm rot="10800000" flipV="1">
            <a:off x="7023463" y="2223505"/>
            <a:ext cx="1337090" cy="82369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P spid="12" grpId="0" animBg="1"/>
      <p:bldP spid="14" grpId="0"/>
      <p:bldP spid="19"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2" name="Picture 4" descr="On-premises forwarding to Azure DNS">
            <a:extLst>
              <a:ext uri="{FF2B5EF4-FFF2-40B4-BE49-F238E27FC236}">
                <a16:creationId xmlns:a16="http://schemas.microsoft.com/office/drawing/2014/main" id="{C8A185D7-48BC-F78F-79F4-B40AED8B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967" y="1356967"/>
            <a:ext cx="73628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B668-9D07-468F-2826-CDA0A50E6950}"/>
              </a:ext>
            </a:extLst>
          </p:cNvPr>
          <p:cNvSpPr>
            <a:spLocks noGrp="1"/>
          </p:cNvSpPr>
          <p:nvPr>
            <p:ph type="title"/>
          </p:nvPr>
        </p:nvSpPr>
        <p:spPr/>
        <p:txBody>
          <a:bodyPr/>
          <a:lstStyle/>
          <a:p>
            <a:r>
              <a:rPr lang="nb-NO" dirty="0"/>
              <a:t>Azure Private DNS Resolver</a:t>
            </a:r>
            <a:endParaRPr lang="en-US" dirty="0"/>
          </a:p>
        </p:txBody>
      </p:sp>
      <p:pic>
        <p:nvPicPr>
          <p:cNvPr id="1026" name="Picture 2" descr="arch">
            <a:extLst>
              <a:ext uri="{FF2B5EF4-FFF2-40B4-BE49-F238E27FC236}">
                <a16:creationId xmlns:a16="http://schemas.microsoft.com/office/drawing/2014/main" id="{739D6B31-D0C6-02F0-27D7-EB1BE2675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80" y="1892618"/>
            <a:ext cx="11132820" cy="397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66604-75AB-AD5F-07D0-33364C0AC025}"/>
              </a:ext>
            </a:extLst>
          </p:cNvPr>
          <p:cNvSpPr txBox="1"/>
          <p:nvPr/>
        </p:nvSpPr>
        <p:spPr>
          <a:xfrm>
            <a:off x="1950886" y="6264633"/>
            <a:ext cx="8518207" cy="369332"/>
          </a:xfrm>
          <a:prstGeom prst="rect">
            <a:avLst/>
          </a:prstGeom>
          <a:noFill/>
        </p:spPr>
        <p:txBody>
          <a:bodyPr wrap="square">
            <a:spAutoFit/>
          </a:bodyPr>
          <a:lstStyle/>
          <a:p>
            <a:pPr algn="ctr"/>
            <a:r>
              <a:rPr lang="en-US" dirty="0">
                <a:hlinkClick r:id="rId4"/>
              </a:rPr>
              <a:t>https://learn.microsoft.com/en-us/azure/dns/dns-private-resolver-overview</a:t>
            </a:r>
            <a:r>
              <a:rPr lang="en-US" dirty="0"/>
              <a:t> </a:t>
            </a:r>
          </a:p>
        </p:txBody>
      </p:sp>
    </p:spTree>
    <p:extLst>
      <p:ext uri="{BB962C8B-B14F-4D97-AF65-F5344CB8AC3E}">
        <p14:creationId xmlns:p14="http://schemas.microsoft.com/office/powerpoint/2010/main" val="19666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925F-7C4B-9A04-FAEC-3268DD70660D}"/>
              </a:ext>
            </a:extLst>
          </p:cNvPr>
          <p:cNvSpPr>
            <a:spLocks noGrp="1"/>
          </p:cNvSpPr>
          <p:nvPr>
            <p:ph type="title"/>
          </p:nvPr>
        </p:nvSpPr>
        <p:spPr/>
        <p:txBody>
          <a:bodyPr/>
          <a:lstStyle/>
          <a:p>
            <a:r>
              <a:rPr lang="nb-NO" dirty="0"/>
              <a:t>Labs</a:t>
            </a:r>
            <a:endParaRPr lang="en-US" dirty="0"/>
          </a:p>
        </p:txBody>
      </p:sp>
      <p:pic>
        <p:nvPicPr>
          <p:cNvPr id="5" name="Picture 4">
            <a:extLst>
              <a:ext uri="{FF2B5EF4-FFF2-40B4-BE49-F238E27FC236}">
                <a16:creationId xmlns:a16="http://schemas.microsoft.com/office/drawing/2014/main" id="{AFD38941-BF4D-9F3F-7965-86DADBD63EFA}"/>
              </a:ext>
            </a:extLst>
          </p:cNvPr>
          <p:cNvPicPr>
            <a:picLocks noChangeAspect="1"/>
          </p:cNvPicPr>
          <p:nvPr/>
        </p:nvPicPr>
        <p:blipFill>
          <a:blip r:embed="rId2"/>
          <a:stretch>
            <a:fillRect/>
          </a:stretch>
        </p:blipFill>
        <p:spPr>
          <a:xfrm>
            <a:off x="0" y="1555400"/>
            <a:ext cx="11991416" cy="4461578"/>
          </a:xfrm>
          <a:prstGeom prst="rect">
            <a:avLst/>
          </a:prstGeom>
        </p:spPr>
      </p:pic>
    </p:spTree>
    <p:extLst>
      <p:ext uri="{BB962C8B-B14F-4D97-AF65-F5344CB8AC3E}">
        <p14:creationId xmlns:p14="http://schemas.microsoft.com/office/powerpoint/2010/main" val="175893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10929</TotalTime>
  <Words>1553</Words>
  <Application>Microsoft Office PowerPoint</Application>
  <PresentationFormat>Widescreen</PresentationFormat>
  <Paragraphs>175</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464</cp:revision>
  <dcterms:created xsi:type="dcterms:W3CDTF">2021-09-08T19:49:35Z</dcterms:created>
  <dcterms:modified xsi:type="dcterms:W3CDTF">2023-06-27T12:58:32Z</dcterms:modified>
</cp:coreProperties>
</file>