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076136299" r:id="rId2"/>
    <p:sldId id="301" r:id="rId3"/>
    <p:sldId id="2076136377" r:id="rId4"/>
    <p:sldId id="2076136376" r:id="rId5"/>
    <p:sldId id="2076136347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0482" autoAdjust="0"/>
  </p:normalViewPr>
  <p:slideViewPr>
    <p:cSldViewPr snapToGrid="0">
      <p:cViewPr varScale="1">
        <p:scale>
          <a:sx n="125" d="100"/>
          <a:sy n="125" d="100"/>
        </p:scale>
        <p:origin x="1662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B77B-8C2F-499B-AE9C-A56E6D14A93C}" type="datetimeFigureOut">
              <a:rPr lang="nb-NO" smtClean="0"/>
              <a:t>09.02.2025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52E1-8A48-429C-8A5A-7D4445DBC1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8ADC-B16E-E2B1-C067-8FC776DF9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A06940-C675-7009-C465-4751D10400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9041C4-890D-A789-9968-532D3E7D2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C21A3-1FA0-5E23-A59E-B66D77E0FF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87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46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258891" y="3711157"/>
            <a:ext cx="6100094" cy="12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Working with Azure Virtual WAN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88924" y="5601215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25.02.2025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DCA261C-CB9C-438E-83DA-373119F6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5D6A8592-4B29-429E-A8AC-240C35AA10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B4F9340-9209-DC4A-2018-5A3B067ABD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9509" y="3261157"/>
            <a:ext cx="900000" cy="900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7F84C5F-8D18-5C78-6CCB-3A3E525417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37009" y="1321727"/>
            <a:ext cx="900000" cy="90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F7915B9-34ED-30DD-D70A-7C3C6AE82A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37532" y="1294603"/>
            <a:ext cx="900000" cy="90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515A351-8AAC-E087-0D93-CE474C2860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36239" y="3261157"/>
            <a:ext cx="900000" cy="900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BBAD3E4-0529-DD21-8644-553E3E69E4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27336" y="2032181"/>
            <a:ext cx="900000" cy="900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0B05450-88F2-E3A9-3B07-F853DE303D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70199" y="2320230"/>
            <a:ext cx="900000" cy="900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3FB6E25-00C2-CEC0-960A-EF1FBCAA65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28030" y="4298248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4728000"/>
          </a:xfrm>
        </p:spPr>
        <p:txBody>
          <a:bodyPr/>
          <a:lstStyle/>
          <a:p>
            <a:pPr marL="152396" indent="0">
              <a:buNone/>
            </a:pPr>
            <a:r>
              <a:rPr lang="en-US" dirty="0" err="1"/>
              <a:t>IaC</a:t>
            </a:r>
            <a:r>
              <a:rPr lang="en-US" dirty="0"/>
              <a:t> workshops roadmap:</a:t>
            </a:r>
          </a:p>
          <a:p>
            <a:r>
              <a:rPr lang="en-US" dirty="0"/>
              <a:t>[x] 2021-2022 - AKS workshops 6 out of 8</a:t>
            </a:r>
          </a:p>
          <a:p>
            <a:r>
              <a:rPr lang="en-US" dirty="0"/>
              <a:t>[x] Automate workload provisioning with Azure DevOps</a:t>
            </a:r>
          </a:p>
          <a:p>
            <a:r>
              <a:rPr lang="en-US" dirty="0"/>
              <a:t>[x] Load-balancing options on Azure</a:t>
            </a:r>
          </a:p>
          <a:p>
            <a:r>
              <a:rPr lang="en-US" dirty="0"/>
              <a:t>[x] Automate DNS and certificates management on Azure</a:t>
            </a:r>
          </a:p>
          <a:p>
            <a:r>
              <a:rPr lang="en-US" strike="sngStrike" dirty="0"/>
              <a:t>[  ] Working with Azure Container Apps</a:t>
            </a:r>
          </a:p>
          <a:p>
            <a:r>
              <a:rPr lang="en-US" dirty="0"/>
              <a:t>[x] Working with Azure Private Links</a:t>
            </a:r>
          </a:p>
          <a:p>
            <a:r>
              <a:rPr lang="en-US" dirty="0"/>
              <a:t>[x] Working with Azure Network Watcher</a:t>
            </a:r>
          </a:p>
          <a:p>
            <a:r>
              <a:rPr lang="en-US" dirty="0"/>
              <a:t>[x] Working with Azure Policies</a:t>
            </a:r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F8C3B79-94E3-44D5-A894-72B7750A7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6580D-9A92-A368-6F51-198BD3612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74EA-359D-A8B9-FDD6-19ABA006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08C24-866D-B883-7458-F47E429D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4728000"/>
          </a:xfrm>
        </p:spPr>
        <p:txBody>
          <a:bodyPr/>
          <a:lstStyle/>
          <a:p>
            <a:pPr marL="152396" indent="0">
              <a:buNone/>
            </a:pPr>
            <a:r>
              <a:rPr lang="en-US" dirty="0" err="1"/>
              <a:t>IaC</a:t>
            </a:r>
            <a:r>
              <a:rPr lang="en-US" dirty="0"/>
              <a:t> workshops roadmap 2025:</a:t>
            </a:r>
          </a:p>
          <a:p>
            <a:r>
              <a:rPr lang="en-US" b="1" dirty="0"/>
              <a:t>[  ] Working with Azure Virtual WAN</a:t>
            </a:r>
          </a:p>
          <a:p>
            <a:r>
              <a:rPr lang="en-US" dirty="0"/>
              <a:t>[  ] Working with Azure Firewall</a:t>
            </a:r>
          </a:p>
          <a:p>
            <a:r>
              <a:rPr lang="en-US" dirty="0"/>
              <a:t>[  ] Hub-spoke network topology in Azure </a:t>
            </a:r>
          </a:p>
          <a:p>
            <a:endParaRPr lang="en-US" dirty="0"/>
          </a:p>
          <a:p>
            <a:r>
              <a:rPr lang="en-US" dirty="0"/>
              <a:t>“regular” events - very unlikely </a:t>
            </a:r>
            <a:r>
              <a:rPr lang="en-US" dirty="0">
                <a:sym typeface="Wingdings" panose="05000000000000000000" pitchFamily="2" charset="2"/>
              </a:rPr>
              <a:t>, but ping me if you have interesting topic to present</a:t>
            </a: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3724A0F7-8682-F77A-5801-3C99EEFD12B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73CDCA7-F2B4-4EAC-D7E6-BE31D4ADA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5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9CA1B3-468A-26E6-4948-78B21B685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BBF32B4-55D6-0460-4DB2-835619876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D8D7E2-7672-A8B0-CE3F-AC888ADD3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62A4FED-1CD7-EEEE-BDB3-36CD6C6B3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390F233C-71BA-7614-A2E3-44F0C022B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54BAD2D-19B9-0BB1-1943-365C34B4ACF6}"/>
              </a:ext>
            </a:extLst>
          </p:cNvPr>
          <p:cNvSpPr txBox="1"/>
          <p:nvPr/>
        </p:nvSpPr>
        <p:spPr>
          <a:xfrm>
            <a:off x="258891" y="3711157"/>
            <a:ext cx="6100094" cy="12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Working with Azure Virtual WAN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0052020E-FE52-9AA3-435A-F6B4710C2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9EF4BAD-BA7A-D83B-012D-9DDAF8DAC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Graphic 4">
            <a:extLst>
              <a:ext uri="{FF2B5EF4-FFF2-40B4-BE49-F238E27FC236}">
                <a16:creationId xmlns:a16="http://schemas.microsoft.com/office/drawing/2014/main" id="{EA47D51D-AC27-A83E-46F9-BA9544E44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  <p:pic>
        <p:nvPicPr>
          <p:cNvPr id="13" name="Google Shape;56;p13">
            <a:extLst>
              <a:ext uri="{FF2B5EF4-FFF2-40B4-BE49-F238E27FC236}">
                <a16:creationId xmlns:a16="http://schemas.microsoft.com/office/drawing/2014/main" id="{B2AECD4A-9361-75A4-FBE9-9D278463C4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513985C-81A7-E2A5-4436-CE4F63FB0E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9509" y="3261157"/>
            <a:ext cx="900000" cy="900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C761F2F-63A8-099F-EBF9-7BD51EDABE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37009" y="1321727"/>
            <a:ext cx="900000" cy="90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C8147D2-B8DF-7DF3-47CA-70E7571FF3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37532" y="1294603"/>
            <a:ext cx="900000" cy="90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8CAB38A-900E-9A67-0B2C-EB106340A6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36239" y="3261157"/>
            <a:ext cx="900000" cy="900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6508609-75DF-3C48-3E10-00B0619044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27336" y="2032181"/>
            <a:ext cx="900000" cy="900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A782207-A732-AF33-A11F-FDA585B05A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70199" y="2320230"/>
            <a:ext cx="900000" cy="900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6BE2E49-F9A0-B739-6AAA-9361B040079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28030" y="4298248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2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925F-7C4B-9A04-FAEC-3268DD70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Labs</a:t>
            </a:r>
            <a:endParaRPr lang="en-US" dirty="0"/>
          </a:p>
        </p:txBody>
      </p:sp>
      <p:pic>
        <p:nvPicPr>
          <p:cNvPr id="3" name="Google Shape;56;p13">
            <a:extLst>
              <a:ext uri="{FF2B5EF4-FFF2-40B4-BE49-F238E27FC236}">
                <a16:creationId xmlns:a16="http://schemas.microsoft.com/office/drawing/2014/main" id="{784183D5-F0A0-38CD-1AA1-AB743AA06EE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28180BB-A110-6A23-58EF-D986D1A61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137" y="6121057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310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11376</TotalTime>
  <Words>151</Words>
  <Application>Microsoft Office PowerPoint</Application>
  <PresentationFormat>Widescreen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JetBrains Mono</vt:lpstr>
      <vt:lpstr>Wingdings</vt:lpstr>
      <vt:lpstr>1_Office Theme</vt:lpstr>
      <vt:lpstr>PowerPoint Presentation</vt:lpstr>
      <vt:lpstr>Infrastructure as Code User Group roadmap</vt:lpstr>
      <vt:lpstr>Infrastructure as Code User Group roadmap</vt:lpstr>
      <vt:lpstr>PowerPoint Presentation</vt:lpstr>
      <vt:lpstr>Labs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540</cp:revision>
  <dcterms:created xsi:type="dcterms:W3CDTF">2021-09-08T19:49:35Z</dcterms:created>
  <dcterms:modified xsi:type="dcterms:W3CDTF">2025-02-09T22:30:06Z</dcterms:modified>
</cp:coreProperties>
</file>