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1"/>
  </p:notesMasterIdLst>
  <p:handoutMasterIdLst>
    <p:handoutMasterId r:id="rId12"/>
  </p:handoutMasterIdLst>
  <p:sldIdLst>
    <p:sldId id="603" r:id="rId8"/>
    <p:sldId id="2612" r:id="rId9"/>
    <p:sldId id="582" r:id="rId1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96FF"/>
    <a:srgbClr val="1D1D1A"/>
    <a:srgbClr val="F2F2F2"/>
    <a:srgbClr val="4F81BD"/>
    <a:srgbClr val="E2F9D0"/>
    <a:srgbClr val="221815"/>
    <a:srgbClr val="91A2BF"/>
    <a:srgbClr val="66BA36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5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-Medium" panose="020B0602020204020303" pitchFamily="34" charset="-79"/>
                <a:ea typeface="Microsoft YaHei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0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-Medium" panose="020B0602020204020303" pitchFamily="34" charset="-79"/>
                <a:ea typeface="Microsoft YaHei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2025/5/30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  <p:sldLayoutId id="2147483981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479327/article/details/145565359" TargetMode="External"/><Relationship Id="rId2" Type="http://schemas.openxmlformats.org/officeDocument/2006/relationships/hyperlink" Target="https://blog.csdn.net/weixin_42479327/article/details/139574507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blog.csdn.net/weixin_42479327/article/details/145865411?spm=1001.2014.3001.55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AF9D07-1819-0D4C-806D-91F452DC89CF}"/>
              </a:ext>
            </a:extLst>
          </p:cNvPr>
          <p:cNvSpPr/>
          <p:nvPr/>
        </p:nvSpPr>
        <p:spPr>
          <a:xfrm>
            <a:off x="0" y="1014787"/>
            <a:ext cx="12196763" cy="4440082"/>
          </a:xfrm>
          <a:prstGeom prst="rect">
            <a:avLst/>
          </a:prstGeom>
          <a:solidFill>
            <a:srgbClr val="1D1D1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7254" y="4448874"/>
            <a:ext cx="1944216" cy="643926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486280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1112853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852696" y="2153972"/>
            <a:ext cx="11171138" cy="200296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9600" kern="0" dirty="0">
                <a:solidFill>
                  <a:schemeClr val="tx2"/>
                </a:solidFill>
                <a:latin typeface="Futura-Medium" panose="020B0602020204020303" pitchFamily="34" charset="-79"/>
                <a:ea typeface="+mj-ea"/>
                <a:cs typeface="Futura-Medium" panose="020B0602020204020303" pitchFamily="34" charset="-79"/>
              </a:rPr>
              <a:t>XXXX</a:t>
            </a:r>
            <a:endParaRPr lang="zh-CN" altLang="en-US" sz="9600" kern="0" dirty="0">
              <a:solidFill>
                <a:schemeClr val="tx2"/>
              </a:solidFill>
              <a:latin typeface="Futura-Medium" panose="020B0602020204020303" pitchFamily="34" charset="-79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8265-045D-8048-85EA-FB5D8D9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5318F-E07F-A64B-8606-A5987F823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hlinkClick r:id="rId2"/>
              </a:rPr>
              <a:t>https://blog.csdn.net/weixin_42479327/article/details/139574507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" altLang="zh-CN" sz="2000" dirty="0"/>
              <a:t>https://</a:t>
            </a:r>
            <a:r>
              <a:rPr lang="en" altLang="zh-CN" sz="2000" dirty="0" err="1"/>
              <a:t>github.com</a:t>
            </a:r>
            <a:r>
              <a:rPr lang="en" altLang="zh-CN" sz="2000" dirty="0"/>
              <a:t>/Hoper-J/AI-Guide-and-Demos-</a:t>
            </a:r>
            <a:r>
              <a:rPr lang="en" altLang="zh-CN" sz="2000" dirty="0" err="1"/>
              <a:t>zh_CN</a:t>
            </a:r>
            <a:r>
              <a:rPr lang="en" altLang="zh-CN" sz="2000" dirty="0"/>
              <a:t>/blob/master/Guide/20.%20RAG%20%E5%85%A5%E9%97%A8%E5%AE%9E%E8%B7%B5%EF%BC%9A%E4%BB%8E%E6%96%87%E6%A1%A3%E6%8B%86%E5%88%86%E5%88%B0%E5%90%91%E9%87%8F%E6%95%B0%E6%8D%AE%E5%BA%93%E4%B8%8E%E9%97%AE%E7%AD%94%E6%9E%84%E5%BB%BA.md</a:t>
            </a:r>
          </a:p>
          <a:p>
            <a:pPr>
              <a:lnSpc>
                <a:spcPct val="150000"/>
              </a:lnSpc>
            </a:pPr>
            <a:r>
              <a:rPr lang="en" altLang="zh-CN" sz="2000" dirty="0">
                <a:hlinkClick r:id="rId3"/>
              </a:rPr>
              <a:t>https://blog.csdn.net/weixin_42479327/article/details/145565359</a:t>
            </a:r>
            <a:endParaRPr lang="en" altLang="zh-CN" sz="2000" dirty="0"/>
          </a:p>
          <a:p>
            <a:pPr>
              <a:lnSpc>
                <a:spcPct val="150000"/>
              </a:lnSpc>
            </a:pPr>
            <a:r>
              <a:rPr lang="en" altLang="zh-CN" sz="2000" dirty="0">
                <a:hlinkClick r:id="rId4"/>
              </a:rPr>
              <a:t>https://blog.csdn.net/weixin_42479327/article/details/145865411?spm=1001.2014.3001.5502</a:t>
            </a:r>
            <a:endParaRPr lang="en" altLang="zh-CN" sz="2000" dirty="0"/>
          </a:p>
          <a:p>
            <a:pPr>
              <a:lnSpc>
                <a:spcPct val="150000"/>
              </a:lnSpc>
            </a:pPr>
            <a:endParaRPr lang="en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1854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36337</TotalTime>
  <Words>177</Words>
  <Application>Microsoft Macintosh PowerPoint</Application>
  <PresentationFormat>自定义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Microsoft YaHei</vt:lpstr>
      <vt:lpstr>Microsoft YaHei</vt:lpstr>
      <vt:lpstr>ACGN-MiaoGB-Flash</vt:lpstr>
      <vt:lpstr>Arial</vt:lpstr>
      <vt:lpstr>Calibri</vt:lpstr>
      <vt:lpstr>Futura-Medium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Inference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10443</cp:revision>
  <cp:lastPrinted>2023-09-08T09:14:01Z</cp:lastPrinted>
  <dcterms:created xsi:type="dcterms:W3CDTF">2020-08-28T08:44:19Z</dcterms:created>
  <dcterms:modified xsi:type="dcterms:W3CDTF">2025-05-30T03:23:36Z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