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ink/ink6.xml" ContentType="application/inkml+xml"/>
  <Override PartName="/ppt/ink/ink7.xml" ContentType="application/inkml+xml"/>
  <Override PartName="/ppt/notesSlides/notesSlide4.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32"/>
  </p:notesMasterIdLst>
  <p:handoutMasterIdLst>
    <p:handoutMasterId r:id="rId33"/>
  </p:handoutMasterIdLst>
  <p:sldIdLst>
    <p:sldId id="603" r:id="rId6"/>
    <p:sldId id="2417" r:id="rId7"/>
    <p:sldId id="259" r:id="rId8"/>
    <p:sldId id="2420" r:id="rId9"/>
    <p:sldId id="2425" r:id="rId10"/>
    <p:sldId id="2424" r:id="rId11"/>
    <p:sldId id="2426" r:id="rId12"/>
    <p:sldId id="2428" r:id="rId13"/>
    <p:sldId id="2429" r:id="rId14"/>
    <p:sldId id="2427" r:id="rId15"/>
    <p:sldId id="2432" r:id="rId16"/>
    <p:sldId id="2431" r:id="rId17"/>
    <p:sldId id="2430" r:id="rId18"/>
    <p:sldId id="2421" r:id="rId19"/>
    <p:sldId id="2436" r:id="rId20"/>
    <p:sldId id="2434" r:id="rId21"/>
    <p:sldId id="2435" r:id="rId22"/>
    <p:sldId id="2433" r:id="rId23"/>
    <p:sldId id="2438" r:id="rId24"/>
    <p:sldId id="2442" r:id="rId25"/>
    <p:sldId id="2439" r:id="rId26"/>
    <p:sldId id="2443" r:id="rId27"/>
    <p:sldId id="2440" r:id="rId28"/>
    <p:sldId id="2441" r:id="rId29"/>
    <p:sldId id="582" r:id="rId30"/>
    <p:sldId id="2419" r:id="rId31"/>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BA36"/>
    <a:srgbClr val="EBF1DE"/>
    <a:srgbClr val="1D1D1A"/>
    <a:srgbClr val="595757"/>
    <a:srgbClr val="221815"/>
    <a:srgbClr val="91A2BF"/>
    <a:srgbClr val="E4EBEA"/>
    <a:srgbClr val="C0000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3" autoAdjust="0"/>
    <p:restoredTop sz="96291" autoAdjust="0"/>
  </p:normalViewPr>
  <p:slideViewPr>
    <p:cSldViewPr snapToGrid="0" snapToObjects="1">
      <p:cViewPr varScale="1">
        <p:scale>
          <a:sx n="124" d="100"/>
          <a:sy n="124" d="100"/>
        </p:scale>
        <p:origin x="-72" y="2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1/14/25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04:47.460"/>
    </inkml:context>
    <inkml:brush xml:id="br0">
      <inkml:brushProperty name="width" value="0.05292" units="cm"/>
      <inkml:brushProperty name="height" value="0.05292" units="cm"/>
      <inkml:brushProperty name="color" value="#FF0000"/>
    </inkml:brush>
  </inkml:definitions>
  <inkml:trace contextRef="#ctx0" brushRef="#br0">11316 4817 9638,'-3'9'7365,"0"-2"-5982,3-7-660,-4 9 481,19-4-784,10 7-11,36-9-180,-17-2 1,6-1-1202,-6-1 0,3 0 0,2-1 1276,7 0 1,2-1 0,6 0-146,-9 0 0,5-1 0,2 1 0,0-1 0,-1 0-345,-3 1 0,-1 0 0,0 0 0,0-1 0,1 1 252,7-1 0,1 1 0,1-1 0,-3 0 1,-4 1-497,-7 0 0,-2 1 0,-3 0 0,-3 0 483,23-2 0,-10 0 42,2-2-123,-9 1 90,10-3-51,-24 3 1936,-2-1-1858,-26 3 984,-7 2-1118,-1 0 2774,-1 0-3821,-9 1-1264,-12-1-758,-15 1 3114,-27 7 0,32-5 0,-8 5 0</inkml:trace>
  <inkml:trace contextRef="#ctx0" brushRef="#br0" timeOffset="533">11403 4937 13508,'-6'1'3786,"1"0"-3002,5-1 46,2 5-58,8-1-83,11 3-56,15-3-96,16-1-641,-10-2 1,9-1-1,4 0 241,5-2 0,5-1 0,3-1 1,-1 1-590,-14 2 0,-1-1 0,1 1 1,1 0-1,1-1 501,2 0 1,4 0-1,2-1 1,-2 0-1,-4 1 1,-6 0 11,8 0 1,-8 0-1,1 1-16,2 0 0,0 1 0,-9-1 123,14 1-17,-13 0-17,-2 0-27,-11 0 50,-10 0 1008,-10 0-526,-9 0 2419,-2 0-2633,-2 0-626,1-2-141,0 2-258,2-3-413,-1 1-1642,-1-2-6239,0-1 8894,-4-2 0,2 3 0,-2 1 0</inkml:trace>
  <inkml:trace contextRef="#ctx0" brushRef="#br0" timeOffset="2050">11408 6736 19344,'-17'0'2117,"1"0"-1203,14 1-606,0 0 28,8 1-168,21-1 22,35-1-1231,-10-2 0,9-1 1085,-4 2 1,7 0 0,3 0 0,-4 0-630,-11 0 0,-2 0 1,1 0-1,1-1 653,0 2 1,3-1-1,1 0 1,-3 1-1,-5 0-5,4 1 1,-5 1-1,-3 0-40,6 0 0,-2 1 97,0 2 0,-3 1 9,18 1-76,-14-3 1,0-1 13,-11-1 0,-2-1 14,0-2 1,-1 0 1865,14-7-1707,-34 0 3234,-5-6-3474,-16 6 131,-4-2-209,-5 4-79,-2 1-196,1 3-280,-1 0-2217,-12 2-713,-8-1 3563,1 0 0,-1 2 0,1-1 0,-9 0 0</inkml:trace>
  <inkml:trace contextRef="#ctx0" brushRef="#br0" timeOffset="2649">11196 6933 15227,'2'-3'3798,"3"1"-3137,8 1-28,4 0 414,38-5-829,-24 2 1,3 1-43,23-2 1,6 0-58,-15 2 1,1 1 0,3 0-696,7 0 0,2 0 0,6 1 634,-10 0 0,4 1 0,3-1 1,-1 1-1,-5 0-46,-3 0 1,-3 0 0,-1 0-1,3 0 4,10 0 1,4 0 0,-3 0 0,-8 0 25,0 0 0,-5 0-655,3 0 0,-4 0 663,-17 0 1,0 0 69,11-1 1,-3-1 64,-6-1 470,-2-1-381,-28 1 1663,-4 3-1870,-3-2 1695,-1 1-1711,-1-2-18,1 2 7,1-1-34,1 1 89,0-1-95,0 0-11,0 1-1547,0 0-94,-3 0-2812,-5 1 4464,-4 0 0,3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19:20.459"/>
    </inkml:context>
    <inkml:brush xml:id="br0">
      <inkml:brushProperty name="width" value="0.05292" units="cm"/>
      <inkml:brushProperty name="height" value="0.05292" units="cm"/>
      <inkml:brushProperty name="color" value="#FF0000"/>
    </inkml:brush>
  </inkml:definitions>
  <inkml:trace contextRef="#ctx0" brushRef="#br0">10405 14620 18800,'-28'1'1927,"33"-2"-1417,31-3-239,-1 1 1,5 0-31,6 0 1,4-1-99,-3 2 1,3-1 0,2 0-1389,-3 1 1,1 0 0,2 0-1,2 0 1354,-4 0 1,2 0 0,1 1 0,1-1 0,1 0-39,4 0 1,-1 0 0,3 0 0,1 0-1,4 1-24,-12-1 0,3 1 0,2 0 0,1 1 0,1-1 0,1 0 0,-1 0 0,0 0-8,2 1 1,1-1 0,0 0 0,1 1 0,-1-1 0,1 1 0,-1-1 0,0 1-157,-1-1 1,0 1 0,-1 0-1,0-1 1,1 1 0,0 0-1,0 0 1,2 0 191,-2 0 0,2 0 1,1 1-1,1-1 1,-1 1-1,-1 0 1,-2-1-1,-3 1 0,-5-1-23,12 0 1,-6 0 0,-3 0 0,1 1 0,3-1-14,-1 1 1,3-1-1,1 1 1,-1 0-1,-2 0 1,-6-1 9,3 0 0,-5-1 0,-2 1 0,0-2 3,11-1 0,-2-1 1,0-1 19,4-3 1,-1-2 0,-5 0-14,1-2 0,-5-2-12,3-1 1,-6-1 8,-13-2 146,-7-7-202,-17 7 1531,-21-15-2377,-41 8-163,-8 2 1,-1 10 0,-1 3-1078,21 5 0,1 1 2086,-16-1 0,5 0 0,10 1 0,10 2 0</inkml:trace>
  <inkml:trace contextRef="#ctx0" brushRef="#br0" timeOffset="539">10792 14659 12608,'-31'13'1179,"-1"0"0,-18 8 1453,48-5-1960,14-6 848,21-6-1184,3-2 1,7-2-95,2-3 1,4-1 0,3 0-684,-1 0 0,2 0 1,2-1-1,2 0 541,-2 0 1,2 0 0,1-1 0,1 0 0,1 1-277,-6 0 0,1 1 0,1-1 0,0 1 0,1 0 0,-1 0 194,2 1 1,1-1 0,-1 1-1,1 0 1,0 0 0,1 1-229,-1-1 1,1 1 0,-1 1 0,1-1 0,2 1-1,3-1 243,-5 1 1,3 1 0,1-1-1,2 0 1,0 1 0,-1 0 0,-2-1-1,-2 1-190,5 0 0,-2-1 0,-2 1 0,0 0 0,2 0 0,1 0 173,-6 0 1,2 0 0,1 0 0,1 0 0,-1 0-1,-1 0 1,-2 0 0,-4 0 189,10 0 1,-4 0-1,-3 0 1,2 0-1,2-1-145,-1 0 1,3 0 0,0-1 0,1 0-1,0 0 1,-1-1-9,-1 0 0,0 0 0,0-1 1,-1-1-1,-1 1 0,-2 0-43,2 0 0,-1 1 0,-2-1 0,-2 0 1,-2 0 14,6-2 0,-1 0 0,-6-1 0,-12 1 93,1-3 1588,-9-1-1426,-16 3 2038,-3 0-2150,-15 4 391,-5 0-520,-1-1 3353,-3 1-3667,2-2-861,3 2-1704,-3-3 2840,-9-4 0,8 5 0,-5-3 0</inkml:trace>
  <inkml:trace contextRef="#ctx0" brushRef="#br0" timeOffset="29187">16071 12118 17759,'61'8'1275,"-6"-5"0,12-2 0,0-2-2904,-4-2 0,1-2 0,4 0 1722,-18 2 0,4 0 1,2 0-1,1-1 1,0 1-1,-3-1-43,6-2 1,-4 1-1,2-1 1,2 0-1,5 0-143,-9 2 0,4-1 0,4 0 0,2 1 0,1-1 0,0 0 1,-2 1-1,-3-1 0,-3 1 103,5-1 0,-4 1 0,-2-1 1,0 1-1,3-1 0,5 0-33,-12 2 0,4-2 1,2 1-1,3 0 0,2-1 1,-1 1-1,1-1 0,-2 0 1,-1 1-1,-4-1 0,-3 1 33,7-2 1,-2 1-1,-4 0 1,-1-1-1,0 1 1,-1 0-1,2-1 3,8 0 0,0 0 0,0-1 0,-1 1 0,-1-1 0,0 1 71,-4-1 0,1 0 0,-1 1 0,-2-1 0,-3 1 0,-5 0-57,10-1 0,-6 0 0,-3 1 57,16-2 0,-7 0 1322,0 2-1176,-47 5 1660,-5 1-1890,-5 0 450,-1 0-2198,-6 0 680,-13 0-5950,-6 0 7018,-15 0 0,19 0 0,2 0 0</inkml:trace>
  <inkml:trace contextRef="#ctx0" brushRef="#br0" timeOffset="29834">16588 12244 14471,'-4'0'2005,"1"0"-532,3 0-879,52-6-2509,7 2 1,11-2 2209,-12 1 0,4 0 0,8-1-176,-17 2 0,5-1 0,5 0 1,2 0-1,0-1 0,-1 1 1,-5 0-88,0 0 0,-4 1 1,0 0-1,0-1 1,1 1-1,4-1-16,-4 0 1,3 0 0,2 0 0,1 0 0,0-1 0,0 1 0,-3 0 0,-2 0-103,6 0 0,-2 0 0,-1 0 0,-1 0 0,-1 0 0,1 0 105,0 0 1,0 0 0,-1 1-1,0-1 1,1 1 0,-1-1-14,-1 1 1,-1-1-1,0 1 1,1 0 0,0 0-1,2-1 8,-3 1 0,3 0 1,0 0-1,1 0 1,-1 0-1,-1 0 1,-3-1-266,10 0 0,-2 0 0,-2 1 0,-1-1 0,-1 0 281,-2 1 0,0-1 1,-1 1-1,-3 0 1,-4 0 84,7-3 1,-4 1 0,-10 0 1973,12-3-1613,-16 1 1128,-18 4-1430,-18 3 1681,-2 1-2030,3 0 3510,-2 0-3335,4 0 208,-4 0-2079,0 0 1871,-6 0 0,3 0 0,-2 0 0</inkml:trace>
  <inkml:trace contextRef="#ctx0" brushRef="#br0" timeOffset="53815">11907 13013 20296,'-42'-10'2135,"10"-16"-1928,30 0 62,9-18-85,9 2-60,17-11-2563,-6 18 0,5-3 2463,-4 7 0,3-1 1,6-3 28,-1 3 0,6-3 0,3-2 0,3 0 1,-1 0-1,-2 2 34,1 0 0,-1 1 1,0 1-1,3-2 1,5-1-49,-8 5 0,4-1 0,3-3 0,2 0 1,1 0-1,0 0 0,-2 2 0,-2 1 1,-4 4-300,12-7 1,-5 3 0,-2 3 0,2-1-1,4-2 281,-10 6 1,4-1 0,1-1 0,2-1 0,0 1-1,-2 1 1,-3 2 0,-3 2-6,17-8 1,-5 3 0,-2 2 0,-1-1 118,-1 2 0,0-1 0,-2 2 0,-4 2-130,-2 1 1,-4 3 0,-8 4 0,1 0-1,-6 2 29,-22 9 1746,-3 0-1808,-11 2 2705,0 1-5018,-10 0-2823,-2 1 5164,1 1 0,5-1 0,7 0 0</inkml:trace>
  <inkml:trace contextRef="#ctx0" brushRef="#br0" timeOffset="54223">14011 11112 21047,'46'-5'466,"0"0"1,0-1 0,1 2-380,-5 0 0,0 2-1657,3-2 0,1 1 1587,0 1 0,1-1 2,-3 0 1,0-1 447,6 1 0,-3-1-411,12-1 196,-5 1 151,-42 3 662,-8 1-914,-46 16-62,2 12 1,-4 5-87,4-7 0,-1 1-93,-10 15 0,6 0 141,7 8-51,24-18 0,4-1-6,-4 13 1681,15 5-2162,12-29-1591,9-10 2078,12-30 0,-16 15 0,1-19 0</inkml:trace>
  <inkml:trace contextRef="#ctx0" brushRef="#br0" timeOffset="57049">17216 10401 21668,'44'-32'275,"0"0"0,0 0 0,0 0 0,0 0 0,4-2 1,2 0-1,0 0 0,1 1 0,1 0-218,-6 6 1,-1 1 0,1 0 0,2 0 0,3 0 0,3 0-557,-2 1 1,4 0 0,3-1 0,3 0 0,0 0 0,1 1 0,-1 0 0,-2 0 0,-2 2 525,-2 1 0,-1 1 0,-2 0 1,1 1-1,-1 0 0,1 1 1,2-1-1,1-1 6,-1 2 0,1-1 0,3 0 0,1 0 1,0-1-1,0 1 0,-1 1 0,-2 0 1,-1 1-1,-3 2-19,5-2 0,-3 2 1,-1 0-1,-2 2 1,0-1-1,0 1 1,-1-1-64,6-1 0,-1-1 0,-1 1 0,0 0 0,-1 1 0,-1-1 62,4-1 0,0 0 1,-1 1-1,-2-1 1,-1 1-371,3-1 1,0-1 0,-3 1 0,-2 1 367,5-2 0,-3 0 0,-2 2 14,12-5 1,-8 2 624,-20 6 0,-4 2-359,10-5 682,-35 10-973,-21 4 1053,-12 1-2044,-12 1-684,-7 0-3218,9 0 0,-1 0 4893,-14 1 0,-1 0 0,34 0 0</inkml:trace>
  <inkml:trace contextRef="#ctx0" brushRef="#br0" timeOffset="57434">20373 8681 21775,'56'9'715,"-6"-4"0,10 0 0,0-1-805,-6 1 0,0-2 0,5 1 125,-7 0 1,6 0 0,2-1 0,-4 1 0,-5-1-301,-3 0 1,-5-1 0,1 1 434,6-1 0,1 0 0,-9 0 31,3 1 209,-7-2 561,-27 1-484,-11 1-185,-19 3-117,-16 5-31,-6 3 0,-4 1-104,10-2 1,0 1-18,-11 7 1,1 2-17,17-4 0,4 1-17,-14 26-14,20-10 0,6 5-877,6 6 1,4 2 890,5 8 0,3-1 0,-2-19 0,1-3 0,12 12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21:21.441"/>
    </inkml:context>
    <inkml:brush xml:id="br0">
      <inkml:brushProperty name="width" value="0.05292" units="cm"/>
      <inkml:brushProperty name="height" value="0.05292" units="cm"/>
      <inkml:brushProperty name="color" value="#FF0000"/>
    </inkml:brush>
  </inkml:definitions>
  <inkml:trace contextRef="#ctx0" brushRef="#br0">13641 9703 19826,'39'-1'788,"0"1"0,10-1 0,4 1-592,-9-2 0,2 1 0,1-1-1019,7-1 1,2 0-1,5 0 910,-5 0 1,6-1-1,1 0 1,0 0-1,-7 1-57,9-1 0,-5 0 0,4 0 286,0 0 0,6 0 0,-3 0 0,-14 1-283,-16 1 1,-7 0 22,21-1 427,-44-1-1396,-6-1-824,-12-3-1791,-17-2-3983,-11 2 7511,-16 3 0,26 2 0,4 3 0</inkml:trace>
  <inkml:trace contextRef="#ctx0" brushRef="#br0" timeOffset="368">13810 9803 20985,'50'0'722,"1"0"1,4-1 0,0 0-558,1-1 0,1-1-1022,-10 1 0,1 0 1,2-1 895,4 0 0,0-1 0,1 1-884,0-1 0,0 1 0,-1-1 865,-6 0 1,0 0 0,-3 0-19,8 0 1,-4-1 518,-12 1 1,-4 0-354,25-4 190,-24 4 45,-1 0-67,-24 3 867,-6 1-1068,-3-1 2697,0-2-8780,-8-8 5948,-3 1 0,0-1 0,4 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21:54.980"/>
    </inkml:context>
    <inkml:brush xml:id="br0">
      <inkml:brushProperty name="width" value="0.05292" units="cm"/>
      <inkml:brushProperty name="height" value="0.05292" units="cm"/>
      <inkml:brushProperty name="color" value="#FF0000"/>
    </inkml:brush>
  </inkml:definitions>
  <inkml:trace contextRef="#ctx0" brushRef="#br0">14227 9812 18214,'22'61'376,"0"-1"1,1 1 0,-1 0-1,0 0 1,0 0 0,0-1-1,-4 4 1,-2-1 0,-1-1-1,-1 1 1,-1 0 0,-1 1-354,-1-6 0,0 2 0,0 1 0,-1 0 1,-2-1-1,-2-2 0,-2-2-427,-4 7 0,-2-1 1,-2-3-1,-3-2 1,0-4 447,-5 13 1,-3-7 0,-1 0 16,2-7 1,-1-1 0,-1 0 29,-1 1 1,-1 0-1,2-4 26,-1-4 1,2-2-28,-1 1 0,2-4 1049,-2-2-1105,9-17-229,0-1-902,6-18-6331,13-28 7428,-1 4 0,3-7 0,-7 14 0</inkml:trace>
  <inkml:trace contextRef="#ctx0" brushRef="#br0" timeOffset="529">14172 11662 16297,'-12'-3'2779,"3"1"-1514,9 2-873,0 0-190,-2 52 106,1-15-433,0 4 0,1 2 736,0 13 28,2-3 683,-2 11-471,-6-16-499,3-6-82,-6-21-68,7-14-85,0-4-50,2 1-55,0-3 651,0 0-579,3-1 174,11-4 89,12-8-123,19-13-1265,3-4 1,3-3 1045,-10 7 1,0-1 7,-4 2 0,3 0 1,-3 1-1296,-1 0 0,-3 3 1285,-2 2 0,-2 1 42,27-14 0,-20 11 16,-8 4 174,-19 11 1409,-8 4-1610,-1 1 2753,0-2-4153,-7-5-2303,-4-3 3669,-6-6 0,6 8 0,3 0 0</inkml:trace>
  <inkml:trace contextRef="#ctx0" brushRef="#br0" timeOffset="1169">14091 9882 14734,'2'-4'3372,"-1"1"-2240,-1 3 509,-6 55-1121,-1-15-293,1 3 0,0 3 121,-6 12-130,1-2-100,0-8-56,4-10-34,2-12-2028,9-29-1955,6-14 3955,11-31 0,-8 21 0,-2 1 0</inkml:trace>
  <inkml:trace contextRef="#ctx0" brushRef="#br0" timeOffset="1513">14172 9687 18476,'-12'0'2688,"3"0"-2016,9 0 191,0 0-79,4 30-252,8-18 303,27 26-505,-2-31-72,21 1-90,-13-6-50,3 2-34,1 0-34,-2 4 1,-3 3-6,-3 3-12,-7 0 40,-7 0 106,-7-1 56,-10-5-11,-3-1-224,-7-6-593,0-1-970,-5-14-3607,-3-3 5170,-6-14 0,6 14 0,1 3 0</inkml:trace>
  <inkml:trace contextRef="#ctx0" brushRef="#br0" timeOffset="35567">13690 12953 17456,'-15'0'2824,"17"0"-2203,42 0-272,4 0 0,11 0 0,0 0-2152,-5-1 1,-1 1 0,3-1 1835,5 0 1,4 0-1,1 0 1,-4-1-12,1 0 1,-2 0-1,-3-1 305,-6 0 0,-2 1 1,-3-1-312,7-1 1,-4 1-14,-16 0 0,-2 1 926,11-1-924,-9 2-5,-7-1-128,-4 0-713,-11-1 3429,-4-1-3467,-16 0 69,-9 1-1217,-29 1 2027,3 5 0,0 1 0,-8-2 0,-11 5 0</inkml:trace>
  <inkml:trace contextRef="#ctx0" brushRef="#br0" timeOffset="35986">13779 13115 17641,'21'-1'2263,"9"-4"-1428,18-2-228,12 2 1,7 0-460,-6 2 1,4 0-698,-17 1 1,6 1 0,2 0 0,-1 0 0,-6-1 563,7 1 0,-5-1 0,1 0-4,12 0 0,2-1 1,-9 0-10,-14-2 1,-5-1 31,20-7-23,-9 0 493,-4 0-499,-11 2 688,-9 2-475,-11 4 40,-9 3-219,-3 1 1137,-2 1-2521,0-3-2462,-10 2-6024,0-2 9674,-12 5 1,11-2-1,2 2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22:58.826"/>
    </inkml:context>
    <inkml:brush xml:id="br0">
      <inkml:brushProperty name="width" value="0.05292" units="cm"/>
      <inkml:brushProperty name="height" value="0.05292" units="cm"/>
      <inkml:brushProperty name="color" value="#FF0000"/>
    </inkml:brush>
  </inkml:definitions>
  <inkml:trace contextRef="#ctx0" brushRef="#br0">12870 15730 18789,'-56'-9'529,"1"0"1,0 0 0,-1 0 0,1 1-1,0 1 1,1 1 0,1 1-435,-5 1 0,1 3 1,1 1-1767,-1 2 0,0 1 1,0 2 1707,3 1 0,0 0 1,1 3-38,0 2 0,1 3 0,0 1 191,1 1 0,0 3 0,-4 3-190,-1 3 0,-4 3 1,-1 2-1,4 0-91,11-7 0,2 0 0,0 1 0,-3 3 93,-5 3 0,-4 4 1,-1 1-1,3 0 1,5-2 22,-5 6 0,5-2 0,1 7-265,13-7 0,-1 4 0,1 3 0,3-1 0,5-4 299,-1 4 0,6-3 0,5 3 9,1 13 0,6 4 0,12-7 302,20-4 0,19-8-336,7-12 0,13-3 0,6-4 0,-3-2-237,-7-4 0,-1-4 0,2-1 0,4-1 216,-5-1 0,3-1 0,3-1 0,0-1 0,-1-2 0,-2-2 1,0-3 1,-1-3 0,-1-1 0,-1-2 0,1 1 101,1-1 1,0 1-1,-1-2 1,3 0 0,1-2-64,-6 0 1,2-1-1,2-1 1,0-1-1,0 0 1,-2 1-1,-3 0-10,6-1 1,-4 0 0,-1 0 0,1 0 0,4-3-2,-4 1 0,3-1 0,3-2 0,0 0 1,-1-1-1,-5 1 0,-4 0 80,6-4 0,-6-1 0,-3 1 1,1 0-82,-2 0 0,1 0 0,-3-1 0,-3-1 75,2-7 1,-4-2 0,-8 2 186,-8 5 0,-4 0-192,7-8 0,-3 1 1719,-3-7-1724,-9 10 353,-8 8-460,-3 9 2452,-3 5-3107,0 4 987,0 3-4993,-4 5-4708,-4 5 9369,-5 2 0,5-3 0,1-3 0</inkml:trace>
  <inkml:trace contextRef="#ctx0" brushRef="#br0" timeOffset="1038">13320 16062 17451,'-11'2'3915,"2"0"-3414,18-33 1,13-13-225,-3 15 0,4-1-1598,4-12 0,3-6 0,9 1 1422,0 11 1,7 1 0,5-1 0,2 2 0,1 1 19,-3 3 0,2 1 1,1 1-1,3 0 1,1 1-1,4-1-85,-9 5 1,3-1 0,3 0 0,1 0-1,1 0 1,0 1 0,-1 1 0,-3 0 0,-2 3-304,8-3 0,-2 1 0,-3 1 1,0 2-1,0 1 0,0 0 287,-1 3 1,2 0 0,0 1-1,-2 1 1,-6 1 0,-9 3 26,10-2 1,-10 2 1051,21-4-1093,-21 5 22,-3 0-84,-18 4 1582,-2-1-1946,-16 4 3056,-3-2-4322,-10 1-2627,-4 0 4313,-12 1 0,11 0 0,2 0 0</inkml:trace>
  <inkml:trace contextRef="#ctx0" brushRef="#br0" timeOffset="1449">15172 14787 22369,'65'3'88,"-1"1"0,1-1 0,-2 2 1,-2-1-89,-10-1 0,1-1 0,-8 0 0,11 3 33,-19 1 1278,-16-2-550,-11 0-206,-17-2-252,-8 0-130,-14 1-10,-6 0-74,-3 5-89,0 6-22,3 10-9,16 8 0,4 6 28,4-5 1,3 2-829,-1 17 0,2 1 805,7-10 1,2 0 8,4-2 1,2-1-1,1-2 0,2-2-123,2-6 0,2 0-983,2 0 0,-1-3-4546,5 7 5669,-3-6 0,-14-22 0,-3-5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23:16.199"/>
    </inkml:context>
    <inkml:brush xml:id="br0">
      <inkml:brushProperty name="width" value="0.05292" units="cm"/>
      <inkml:brushProperty name="height" value="0.05292" units="cm"/>
      <inkml:brushProperty name="color" value="#FF0000"/>
    </inkml:brush>
  </inkml:definitions>
  <inkml:trace contextRef="#ctx0" brushRef="#br0">12943 16504 17471,'56'-6'554,"0"0"0,-1-1 1,-4-2-413,-14-4 1,-2-2-1504,3-2 1,1-3 1601,1-4 0,-1-2-26,1-3 1,-1-2 684,-1-3 0,-1-3-615,-7 1 1,0-4-1,-4 2-69,2-4 0,-4-3 231,-4-1 0,-1-5 0,-10 3-156,-17-6 1,-10 2-549,1-3 1,-12 3 282,-7 18 1,-10 2 0,-5 2 0,3 3-288,-4 1 0,0 4 1,-4 1 268,-1 0 0,-6-1 1,0 2-1,3 3 0,10 4 1,2 3-1,0 1 1,1 1-637,-16-2 0,2 2 0,-1 1 630,1 1 0,-1 0 0,1 1-379,1 2 1,0 0 0,0 1 389,-2 0 0,0 0 0,-1 2-209,-1 1 0,0 2 1,-1 2 196,16-1 0,1 0 1,-2 2-1,-2 3-9,-3 3 0,-4 2 0,-1 2 1,2 0-1,2 0 6,0 0 1,4 0 0,0 1-1,-3 1-5,3 1 0,-3 0 1,0 1-1,2 0 1,5-1 6,-5 2 0,6 0 0,-1 0 105,0 2 0,0 0 0,4-1-105,1-1 0,2 2 522,-8 9 1,6 2-523,10 8-25,14-2 0,7 4 1059,15 18-1003,5-20 0,7 0 5,6-9 1,4-2 30,9 3 0,4 0 17,11 2 0,6-2-2,-9-9 0,3-1 0,2-1 234,7 1 0,4-1 0,1-2-292,-11-6 0,2-1 0,0-1 0,1 0 1,0-2 0,1-1 0,1-1 0,-1-1-13,-1-2 1,0-1 0,0-1 0,-1-1 16,-1-1 0,-1 0 1,0-2-1,0-1 32,11-2 1,-1-2 0,3-2-1,-8-1 1,2-1 0,0-2 0,-3 0 476,5-3 1,-2-1-1,-2 0-525,0 1 0,-2-1 0,-3 0 26,6-6 1,-8 2-363,-5-1 273,1-3 985,-26 10-1400,-13 3 1647,-4 0-2739,-7 1-2062,-18 4-6212,-7 1 9080,-15 4 1,19 0 0,7 0 0</inkml:trace>
  <inkml:trace contextRef="#ctx0" brushRef="#br0" timeOffset="444">11590 16337 15928,'-8'0'3002,"1"0"-1792,7 0 795,0 0-1344,91-2-2485,-46 1 1,4 0 1949,-2 0 0,6 0 0,3 0 0,-2 0-266,-3 0 0,-1 0 0,2 1 0,4-1 173,-5 0 1,4 0 0,2 0-1,1 0 1,-1 0 0,-3 0-91,1 1 0,-3-1 0,0 0 0,1 0 0,-1 0 71,6 0 1,1 0 0,0 0-1,-3 0 1,-7 0 18,18-1 1,-11 1-28,4-1-6,-49 1-168,-8-2-4106,-49-3-2178,3 2 6452,3 1 0,1 0 0,2 2 0,10 0 0</inkml:trace>
  <inkml:trace contextRef="#ctx0" brushRef="#br0" timeOffset="878">11724 16583 21080,'53'-9'752,"0"-1"1,0 0 0,6 1 0,2 0 0,0 2-623,-2 2 1,-1 2 0,6-1-1199,-7 1 0,5 0 0,2-1 0,-1 1 0,-3 0 1084,-3 0 1,-4 1 0,1-1 0,1 1 113,-2-1 1,3 1 0,1 0 0,-4 0 0,-6 1-109,19-1 1,-9 2-20,-11-1 0,-4 1 543,20-2-417,-17-2 307,-10-1 1,0-4-84,-9 1 2687,-5-3-2788,-9 1 761,-6 4-1209,-3 0 709,-3 5-1963,0 1 178,-14 4-2755,-3 6 4027,-17 4 0,17-4 0,1-1 0</inkml:trace>
  <inkml:trace contextRef="#ctx0" brushRef="#br0" timeOffset="9360">14045 9652 15165,'0'4'2331,"0"-1"-539,0-3-907,65 6-2318,-20-5 0,7 0 0,2-1 1533,5 0 1,3 1 0,2-1-52,-5-1 0,3 0 0,-1-1 0,-2-1-319,3 0 1,-2-2 0,-1 1 356,-3 0 1,-2-1 0,2 0 211,-7-1 0,1-1 0,0 0 0,-2-1-212,6-2 1,-3-1 0,1 0-47,-2-1 0,0 1 0,-2-4-251,-2-2 0,-2-3 0,-4 0 246,-5 0 1,-3-2 21,10-7 1,-3-1 1727,4-16-1601,-29 15 0,-4-1-17,-6-17-78,-18-13-46,-17 21-4,-15 0-18,19 22 0,-2 0-22,-3 0 0,-2 1 1024,-1 1 0,-3 0-1002,-20-5 1,-5 1-7,15 8 1,-2 1 0,-2 0-15,-2-1 0,-2 1 0,-1 1 13,9 3 0,-1 2 1,0 0-1,0 1-204,-11 0 1,0 2 0,-1 1 189,10 0 0,-2 1 1,0 0-1,0 0 70,-3 0 1,0 0-1,0 1 1,-1 1-71,1 0 1,-1 1-1,1 0 1,-1 0-556,0 0 0,0 0-1,0 0 1,0 1 565,3 1 0,-1 0 1,1 1-1,-1-1-11,2 1 0,0-1 0,-1 1 0,1 0-118,2 0 1,-1 0-1,1 0 1,0 0 118,1 1 0,0 1 1,0-1-1,0 1-238,1 0 0,-1 0 1,1 0-1,-1 1 237,1 0 0,0 1 0,0-1 0,0 2 3,0-1 0,0 1 0,0 0 0,1 0 49,-14 4 1,0 0 0,-1 1-42,7-1 0,-1 2 1,0 0-1,2 0 19,-3 2 0,2 1 0,2-1-27,0 0 1,2 0 0,6-1 7,2 2 0,8 0-11,4 4 1666,7 0-1593,11 17 1079,37 7-975,4-16 0,6-1-79,3-4 0,5-2 418,10 0 1,3-3-417,-3-4 1,2-2-30,-9-5 0,2 0 0,1-1 1,6 1 1,2-1 0,1 0-17,5-1 0,1 0 0,0-1 7,1 0 1,-1-1 0,1-1-3,-4 1 1,-1-2 0,4 1-16,-4 0 0,3 0 0,0-1 0,-3 0-561,1 0 0,-3-1 1,2 1 515,-4-1 0,3 1 1,-1-1-1,-4 0 10,-3-1 0,-3-1 1,1 0-468,14 0 0,1-1 1,-3 0 477,4-3 1,-2 0-53,-13 1 1,1 0-1,-6-1 44,-7-2 0,-3-2 20,27-5 1106,-2-3-1140,0-1 34,-5-2-34,-8 3 0,-12 0 2320,-11 4-3053,-6 2-836,-9 4-8177,-2 1 9746,-5 2 0,-1 1 0,0 1 0</inkml:trace>
  <inkml:trace contextRef="#ctx0" brushRef="#br0" timeOffset="10861">15177 12890 15422,'56'-5'355,"-1"-1"0,-1 0 0,-4-3 37,11-11-154,-15 1 0,0-3-185,-12 5 0,-1-3 59,19-14 0,-4-6 735,-20 4 0,-5-1-621,1 2 1,-6-1 199,-9-7 0,-10 2-505,-19-4 351,3 16 0,-5 2 159,-32-8-319,22 19 0,-5 1-826,-8 1 1,-6 1 0,-1 1 716,7 1 1,0 2 0,-3 0 10,-1 1 0,-5-1 0,0 1 0,2 1-12,-6 0 0,1 1 0,-3 0 34,-3 2 0,-3 1 1,-1 0-1,3 1-11,12-1 0,4 1 1,-2 1-1,-5 0-5,1 0 1,-5 1-1,-3 0 1,-1 0 0,0 2-1,3 0-339,-5 1 1,1 2 0,0 0 0,1 1 0,-1-1 343,0 0 1,-1-1 0,1 1 0,-1 0-1,-2 2 3,11 0 1,-2 1 0,-1 1 0,0 1 0,1-1 0,3 0 0,4-1-349,-8 3 0,4-2 0,1 1 0,-2 0 350,1 0 0,-3 1 1,0 1-1,1-1 1,5 0-236,-11 1 1,4 0-1,1 1 250,2-1 0,0 0 0,1 0 181,2 0 1,0 0 0,2-1-179,4 0 1,1 0-1,1-1 39,-16 5 0,4 0 27,9-2 1,2 0-23,8-2 1,2 1-34,4-1 0,0 1 81,-25 12 1240,1 2-1380,12 1-78,11 2 72,17 17 57,17-7 1581,15 14-1481,11-10 2351,11 0-2401,-3-11 0,2 0-68,-5-8 1,2 0-4,17 9 1,4-2-3,-3-8 0,4-3-11,-9-4 0,3-2 0,2-1 5,8 1 1,2-2-1,3 0-476,-12-4 0,2-1 0,1 0 0,0-1 480,3-1 1,1 0-1,1-1 1,-1-1-520,1 0 0,0-1 0,0-1 0,0 1 503,1-1 0,1-1 0,0 0 0,0 1-278,0-1 0,0 0 0,0 0 0,0 0 277,0-1 1,1 1 0,0-1 0,0 1-195,0-1 0,-2 1 0,2-1 0,3-1 187,-12 0 0,3 0 0,1-1 0,1 0 0,-1-1 0,-1 1 146,-3-1 0,1 0 0,-2-1 0,1 1 1,-1-1-1,0 1-147,8-2 0,1 1 0,-2-1 0,0 0 0,-2 0 9,7-2 0,-1-1 0,-3 1 0,-10 0 442,-3-1 1,-6 1-448,2 1 1,-6-1 1818,-7 0-1768,-8 2 73,-8 0-79,-7 4 2241,-7-1-2353,-2 3 395,0-2-1201,1 0 677,2-1-9640,5-13 9763,-1 1 1,1-2-1,-6 8 1</inkml:trace>
  <inkml:trace contextRef="#ctx0" brushRef="#br0" timeOffset="11500">13839 13062 15121,'-5'3'2974,"2"-1"-806,3-2-1412,13 3 134,13-3-195,31 4-390,-17-4 1,7 0-964,1 0 0,8 0 1,2 0-1,-3 0 729,8 0 0,-2 0 0,3 0-50,-11-1 0,2 1 1,2 0-1,-1 0 0,-5 1-221,9-1 0,-4 1 1,-1 1 215,-5-1 1,-2 0 0,-2 0 8,7 2 1,-4 0-24,0 0 1,-3-1-3,14 0-19,3-1 53,-31-1 89,-7 0-398,-16-2 2367,-15-2-3604,-14-4-3404,-18 5 1,-4 1 4906,-22-2 0,25 4 0,4 0 1,4 0-1</inkml:trace>
  <inkml:trace contextRef="#ctx0" brushRef="#br0" timeOffset="11866">14029 13296 17288,'-8'3'1372,"3"-1"-441,5-2-46,0 0-320,107-10-347,-54 4 1,6-2-932,-8 2 1,6 0 0,3-1 0,2 1 872,-3 0 0,3-1 1,1 1-1,1 0 0,-2 0-74,-5 2 0,0 0 1,-1 0-1,1 1 0,1 0-37,5-1 0,3 0 1,-1 1-1,-3 0 1,-5 1-17,6 0 1,-6 2 0,-5 0 10,3-1 1,-10 1 815,-11-2-518,-7-2-191,-12-1-151,-6-3-739,-17-1-1855,-17-2-6211,-11 2 8805,-17 1 0,26 4 0,2 2 0</inkml:trace>
  <inkml:trace contextRef="#ctx0" brushRef="#br0" timeOffset="16431">14381 10278 13855,'-7'0'3713,"1"0"-2677,6 0 175,0 0-366,-50 135-666,41-86 0,3 5 1,1 1-1,-2 2-986,-3-5 1,-2 2-1,0 0 1,1 1-1,3 0 820,3 0 1,3 2-1,1-1 1,2-2-1,1-5-2,1 3 0,3-4 1,3-1-384,7 5 0,4 0 0,0-6 392,-1-5 0,2-3-266,7 12 1,0-5 245,-4-10 6,-8-10 55,-7-14 836,-11-25-5271,-31-38 4374,4 2 0,-7-3 0,20 34 0</inkml:trace>
  <inkml:trace contextRef="#ctx0" brushRef="#br0" timeOffset="16827">14036 11374 17692,'-7'0'1384,"2"0"-7,5 0-1282,-2 61 90,8-22-70,-4 4 0,2 2 153,7-10 1,1-3 134,4 11 74,6 6-1,-12-29-17,-2-7 6,-4-7 263,0-3-476,2-5 118,17-27-250,0 3 1,1-2-104,2-3 0,1-2 8,16-15 0,0 0-25,-17 21 0,-1 2 0,5-7 0,-2 3 0,-1 4-219,-10 9-918,-9 8-279,-5 4-1279,-2 2-1831,-6 2 4526,-1-3 0,0 2 0,1-1 0</inkml:trace>
  <inkml:trace contextRef="#ctx0" brushRef="#br0" timeOffset="17326">14096 10255 18632,'-25'49'381,"1"0"0,-1 0 0,0-1 0,0-1 0,2-2-334,-4 9 1,2-6-51,6-12 1,2-5-345,0 5-891,15-30-4302,30-55-1500,-2 3 7040,1 1 0,-1 1 0,-3 3 0,-4 9 0</inkml:trace>
  <inkml:trace contextRef="#ctx0" brushRef="#br0" timeOffset="17550">14096 10255 22407,'44'29'60,"1"0"1,0 1 0,-1-1 0,12 7-1,-1-1 1,-4-3-42,0 0 1,-6-4-14,-6-4 0,-6-4 94,-2-3 1031,-13-6-778,-8-5 19,-5-4-2221,-7-3-2928,-5-4 4777,-4-3 0,3 2 0,1 2 0</inkml:trace>
  <inkml:trace contextRef="#ctx0" brushRef="#br0" timeOffset="32027">16298 15878 14012,'7'-3'2896,"-1"-1"-1944,-6 4 633,0 0-1154,38 2-111,-11-1-824,36 1 728,-16-2 137,5-5-255,-11-5 1,0-3-46,20-11 96,-16-2 0,-2-4 195,-2-7-66,-18 11 0,-3-1 73,-1-12 83,-6-25-319,-10 29 1,-3-1-49,-3-1 1,-3 1-475,-1 0 1,-5 3 398,-19-13 102,-1 15 1,-9 3-92,3 8 0,-6 3 1,-3 2 18,-3 1 1,-5 2 0,-1 1 0,1 1-456,5 1 1,2 2 0,-1 1 0,-3 2 459,0 3 1,-3 1 0,-2 1 0,3 2 0,5-1-18,-3 2 1,5 0 0,-4 3-7,-7 2 1,-6 3 0,1 1-1,6 0-802,8-1 1,4 0-1,-1 1 792,-13 4 0,-3 1 0,6 0 0,0-1 1,5 0 216,5-2 0,3-1-194,7-1 1,1 0 13,3-2 0,0 2 14,-11 6 0,0 0 6,12-5 0,1 0-17,-9 4 0,3 0 8,2 3 178,10-1-216,4 12 1223,10 8-1235,2 3 6,16 17 27,8-25 3298,16 12-3213,12-19-29,14-3 51,-20-14 0,3-2-45,11-1 1,5-2-14,-11-3 0,3-1 1,1 0-904,7 0 0,1-1 0,2-1 916,2 0 0,0-2 1,4 0-5,-7 0 0,4-2 0,-1 1 0,-4 0-56,-1-1 1,-3 1-1,1-1 5,-2-1 1,3 0 0,-3 0 0,-6 0-597,-1 0 1,-4 1 577,7-1 1,-3 0-17,9-1-1,-2 2 7,-8-1-7,-12 1 29,-12 1 83,-11 1 18,-6 0 2182,-3 0-2345,-1 1-3948,2 1-5725,-7 4 9701,-4 1 0,1 1 0,-1-2 0</inkml:trace>
  <inkml:trace contextRef="#ctx0" brushRef="#br0" timeOffset="41528">16200 16977 15277,'44'0'1260,"1"0"1,14-2 0,3-4-802,-14-3 0,0-2 0,0-1-375,-1 0 0,-1-1 0,-1-1-28,6-5 0,-1-3 0,-7 1-6,-7-1 1,-7-2 39,11-22 38,-23-9-38,-9 10 50,-3-15-56,-16 17-154,-5 2 311,-19 0-84,-7 2 28,0 14 0,-7 2 19,-11 2 0,-5 4-1160,20 5 1,-2 0 0,-2 3 986,-4 2 1,-1 2 0,0 1-16,7 2 1,0 1 0,0 1-421,-3 0 1,-1 1-1,-2 2 412,1 2 1,-3 2-1,-1 1 1,4 0-9,-3 0 0,4 0 0,-2 3 43,4 0 1,-2 2-1,1 1 1,4-1-44,2 2 0,3 0 0,1 1-10,-3 1 1,1 1 0,1 0-396,0 0 1,1 0-1,1 0 405,-15 9 0,1-2 3,9-3 0,0 1 14,-4 2 0,-1 1 951,1 1 0,1 1-932,-3 2 1,3-1-37,12-6 0,4 1 1513,-4 19-1345,34-17-56,16 2 0,7 0 39,24 11-243,-3-12 1,5-2 211,2-7 1,4-5 186,-10-5 1,3-2-1,2 0-255,5-1 0,2-2 1,1 0-911,5-2 0,0-1 1,0-1 879,0-2 1,-1 0-1,2-1-6,-5-1 1,2 0 0,0-1 0,0 0-444,-5-1 0,0 1 1,0-1-1,-2 0 442,-3 0 1,0 1-1,-1-1 1,-2 1 34,11-2 0,-3 0 0,-4 0-47,-1-2 0,-3-1-463,6-1 1,-1 0-504,-11 1 0,-4-1-5663,25-8 6626,-36 4 0,-13 8 0,-8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24:06.497"/>
    </inkml:context>
    <inkml:brush xml:id="br0">
      <inkml:brushProperty name="width" value="0.05292" units="cm"/>
      <inkml:brushProperty name="height" value="0.05292" units="cm"/>
      <inkml:brushProperty name="color" value="#FF0000"/>
    </inkml:brush>
  </inkml:definitions>
  <inkml:trace contextRef="#ctx0" brushRef="#br0">16915 15065 21248,'58'-6'434,"-1"-1"1,1 1 0,-1 0 0,0 0 0,6 0 0,-3 0 0,2-1 0,5 0-1215,-10 0 1,4-1 0,3 0 0,2-1 0,-2 0 0,-3 1 0,-5 1 807,9-1 0,-6 2 0,-2-1 0,4 0 65,-4 1 1,4-1-1,-1 0 1,-4 1-1,-7 1-88,9 0 1,-9 1-3,-11-1 0,-3 1 544,26-5-547,-27 2-151,-4 0-331,-22 5-1904,-52 1 652,13 7 1,-5 3 1875,-15 1 1,-7 3-1,6-1 1,10-1 0,2 1-1,-12 4 1,1-1 0</inkml:trace>
  <inkml:trace contextRef="#ctx0" brushRef="#br0" timeOffset="346">17132 15236 23231,'59'-5'321,"1"0"1,-1 0 0,1 0 0,0-1 0,1 0-1,-1 0 1,0-1-289,-7 1 1,-2 0 0,2-1 0,2 0-187,-1 0 0,4 0 1,0-1-1,0 1 0,-2-1 171,3 1 0,-1-1 1,-1 1-1,-1-1-748,-2 2 1,0-1 0,-3 0 0,-4 1 731,16-4 1,-12 2 582,-10 1-412,-9-1 158,-5 2 89,-9 1-17,-6 2 215,-8 1-450,-3 1 2194,-1 1-5236,-7-7-2033,0 1 4907,-10-8 0,9 9 0,0-1 0</inkml:trace>
  <inkml:trace contextRef="#ctx0" brushRef="#br0" timeOffset="1577">12721 8674 12264,'-4'0'3524,"1"0"-2416,3 0-88,-5 1 207,4 0-578,-4 0 516,11 1-521,11-2-185,19 0-274,-5-1 1,5 0 220,14-1 0,8-1-921,-2 2 0,9 0 0,2 0 0,-3 0 557,-11-1 0,-2 1 0,0-1 0,2 1-32,1 0 0,4 1 0,1-1 0,-3 1 1,-6 0 20,4 0 1,-6 0 0,-1 0 55,20 0 0,-5 0-71,-22-1 1,-1 0-12,12-1 1,-3-2-190,2-2-360,-5 0-228,-32 2-348,-31 3-779,-21 0 537,2 1 1,-6 0 1361,-4 4 0,-5 0 0,5 0 0,6-3 0,2 1 0,-11 3 0,0 1 0</inkml:trace>
  <inkml:trace contextRef="#ctx0" brushRef="#br0" timeOffset="1879">12790 8829 19868,'47'-4'358,"1"-1"1,-1 0-1,6 0 1,2 0-1,4 0-198,-7 1 0,3 0 0,2 0 1,0 0-1,-3 0-719,4 0 1,-3 0 0,0 1-1,3 0 596,0 0 0,3 0 0,1 1 0,-3-1 0,-4 1-624,6 1 1,-4-1 0,-3 1 606,-8 1 1,-1 0-1,-1-1 30,18-1 1,-3-1 478,-12 0 1,-3-1-505,-6 1 0,-4-2 274,10-4-433,-29 2 976,-15-3-2152,-15 0-774,-21 2-4290,-7 1 6374,-12 5 0,26 1 0,7 1 0</inkml:trace>
  <inkml:trace contextRef="#ctx0" brushRef="#br0" timeOffset="3049">21518 8428 22111,'53'0'225,"1"1"1,-1-1-1,0 0 1,1 1-1,-2-1 1,-1 1-1,-1 0 1,2 1-207,10 0 1,3 0-1,-1 0 1,-5 0-484,-7 1 0,-4 0 1,-3-1 466,15 1 0,-6-1-589,-12-1 1,-4 0 641,19 1 584,-8 0-909,-19-1-151,-11 0-627,-26-1-880,-34 0 1927,-1 0 0,-2 0 0,-6 0 0,-15 0 0</inkml:trace>
  <inkml:trace contextRef="#ctx0" brushRef="#br0" timeOffset="3429">21369 8627 22567,'61'0'206,"1"-1"0,-1 0 0,0 0 0,1 1 0,-6 0 1,4 0-1,1 1 0,1 0 0,-2 1 0,-1-1 1,-5 1-1313,12 0 0,-5 1 0,0 1 0,5 0 1132,-13-1 0,4 0 1,2 1-1,2 0 1,-3 0-1,-3 0 0,-6 0-15,18 2 0,-7 0 1,0 0-10,5 0 0,1-1 0,-10 0 636,-17-2 0,-6 0-520,31 1-57,-27-2 869,1 0-549,-25-2-139,-9 0-1104,-3 0 2094,-10 0-6766,0 0 5572,-10 0 0,10 0 1,1 0-1</inkml:trace>
  <inkml:trace contextRef="#ctx0" brushRef="#br0" timeOffset="8283">12373 10417 13211,'0'5'2476,"0"-1"-1328,54 1-2694,-9-3 1932,1 1 0,7-1 164,-9-6 1,2-4-1,1-2 107,4-3 1,1-2-1,0-1-651,0 0 0,-1-1 0,0-4 136,5-8-1,-1-6 1,-9-5 99,-18-4 0,-9-6 0,0 2-182,1 7 1,-1 2 0,-6-2-4,-6-9 0,-7-2 0,-10 3 18,-10 8 1,-10 2 0,-1 3-19,2 4 0,-3 2 0,-2-1-251,-2 1 1,-3-1 0,-3 0-1,-4 2 241,-2 4 0,-5 2 0,-3 1 0,1 2 0,1 0-30,-3 0 1,2 2 0,0 1 0,-4 0-7,-1 1 0,-3 0 0,-2 1 0,1 2 0,4 2-468,1 4 1,2 2 0,1 2 0,0 0 465,0 0 1,1 1-1,-2 1 1,-2 1-10,7 2 0,-2 1 0,-2 1 0,-1 1 0,0 0 0,1 1 25,0 0 1,1 0-1,-1 1 1,0 1-1,-1 2 1,-3 1 33,3 1 1,-3 3 0,-1 0 0,-2 2 0,1 0 0,2 0 0,2 0 0,3-1-343,-8 3 1,3-1 0,3 1 0,1 0 0,-1 2 308,-2 3 1,-1 1 0,1 2 0,6-2 0,9-1 10,-3 7 0,10-2 457,4-1 0,5 0-493,4-1 0,4 2-34,1 1 0,3 2 1042,1 5 0,2 0-1008,4 3 0,1 0-3,2 2 1,2 0-240,3-2 0,3 1 264,2-3 0,6 2 64,9 3 0,7 2 0,7-3-2,9-6 0,8-5 0,8-2 1,-12-8 1,6 0 0,5-1 0,1-2 0,-1-1 0,-1-3-39,5 0 0,-2-4 0,1-2 0,1-1 0,2-1-5,0-1 0,2-1 0,2-1 0,-1-1 0,-1-1 0,-4 0 152,-2-1 1,-4 0 0,-1 0 0,-1-1 0,1 0-171,-1 0 1,-1 0 0,-1 0 0,2-1 0,1 0-421,10-2 1,2 0 0,2-1-1,-3-1 1,-3 1 407,-2 0 1,-4 0 0,0-1 0,2 0-179,-4 0 0,3-1 0,0 0 1,-2-1-1,-5 2 168,2-2 0,-4 1 0,-2 0 14,16-3 1,-4 1-14,-12 1 0,-4 1 190,21-5-193,-17 2 975,-10 2-1026,-7 0 2008,-8 0-2645,-10 1-430,-34-7-1951,-22 8 338,11 2 1,-2 0 2796,-6 3 1,4 1 0,-6 0 0,11 0 0</inkml:trace>
  <inkml:trace contextRef="#ctx0" brushRef="#br0" timeOffset="8730">11022 10711 21758,'50'-2'743,"1"0"0,9-3 0,2-1-590,-14-1 0,2-1 1,7 1-694,-10 1 0,4 0 1,4 0-1,3 0 1,-1 0-1,0 1 621,4 0 0,1 1 0,1 0 1,0 0-1,0 0 0,0 0-365,0-1 1,1 1-1,0 0 1,-1 0-1,0 0 1,-2 1 306,4 1 1,0 0-1,-2 0 1,-4 1-1,-6 0 361,2 0 1,-7 0 0,-3 0-310,9 1 1,-3-1 22,-3 0 0,-4-1-509,11 0 478,1-1 135,-32 1 151,-9-1 1413,-10 2-1609,-4-2 3016,-2 0-3173,-10-8-566,-5-5-380,-5-1-3511,-28 1-5374,13 10 9164,-26 3 1,35 3 0,3 0 0</inkml:trace>
  <inkml:trace contextRef="#ctx0" brushRef="#br0" timeOffset="10629">21681 13679 17776,'47'-35'584,"-1"1"1,-2 2-1,-7 2-416,-6-5 247,-3-20 5,-15 9 128,-3-15-44,-14 12 57,-11-2-119,-6 12 1,-8-1-277,2 10 0,-6 1 0,-6 1-923,-8 3 1,-10 0 0,-4 2 0,0 1 0,4 1 757,3 2 1,3 2-1,-1 2 1,-5 1-70,-4 0 0,-5 2 0,-2 0 1,2 3-1,7 3 111,0 3 0,5 3 0,-3 3 18,1 1 1,-3 2-1,0 2 1,3-1-27,-3 1 1,3 1-1,-2 2-34,3 0 1,-4 2-1,1 0 1,4 1-2,-2 2 0,3 1 0,0 1 2,0-1 0,0 1 0,0 1 9,0 0 0,1 0 0,1 1-9,3-2 0,1 0 0,1-1 24,5 0 0,0-1 0,1 1 128,-21 9 0,3 2-6,8 0 1,2 1-130,6-4 1,5 5 25,6 8 1,9 2-490,7 14 494,18-18 1,7 0 89,24 19 71,2-27 0,11-2 0,1-2-97,-4-4 0,2-2 0,3-1-273,4 1 1,5 0 0,2-2 0,-1-2 195,-4-5 1,1-2 0,-1-1 0,2-1-7,3 0 0,1-1 0,0-1 0,0 0 26,1-1 0,0 0 1,0-1-1,0-1-7,0-1 1,1 0-1,0-1 1,-1 0-9,-3 0 0,-1 0 0,1 1 1,2-2-10,-3 0 1,2-1-1,1-1 1,-1 1 0,-2 0-275,3-1 1,-2 1 0,-1 0 0,-1-1 254,-2 1 0,0 0 0,-2-1 0,-4 1 10,2-1 0,-4 0 1,-7 0 646,11-4-665,-17 2 0,-3-1 2080,-4-3-2204,-2 0 516,-20 2-1759,-10 1-3871,-29-3-1495,0 5 7575,-22-1 0,30 6 0,8 1 0</inkml:trace>
  <inkml:trace contextRef="#ctx0" brushRef="#br0" timeOffset="11101">19891 13978 18016,'-10'2'2051,"4"0"-937,15-2-196,6 0-183,13 0-86,12 0-855,15 0 1,13 0 335,-15 0 0,7 0 0,2 0 1,-1 0-707,0 1 0,0 0 1,2 0-1,4 0 584,-15 0 0,5 0 0,2-1 0,1 1 0,-1 0 0,-4 0 0,-3 0 4,8 0 1,-6 0 0,0 0-1,1 1-12,9-1 0,3 0 0,-2 0 0,-8 0-34,9-1 1,-6 0-4,-1-1 1,-6 0 42,6-1 5,-5-1-11,-45 0 4,-9 0-575,-12 1-701,-14-3-644,-34 3 1916,4 0 0,1 1 0,-9 0 0,23 1 0,0 0 0</inkml:trace>
  <inkml:trace contextRef="#ctx0" brushRef="#br0" timeOffset="11534">19958 14158 21097,'62'0'437,"1"0"0,-1 0 0,-12 0 0,0 0 0,0 0 0,0-1-478,-1 0 1,-1-1-1,1 1 1,3-1 135,5 1 0,4 0 0,2 1 1,-2-1-1,-3 1-665,-1-1 0,-3 1 0,1 0 0,2 0 599,6 0 0,4 0 0,2 0 0,-3 0 0,-8 0-11,2-1 1,-6 0 0,-1 0-198,-1 0 0,-1 1 0,-6-2 308,-4-2 0,-7 0 274,-6-2 79,-1-2 255,-9 2-272,-5 1 1699,-7 3-1957,-4 1 1590,-2 0-1965,0 0-1881,0-2-7782,0 2 9132,-3 0 1,2 1-1,-2 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07:24.408"/>
    </inkml:context>
    <inkml:brush xml:id="br0">
      <inkml:brushProperty name="width" value="0.05292" units="cm"/>
      <inkml:brushProperty name="height" value="0.05292" units="cm"/>
      <inkml:brushProperty name="color" value="#FF0000"/>
    </inkml:brush>
  </inkml:definitions>
  <inkml:trace contextRef="#ctx0" brushRef="#br0">14363 6657 14292,'-3'4'4672,"0"-2"-3496,3 0-258,9-2-168,8 1-127,15-1-189,6 0 0,6 0-1848,3 0 0,4 0 1643,3 1 1,6-1 0,1-1-68,-11 1 1,1-1-1,1 0 1,2-1-60,7 1 1,2-1-1,2 0 1,5-1-75,-15 1 1,4-1 0,3 0 0,0 0-1,1 0 1,-2 0 0,-3 0-416,-1 0 1,-2 0 0,-2 0-1,1 0 1,0 0 0,3 0 390,2 0 1,2 0-1,2-1 1,0 1 0,-1 1-1,-2-1 1,-4 0-218,3 1 0,-4 0 1,-2-1-1,0 2 0,0-1 227,10 0 1,-1 1-1,0 0 1,2 0 22,-6 1 0,2-1 0,0 1 0,-2 0 0,-3-1-410,11 1 0,-4 0 0,0 0 380,-9 0 1,1 0-1,-2 0 1,-7 0-7,2 0 1,-7 0 1121,23 0-1113,-14 0-5,-2 0 22,0 0-28,-2 0 1764,-5 0-1825,-8 0 1611,-9 0-1718,-10-2 2046,-9-9-4611,-37-8 129,-21-2 559,14 10 1,-4 1 1867,-4 3 0,3 2 0,-5-1 0,11 3 0</inkml:trace>
  <inkml:trace contextRef="#ctx0" brushRef="#br0" timeOffset="485">14704 6669 13665,'-6'4'1927,"1"-1"-746,5-3 1726,0 0-2173,61 12-6,-8-8-353,8 3 0,7-1-162,-24-5 0,1-1 0,5 0-762,4 0 1,6 1 0,4-1-1,0 1 1,-3 0 583,-7 0 1,-2 0 0,0 0 0,2 0 0,2 0-394,4 0 1,3 0-1,2 0 1,1 0-1,-3 1 1,-2-1 383,-2 1 1,-4 0 0,-1-1 0,2 1 0,3 0-241,2 0 0,5-1 0,1 0 0,0 1 0,-2-1 1,-3 0 219,-3 0 1,-3 0 0,-2 1-1,1-2 1,3 1-175,-2 0 1,3 0 0,0 0-1,0 0 1,-3-1 0,-6 1 180,15-2 0,-8 1 0,0-2 402,0 0 1,-2-1 0,-3-1-201,4-2 1,-4 0-73,-7-1 0,-5 0 176,1-4 35,-25 5 1468,-7 2-1598,-6 2 1789,-3 2-3817,-5-1 1804,-6 1 0,3-1 0,-2 1 0</inkml:trace>
  <inkml:trace contextRef="#ctx0" brushRef="#br0" timeOffset="17633">18353 7292 17036,'43'18'2257,"0"-1"1,1 4-1992,9 4 0,1 3-1288,-20-4 0,-5 0 1285,17 18-375,-18-13 0,-3 1 465,0 21-73,-11 7-106,-7 5-93,-9-30 0,-2 0-17,-4 1 1,-3 0 222,-3-2 0,-8 1-142,-11 0 1,-10 0 0,-1-2-609,5-4 0,-2-3 0,-6 0 483,-4 1 0,-7 1 0,-4 0 1,1-2-1,5-2-331,7-5 1,4-2 0,0-1 0,-3 0 310,-9 4 0,-3 0 0,1-2 0,5-2-124,-13 0 0,8-4 158,20-4 0,2-1 122,-9-1 1,3-1-230,4-2 274,5 0-1237,34-1 1872,23 0-5159,8 0 4323,8-4 0,-18 3 0,-5-3 0</inkml:trace>
  <inkml:trace contextRef="#ctx0" brushRef="#br0" timeOffset="18091">17595 8080 21842,'0'37'1020,"-7"1"-701,-7-9 0,-5-1-112,-18 18-64,7-16 0,-2-1 227,-20 7 55,-3-6 40,4-5-1090,8-8 944,9-4 172,11-5-340,10-4-100,6 0-51,8-2 61,14 2 113,13 1-43,11 1 1,8 0-71,9 2 1,2 1-657,2-1 1,0 1 624,0 1 1,-5-1-3,-20-2 0,-4-1-399,23 7 471,-14-4 29,-13-1-39,-9-4-6,-9-2 78,-5-2-253,-3 0-2015,-1-5 2243,3-11 0,-2 7 1,2-5-1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11:13.242"/>
    </inkml:context>
    <inkml:brush xml:id="br0">
      <inkml:brushProperty name="width" value="0.05292" units="cm"/>
      <inkml:brushProperty name="height" value="0.05292" units="cm"/>
      <inkml:brushProperty name="color" value="#FF0000"/>
    </inkml:brush>
  </inkml:definitions>
  <inkml:trace contextRef="#ctx0" brushRef="#br0">10703 11085 15967,'-2'6'6856,"0"-1"-6596,26-3 0,19-2-141,8 6 1,8 3 0,3 0-1438,-13-2 0,1 0 0,2 1 0,6 1 1335,-8 0 1,5 0 0,4 2-1,1 0 1,-1-1 0,-2 0-1,-5 0-180,13 1 0,-5-1 0,-1 0 1,3 1 232,0-1 1,3 0-1,2 1 1,-4-2-1,-6-2-12,3-1 0,-5-2 0,-3 0 117,16 1 1,-5-1-132,-17-1 1,-4-1-67,12 2 134,-20-1 1796,-8-1-1438,-13-1 2397,-1 0-2671,-11-1-1888,-1 0 1,0 0-1</inkml:trace>
  <inkml:trace contextRef="#ctx0" brushRef="#br0" timeOffset="1401">10750 14997 17182,'51'-22'681,"-1"-1"1,-3 0 0,-6-3-545,-19 0 0,-4-1-28,0-2 1,-3-3 88,1-18 1,-4-3-98,-3 12 0,-3-3-1175,-5-7 1,-3-6 0,-2 4 1098,-6 1 0,-4 3 5,1 4 0,-2-1 0,-3 4-324,-8-3 1,-5 5 326,0 1 1,-6 3 29,1 11 1,-6 2-1,2 3-24,-8 0 1,0 4-394,5 3 0,-2 2 1,2 5 378,-3 9 0,1 6-395,1 2 1,1 5 386,1 7 0,2 6-15,1 7 1,2 7 84,8 1 1,1 5 0,4 2-163,4 3 0,3 2 0,2 1 114,-2-1 0,1 0 1,8 2 40,11 6 0,10 2 1,2-7-168,4-6 1,5-4 147,0-8 1,5 1 0,1-5 228,6-3 0,5-4-167,-3-8 0,5-1 0,-2-3-78,7 0 0,1-4-23,14 3 1,0-6-21,-20-11 1,-2-4-3,-1-2 0,-1-5-398,6-11 1,-3-5-161,-17 6 1,-3-4 637,4-11 0,-7 2 0,-14 5 0,-5 1 0</inkml:trace>
  <inkml:trace contextRef="#ctx0" brushRef="#br0" timeOffset="5699">10320 11632 15429,'-6'-9'5282,"1"1"-5193,34-9 1,14-2-34,1-4-56,6-3 0,1-2-196,-1-4-566,-13 4-5601,-20-1 6363,-18 12 0,-5 3 0,-5 11 0</inkml:trace>
  <inkml:trace contextRef="#ctx0" brushRef="#br0" timeOffset="5987">9968 11525 20341,'28'-34'-488,"-1"0"1,1 0 0,3-2 0,0 0-1,-2 7-2592,13-3 3080,-14 11 0,-4 2 0,-5 7 0,-5 2 0</inkml:trace>
  <inkml:trace contextRef="#ctx0" brushRef="#br0" timeOffset="6268">9511 11474 16601,'40'-41'-639,"-1"0"1,1 0 0,6-8 0,-6 2 638,-14 8 0,-6 5 0,-7 6 0,-7 0 0</inkml:trace>
  <inkml:trace contextRef="#ctx0" brushRef="#br0" timeOffset="6507">9214 11360 12449,'-7'9'2616,"1"-1"-1569,6-8-347,0 0-347,58-30-224,-25 6-129,6-1 0,1-2-3852,-7-11 2424,-11-3-2734,-9 3 4351,-10 4 0,-3 16 0,0 8 1</inkml:trace>
  <inkml:trace contextRef="#ctx0" brushRef="#br0" timeOffset="6734">8940 11300 14635,'35'-37'29,"0"-1"0,0 1 0,-5 2 1,-2 0-1,-1 4 0,1 2 1,-3 4-1,2-12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12:14.175"/>
    </inkml:context>
    <inkml:brush xml:id="br0">
      <inkml:brushProperty name="width" value="0.05292" units="cm"/>
      <inkml:brushProperty name="height" value="0.05292" units="cm"/>
      <inkml:brushProperty name="color" value="#FF0000"/>
    </inkml:brush>
  </inkml:definitions>
  <inkml:trace contextRef="#ctx0" brushRef="#br0">22746 13458 10954,'-2'4'5668,"0"-1"-2951,2-3-2101,-7 11-207,6-9 716,28 8-627,20-10-274,0-1 1,6-2-1582,8 0 1,3-1 1430,-17 0 1,0 0 0,3-1-127,10 0 1,3-1 0,-4 1 75,-14 1 1,-2-1-1,0 1 13,4-2 1,1 1-1,-7 0 19,10-3 39,-13-1-95,-34 2 0,-3-4-269,-1-1-638,-4-4 2193,-9 2-4674,-29 6-5832,-13 3 9240,17 6 1,1 2 0,-4-2 0,8 3-1</inkml:trace>
  <inkml:trace contextRef="#ctx0" brushRef="#br0" timeOffset="535">22459 13653 16868,'33'15'4772,"3"-3"-4458,1-10 0,4-3-96,3 0 1,6 0-1059,-5-2 1,6 0 0,3-1 0,-1 0 864,1-1 0,1 0 0,1 0 1,-1 0-14,0 0 1,0 0-1,-1-1 1,-2 1-11,6-1 0,-3 0 0,-8 0 1131,15 0-1128,1 1 7,-22 1 747,9 2-541,-32 1 253,-4 0-331,-13 1 2192,0-1-7831,0 0 5499,-11 1 0,8-1 0,-9 1 0</inkml:trace>
  <inkml:trace contextRef="#ctx0" brushRef="#br0" timeOffset="6667">22740 10950 15972,'-19'16'1994,"4"-3"-408,38-3-849,13-5 0,12-2 0,0 0-599,-3 0 1,0 0 0,4 0-484,7 0 0,4-1 1,2 1-1,-3-2 386,6 1 0,-3-1 1,0 0-3,-4 0 0,-1 0 0,-2 1-19,-9-1 1,-2 0 0,-2 0-10,6 0 0,-4-1-28,-9 1 1,-3 0 387,8 1-377,-1 0-78,-22 0-56,-5 0-774,-8 0-2116,-13-2 3030,-22-2 0,13 1 0,-11-2 0</inkml:trace>
  <inkml:trace contextRef="#ctx0" brushRef="#br0" timeOffset="7124">22673 11184 17531,'49'-6'364,"0"0"0,0-1 0,1 4 0,5-1 0,2 1 0,0 1 0,-3-1-289,-1 1 1,-3-1 0,1 2-1,2-1-369,3 1 0,4 0 0,1 1 1,-3 0-1,-5 1 322,4 0 0,-5 1 0,-3 1-12,11 1 1,-4 0 42,-5 1 0,-3 0 389,-6-3 1,-2 1-161,-6-2 1,-2 1 1085,17-2-987,-33 0-147,-9 0 441,-4 0-995,-3-1-184,0-1-5747,-3-8 6245,-3 0 0,2-1 0,-1 5 0</inkml:trace>
  <inkml:trace contextRef="#ctx0" brushRef="#br0" timeOffset="15716">9841 14318 20940,'62'16'840,"1"-1"0,-13-4 1,1 0-1,2 1-1753,4 2 0,2 0 1,5 0 945,-14-6 1,5 0-1,3 0 1,0-1 0,-3 0-1,-4-1-71,15 3 1,-5-1 0,3-1 27,2 0 0,5-1 1,-4-2-1,-17-1 10,-2-3-5,-17 0 629,-28-2-2848,-11-6-520,-19 0-1810,-10-3 4674,-18 3 0,26 4 0,4 1 0</inkml:trace>
  <inkml:trace contextRef="#ctx0" brushRef="#br0" timeOffset="16135">9725 14481 19092,'-11'-7'2834,"16"2"-1781,35 5-577,8 0 0,13-1 0,-1 2-2217,-4 1 0,-1 0 0,5 1 1792,-9-1 1,5 0-1,1 1 1,0-1-1,-3 1-18,4 1 1,-2 1 0,-1 0 0,0 0 258,11 1 0,0 0 0,-3 0-276,-8-1 1,-1 1 0,-4-2 5,7-1 1,-5 0 5,-12-1 1,-4 0-24,20-2 1,-14 0 837,-3 0-703,-11 0 96,-10 0 15,-10 0 3007,-6 0-3174,-3-2 654,-3-1-1090,0-1-197,-3 0-856,-1 0-1962,-3-1-5539,-1-1 8906,-4-1 0,8 3 0,1 1 0</inkml:trace>
  <inkml:trace contextRef="#ctx0" brushRef="#br0" timeOffset="21806">11116 13043 14639,'1'9'3103,"0"-1"-2235,-1-8-402,0 0-175,62-13-230,-25-3 1,16-6 0,2-5-12,-8-13 216,-13 4 0,-5-3 168,-14 8 0,-7-3-20,-13-19 1,-10 0-309,0 16 0,-5 2 76,-16-10 1,-6 5-550,6 16 0,-3 4 490,-2 1 0,-6-1 0,-3 3-471,2 3 1,-3 2 0,-2 1 0,0 1 355,1-1 1,0 0-1,-1 2 1,-1 1-8,-6 0 1,-1 2-1,1 2 1,3 0-2,-2 3 0,3 2 0,1 1 14,4 0 1,1 2 0,-4 3-9,5 1 1,-4 2 0,-1 1 0,-1 2 0,4-1-638,-4 3 1,2 1 0,1 0-1,-2 1 631,-7 1 0,-3 1 0,1 0 0,3 1 0,-5 3 0,4 1 0,7-2-377,11-4 1,3-1 376,-7 3 0,2 0 374,-9 9-329,18-8 0,0 0-40,-11 12 934,-2 9-939,36-16 101,11-1 369,42 17-251,9-8 411,-1-9 0,6-1-479,4-4 1,7-2-4,-11-4 1,6-1-1,2 0 1,-3-2-76,4 2 0,-1-2 0,5-1-15,-16-3 1,5 0 0,3-1 0,0 0 0,-3-1-1,-5-1-507,15 1 1,-5-2 0,2-1 467,-5-1 1,3 0 0,-1 0 0,-4 0-7,-3-1 0,-4 0 0,2 0-277,7-2 0,3 0 0,-5 0 300,3-1 1,-3 0-42,8-2 1,-6-1 71,0-6-67,-7 0 45,-2-1-12,-9 0 51,-10 1 1126,-12 3-1204,-8 2 2635,-7 2-2663,-2 2 1021,-1 0-2780,0-2-8050,-1-5 9584,-4 2 0,3 0 0,-3 5 0</inkml:trace>
  <inkml:trace contextRef="#ctx0" brushRef="#br0" timeOffset="36917">10971 11657 15311,'8'4'1481,"26"-6"1,5-5-1342,-5-2-1022,9-1 1,1-2 1129,-5-5 106,-4-4-113,-2-4 347,1-22-146,-17 8-7,-6 3 1,-5-2-128,-15-9-68,-7 7 1,-8 0-101,-13 8 0,-6 3-959,-1-1 1,-3 3 849,-13 2 0,0 6 36,10 7 0,1 3-17,-4 1 1,-4 2-25,1 2 0,-6 2 0,2 1-11,7 0 0,1 0 0,-3 2-14,1 0 1,-4 1-1,0 0 1,2 1-577,-8-1 1,3 1-1,0 1 575,0-1 0,0 2 0,-2-1 12,5 0 1,-1-1 0,-1 1 0,0 0 94,1 0 0,0 1 0,-1 0 0,-2 1-65,0 2 1,-4 0 0,0 1-1,2 0 1,5 0-433,6-2 0,4 1 0,2-1 0,0 1 401,-18 6 0,1 1 0,10-1 11,20-4 1,3 1 173,-13 8 0,0 1-165,12-5 0,-1 1 724,-12 9 0,4 0-688,9 3-111,6 20 106,32-17 1193,12-3 0,8 0-1054,13-4 1,8-4-16,-4-3 1,5-1 0,-1-2-723,-4-2 1,-1-2-1,2-1 586,4-1 1,1-2-1,-1 0 25,11 1 1,4 0-398,-8-2 1,7 1 0,2 0 0,-3 0 340,-11-1 1,-2-1 0,1 1-1,3 0-263,2 0 0,4 0 0,1 0 1,-2 0-1,-3-1 270,12 1 0,-3-2 0,-1 1-353,-1 0 0,0-1 0,-1 0 351,-3-1 1,-2 0-1,0 0 58,-5 0 1,-2-1 0,0 1-33,12-1 0,1 0 374,-14-1 0,0 1 0,-1-1-385,8 0 1,-2 0-38,2 0 1,-3-1 72,-13-2 1,-6-2 1645,-7 0-1620,-4-5 2363,-17 3-2380,-3-6 2846,0 4-2930,0-3-420,0 4-1216,1 3-195,1 0-8000,-2 4 9531,-3 9 1,1-7-1,-2 7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14:24.958"/>
    </inkml:context>
    <inkml:brush xml:id="br0">
      <inkml:brushProperty name="width" value="0.05292" units="cm"/>
      <inkml:brushProperty name="height" value="0.05292" units="cm"/>
      <inkml:brushProperty name="color" value="#FF0000"/>
    </inkml:brush>
  </inkml:definitions>
  <inkml:trace contextRef="#ctx0" brushRef="#br0">22630 13866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14:47.475"/>
    </inkml:context>
    <inkml:brush xml:id="br0">
      <inkml:brushProperty name="width" value="0.05292" units="cm"/>
      <inkml:brushProperty name="height" value="0.05292" units="cm"/>
      <inkml:brushProperty name="color" value="#FF0000"/>
    </inkml:brush>
  </inkml:definitions>
  <inkml:trace contextRef="#ctx0" brushRef="#br0">13215 4817 16051,'0'3'4968,"30"3"-4363,7-5 0,6-1-398,12 1 0,6 0-1978,-3 0 0,5-1 0,1 0 1829,-14 1 1,0-1 0,0 1 0,2 0-27,4-1 0,2 1 1,1 0-1,-1 0 49,1 0 1,0 1 0,-1-1 0,0 0-67,-4 0 0,-1 0 1,-1 0-1,0 0-320,12 0 1,-2-1 0,-1 1 545,-10-1 0,-1 0 0,0-1 40,2-2 1,1-1 0,-2-1-192,9-1 1,-2-2 7,5-4 1,-5-1-43,5-5 28,-20 4 33,-32 7 1835,-6 3-2440,-12-5 586,-8 0-1375,-11-3-1317,-14 1-2363,2 2 4957,-5 3 0,21 2 0,6 3 0</inkml:trace>
  <inkml:trace contextRef="#ctx0" brushRef="#br0" timeOffset="701">13467 4879 20817,'44'-1'2952,"19"-3"-4682,-17 2 0,8 0 0,1 1 1840,3-1 0,2 0 0,1 0-68,-9 1 0,2 0 0,1 0 0,0 0-288,1 1 1,1 0 0,0-1-1,-1 1 271,-1 0 0,0 0 1,-1 0-1,0 0 59,-3 1 0,0-1 0,-1 0 1,-1 0 6,8 0 1,-2 1 0,-1-1-33,0 0 1,0 0 0,-4 1-10,-3-1 1,-3 0-7,0 0 1,-6 0 17,-6 0 1646,-5 0-1613,-6 0 2918,-9 0-2761,-7-1 2098,-4 0-2081,-1-1 394,0 1-2338,0 0 1317,1-1-12,-1 0-386,2 0-840,-2 0-2477,1-1 4073,-1 0 0,0 2 0,0-2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15:45.325"/>
    </inkml:context>
    <inkml:brush xml:id="br0">
      <inkml:brushProperty name="width" value="0.05292" units="cm"/>
      <inkml:brushProperty name="height" value="0.05292" units="cm"/>
      <inkml:brushProperty name="color" value="#FF0000"/>
    </inkml:brush>
  </inkml:definitions>
  <inkml:trace contextRef="#ctx0" brushRef="#br0">12712 12775 17490,'-24'0'2398,"5"0"-1626,38-10-274,27-8 1,12-4-339,-19 8 1,2 1 0,5-2-861,9-2 0,7-1 0,4-1 0,-1 3 791,-11 4 1,0 1 0,2 0 0,0 2 0,3-1-345,-2 0 1,2 1-1,1 0 1,1 1-1,1 0 1,0 0 279,-4 2 0,2 0 0,0 0 0,0 1 1,1 0-1,1 0 0,-1 1-220,-5 0 1,-1 1-1,1 0 1,-1 0-1,2 0 1,1 1-1,3 0 1,2 0 211,-7 0 0,4 1 0,1 0 0,2 0 0,2 0 0,0 0 1,1 0-1,-1 1 0,0-1 0,-1 1 0,-2 0 0,-1-1-89,1 1 0,-2 0 1,-2 1-1,-1-1 1,0 1-1,1-1 1,0 1-1,3 0 0,3 0 1,3 0 96,-11-1 0,2 1 1,3 0-1,1 0 0,1 0 1,2-1-1,1 1 0,1 0 1,0 0-1,1 1 1,-1-1-1,0 0 0,-1 1 1,0-1-1,-1 1 0,-2 0 1,-2 0-10,5 0 0,-1 0 0,0 1 0,-2 0 0,0 0 0,0 0 0,0 0 1,-1 0-1,0 0 0,-1 1 0,1-1 0,0 0 0,0 0 0,1 0-10,-1 0 0,-1 0 1,1 0-1,-1 0 1,1 0-1,-1 0 1,1 0-1,-1 0 1,0 0-1,1 0 1,-1 1-1,0-1 1,1 1-1,-1 0 11,1 1 1,1-1 0,1 1-1,0 1 1,1-1 0,-1 1-1,1-1 1,-2 1 0,-1-1-1,-2 1 1,-1 0 0,-2-1-1,-3 0 1,-3 0 20,13 1 1,-5 0 0,-3 0 0,-2-1 0,-1 1 0,2 0 0,3 0 19,3 1 1,3 1 0,2 0 0,1 0 0,-2 0 0,-3-1 0,-4 0 0,-7-1-2,20 2 1,-10-1 0,-1 0 237,4 1 0,-1-1 0,-10-1-129,12-2 1489,-32-1-1287,-8-3 1999,-18-4-2369,-3-2 3364,-12-9-3364,3 3-689,-5-5-706,7 11 382,2 2-3233,-4-3-594,-2 3 4840,-5-7 0,4 7 0,2-2 0</inkml:trace>
  <inkml:trace contextRef="#ctx0" brushRef="#br0" timeOffset="422">20870 12318 19524,'-7'0'3545,"2"0"-6199,43 24 0,22 12 2699,-28-17 0,2 1-12,12 9 1,8 3 0,-5-2 704,-3-3 0,-2-1-712,-6-3 0,1 2 0,-2-3-23,1 1 0,0 0 807,11 7 1,-6-2-458,-12-9 611,-16-3-752,-47-14-162,-4-2 1,-6 0 393,-10 0 1,-5 0-421,14 0 1,-1 0-1,-2 1 9,-5 2 0,0 0 0,1 1-33,-9 1 0,3 0-37,8 2 1,6 0-65,3 4-33,34-6 123,6 3 2194,6 0-2873,4 6-4118,4 15 4808,-6-11 0,-3 6 0,-6-18 0</inkml:trace>
  <inkml:trace contextRef="#ctx0" brushRef="#br0" timeOffset="5205">20716 8382 21310,'58'-3'708,"0"0"0,-7-3 0,5-1 0,2-2 0,-3 1-617,2-1 1,-2 0-1,4-1-901,-7 1 0,4-1 0,2 0 1,-3 1-1,-6 1 841,16-2 0,-7 1-14,3 0 0,-7 2 770,-12 2-793,-11 1 527,-5 0-880,-8-2-1982,-9-4-795,-34 5 3136,-8 0 0,-2 2 0,-10 2 0,-15 1 0</inkml:trace>
  <inkml:trace contextRef="#ctx0" brushRef="#br0" timeOffset="5584">20627 8449 19509,'52'-2'597,"0"1"1,1-1-1,-2 0 1,2-1-1,1 1 1,-1-1-1228,11 0 0,-2-1 0,2 0 672,-12 1 0,3-1 0,-2 1 0,-4 0-18,-2 0 0,-4 0 1,-1 0 0,9-1 0,-4 0-3,-9 1 1,-2-2 16,5-1 0,-2-1-28,17-7 507,-21 6 0,-3-1 20,10-8 253,-22 7-573,-2 0 222,-16 8-1903,-1 1-794,-15-2-4745,0-1 7002,-14-4 0,15 4 0,2-1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17:11.093"/>
    </inkml:context>
    <inkml:brush xml:id="br0">
      <inkml:brushProperty name="width" value="0.05292" units="cm"/>
      <inkml:brushProperty name="height" value="0.05292" units="cm"/>
      <inkml:brushProperty name="color" value="#FF0000"/>
    </inkml:brush>
  </inkml:definitions>
  <inkml:trace contextRef="#ctx0" brushRef="#br0">4168 8838 14393,'50'25'984,"-1"-1"1,1 0 0,4-3 0,5 0 0,2-1 0,-1-3-2224,-6-3 0,0-1 1,1-2-1,3 1 1344,0-1 0,4 0 1,1-1-1,1 0 1,-3-1-154,-4-2 1,-2 0 0,0-1 0,1-1-1,0 1 77,1-2 0,1 1 0,0-1 1,1 0-1,0 0-135,0 0 1,2-1 0,-1 1 0,0-1-1,1 1 126,-2-1 0,-1 0 1,1-1-1,1 1 1,4 0-13,-6-1 1,4 0 0,2 1 0,1-1 0,-1 0 0,-1 1 0,-3-1-197,-2-1 0,-3 1 0,-1-1 0,0 0 0,1 0 1,2 1 191,3-1 1,2 1 0,2-1 0,0 1 0,-1-1-1,-2 0 1,-3-1 1,5-1 1,-4 0 0,-2-1 0,0 0 0,1 0 0,0-1 1,1 0 0,-1 0 0,1-1 0,-1-1-10,-2 0 1,0 0 0,0-1 0,1-1 0,2 0 29,2-2 0,3-1 0,2-1 0,0-1 0,-3 1 0,-2 0 4,-4 1 1,-4 0-1,0 1 1,1-1-1,3-2 42,-2 1 1,3-1-1,3-1 1,0 0-1,-1 0 1,-3 1-1,-4 0 21,9-2 0,-4 1 0,-2 0 1,-1 0-34,0 0 1,-1 0 0,-1 1 0,-4 0-43,-3 1 1,-3 0 0,-6 1 1016,24-8-1015,-15 2 0,3-2-2,4-5 0,1-2 546,1 2 1,-1-3-543,-14 4 1,0-2-1,-6 0-27,-2-4 1,-5 0 710,-1 0 1,-4-1-720,-3-20 2344,-27-2-2333,-18-6-3,12 28 1,-3-1-52,-16-9 1,-7 0 5,-10 1 1,-6 2-228,16 10 0,-2 0 0,-7 0 266,-1 4 0,-6 0 0,-5 0 0,-3 1 0,-3 0 9,13 5 0,-4 1 0,-1 0 0,-2 1 0,-2 0 0,0-1 0,0 1 0,0 0-205,5 0 0,-2 0 0,1 1 0,-2-1 0,1 0 1,-1 1-1,0-1 0,1 1 0,-1 0 210,0 1 0,-1-1 0,1 0 0,-1 1 0,1 0 0,-1 0 0,0 0 0,1 2 0,-1-1-171,1 2 0,-1 0 0,1 0 0,-1 0 0,0 2 0,1-1 0,0 2 0,1-1 1,0 2 165,-1 0 0,-1 1 0,2 0 0,0 2 0,0-1 0,0 1 0,0 0 0,-1-1-164,1 1 0,-2-1 0,1 0 1,0 1-1,0 0 0,0 0 0,0 1 1,1 1 163,1 0 0,1 0 0,0 1 0,0 0 0,0 1 0,1 0 0,0 1 0,0 0-86,-5 1 1,0 0 0,1 1 0,1 1-1,-1-1 1,0 2 0,1-1 101,-1 1 1,1 0 0,-1 1 0,1 0 0,0 0 0,0 1-1,0-1 45,1 0 1,1 0 0,0-1 0,0 1 0,0 1 0,0-1-1,-1 1-56,-3 1 1,-2 0 0,-1 1-1,1 0 1,1 0 0,1 1 0,3-1-4,-7 2 0,2 1 0,2 0 1,1 0-1,-1 0-1,0-1 0,0 1 0,1 0 0,1 0 0,2 1 10,-7 2 0,2 0 1,2 0-1,7 0 384,6-1 1,6 0 0,0 0-361,-1 2 1,0 1-1,3-1-32,-3 3 0,2-1 525,-5 4 1,3 0-526,14-7 0,1 0 395,-4 3 1,1-1-393,-9 10 2316,2 1-2316,26-11 106,2 14-112,2-2 1184,-1 29-1195,4-2 0,0 1 287,8 0-279,12-24 1,6 0 2,0-4 0,7 0 0,10-1 0,10 2 0,5-1 0,-3-4 16,5 0 1,0-3 0,9-1-2,-17-7 0,5 0 0,4 0 1,2 0-1,1-1 0,0-1 0,-3-2-339,3-1 0,-1-1 1,0-2-1,0-1 0,2 0 1,2 0 330,-5 0 0,2 0 0,2-1 0,0 1 0,1-1 0,-1-1 0,-1 1 0,-3-2-407,6 1 0,-1-1 0,-2-1 0,0 0 0,-1 0 0,1 0 399,-1-1 0,2 1 0,-1-1 0,-1 0 0,-2 0 0,-2 0-50,10-1 1,-5 0-1,0 0 1,4-1-87,-11 1 1,3-1 0,1 0-1,0 0 1,-2 0 0,-3-1-577,7 0 0,-4-2 1,-1 0-1,3 0 603,-1-2 0,3 0 0,1 0 0,-6-1 0,-8 0 0,0-1 0,-7-2 0,-6-2 0,1 0 0</inkml:trace>
  <inkml:trace contextRef="#ctx0" brushRef="#br0" timeOffset="943">7694 8827 16964,'62'0'1073,"0"0"1,-18-1 0,1 0 0,5 0-613,8-2 0,7-1 0,2-1 0,-3 1-1753,-7 0 0,-3 0 0,2 0 0,3-1 1334,-7 1 0,4 0 0,2 0 0,0-1 0,-2 1 0,-3 0-5,9 0 0,-4 0 1,-1 0-1,-1 0 5,0 1 0,-1 0 0,-1 0 0,0-1-7,11 1 1,-1-1-1,-2 0-2,-5 1 1,-2 0 0,-1 0 7,-8-1 0,-2 1 0,0-1 23,20-1 1,-4-1-40,-20 2 1,-1 0 505,11-1 0,-3-1-531,-2 2-107,-4-1-1270,-38 3-405,-28 0-3134,-31 4 1,-10 1 4854,15 2 1,0-1-1,-11 0 1,5 0 0,3 3-1</inkml:trace>
  <inkml:trace contextRef="#ctx0" brushRef="#br0" timeOffset="1367">8182 9086 19053,'63'-6'1079,"-1"0"0,-2 1 1,3 0-948,-8 1 1,2 1-1,2 0-806,-2 0 1,1 1 0,6 0 775,-8 0 0,6 1 0,2 0 0,-1-1 0,-3 1-69,-2 0 1,-2 0-1,-1-1 1,5 1-12,-4 0 0,6 0 1,1 0-1,-1 0 1,-3 0-1,-7 0 4,7-1 0,-7 1 1,0-1 14,9 0 0,1 0 0,-6-1 130,-4-2 0,-6 0 13,19-4 342,-22 3 0,-3-1 34,-1-2 14,-5 1-540,-25 5-34,-9 2-280,0 1-662,0-2 1266,0-5 0,0 3 1,0-2-1</inkml:trace>
  <inkml:trace contextRef="#ctx0" brushRef="#br0" timeOffset="30416">7474 4814 16728,'60'-23'615,"1"0"0,0-1 1,-8-2-1,2-4 0,-3-1 1,-6 0-488,-10 2 1,-5 0 0,-1-5-1117,3-6 0,2-5 1,-4-2-1,-5 4 1027,-1-10 1,-8 1-9,-3 7 1,-2-2 0,-7 4-212,-11-3 0,-9 3 222,-4-3 0,-11 3-279,-9 10 1,-11 0 0,-5 1 0,2 3 257,5 4 0,1 1 0,-3 2 0,-3-1-245,4 4 1,-3-2 0,-2 1 0,-1 0 0,0 2 0,2 2 235,-2 1 0,0 2 1,1 1-1,0 2 1,0-1-74,-2 1 1,1 0-1,-1 1 1,0 0-1,0 1 75,-2 1 1,0 1 0,1 0-1,-2 1 1,1 0-92,-1 1 1,1 0 0,-1 1 0,-2 0 0,-4 2 91,10 1 0,-4 1 1,-3 1-1,0 1 1,-2-1-1,1 2 0,2-1 1,2 1-15,-7 0 1,3 1 0,0 0 0,1 1 0,-2 0 0,-3 1 2,6-1 0,-2 0 0,-1 1 1,-2 0-1,1 1 0,-1 0 0,1 1 1,0 1-3,3 0 0,0 2 0,1 0 0,-1 0 0,1 1 0,0 0 0,1 1 0,-1-1 3,2 1 0,0 0 0,0 0 0,0 0 0,1 1 0,-1 0 0,1 0 0,0-1 102,-6 3 1,-1-1 0,1 1-1,0-1 1,1 1 0,1 0-1,3 0-77,0 1 1,0 0 0,2 0 0,3 0 0,2 1 0,3 0 127,-3 3 0,5 1 0,2 0 1,4 3-44,-3 5 1,5 3 0,3 1-10,2 0 0,3 2 0,6 3-103,7 1 1,6 3 0,8 3 18,11 3 1,8 5-1,6 0 1,3-1 6,4 1 0,6-1 1,3 0-1,0-1-13,-6-9 1,0 0 0,1 0 0,3-2 0,1-4 29,12 4 0,4-3 1,0-5-1,0-6 247,1-6 0,-1-7 1,5-3-207,-5-3 0,6-3 1,2-1-1,0-2 1,-3-1-166,5-1 0,-4-1 1,3-3-1,6 0 128,-13-1 1,4-1-1,4 0 1,2-2-1,1 0 1,-2 0-1,-3 0 1,-4-1-56,10-1 1,-5-2-1,-3 1 1,2-1 0,3-1 28,-8 2 1,2-1 0,2 0 0,0 0 0,0 0 0,-2 0-1,-2-1 48,2 0 0,-1 0 0,-1-1 0,-2 1 0,-2 0 0,-2 0 315,4 0 0,-3 0 1,-1 0-1,1 0-358,3-2 1,2 1-1,-2-1 1,-6 2 3,6-3 1,-5 1 531,-5 1 1,-2-2-510,-1-1 0,-4-1 1384,12-11-1827,-28-4 2922,-18 12-3919,-3-4-6925,1 4 8309,-1 8 0,1 2 0,0 7 0</inkml:trace>
  <inkml:trace contextRef="#ctx0" brushRef="#br0" timeOffset="31242">6665 5215 18677,'0'-5'2616,"0"1"-2220,6 32 0,5 33 0,0-3-437,-1-5 0,-2 5 105,-2-5 0,1 11 1,-1 7-1,0 0 1,-1-3-1,-2-10-1367,-1 3 0,-2-8 0,-1 5 1337,0-7 1,1 4 0,-2 2 0,-1-4 0,-2-7 172,-11 11 0,-3-8-279,6-12 0,-2-1 147,-3 8 1,-1-3 14,-5 8-40,0-12-1494,8-24-1843,5-29 3287,5-45 0,5 22 0,0-10 0</inkml:trace>
  <inkml:trace contextRef="#ctx0" brushRef="#br0" timeOffset="31616">6451 6298 16846,'-9'0'3915,"2"0"-2705,7 0-767,-30 98-208,16-43-421,-1-4 0,-3 11 1,2-5 546,0-6 0,0-2 124,-2 10 1,2-3-231,3-20 0,7-6 266,20 3-56,42-56-345,-7 3 1,7-6-566,-8 2 0,6-3 0,1-2 1,-2 1 460,-7 5 1,-1 1 0,0 0 0,1-1-10,5-2 0,1-2 0,-1 0 0,-5 4-464,14-7 1,-11 4 305,-6-2 470,-18 6-997,-24 11-70,-14-1-4019,-36-12 4767,15 6 0,-1 1 0,-19-7 0,9-2 0</inkml:trace>
  <inkml:trace contextRef="#ctx0" brushRef="#br0" timeOffset="32230">6736 5343 13928,'-3'-12'4032,"1"3"-3488,2 9-202,0 0 229,-23-5 280,10 20-33,-25 5-157,14 26-76,-2-6 1,-5 3-385,-3 2 1,-3 0-139,4-7 1,-2 1-1,2-4-178,-1 0 1,2-5-492,3-2 1,8-13-806,18-26 79,17-15 113,17-25 1,6-6 1218,-14 20 0,2-2 103,6-9 1,2-6-1,-4 5 1367,-9 6 1,-4 4-709,0 2 0,-3 1 453,-4-10-263,-9 30-246,0 6 162,0 5-526,4 3-56,11 9-23,12 5-106,19 11-9,11 2-123,-24-11 0,2 0 3,1 0 0,0-1-23,0-1 1,1-1 30,9 2 1,-2-1-31,17 1 16,-23-5 1,-5-2 33,-9-3 11,-6-1-151,-15-8-291,-3-3-258,0-6 152,0 2-9249,0 4 9730,0 5 0,0 4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4T15:18:21.131"/>
    </inkml:context>
    <inkml:brush xml:id="br0">
      <inkml:brushProperty name="width" value="0.05292" units="cm"/>
      <inkml:brushProperty name="height" value="0.05292" units="cm"/>
      <inkml:brushProperty name="color" value="#FF0000"/>
    </inkml:brush>
  </inkml:definitions>
  <inkml:trace contextRef="#ctx0" brushRef="#br0">5617 9958 14101,'0'5'2476,"0"-1"-1698,39 5 1,20-2-210,-15-5 0,6 0-898,0-1 1,11 2-1,6-1 1,0-1 0,-4-1 490,-6-2 0,-2 0 1,0-2-1,0 1 1,1-1-102,-1 2 1,1-1-1,-1 0 1,0 0 0,-2-1 50,7-1 0,-2 0 0,-2-2 0,-4-2-34,-3-4 1,-4-2 0,-3 0-43,7-3 0,-2-3 6,7-7 0,-9-3 48,-18-13 137,-21 10 0,-8-2-9,-20-21-73,-8 22 1,-10-1 0,-2 4-96,2 10 1,-1 5-1,-3-1-25,-3 0 0,-4-1 1,-2 1-1,2 3-800,-11 2 1,-1 4 0,1 1 774,-1 1 0,0 2 0,-3 1-2,4 2 1,-3 1 0,-1 2 0,0 1-44,11 2 0,1 1 1,-1 1-1,-1 1 1,-2 0 44,0 1 1,-2 1 0,-1 1 0,-1 1 0,2 0 0,3 0-294,-3 1 1,3 1-1,1 1 1,0 0-1,0 1 294,0 1 0,0 1 0,0 0 0,2 0 1,4 1 192,-15 4 0,6 1 1,0 0-193,1 0 0,2 1 0,-1 1-4,9-3 1,-1 1-1,1 1 1,4-2 181,2-1 1,3-1-1,0 1-188,-3 2 1,0 0 0,6-1 7,-15 10 1144,12-4-1195,6-3-83,16-3 2724,9-2-2268,37-5 0,24-5-149,-3-4 1,11-2 0,7-1 0,1-1-1,-6 1-787,3 1 0,-4 1 1,1-1-1,6 0 622,-14-2 0,4-1 0,3 0 0,1 0 0,-1 0 0,-4-1 0,-5 0 0,7-1 1,-4 0-1,-3-1 1,0 0 164,-1 0 0,-1-1 1,-1 1-1,-1-1-171,12-2 0,-1-1 0,-2 0 0,-8 1 0,-1-1 0,-3 0 3,9-2 1,-4 1 44,-11 0 1,-3 0-51,22-6-511,-5 0 505,-1-1-128,-6-1-494,-8 1-1058,-19 0 1686,-10-4 0,-10 7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3</a:t>
            </a:fld>
            <a:endParaRPr kumimoji="1" lang="zh-CN" altLang="en-US"/>
          </a:p>
        </p:txBody>
      </p:sp>
    </p:spTree>
    <p:extLst>
      <p:ext uri="{BB962C8B-B14F-4D97-AF65-F5344CB8AC3E}">
        <p14:creationId xmlns:p14="http://schemas.microsoft.com/office/powerpoint/2010/main" val="127437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9</a:t>
            </a:fld>
            <a:endParaRPr kumimoji="1" lang="zh-CN" altLang="en-US"/>
          </a:p>
        </p:txBody>
      </p:sp>
    </p:spTree>
    <p:extLst>
      <p:ext uri="{BB962C8B-B14F-4D97-AF65-F5344CB8AC3E}">
        <p14:creationId xmlns:p14="http://schemas.microsoft.com/office/powerpoint/2010/main" val="198266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13</a:t>
            </a:fld>
            <a:endParaRPr kumimoji="1" lang="zh-CN" altLang="en-US"/>
          </a:p>
        </p:txBody>
      </p:sp>
    </p:spTree>
    <p:extLst>
      <p:ext uri="{BB962C8B-B14F-4D97-AF65-F5344CB8AC3E}">
        <p14:creationId xmlns:p14="http://schemas.microsoft.com/office/powerpoint/2010/main" val="1492270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1633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 Medium" panose="020B0602020204020303" pitchFamily="34" charset="-79"/>
              </a:rPr>
              <a:t>GitHub</a:t>
            </a:r>
            <a:r>
              <a:rPr lang="zh-CN" altLang="en-US" sz="1100" dirty="0">
                <a:solidFill>
                  <a:srgbClr val="374154"/>
                </a:solidFill>
                <a:latin typeface="Gill Sans MT" panose="020B0502020104020203" pitchFamily="34" charset="0"/>
                <a:ea typeface="+mj-ea"/>
                <a:cs typeface="Futura Medium" panose="020B0602020204020303" pitchFamily="34" charset="-79"/>
              </a:rPr>
              <a:t> </a:t>
            </a:r>
            <a:r>
              <a:rPr lang="en-US" altLang="zh-CN" sz="1100" dirty="0">
                <a:solidFill>
                  <a:srgbClr val="C7000B"/>
                </a:solidFill>
                <a:latin typeface="Gill Sans MT" panose="020B0502020104020203" pitchFamily="34" charset="0"/>
                <a:ea typeface="+mj-ea"/>
                <a:cs typeface="Futura Medium" panose="020B0602020204020303" pitchFamily="34" charset="-79"/>
              </a:rPr>
              <a:t>https://</a:t>
            </a:r>
            <a:r>
              <a:rPr lang="en-US" altLang="zh-CN" sz="11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100" dirty="0">
                <a:solidFill>
                  <a:srgbClr val="C7000B"/>
                </a:solidFill>
                <a:latin typeface="Gill Sans MT" panose="020B0502020104020203" pitchFamily="34" charset="0"/>
                <a:ea typeface="+mj-ea"/>
                <a:cs typeface="Futura 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 Medium" panose="020B0602020204020303" pitchFamily="34" charset="-79"/>
              </a:rPr>
              <a:t>AIFoundation</a:t>
            </a:r>
            <a:endParaRPr lang="en-US" sz="1100" dirty="0">
              <a:solidFill>
                <a:srgbClr val="C00000"/>
              </a:solidFill>
              <a:latin typeface="Gill Sans MT" panose="020B0502020104020203" pitchFamily="34" charset="0"/>
              <a:ea typeface="+mj-ea"/>
              <a:cs typeface="Futura 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 Medium" panose="020B0602020204020303" pitchFamily="34" charset="-79"/>
              </a:rPr>
              <a:t>GitHub</a:t>
            </a:r>
            <a:r>
              <a:rPr lang="zh-CN" altLang="en-US" sz="1100" dirty="0">
                <a:solidFill>
                  <a:srgbClr val="374154"/>
                </a:solidFill>
                <a:latin typeface="Gill Sans MT" panose="020B0502020104020203" pitchFamily="34" charset="0"/>
                <a:ea typeface="+mj-ea"/>
                <a:cs typeface="Futura Medium" panose="020B0602020204020303" pitchFamily="34" charset="-79"/>
              </a:rPr>
              <a:t> </a:t>
            </a:r>
            <a:r>
              <a:rPr lang="en-US" altLang="zh-CN" sz="1100" dirty="0">
                <a:solidFill>
                  <a:srgbClr val="C7000B"/>
                </a:solidFill>
                <a:latin typeface="Gill Sans MT" panose="020B0502020104020203" pitchFamily="34" charset="0"/>
                <a:ea typeface="+mj-ea"/>
                <a:cs typeface="Futura Medium" panose="020B0602020204020303" pitchFamily="34" charset="-79"/>
              </a:rPr>
              <a:t>https://</a:t>
            </a:r>
            <a:r>
              <a:rPr lang="en-US" altLang="zh-CN" sz="11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100" dirty="0">
                <a:solidFill>
                  <a:srgbClr val="C7000B"/>
                </a:solidFill>
                <a:latin typeface="Gill Sans MT" panose="020B0502020104020203" pitchFamily="34" charset="0"/>
                <a:ea typeface="+mj-ea"/>
                <a:cs typeface="Futura 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 Medium" panose="020B0602020204020303" pitchFamily="34" charset="-79"/>
              </a:rPr>
              <a:t>AIFoundation</a:t>
            </a:r>
            <a:endParaRPr lang="en-US" sz="11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 Medium" panose="020B0602020204020303" pitchFamily="34" charset="-79"/>
              </a:rPr>
              <a:t>GitHub</a:t>
            </a:r>
            <a:r>
              <a:rPr lang="zh-CN" altLang="en-US" sz="1100" dirty="0">
                <a:solidFill>
                  <a:schemeClr val="tx1"/>
                </a:solidFill>
                <a:latin typeface="Gill Sans MT" panose="020B0502020104020203" pitchFamily="34" charset="0"/>
                <a:ea typeface="+mj-ea"/>
                <a:cs typeface="Futura Medium" panose="020B0602020204020303" pitchFamily="34" charset="-79"/>
              </a:rPr>
              <a:t> </a:t>
            </a:r>
            <a:r>
              <a:rPr lang="en-US" altLang="zh-CN" sz="1100" dirty="0">
                <a:solidFill>
                  <a:schemeClr val="tx1"/>
                </a:solidFill>
                <a:latin typeface="Gill Sans MT" panose="020B0502020104020203" pitchFamily="34" charset="0"/>
                <a:ea typeface="+mj-ea"/>
                <a:cs typeface="Futura Medium" panose="020B0602020204020303" pitchFamily="34" charset="-79"/>
              </a:rPr>
              <a:t>https://</a:t>
            </a:r>
            <a:r>
              <a:rPr lang="en-US" altLang="zh-CN" sz="1100" dirty="0" err="1">
                <a:solidFill>
                  <a:schemeClr val="tx1"/>
                </a:solidFill>
                <a:latin typeface="Gill Sans MT" panose="020B0502020104020203" pitchFamily="34" charset="0"/>
                <a:ea typeface="+mj-ea"/>
                <a:cs typeface="Futura Medium" panose="020B0602020204020303" pitchFamily="34" charset="-79"/>
              </a:rPr>
              <a:t>github.com</a:t>
            </a:r>
            <a:r>
              <a:rPr lang="en-US" altLang="zh-CN" sz="1100" dirty="0">
                <a:solidFill>
                  <a:schemeClr val="tx1"/>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 Medium" panose="020B0602020204020303" pitchFamily="34" charset="-79"/>
              </a:rPr>
              <a:t>AIFoundation</a:t>
            </a:r>
            <a:endParaRPr lang="en-US" sz="1100" dirty="0">
              <a:solidFill>
                <a:schemeClr val="tx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 Medium" panose="020B0602020204020303" pitchFamily="34" charset="-79"/>
              </a:rPr>
              <a:t>GitHub</a:t>
            </a:r>
            <a:r>
              <a:rPr lang="zh-CN" altLang="en-US" sz="1100" dirty="0">
                <a:solidFill>
                  <a:schemeClr val="bg1"/>
                </a:solidFill>
                <a:latin typeface="Gill Sans MT" panose="020B0502020104020203" pitchFamily="34" charset="0"/>
                <a:ea typeface="+mj-ea"/>
                <a:cs typeface="Futura Medium" panose="020B0602020204020303" pitchFamily="34" charset="-79"/>
              </a:rPr>
              <a:t> </a:t>
            </a:r>
            <a:r>
              <a:rPr lang="en-US" altLang="zh-CN" sz="1100" dirty="0">
                <a:solidFill>
                  <a:schemeClr val="bg1"/>
                </a:solidFill>
                <a:latin typeface="Gill Sans MT" panose="020B0502020104020203" pitchFamily="34" charset="0"/>
                <a:ea typeface="+mj-ea"/>
                <a:cs typeface="Futura Medium" panose="020B0602020204020303" pitchFamily="34" charset="-79"/>
              </a:rPr>
              <a:t>https://</a:t>
            </a:r>
            <a:r>
              <a:rPr lang="en-US" altLang="zh-CN" sz="1100" dirty="0" err="1">
                <a:solidFill>
                  <a:schemeClr val="bg1"/>
                </a:solidFill>
                <a:latin typeface="Gill Sans MT" panose="020B0502020104020203" pitchFamily="34" charset="0"/>
                <a:ea typeface="+mj-ea"/>
                <a:cs typeface="Futura Medium" panose="020B0602020204020303" pitchFamily="34" charset="-79"/>
              </a:rPr>
              <a:t>github.com</a:t>
            </a:r>
            <a:r>
              <a:rPr lang="en-US" altLang="zh-CN" sz="1100" dirty="0">
                <a:solidFill>
                  <a:schemeClr val="bg1"/>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 Medium" panose="020B0602020204020303" pitchFamily="34" charset="-79"/>
              </a:rPr>
              <a:t>AIFoundation</a:t>
            </a:r>
            <a:endParaRPr lang="en-US" sz="1100" dirty="0">
              <a:solidFill>
                <a:schemeClr val="bg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800" b="1"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rPr>
              <a:t>https://</a:t>
            </a:r>
            <a:r>
              <a:rPr lang="en-US" altLang="zh-CN" sz="10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000" dirty="0">
                <a:solidFill>
                  <a:srgbClr val="C7000B"/>
                </a:solidFill>
                <a:latin typeface="Gill Sans MT" panose="020B0502020104020203" pitchFamily="34" charset="0"/>
                <a:ea typeface="+mj-ea"/>
                <a:cs typeface="Futura 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 Medium" panose="020B0602020204020303" pitchFamily="34" charset="-79"/>
              </a:rPr>
              <a:t>AIFoundation</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9.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orgs/NVIDIA/repositories?q=cosmos" TargetMode="External"/><Relationship Id="rId2" Type="http://schemas.openxmlformats.org/officeDocument/2006/relationships/hyperlink" Target="https://github.com/NVIDIA/Cosmos/tree/ma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eforce-rtx-ces-2025-special-event-geforce-lan-50">
            <a:extLst>
              <a:ext uri="{FF2B5EF4-FFF2-40B4-BE49-F238E27FC236}">
                <a16:creationId xmlns:a16="http://schemas.microsoft.com/office/drawing/2014/main" id="{1CCC1C07-CAC6-9701-1AED-D681D297D050}"/>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258517" y="0"/>
            <a:ext cx="13434786"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7956C6CE-0F8A-4B8B-A85E-CECDD9097B54}"/>
              </a:ext>
            </a:extLst>
          </p:cNvPr>
          <p:cNvSpPr/>
          <p:nvPr/>
        </p:nvSpPr>
        <p:spPr>
          <a:xfrm>
            <a:off x="0" y="2003461"/>
            <a:ext cx="8815227"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4786312" y="5171769"/>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6600" dirty="0">
                <a:solidFill>
                  <a:schemeClr val="tx2"/>
                </a:solidFill>
                <a:latin typeface="ACGN-MiaoGB-Flash" panose="02020300000000000000" pitchFamily="18" charset="-122"/>
                <a:ea typeface="ACGN-MiaoGB-Flash" panose="02020300000000000000" pitchFamily="18" charset="-122"/>
              </a:rPr>
              <a:t>ZOMI</a:t>
            </a:r>
            <a:endParaRPr lang="zh-CN" altLang="en-US" sz="6600" dirty="0">
              <a:solidFill>
                <a:schemeClr val="tx2"/>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4682" y="5268519"/>
            <a:ext cx="895099" cy="89509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0" y="2271858"/>
            <a:ext cx="8815227"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tx2"/>
                </a:solidFill>
              </a:rPr>
              <a:t>NVIDIA</a:t>
            </a:r>
            <a:r>
              <a:rPr lang="zh-CN" altLang="en-US" sz="8800" dirty="0">
                <a:solidFill>
                  <a:schemeClr val="tx2"/>
                </a:solidFill>
              </a:rPr>
              <a:t> </a:t>
            </a:r>
            <a:r>
              <a:rPr lang="en-US" altLang="zh-CN" sz="8800" dirty="0">
                <a:solidFill>
                  <a:schemeClr val="tx2"/>
                </a:solidFill>
              </a:rPr>
              <a:t>CES</a:t>
            </a:r>
          </a:p>
          <a:p>
            <a:pPr marL="50800" algn="ctr">
              <a:buClr>
                <a:srgbClr val="C00000"/>
              </a:buClr>
            </a:pPr>
            <a:r>
              <a:rPr lang="en-US" altLang="zh-CN" sz="8800" dirty="0">
                <a:solidFill>
                  <a:schemeClr val="tx2"/>
                </a:solidFill>
              </a:rPr>
              <a:t>2025</a:t>
            </a:r>
            <a:r>
              <a:rPr lang="zh-CN" altLang="en-US" sz="8800" dirty="0">
                <a:solidFill>
                  <a:schemeClr val="tx2"/>
                </a:solidFill>
              </a:rPr>
              <a:t> 总结</a:t>
            </a:r>
            <a:r>
              <a:rPr lang="en-US" altLang="zh-CN" sz="8800" dirty="0">
                <a:solidFill>
                  <a:schemeClr val="tx2"/>
                </a:solidFill>
              </a:rPr>
              <a:t>&amp;</a:t>
            </a:r>
            <a:r>
              <a:rPr lang="zh-CN" altLang="en-US" sz="8800" dirty="0">
                <a:solidFill>
                  <a:schemeClr val="tx2"/>
                </a:solidFill>
              </a:rPr>
              <a:t>洞察</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主题演讲与技术亮点：软件篇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dirty="0"/>
              <a:t>世界基础模型（</a:t>
            </a:r>
            <a:r>
              <a:rPr lang="en-US" altLang="zh-CN" dirty="0"/>
              <a:t>WFM</a:t>
            </a:r>
            <a:r>
              <a:rPr lang="zh-CN" altLang="en-US" dirty="0"/>
              <a:t>）开发平台 </a:t>
            </a:r>
            <a:r>
              <a:rPr lang="en" altLang="zh-CN" dirty="0"/>
              <a:t>Cosmos </a:t>
            </a:r>
            <a:r>
              <a:rPr lang="zh-CN" altLang="en-US" dirty="0"/>
              <a:t>诞生</a:t>
            </a:r>
            <a:endParaRPr lang="en-US" altLang="zh-CN" dirty="0"/>
          </a:p>
          <a:p>
            <a:pPr algn="just"/>
            <a:r>
              <a:rPr lang="en" altLang="zh-CN" dirty="0"/>
              <a:t>AI </a:t>
            </a:r>
            <a:r>
              <a:rPr lang="zh-CN" altLang="en-US" dirty="0"/>
              <a:t>蓝图（</a:t>
            </a:r>
            <a:r>
              <a:rPr lang="en" altLang="zh-CN" dirty="0"/>
              <a:t>AI Blueprints</a:t>
            </a:r>
            <a:r>
              <a:rPr lang="zh-CN" altLang="en" dirty="0"/>
              <a:t>）</a:t>
            </a:r>
            <a:r>
              <a:rPr lang="zh-CN" altLang="en-US" dirty="0"/>
              <a:t>基于 </a:t>
            </a:r>
            <a:r>
              <a:rPr lang="en" altLang="zh-CN" dirty="0"/>
              <a:t>NIM </a:t>
            </a:r>
            <a:r>
              <a:rPr lang="zh-CN" altLang="en-US" dirty="0"/>
              <a:t>微服务构建，推动 </a:t>
            </a:r>
            <a:r>
              <a:rPr lang="en" altLang="zh-CN" dirty="0"/>
              <a:t>AI </a:t>
            </a:r>
            <a:r>
              <a:rPr lang="zh-CN" altLang="en-US" dirty="0"/>
              <a:t>在 </a:t>
            </a:r>
            <a:r>
              <a:rPr lang="en" altLang="zh-CN" dirty="0"/>
              <a:t>PC </a:t>
            </a:r>
            <a:r>
              <a:rPr lang="zh-CN" altLang="en-US" dirty="0"/>
              <a:t>端的普及和应用</a:t>
            </a:r>
            <a:endParaRPr lang="en-US" altLang="zh-CN" dirty="0"/>
          </a:p>
          <a:p>
            <a:pPr algn="just"/>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9DC66AF-A872-3D79-6674-537018311AF3}"/>
                  </a:ext>
                </a:extLst>
              </p14:cNvPr>
              <p14:cNvContentPartPr/>
              <p14:nvPr/>
            </p14:nvContentPartPr>
            <p14:xfrm>
              <a:off x="4757400" y="1688760"/>
              <a:ext cx="775440" cy="68040"/>
            </p14:xfrm>
          </p:contentPart>
        </mc:Choice>
        <mc:Fallback>
          <p:pic>
            <p:nvPicPr>
              <p:cNvPr id="4" name="墨迹 3">
                <a:extLst>
                  <a:ext uri="{FF2B5EF4-FFF2-40B4-BE49-F238E27FC236}">
                    <a16:creationId xmlns:a16="http://schemas.microsoft.com/office/drawing/2014/main" id="{39DC66AF-A872-3D79-6674-537018311AF3}"/>
                  </a:ext>
                </a:extLst>
              </p:cNvPr>
              <p:cNvPicPr/>
              <p:nvPr/>
            </p:nvPicPr>
            <p:blipFill>
              <a:blip r:embed="rId3"/>
              <a:stretch>
                <a:fillRect/>
              </a:stretch>
            </p:blipFill>
            <p:spPr>
              <a:xfrm>
                <a:off x="4748040" y="1679400"/>
                <a:ext cx="794160" cy="86760"/>
              </a:xfrm>
              <a:prstGeom prst="rect">
                <a:avLst/>
              </a:prstGeom>
            </p:spPr>
          </p:pic>
        </mc:Fallback>
      </mc:AlternateContent>
    </p:spTree>
    <p:extLst>
      <p:ext uri="{BB962C8B-B14F-4D97-AF65-F5344CB8AC3E}">
        <p14:creationId xmlns:p14="http://schemas.microsoft.com/office/powerpoint/2010/main" val="207029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主题演讲与技术亮点：软件篇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dirty="0"/>
              <a:t>世界基础模型（</a:t>
            </a:r>
            <a:r>
              <a:rPr lang="en-US" altLang="zh-CN" dirty="0"/>
              <a:t>WFM</a:t>
            </a:r>
            <a:r>
              <a:rPr lang="zh-CN" altLang="en-US" dirty="0"/>
              <a:t>）开发平台 </a:t>
            </a:r>
            <a:r>
              <a:rPr lang="en" altLang="zh-CN" dirty="0"/>
              <a:t>Cosmos </a:t>
            </a:r>
            <a:r>
              <a:rPr lang="zh-CN" altLang="en-US" dirty="0"/>
              <a:t>诞生</a:t>
            </a:r>
            <a:endParaRPr lang="en-US" altLang="zh-CN" dirty="0"/>
          </a:p>
          <a:p>
            <a:pPr algn="just"/>
            <a:endParaRPr lang="zh-CN" altLang="en-US" dirty="0"/>
          </a:p>
        </p:txBody>
      </p:sp>
      <p:pic>
        <p:nvPicPr>
          <p:cNvPr id="2050" name="Picture 2" descr="Nvidia reveals Cosmos World Foundation Models | TechCrunch">
            <a:extLst>
              <a:ext uri="{FF2B5EF4-FFF2-40B4-BE49-F238E27FC236}">
                <a16:creationId xmlns:a16="http://schemas.microsoft.com/office/drawing/2014/main" id="{F628AB51-BA50-E333-38BB-E562708F563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328931" y="1874866"/>
            <a:ext cx="9538900" cy="461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43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主题演讲与技术亮点：软件篇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dirty="0"/>
              <a:t>AI </a:t>
            </a:r>
            <a:r>
              <a:rPr lang="zh-CN" altLang="en-US" dirty="0"/>
              <a:t>蓝图（</a:t>
            </a:r>
            <a:r>
              <a:rPr lang="en" altLang="zh-CN" dirty="0"/>
              <a:t> Blueprints</a:t>
            </a:r>
            <a:r>
              <a:rPr lang="zh-CN" altLang="en" dirty="0"/>
              <a:t>）</a:t>
            </a:r>
            <a:r>
              <a:rPr lang="zh-CN" altLang="en-US" dirty="0"/>
              <a:t>基于 </a:t>
            </a:r>
            <a:r>
              <a:rPr lang="en" altLang="zh-CN" dirty="0"/>
              <a:t>NIM </a:t>
            </a:r>
            <a:r>
              <a:rPr lang="zh-CN" altLang="en-US" dirty="0"/>
              <a:t>微服务构建，推动 </a:t>
            </a:r>
            <a:r>
              <a:rPr lang="en" altLang="zh-CN" dirty="0"/>
              <a:t>AI </a:t>
            </a:r>
            <a:r>
              <a:rPr lang="zh-CN" altLang="en-US" dirty="0"/>
              <a:t>在 </a:t>
            </a:r>
            <a:r>
              <a:rPr lang="en" altLang="zh-CN" dirty="0"/>
              <a:t>PC </a:t>
            </a:r>
            <a:r>
              <a:rPr lang="zh-CN" altLang="en-US" dirty="0"/>
              <a:t>端的普及和应用</a:t>
            </a:r>
            <a:endParaRPr lang="en-US" altLang="zh-CN" dirty="0"/>
          </a:p>
          <a:p>
            <a:pPr algn="just"/>
            <a:endParaRPr lang="zh-CN" altLang="en-US" dirty="0"/>
          </a:p>
        </p:txBody>
      </p:sp>
      <p:pic>
        <p:nvPicPr>
          <p:cNvPr id="3074" name="Picture 2" descr="NVIDIA Unveils Groundbreaking AI Foundation Models and Tools at CES 2025 -  StorageReview.com">
            <a:extLst>
              <a:ext uri="{FF2B5EF4-FFF2-40B4-BE49-F238E27FC236}">
                <a16:creationId xmlns:a16="http://schemas.microsoft.com/office/drawing/2014/main" id="{84C817CC-11B9-6256-28B8-64782D023C74}"/>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245257" y="1962034"/>
            <a:ext cx="9706247" cy="43930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DCE416C7-027B-2102-B507-A933048BF6D5}"/>
                  </a:ext>
                </a:extLst>
              </p14:cNvPr>
              <p14:cNvContentPartPr/>
              <p14:nvPr/>
            </p14:nvContentPartPr>
            <p14:xfrm>
              <a:off x="4560840" y="2949840"/>
              <a:ext cx="3353760" cy="1705320"/>
            </p14:xfrm>
          </p:contentPart>
        </mc:Choice>
        <mc:Fallback>
          <p:pic>
            <p:nvPicPr>
              <p:cNvPr id="4" name="墨迹 3">
                <a:extLst>
                  <a:ext uri="{FF2B5EF4-FFF2-40B4-BE49-F238E27FC236}">
                    <a16:creationId xmlns:a16="http://schemas.microsoft.com/office/drawing/2014/main" id="{DCE416C7-027B-2102-B507-A933048BF6D5}"/>
                  </a:ext>
                </a:extLst>
              </p:cNvPr>
              <p:cNvPicPr/>
              <p:nvPr/>
            </p:nvPicPr>
            <p:blipFill>
              <a:blip r:embed="rId4"/>
              <a:stretch>
                <a:fillRect/>
              </a:stretch>
            </p:blipFill>
            <p:spPr>
              <a:xfrm>
                <a:off x="4551480" y="2940480"/>
                <a:ext cx="3372480" cy="1724040"/>
              </a:xfrm>
              <a:prstGeom prst="rect">
                <a:avLst/>
              </a:prstGeom>
            </p:spPr>
          </p:pic>
        </mc:Fallback>
      </mc:AlternateContent>
    </p:spTree>
    <p:extLst>
      <p:ext uri="{BB962C8B-B14F-4D97-AF65-F5344CB8AC3E}">
        <p14:creationId xmlns:p14="http://schemas.microsoft.com/office/powerpoint/2010/main" val="369504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241074" y="2990247"/>
            <a:ext cx="10132418" cy="3046988"/>
          </a:xfrm>
          <a:prstGeom prst="rect">
            <a:avLst/>
          </a:prstGeom>
          <a:noFill/>
        </p:spPr>
        <p:txBody>
          <a:bodyPr wrap="square" rtlCol="0">
            <a:spAutoFit/>
          </a:bodyPr>
          <a:lstStyle/>
          <a:p>
            <a:pPr algn="ctr" rtl="0">
              <a:spcBef>
                <a:spcPts val="1800"/>
              </a:spcBef>
              <a:spcAft>
                <a:spcPts val="600"/>
              </a:spcAft>
            </a:pPr>
            <a:r>
              <a:rPr lang="en-US" altLang="zh-CN" sz="9600" b="1" dirty="0">
                <a:solidFill>
                  <a:schemeClr val="bg1"/>
                </a:solidFill>
                <a:latin typeface="+mj-ea"/>
                <a:ea typeface="+mj-ea"/>
              </a:rPr>
              <a:t>NVIDIA</a:t>
            </a:r>
            <a:r>
              <a:rPr lang="zh-CN" altLang="en-US" sz="9600" b="1" dirty="0">
                <a:solidFill>
                  <a:schemeClr val="bg1"/>
                </a:solidFill>
                <a:latin typeface="+mj-ea"/>
                <a:ea typeface="+mj-ea"/>
              </a:rPr>
              <a:t> </a:t>
            </a:r>
            <a:r>
              <a:rPr lang="en-US" altLang="zh-CN" sz="9600" b="1" dirty="0">
                <a:solidFill>
                  <a:schemeClr val="bg1"/>
                </a:solidFill>
                <a:latin typeface="+mj-ea"/>
                <a:ea typeface="+mj-ea"/>
              </a:rPr>
              <a:t>CES</a:t>
            </a:r>
            <a:r>
              <a:rPr lang="zh-CN" altLang="en-US" sz="9600" b="1" dirty="0">
                <a:solidFill>
                  <a:schemeClr val="bg1"/>
                </a:solidFill>
                <a:latin typeface="+mj-ea"/>
                <a:ea typeface="+mj-ea"/>
              </a:rPr>
              <a:t> </a:t>
            </a:r>
            <a:r>
              <a:rPr lang="en-US" altLang="zh-CN" sz="9600" b="1" dirty="0">
                <a:solidFill>
                  <a:schemeClr val="bg1"/>
                </a:solidFill>
                <a:latin typeface="+mj-ea"/>
                <a:ea typeface="+mj-ea"/>
              </a:rPr>
              <a:t>2025</a:t>
            </a:r>
            <a:r>
              <a:rPr lang="zh-CN" altLang="en-US" sz="9600" b="1" dirty="0">
                <a:solidFill>
                  <a:schemeClr val="bg1"/>
                </a:solidFill>
                <a:latin typeface="+mj-ea"/>
                <a:ea typeface="+mj-ea"/>
              </a:rPr>
              <a:t> 总结</a:t>
            </a:r>
            <a:endParaRPr lang="en" altLang="zh-CN" sz="9600" b="1" dirty="0">
              <a:solidFill>
                <a:schemeClr val="bg1"/>
              </a:solidFill>
              <a:latin typeface="+mj-ea"/>
              <a:ea typeface="+mj-ea"/>
            </a:endParaRPr>
          </a:p>
        </p:txBody>
      </p:sp>
    </p:spTree>
    <p:extLst>
      <p:ext uri="{BB962C8B-B14F-4D97-AF65-F5344CB8AC3E}">
        <p14:creationId xmlns:p14="http://schemas.microsoft.com/office/powerpoint/2010/main" val="305036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pPr algn="l"/>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a:t>
            </a:r>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marL="457200" indent="-457200" algn="just">
              <a:buFont typeface="+mj-lt"/>
              <a:buAutoNum type="arabicPeriod"/>
            </a:pPr>
            <a:r>
              <a:rPr lang="zh-CN" altLang="en-US" b="1" dirty="0"/>
              <a:t>显卡与</a:t>
            </a:r>
            <a:r>
              <a:rPr lang="en" altLang="zh-CN" b="1" dirty="0"/>
              <a:t>AI</a:t>
            </a:r>
            <a:r>
              <a:rPr lang="zh-CN" altLang="en-US" b="1" dirty="0"/>
              <a:t>融合：</a:t>
            </a:r>
            <a:endParaRPr lang="en-US" altLang="zh-CN" b="1" dirty="0"/>
          </a:p>
          <a:p>
            <a:pPr marL="694190" lvl="1" indent="-457200" algn="just"/>
            <a:r>
              <a:rPr lang="zh-CN" altLang="en-US" dirty="0"/>
              <a:t>全新发布的</a:t>
            </a:r>
            <a:r>
              <a:rPr lang="en" altLang="zh-CN" dirty="0"/>
              <a:t>Blackwell RTX</a:t>
            </a:r>
            <a:r>
              <a:rPr lang="zh-CN" altLang="en-US" dirty="0"/>
              <a:t>显卡搭载</a:t>
            </a:r>
            <a:r>
              <a:rPr lang="en" altLang="zh-CN" dirty="0"/>
              <a:t>Neuro Shaders AI</a:t>
            </a:r>
            <a:r>
              <a:rPr lang="zh-CN" altLang="en-US" dirty="0"/>
              <a:t>技术，展示了计算机图形学与人工智能的深度融合，使图像生成效率和画质大幅提升。</a:t>
            </a:r>
          </a:p>
          <a:p>
            <a:pPr marL="457200" indent="-457200" algn="just">
              <a:buFont typeface="+mj-lt"/>
              <a:buAutoNum type="arabicPeriod"/>
            </a:pPr>
            <a:r>
              <a:rPr lang="zh-CN" altLang="en-US" b="1" dirty="0"/>
              <a:t>世界基础模型</a:t>
            </a:r>
            <a:r>
              <a:rPr lang="en" altLang="zh-CN" b="1" dirty="0"/>
              <a:t>Cosmos</a:t>
            </a:r>
            <a:r>
              <a:rPr lang="zh-CN" altLang="en" b="1" dirty="0"/>
              <a:t>：</a:t>
            </a:r>
            <a:endParaRPr lang="en-US" altLang="zh-CN" b="1" dirty="0"/>
          </a:p>
          <a:p>
            <a:pPr marL="694190" lvl="1" indent="-457200" algn="just"/>
            <a:r>
              <a:rPr lang="zh-CN" altLang="en-US" dirty="0"/>
              <a:t>这款模型具备洞察物理世界的能力，可以为自动驾驶和机器人行业提供高精度的仿真数据和动态场景生成。</a:t>
            </a:r>
          </a:p>
          <a:p>
            <a:pPr marL="457200" indent="-457200" algn="just">
              <a:buFont typeface="+mj-lt"/>
              <a:buAutoNum type="arabicPeriod"/>
            </a:pPr>
            <a:r>
              <a:rPr lang="en" altLang="zh-CN" b="1" dirty="0"/>
              <a:t>Omniverse</a:t>
            </a:r>
            <a:r>
              <a:rPr lang="zh-CN" altLang="en-US" b="1" dirty="0"/>
              <a:t>数字孪生平台：</a:t>
            </a:r>
            <a:endParaRPr lang="en-US" altLang="zh-CN" b="1" dirty="0"/>
          </a:p>
          <a:p>
            <a:pPr marL="694190" lvl="1" indent="-457200" algn="just"/>
            <a:r>
              <a:rPr lang="zh-CN" altLang="en-US" dirty="0"/>
              <a:t>用于训练和测试自动驾驶技术及机器人的虚拟环境，成为机器人技术发展的“试验场”。</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6C195ADF-EDBD-DCA0-9EB8-AF604A3DC3D4}"/>
                  </a:ext>
                </a:extLst>
              </p14:cNvPr>
              <p14:cNvContentPartPr/>
              <p14:nvPr/>
            </p14:nvContentPartPr>
            <p14:xfrm>
              <a:off x="967680" y="1243800"/>
              <a:ext cx="2835000" cy="2071080"/>
            </p14:xfrm>
          </p:contentPart>
        </mc:Choice>
        <mc:Fallback>
          <p:pic>
            <p:nvPicPr>
              <p:cNvPr id="4" name="墨迹 3">
                <a:extLst>
                  <a:ext uri="{FF2B5EF4-FFF2-40B4-BE49-F238E27FC236}">
                    <a16:creationId xmlns:a16="http://schemas.microsoft.com/office/drawing/2014/main" id="{6C195ADF-EDBD-DCA0-9EB8-AF604A3DC3D4}"/>
                  </a:ext>
                </a:extLst>
              </p:cNvPr>
              <p:cNvPicPr/>
              <p:nvPr/>
            </p:nvPicPr>
            <p:blipFill>
              <a:blip r:embed="rId3"/>
              <a:stretch>
                <a:fillRect/>
              </a:stretch>
            </p:blipFill>
            <p:spPr>
              <a:xfrm>
                <a:off x="958320" y="1234440"/>
                <a:ext cx="2853720" cy="2089800"/>
              </a:xfrm>
              <a:prstGeom prst="rect">
                <a:avLst/>
              </a:prstGeom>
            </p:spPr>
          </p:pic>
        </mc:Fallback>
      </mc:AlternateContent>
    </p:spTree>
    <p:extLst>
      <p:ext uri="{BB962C8B-B14F-4D97-AF65-F5344CB8AC3E}">
        <p14:creationId xmlns:p14="http://schemas.microsoft.com/office/powerpoint/2010/main" val="2940007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NVIDIA</a:t>
            </a:r>
            <a:r>
              <a:rPr lang="zh-CN" altLang="en-US" dirty="0"/>
              <a:t> </a:t>
            </a:r>
            <a:r>
              <a:rPr lang="en-US" altLang="zh-CN" dirty="0"/>
              <a:t>CES</a:t>
            </a:r>
            <a:r>
              <a:rPr lang="zh-CN" altLang="en-US" dirty="0"/>
              <a:t> </a:t>
            </a:r>
            <a:r>
              <a:rPr lang="en-US" altLang="zh-CN" dirty="0"/>
              <a:t>2025</a:t>
            </a:r>
            <a:r>
              <a:rPr lang="zh-CN" altLang="en-US" dirty="0"/>
              <a:t> 总结</a:t>
            </a:r>
          </a:p>
        </p:txBody>
      </p:sp>
      <p:pic>
        <p:nvPicPr>
          <p:cNvPr id="3" name="图片 2">
            <a:extLst>
              <a:ext uri="{FF2B5EF4-FFF2-40B4-BE49-F238E27FC236}">
                <a16:creationId xmlns:a16="http://schemas.microsoft.com/office/drawing/2014/main" id="{BBCB2167-158B-3B4E-A02D-B0253BFCCCC9}"/>
              </a:ext>
            </a:extLst>
          </p:cNvPr>
          <p:cNvPicPr>
            <a:picLocks noChangeAspect="1"/>
          </p:cNvPicPr>
          <p:nvPr/>
        </p:nvPicPr>
        <p:blipFill>
          <a:blip r:embed="rId2"/>
          <a:stretch>
            <a:fillRect/>
          </a:stretch>
        </p:blipFill>
        <p:spPr>
          <a:xfrm>
            <a:off x="221110" y="1395863"/>
            <a:ext cx="11754541" cy="4939348"/>
          </a:xfrm>
          <a:prstGeom prst="rect">
            <a:avLst/>
          </a:prstGeom>
        </p:spPr>
      </p:pic>
      <p:sp>
        <p:nvSpPr>
          <p:cNvPr id="5" name="矩形 4">
            <a:extLst>
              <a:ext uri="{FF2B5EF4-FFF2-40B4-BE49-F238E27FC236}">
                <a16:creationId xmlns:a16="http://schemas.microsoft.com/office/drawing/2014/main" id="{0BF4E5C5-D189-AAE9-D2D0-FA8D98B2BA92}"/>
              </a:ext>
            </a:extLst>
          </p:cNvPr>
          <p:cNvSpPr/>
          <p:nvPr/>
        </p:nvSpPr>
        <p:spPr>
          <a:xfrm>
            <a:off x="3490332" y="1248937"/>
            <a:ext cx="8096776" cy="1494263"/>
          </a:xfrm>
          <a:custGeom>
            <a:avLst/>
            <a:gdLst>
              <a:gd name="connsiteX0" fmla="*/ 0 w 8096776"/>
              <a:gd name="connsiteY0" fmla="*/ 0 h 1494263"/>
              <a:gd name="connsiteX1" fmla="*/ 431828 w 8096776"/>
              <a:gd name="connsiteY1" fmla="*/ 0 h 1494263"/>
              <a:gd name="connsiteX2" fmla="*/ 1187527 w 8096776"/>
              <a:gd name="connsiteY2" fmla="*/ 0 h 1494263"/>
              <a:gd name="connsiteX3" fmla="*/ 1781291 w 8096776"/>
              <a:gd name="connsiteY3" fmla="*/ 0 h 1494263"/>
              <a:gd name="connsiteX4" fmla="*/ 2456022 w 8096776"/>
              <a:gd name="connsiteY4" fmla="*/ 0 h 1494263"/>
              <a:gd name="connsiteX5" fmla="*/ 3292689 w 8096776"/>
              <a:gd name="connsiteY5" fmla="*/ 0 h 1494263"/>
              <a:gd name="connsiteX6" fmla="*/ 3805485 w 8096776"/>
              <a:gd name="connsiteY6" fmla="*/ 0 h 1494263"/>
              <a:gd name="connsiteX7" fmla="*/ 4561184 w 8096776"/>
              <a:gd name="connsiteY7" fmla="*/ 0 h 1494263"/>
              <a:gd name="connsiteX8" fmla="*/ 5073980 w 8096776"/>
              <a:gd name="connsiteY8" fmla="*/ 0 h 1494263"/>
              <a:gd name="connsiteX9" fmla="*/ 5748711 w 8096776"/>
              <a:gd name="connsiteY9" fmla="*/ 0 h 1494263"/>
              <a:gd name="connsiteX10" fmla="*/ 6504410 w 8096776"/>
              <a:gd name="connsiteY10" fmla="*/ 0 h 1494263"/>
              <a:gd name="connsiteX11" fmla="*/ 6936238 w 8096776"/>
              <a:gd name="connsiteY11" fmla="*/ 0 h 1494263"/>
              <a:gd name="connsiteX12" fmla="*/ 7368066 w 8096776"/>
              <a:gd name="connsiteY12" fmla="*/ 0 h 1494263"/>
              <a:gd name="connsiteX13" fmla="*/ 8096776 w 8096776"/>
              <a:gd name="connsiteY13" fmla="*/ 0 h 1494263"/>
              <a:gd name="connsiteX14" fmla="*/ 8096776 w 8096776"/>
              <a:gd name="connsiteY14" fmla="*/ 498088 h 1494263"/>
              <a:gd name="connsiteX15" fmla="*/ 8096776 w 8096776"/>
              <a:gd name="connsiteY15" fmla="*/ 1011118 h 1494263"/>
              <a:gd name="connsiteX16" fmla="*/ 8096776 w 8096776"/>
              <a:gd name="connsiteY16" fmla="*/ 1494263 h 1494263"/>
              <a:gd name="connsiteX17" fmla="*/ 7341077 w 8096776"/>
              <a:gd name="connsiteY17" fmla="*/ 1494263 h 1494263"/>
              <a:gd name="connsiteX18" fmla="*/ 6585378 w 8096776"/>
              <a:gd name="connsiteY18" fmla="*/ 1494263 h 1494263"/>
              <a:gd name="connsiteX19" fmla="*/ 5910646 w 8096776"/>
              <a:gd name="connsiteY19" fmla="*/ 1494263 h 1494263"/>
              <a:gd name="connsiteX20" fmla="*/ 5073980 w 8096776"/>
              <a:gd name="connsiteY20" fmla="*/ 1494263 h 1494263"/>
              <a:gd name="connsiteX21" fmla="*/ 4237313 w 8096776"/>
              <a:gd name="connsiteY21" fmla="*/ 1494263 h 1494263"/>
              <a:gd name="connsiteX22" fmla="*/ 3481614 w 8096776"/>
              <a:gd name="connsiteY22" fmla="*/ 1494263 h 1494263"/>
              <a:gd name="connsiteX23" fmla="*/ 2725915 w 8096776"/>
              <a:gd name="connsiteY23" fmla="*/ 1494263 h 1494263"/>
              <a:gd name="connsiteX24" fmla="*/ 1970215 w 8096776"/>
              <a:gd name="connsiteY24" fmla="*/ 1494263 h 1494263"/>
              <a:gd name="connsiteX25" fmla="*/ 1457420 w 8096776"/>
              <a:gd name="connsiteY25" fmla="*/ 1494263 h 1494263"/>
              <a:gd name="connsiteX26" fmla="*/ 620753 w 8096776"/>
              <a:gd name="connsiteY26" fmla="*/ 1494263 h 1494263"/>
              <a:gd name="connsiteX27" fmla="*/ 0 w 8096776"/>
              <a:gd name="connsiteY27" fmla="*/ 1494263 h 1494263"/>
              <a:gd name="connsiteX28" fmla="*/ 0 w 8096776"/>
              <a:gd name="connsiteY28" fmla="*/ 1041003 h 1494263"/>
              <a:gd name="connsiteX29" fmla="*/ 0 w 8096776"/>
              <a:gd name="connsiteY29" fmla="*/ 527973 h 1494263"/>
              <a:gd name="connsiteX30" fmla="*/ 0 w 8096776"/>
              <a:gd name="connsiteY30" fmla="*/ 0 h 1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96776" h="1494263" fill="none" extrusionOk="0">
                <a:moveTo>
                  <a:pt x="0" y="0"/>
                </a:moveTo>
                <a:cubicBezTo>
                  <a:pt x="144548" y="522"/>
                  <a:pt x="336506" y="6307"/>
                  <a:pt x="431828" y="0"/>
                </a:cubicBezTo>
                <a:cubicBezTo>
                  <a:pt x="527150" y="-6307"/>
                  <a:pt x="831214" y="-12163"/>
                  <a:pt x="1187527" y="0"/>
                </a:cubicBezTo>
                <a:cubicBezTo>
                  <a:pt x="1543840" y="12163"/>
                  <a:pt x="1661959" y="29135"/>
                  <a:pt x="1781291" y="0"/>
                </a:cubicBezTo>
                <a:cubicBezTo>
                  <a:pt x="1900623" y="-29135"/>
                  <a:pt x="2229381" y="-22198"/>
                  <a:pt x="2456022" y="0"/>
                </a:cubicBezTo>
                <a:cubicBezTo>
                  <a:pt x="2682663" y="22198"/>
                  <a:pt x="2902956" y="-3495"/>
                  <a:pt x="3292689" y="0"/>
                </a:cubicBezTo>
                <a:cubicBezTo>
                  <a:pt x="3682422" y="3495"/>
                  <a:pt x="3654883" y="10364"/>
                  <a:pt x="3805485" y="0"/>
                </a:cubicBezTo>
                <a:cubicBezTo>
                  <a:pt x="3956087" y="-10364"/>
                  <a:pt x="4295528" y="-30244"/>
                  <a:pt x="4561184" y="0"/>
                </a:cubicBezTo>
                <a:cubicBezTo>
                  <a:pt x="4826840" y="30244"/>
                  <a:pt x="4879730" y="20661"/>
                  <a:pt x="5073980" y="0"/>
                </a:cubicBezTo>
                <a:cubicBezTo>
                  <a:pt x="5268230" y="-20661"/>
                  <a:pt x="5613194" y="24344"/>
                  <a:pt x="5748711" y="0"/>
                </a:cubicBezTo>
                <a:cubicBezTo>
                  <a:pt x="5884228" y="-24344"/>
                  <a:pt x="6148500" y="-34127"/>
                  <a:pt x="6504410" y="0"/>
                </a:cubicBezTo>
                <a:cubicBezTo>
                  <a:pt x="6860320" y="34127"/>
                  <a:pt x="6814668" y="19089"/>
                  <a:pt x="6936238" y="0"/>
                </a:cubicBezTo>
                <a:cubicBezTo>
                  <a:pt x="7057808" y="-19089"/>
                  <a:pt x="7277393" y="-18352"/>
                  <a:pt x="7368066" y="0"/>
                </a:cubicBezTo>
                <a:cubicBezTo>
                  <a:pt x="7458739" y="18352"/>
                  <a:pt x="7894498" y="7618"/>
                  <a:pt x="8096776" y="0"/>
                </a:cubicBezTo>
                <a:cubicBezTo>
                  <a:pt x="8116463" y="176121"/>
                  <a:pt x="8074763" y="356322"/>
                  <a:pt x="8096776" y="498088"/>
                </a:cubicBezTo>
                <a:cubicBezTo>
                  <a:pt x="8118789" y="639854"/>
                  <a:pt x="8092491" y="894148"/>
                  <a:pt x="8096776" y="1011118"/>
                </a:cubicBezTo>
                <a:cubicBezTo>
                  <a:pt x="8101062" y="1128088"/>
                  <a:pt x="8111558" y="1308200"/>
                  <a:pt x="8096776" y="1494263"/>
                </a:cubicBezTo>
                <a:cubicBezTo>
                  <a:pt x="7762446" y="1464059"/>
                  <a:pt x="7565213" y="1496021"/>
                  <a:pt x="7341077" y="1494263"/>
                </a:cubicBezTo>
                <a:cubicBezTo>
                  <a:pt x="7116941" y="1492505"/>
                  <a:pt x="6800828" y="1480040"/>
                  <a:pt x="6585378" y="1494263"/>
                </a:cubicBezTo>
                <a:cubicBezTo>
                  <a:pt x="6369928" y="1508486"/>
                  <a:pt x="6171714" y="1474846"/>
                  <a:pt x="5910646" y="1494263"/>
                </a:cubicBezTo>
                <a:cubicBezTo>
                  <a:pt x="5649578" y="1513680"/>
                  <a:pt x="5354194" y="1527655"/>
                  <a:pt x="5073980" y="1494263"/>
                </a:cubicBezTo>
                <a:cubicBezTo>
                  <a:pt x="4793766" y="1460871"/>
                  <a:pt x="4555398" y="1474118"/>
                  <a:pt x="4237313" y="1494263"/>
                </a:cubicBezTo>
                <a:cubicBezTo>
                  <a:pt x="3919228" y="1514408"/>
                  <a:pt x="3774355" y="1503115"/>
                  <a:pt x="3481614" y="1494263"/>
                </a:cubicBezTo>
                <a:cubicBezTo>
                  <a:pt x="3188873" y="1485411"/>
                  <a:pt x="2976010" y="1478638"/>
                  <a:pt x="2725915" y="1494263"/>
                </a:cubicBezTo>
                <a:cubicBezTo>
                  <a:pt x="2475820" y="1509888"/>
                  <a:pt x="2132039" y="1472806"/>
                  <a:pt x="1970215" y="1494263"/>
                </a:cubicBezTo>
                <a:cubicBezTo>
                  <a:pt x="1808391" y="1515720"/>
                  <a:pt x="1610602" y="1489139"/>
                  <a:pt x="1457420" y="1494263"/>
                </a:cubicBezTo>
                <a:cubicBezTo>
                  <a:pt x="1304238" y="1499387"/>
                  <a:pt x="1023917" y="1483583"/>
                  <a:pt x="620753" y="1494263"/>
                </a:cubicBezTo>
                <a:cubicBezTo>
                  <a:pt x="217589" y="1504943"/>
                  <a:pt x="228743" y="1502539"/>
                  <a:pt x="0" y="1494263"/>
                </a:cubicBezTo>
                <a:cubicBezTo>
                  <a:pt x="16173" y="1402126"/>
                  <a:pt x="14318" y="1194127"/>
                  <a:pt x="0" y="1041003"/>
                </a:cubicBezTo>
                <a:cubicBezTo>
                  <a:pt x="-14318" y="887879"/>
                  <a:pt x="-2695" y="693220"/>
                  <a:pt x="0" y="527973"/>
                </a:cubicBezTo>
                <a:cubicBezTo>
                  <a:pt x="2695" y="362726"/>
                  <a:pt x="18697" y="255732"/>
                  <a:pt x="0" y="0"/>
                </a:cubicBezTo>
                <a:close/>
              </a:path>
              <a:path w="8096776" h="1494263" stroke="0" extrusionOk="0">
                <a:moveTo>
                  <a:pt x="0" y="0"/>
                </a:moveTo>
                <a:cubicBezTo>
                  <a:pt x="243477" y="10880"/>
                  <a:pt x="330027" y="12189"/>
                  <a:pt x="593764" y="0"/>
                </a:cubicBezTo>
                <a:cubicBezTo>
                  <a:pt x="857501" y="-12189"/>
                  <a:pt x="896195" y="13749"/>
                  <a:pt x="1025592" y="0"/>
                </a:cubicBezTo>
                <a:cubicBezTo>
                  <a:pt x="1154989" y="-13749"/>
                  <a:pt x="1556447" y="-21041"/>
                  <a:pt x="1862258" y="0"/>
                </a:cubicBezTo>
                <a:cubicBezTo>
                  <a:pt x="2168069" y="21041"/>
                  <a:pt x="2290859" y="-27627"/>
                  <a:pt x="2456022" y="0"/>
                </a:cubicBezTo>
                <a:cubicBezTo>
                  <a:pt x="2621185" y="27627"/>
                  <a:pt x="2909987" y="-18933"/>
                  <a:pt x="3049786" y="0"/>
                </a:cubicBezTo>
                <a:cubicBezTo>
                  <a:pt x="3189585" y="18933"/>
                  <a:pt x="3607655" y="19024"/>
                  <a:pt x="3886452" y="0"/>
                </a:cubicBezTo>
                <a:cubicBezTo>
                  <a:pt x="4165249" y="-19024"/>
                  <a:pt x="4220077" y="15586"/>
                  <a:pt x="4399248" y="0"/>
                </a:cubicBezTo>
                <a:cubicBezTo>
                  <a:pt x="4578419" y="-15586"/>
                  <a:pt x="4888729" y="4716"/>
                  <a:pt x="5235915" y="0"/>
                </a:cubicBezTo>
                <a:cubicBezTo>
                  <a:pt x="5583101" y="-4716"/>
                  <a:pt x="5703028" y="-3948"/>
                  <a:pt x="6072582" y="0"/>
                </a:cubicBezTo>
                <a:cubicBezTo>
                  <a:pt x="6442136" y="3948"/>
                  <a:pt x="6507673" y="-6572"/>
                  <a:pt x="6747313" y="0"/>
                </a:cubicBezTo>
                <a:cubicBezTo>
                  <a:pt x="6986953" y="6572"/>
                  <a:pt x="7485522" y="-8382"/>
                  <a:pt x="8096776" y="0"/>
                </a:cubicBezTo>
                <a:cubicBezTo>
                  <a:pt x="8076936" y="223495"/>
                  <a:pt x="8104302" y="305531"/>
                  <a:pt x="8096776" y="483145"/>
                </a:cubicBezTo>
                <a:cubicBezTo>
                  <a:pt x="8089250" y="660759"/>
                  <a:pt x="8084862" y="743969"/>
                  <a:pt x="8096776" y="936405"/>
                </a:cubicBezTo>
                <a:cubicBezTo>
                  <a:pt x="8108690" y="1128841"/>
                  <a:pt x="8099687" y="1293946"/>
                  <a:pt x="8096776" y="1494263"/>
                </a:cubicBezTo>
                <a:cubicBezTo>
                  <a:pt x="7909448" y="1469189"/>
                  <a:pt x="7666546" y="1482546"/>
                  <a:pt x="7422045" y="1494263"/>
                </a:cubicBezTo>
                <a:cubicBezTo>
                  <a:pt x="7177544" y="1505980"/>
                  <a:pt x="6988761" y="1498613"/>
                  <a:pt x="6747313" y="1494263"/>
                </a:cubicBezTo>
                <a:cubicBezTo>
                  <a:pt x="6505865" y="1489913"/>
                  <a:pt x="6259161" y="1499053"/>
                  <a:pt x="5910646" y="1494263"/>
                </a:cubicBezTo>
                <a:cubicBezTo>
                  <a:pt x="5562131" y="1489473"/>
                  <a:pt x="5471050" y="1527188"/>
                  <a:pt x="5235915" y="1494263"/>
                </a:cubicBezTo>
                <a:cubicBezTo>
                  <a:pt x="5000780" y="1461338"/>
                  <a:pt x="4930152" y="1498651"/>
                  <a:pt x="4804087" y="1494263"/>
                </a:cubicBezTo>
                <a:cubicBezTo>
                  <a:pt x="4678022" y="1489875"/>
                  <a:pt x="4427011" y="1516075"/>
                  <a:pt x="4291291" y="1494263"/>
                </a:cubicBezTo>
                <a:cubicBezTo>
                  <a:pt x="4155571" y="1472451"/>
                  <a:pt x="3836829" y="1510090"/>
                  <a:pt x="3454624" y="1494263"/>
                </a:cubicBezTo>
                <a:cubicBezTo>
                  <a:pt x="3072419" y="1478436"/>
                  <a:pt x="2953195" y="1504459"/>
                  <a:pt x="2779893" y="1494263"/>
                </a:cubicBezTo>
                <a:cubicBezTo>
                  <a:pt x="2606591" y="1484067"/>
                  <a:pt x="2505680" y="1477139"/>
                  <a:pt x="2267097" y="1494263"/>
                </a:cubicBezTo>
                <a:cubicBezTo>
                  <a:pt x="2028514" y="1511387"/>
                  <a:pt x="1786887" y="1510939"/>
                  <a:pt x="1592366" y="1494263"/>
                </a:cubicBezTo>
                <a:cubicBezTo>
                  <a:pt x="1397845" y="1477587"/>
                  <a:pt x="1266547" y="1506355"/>
                  <a:pt x="1160538" y="1494263"/>
                </a:cubicBezTo>
                <a:cubicBezTo>
                  <a:pt x="1054529" y="1482171"/>
                  <a:pt x="844929" y="1485342"/>
                  <a:pt x="728710" y="1494263"/>
                </a:cubicBezTo>
                <a:cubicBezTo>
                  <a:pt x="612491" y="1503184"/>
                  <a:pt x="315598" y="1522102"/>
                  <a:pt x="0" y="1494263"/>
                </a:cubicBezTo>
                <a:cubicBezTo>
                  <a:pt x="6595" y="1272291"/>
                  <a:pt x="6030" y="1163724"/>
                  <a:pt x="0" y="1026061"/>
                </a:cubicBezTo>
                <a:cubicBezTo>
                  <a:pt x="-6030" y="888398"/>
                  <a:pt x="12915" y="724387"/>
                  <a:pt x="0" y="498088"/>
                </a:cubicBezTo>
                <a:cubicBezTo>
                  <a:pt x="-12915" y="271789"/>
                  <a:pt x="-22308" y="148898"/>
                  <a:pt x="0" y="0"/>
                </a:cubicBezTo>
                <a:close/>
              </a:path>
            </a:pathLst>
          </a:custGeom>
          <a:solidFill>
            <a:srgbClr val="66BA36">
              <a:alpha val="9804"/>
            </a:srgbClr>
          </a:solidFill>
          <a:ln w="38100">
            <a:solidFill>
              <a:srgbClr val="66BA36"/>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7556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pPr algn="l"/>
            <a:r>
              <a:rPr lang="en-US" altLang="zh-CN" dirty="0">
                <a:solidFill>
                  <a:srgbClr val="76B900"/>
                </a:solidFill>
                <a:latin typeface="Lexend" pitchFamily="2" charset="0"/>
                <a:ea typeface="PingFang SC" panose="020B0400000000000000" pitchFamily="34" charset="-122"/>
              </a:rPr>
              <a:t>Scaling</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Law</a:t>
            </a:r>
            <a:r>
              <a:rPr lang="zh-CN" altLang="en-US" dirty="0">
                <a:solidFill>
                  <a:srgbClr val="76B900"/>
                </a:solidFill>
                <a:latin typeface="Lexend" pitchFamily="2" charset="0"/>
                <a:ea typeface="PingFang SC" panose="020B0400000000000000" pitchFamily="34" charset="-122"/>
              </a:rPr>
              <a:t> 失效了</a:t>
            </a:r>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marL="457200" indent="-457200" algn="just">
              <a:buFont typeface="+mj-lt"/>
              <a:buAutoNum type="arabicPeriod"/>
            </a:pPr>
            <a:r>
              <a:rPr lang="en-US" altLang="zh-CN" sz="2400" dirty="0"/>
              <a:t>Scaling</a:t>
            </a:r>
            <a:r>
              <a:rPr lang="zh-CN" altLang="en-US" sz="2400" dirty="0"/>
              <a:t> </a:t>
            </a:r>
            <a:r>
              <a:rPr lang="en-US" altLang="zh-CN" sz="2400" dirty="0"/>
              <a:t>Law</a:t>
            </a:r>
            <a:r>
              <a:rPr lang="zh-CN" altLang="en-US" sz="2400" dirty="0"/>
              <a:t> 到头了吗？</a:t>
            </a:r>
            <a:r>
              <a:rPr lang="en-US" altLang="zh-CN" sz="2400" dirty="0"/>
              <a:t>2025 </a:t>
            </a:r>
            <a:r>
              <a:rPr lang="zh-CN" altLang="en-US" sz="2400" dirty="0"/>
              <a:t>年了还能延续多久？</a:t>
            </a:r>
          </a:p>
        </p:txBody>
      </p:sp>
      <p:pic>
        <p:nvPicPr>
          <p:cNvPr id="4" name="Picture 2" descr="思考表情包图片-思考表情包模板下载-包图网">
            <a:extLst>
              <a:ext uri="{FF2B5EF4-FFF2-40B4-BE49-F238E27FC236}">
                <a16:creationId xmlns:a16="http://schemas.microsoft.com/office/drawing/2014/main" id="{4940A501-44BC-D742-EE0E-7AB66C6C70E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5A5B65CA-3F03-8089-030A-A4AD2C3C5F44}"/>
              </a:ext>
            </a:extLst>
          </p:cNvPr>
          <p:cNvPicPr>
            <a:picLocks noChangeAspect="1"/>
          </p:cNvPicPr>
          <p:nvPr/>
        </p:nvPicPr>
        <p:blipFill>
          <a:blip r:embed="rId3"/>
          <a:stretch>
            <a:fillRect/>
          </a:stretch>
        </p:blipFill>
        <p:spPr>
          <a:xfrm>
            <a:off x="707024" y="4391380"/>
            <a:ext cx="7772400" cy="1775234"/>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E8819F6C-D2F3-2365-C41C-4C70A9A45637}"/>
              </a:ext>
            </a:extLst>
          </p:cNvPr>
          <p:cNvPicPr>
            <a:picLocks noChangeAspect="1"/>
          </p:cNvPicPr>
          <p:nvPr/>
        </p:nvPicPr>
        <p:blipFill>
          <a:blip r:embed="rId4"/>
          <a:stretch>
            <a:fillRect/>
          </a:stretch>
        </p:blipFill>
        <p:spPr>
          <a:xfrm>
            <a:off x="1270210" y="2188110"/>
            <a:ext cx="8564038" cy="1775233"/>
          </a:xfrm>
          <a:prstGeom prst="rect">
            <a:avLst/>
          </a:prstGeom>
          <a:ln>
            <a:solidFill>
              <a:schemeClr val="bg1">
                <a:lumMod val="65000"/>
              </a:schemeClr>
            </a:solidFill>
          </a:ln>
        </p:spPr>
      </p:pic>
      <mc:AlternateContent xmlns:mc="http://schemas.openxmlformats.org/markup-compatibility/2006">
        <mc:Choice xmlns:p14="http://schemas.microsoft.com/office/powerpoint/2010/main" Requires="p14">
          <p:contentPart p14:bwMode="auto" r:id="rId5">
            <p14:nvContentPartPr>
              <p14:cNvPr id="7" name="墨迹 6">
                <a:extLst>
                  <a:ext uri="{FF2B5EF4-FFF2-40B4-BE49-F238E27FC236}">
                    <a16:creationId xmlns:a16="http://schemas.microsoft.com/office/drawing/2014/main" id="{B0E29699-0479-F3E5-A623-A202545F651E}"/>
                  </a:ext>
                </a:extLst>
              </p14:cNvPr>
              <p14:cNvContentPartPr/>
              <p14:nvPr/>
            </p14:nvContentPartPr>
            <p14:xfrm>
              <a:off x="1452240" y="3364920"/>
              <a:ext cx="1161360" cy="288000"/>
            </p14:xfrm>
          </p:contentPart>
        </mc:Choice>
        <mc:Fallback>
          <p:pic>
            <p:nvPicPr>
              <p:cNvPr id="7" name="墨迹 6">
                <a:extLst>
                  <a:ext uri="{FF2B5EF4-FFF2-40B4-BE49-F238E27FC236}">
                    <a16:creationId xmlns:a16="http://schemas.microsoft.com/office/drawing/2014/main" id="{B0E29699-0479-F3E5-A623-A202545F651E}"/>
                  </a:ext>
                </a:extLst>
              </p:cNvPr>
              <p:cNvPicPr/>
              <p:nvPr/>
            </p:nvPicPr>
            <p:blipFill>
              <a:blip r:embed="rId6"/>
              <a:stretch>
                <a:fillRect/>
              </a:stretch>
            </p:blipFill>
            <p:spPr>
              <a:xfrm>
                <a:off x="1442880" y="3355560"/>
                <a:ext cx="1180080" cy="306720"/>
              </a:xfrm>
              <a:prstGeom prst="rect">
                <a:avLst/>
              </a:prstGeom>
            </p:spPr>
          </p:pic>
        </mc:Fallback>
      </mc:AlternateContent>
    </p:spTree>
    <p:extLst>
      <p:ext uri="{BB962C8B-B14F-4D97-AF65-F5344CB8AC3E}">
        <p14:creationId xmlns:p14="http://schemas.microsoft.com/office/powerpoint/2010/main" val="1245526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pPr algn="l"/>
            <a:r>
              <a:rPr lang="en-US" altLang="zh-CN" dirty="0">
                <a:solidFill>
                  <a:srgbClr val="76B900"/>
                </a:solidFill>
                <a:latin typeface="Lexend" pitchFamily="2" charset="0"/>
                <a:ea typeface="PingFang SC" panose="020B0400000000000000" pitchFamily="34" charset="-122"/>
              </a:rPr>
              <a:t>Scaling</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Law</a:t>
            </a:r>
            <a:r>
              <a:rPr lang="zh-CN" altLang="en-US" dirty="0">
                <a:solidFill>
                  <a:srgbClr val="76B900"/>
                </a:solidFill>
                <a:latin typeface="Lexend" pitchFamily="2" charset="0"/>
                <a:ea typeface="PingFang SC" panose="020B0400000000000000" pitchFamily="34" charset="-122"/>
              </a:rPr>
              <a:t> 失效了</a:t>
            </a:r>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marL="457200" indent="-457200" algn="just">
              <a:buFont typeface="+mj-lt"/>
              <a:buAutoNum type="arabicPeriod"/>
            </a:pPr>
            <a:r>
              <a:rPr lang="zh-CN" altLang="en-US" dirty="0"/>
              <a:t>如果 </a:t>
            </a:r>
            <a:r>
              <a:rPr lang="en" altLang="zh-CN" dirty="0"/>
              <a:t>LLM </a:t>
            </a:r>
            <a:r>
              <a:rPr lang="zh-CN" altLang="en-US" dirty="0"/>
              <a:t>保持现在的发展势头，预计在 </a:t>
            </a:r>
            <a:r>
              <a:rPr lang="en-US" altLang="zh-CN" dirty="0"/>
              <a:t>2028 </a:t>
            </a:r>
            <a:r>
              <a:rPr lang="zh-CN" altLang="en-US" dirty="0"/>
              <a:t>年左右，已有的数据储量将被全部利用完。届时，基于大数据的大模型的发展将可能放缓甚至陷入停滞。</a:t>
            </a:r>
          </a:p>
        </p:txBody>
      </p:sp>
      <p:pic>
        <p:nvPicPr>
          <p:cNvPr id="4" name="Picture 2" descr="思考表情包图片-思考表情包模板下载-包图网">
            <a:extLst>
              <a:ext uri="{FF2B5EF4-FFF2-40B4-BE49-F238E27FC236}">
                <a16:creationId xmlns:a16="http://schemas.microsoft.com/office/drawing/2014/main" id="{4940A501-44BC-D742-EE0E-7AB66C6C70E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图片">
            <a:extLst>
              <a:ext uri="{FF2B5EF4-FFF2-40B4-BE49-F238E27FC236}">
                <a16:creationId xmlns:a16="http://schemas.microsoft.com/office/drawing/2014/main" id="{33354AA9-C485-1E17-95CC-CFCFC77A4F3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36702" y="2542169"/>
            <a:ext cx="6490011" cy="394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504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From</a:t>
            </a:r>
            <a:r>
              <a:rPr lang="zh-CN" altLang="en-US" dirty="0"/>
              <a:t> </a:t>
            </a:r>
            <a:r>
              <a:rPr lang="en-US" altLang="zh-CN" dirty="0"/>
              <a:t>ONE</a:t>
            </a:r>
            <a:r>
              <a:rPr lang="zh-CN" altLang="en-US" dirty="0"/>
              <a:t> </a:t>
            </a:r>
            <a:r>
              <a:rPr lang="en-US" altLang="zh-CN" dirty="0"/>
              <a:t>TO</a:t>
            </a:r>
            <a:r>
              <a:rPr lang="zh-CN" altLang="en-US" dirty="0"/>
              <a:t> </a:t>
            </a:r>
            <a:r>
              <a:rPr lang="en-US" altLang="zh-CN" dirty="0"/>
              <a:t>THREE</a:t>
            </a:r>
            <a:r>
              <a:rPr lang="zh-CN" altLang="en-US" dirty="0"/>
              <a:t> </a:t>
            </a:r>
            <a:r>
              <a:rPr lang="en-US" altLang="zh-CN" dirty="0"/>
              <a:t>Scaling</a:t>
            </a:r>
            <a:r>
              <a:rPr lang="zh-CN" altLang="en-US" dirty="0"/>
              <a:t> </a:t>
            </a:r>
            <a:r>
              <a:rPr lang="en-US" altLang="zh-CN" dirty="0"/>
              <a:t>Laws</a:t>
            </a:r>
            <a:endParaRPr lang="zh-CN" altLang="en-US" dirty="0"/>
          </a:p>
        </p:txBody>
      </p:sp>
      <p:pic>
        <p:nvPicPr>
          <p:cNvPr id="4100" name="Picture 4">
            <a:extLst>
              <a:ext uri="{FF2B5EF4-FFF2-40B4-BE49-F238E27FC236}">
                <a16:creationId xmlns:a16="http://schemas.microsoft.com/office/drawing/2014/main" id="{897824E7-E468-8C03-5E04-6CE34250368D}"/>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215352" y="1246909"/>
            <a:ext cx="9766058" cy="51081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E43A9F40-E5C9-DB43-2C12-3BD1086B4A41}"/>
                  </a:ext>
                </a:extLst>
              </p14:cNvPr>
              <p14:cNvContentPartPr/>
              <p14:nvPr/>
            </p14:nvContentPartPr>
            <p14:xfrm>
              <a:off x="3735720" y="3125160"/>
              <a:ext cx="3974040" cy="2180880"/>
            </p14:xfrm>
          </p:contentPart>
        </mc:Choice>
        <mc:Fallback>
          <p:pic>
            <p:nvPicPr>
              <p:cNvPr id="2" name="墨迹 1">
                <a:extLst>
                  <a:ext uri="{FF2B5EF4-FFF2-40B4-BE49-F238E27FC236}">
                    <a16:creationId xmlns:a16="http://schemas.microsoft.com/office/drawing/2014/main" id="{E43A9F40-E5C9-DB43-2C12-3BD1086B4A41}"/>
                  </a:ext>
                </a:extLst>
              </p:cNvPr>
              <p:cNvPicPr/>
              <p:nvPr/>
            </p:nvPicPr>
            <p:blipFill>
              <a:blip r:embed="rId4"/>
              <a:stretch>
                <a:fillRect/>
              </a:stretch>
            </p:blipFill>
            <p:spPr>
              <a:xfrm>
                <a:off x="3726360" y="3115800"/>
                <a:ext cx="3992760" cy="2199600"/>
              </a:xfrm>
              <a:prstGeom prst="rect">
                <a:avLst/>
              </a:prstGeom>
            </p:spPr>
          </p:pic>
        </mc:Fallback>
      </mc:AlternateContent>
    </p:spTree>
    <p:extLst>
      <p:ext uri="{BB962C8B-B14F-4D97-AF65-F5344CB8AC3E}">
        <p14:creationId xmlns:p14="http://schemas.microsoft.com/office/powerpoint/2010/main" val="1778936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NVIDIA</a:t>
            </a:r>
            <a:r>
              <a:rPr lang="zh-CN" altLang="en-US" dirty="0"/>
              <a:t> </a:t>
            </a:r>
            <a:r>
              <a:rPr lang="en-US" altLang="zh-CN" dirty="0"/>
              <a:t>CES</a:t>
            </a:r>
            <a:r>
              <a:rPr lang="zh-CN" altLang="en-US" dirty="0"/>
              <a:t> </a:t>
            </a:r>
            <a:r>
              <a:rPr lang="en-US" altLang="zh-CN" dirty="0"/>
              <a:t>2025</a:t>
            </a:r>
            <a:r>
              <a:rPr lang="zh-CN" altLang="en-US" dirty="0"/>
              <a:t> 总结</a:t>
            </a:r>
          </a:p>
        </p:txBody>
      </p:sp>
      <p:pic>
        <p:nvPicPr>
          <p:cNvPr id="3" name="图片 2">
            <a:extLst>
              <a:ext uri="{FF2B5EF4-FFF2-40B4-BE49-F238E27FC236}">
                <a16:creationId xmlns:a16="http://schemas.microsoft.com/office/drawing/2014/main" id="{BBCB2167-158B-3B4E-A02D-B0253BFCCCC9}"/>
              </a:ext>
            </a:extLst>
          </p:cNvPr>
          <p:cNvPicPr>
            <a:picLocks noChangeAspect="1"/>
          </p:cNvPicPr>
          <p:nvPr/>
        </p:nvPicPr>
        <p:blipFill>
          <a:blip r:embed="rId2"/>
          <a:stretch>
            <a:fillRect/>
          </a:stretch>
        </p:blipFill>
        <p:spPr>
          <a:xfrm>
            <a:off x="221110" y="1395863"/>
            <a:ext cx="11754541" cy="4939348"/>
          </a:xfrm>
          <a:prstGeom prst="rect">
            <a:avLst/>
          </a:prstGeom>
        </p:spPr>
      </p:pic>
      <p:sp>
        <p:nvSpPr>
          <p:cNvPr id="5" name="矩形 4">
            <a:extLst>
              <a:ext uri="{FF2B5EF4-FFF2-40B4-BE49-F238E27FC236}">
                <a16:creationId xmlns:a16="http://schemas.microsoft.com/office/drawing/2014/main" id="{0BF4E5C5-D189-AAE9-D2D0-FA8D98B2BA92}"/>
              </a:ext>
            </a:extLst>
          </p:cNvPr>
          <p:cNvSpPr/>
          <p:nvPr/>
        </p:nvSpPr>
        <p:spPr>
          <a:xfrm>
            <a:off x="3490332" y="2464420"/>
            <a:ext cx="8096776" cy="1494263"/>
          </a:xfrm>
          <a:custGeom>
            <a:avLst/>
            <a:gdLst>
              <a:gd name="connsiteX0" fmla="*/ 0 w 8096776"/>
              <a:gd name="connsiteY0" fmla="*/ 0 h 1494263"/>
              <a:gd name="connsiteX1" fmla="*/ 431828 w 8096776"/>
              <a:gd name="connsiteY1" fmla="*/ 0 h 1494263"/>
              <a:gd name="connsiteX2" fmla="*/ 1187527 w 8096776"/>
              <a:gd name="connsiteY2" fmla="*/ 0 h 1494263"/>
              <a:gd name="connsiteX3" fmla="*/ 1781291 w 8096776"/>
              <a:gd name="connsiteY3" fmla="*/ 0 h 1494263"/>
              <a:gd name="connsiteX4" fmla="*/ 2456022 w 8096776"/>
              <a:gd name="connsiteY4" fmla="*/ 0 h 1494263"/>
              <a:gd name="connsiteX5" fmla="*/ 3292689 w 8096776"/>
              <a:gd name="connsiteY5" fmla="*/ 0 h 1494263"/>
              <a:gd name="connsiteX6" fmla="*/ 3805485 w 8096776"/>
              <a:gd name="connsiteY6" fmla="*/ 0 h 1494263"/>
              <a:gd name="connsiteX7" fmla="*/ 4561184 w 8096776"/>
              <a:gd name="connsiteY7" fmla="*/ 0 h 1494263"/>
              <a:gd name="connsiteX8" fmla="*/ 5073980 w 8096776"/>
              <a:gd name="connsiteY8" fmla="*/ 0 h 1494263"/>
              <a:gd name="connsiteX9" fmla="*/ 5748711 w 8096776"/>
              <a:gd name="connsiteY9" fmla="*/ 0 h 1494263"/>
              <a:gd name="connsiteX10" fmla="*/ 6504410 w 8096776"/>
              <a:gd name="connsiteY10" fmla="*/ 0 h 1494263"/>
              <a:gd name="connsiteX11" fmla="*/ 6936238 w 8096776"/>
              <a:gd name="connsiteY11" fmla="*/ 0 h 1494263"/>
              <a:gd name="connsiteX12" fmla="*/ 7368066 w 8096776"/>
              <a:gd name="connsiteY12" fmla="*/ 0 h 1494263"/>
              <a:gd name="connsiteX13" fmla="*/ 8096776 w 8096776"/>
              <a:gd name="connsiteY13" fmla="*/ 0 h 1494263"/>
              <a:gd name="connsiteX14" fmla="*/ 8096776 w 8096776"/>
              <a:gd name="connsiteY14" fmla="*/ 498088 h 1494263"/>
              <a:gd name="connsiteX15" fmla="*/ 8096776 w 8096776"/>
              <a:gd name="connsiteY15" fmla="*/ 1011118 h 1494263"/>
              <a:gd name="connsiteX16" fmla="*/ 8096776 w 8096776"/>
              <a:gd name="connsiteY16" fmla="*/ 1494263 h 1494263"/>
              <a:gd name="connsiteX17" fmla="*/ 7341077 w 8096776"/>
              <a:gd name="connsiteY17" fmla="*/ 1494263 h 1494263"/>
              <a:gd name="connsiteX18" fmla="*/ 6585378 w 8096776"/>
              <a:gd name="connsiteY18" fmla="*/ 1494263 h 1494263"/>
              <a:gd name="connsiteX19" fmla="*/ 5910646 w 8096776"/>
              <a:gd name="connsiteY19" fmla="*/ 1494263 h 1494263"/>
              <a:gd name="connsiteX20" fmla="*/ 5073980 w 8096776"/>
              <a:gd name="connsiteY20" fmla="*/ 1494263 h 1494263"/>
              <a:gd name="connsiteX21" fmla="*/ 4237313 w 8096776"/>
              <a:gd name="connsiteY21" fmla="*/ 1494263 h 1494263"/>
              <a:gd name="connsiteX22" fmla="*/ 3481614 w 8096776"/>
              <a:gd name="connsiteY22" fmla="*/ 1494263 h 1494263"/>
              <a:gd name="connsiteX23" fmla="*/ 2725915 w 8096776"/>
              <a:gd name="connsiteY23" fmla="*/ 1494263 h 1494263"/>
              <a:gd name="connsiteX24" fmla="*/ 1970215 w 8096776"/>
              <a:gd name="connsiteY24" fmla="*/ 1494263 h 1494263"/>
              <a:gd name="connsiteX25" fmla="*/ 1457420 w 8096776"/>
              <a:gd name="connsiteY25" fmla="*/ 1494263 h 1494263"/>
              <a:gd name="connsiteX26" fmla="*/ 620753 w 8096776"/>
              <a:gd name="connsiteY26" fmla="*/ 1494263 h 1494263"/>
              <a:gd name="connsiteX27" fmla="*/ 0 w 8096776"/>
              <a:gd name="connsiteY27" fmla="*/ 1494263 h 1494263"/>
              <a:gd name="connsiteX28" fmla="*/ 0 w 8096776"/>
              <a:gd name="connsiteY28" fmla="*/ 1041003 h 1494263"/>
              <a:gd name="connsiteX29" fmla="*/ 0 w 8096776"/>
              <a:gd name="connsiteY29" fmla="*/ 527973 h 1494263"/>
              <a:gd name="connsiteX30" fmla="*/ 0 w 8096776"/>
              <a:gd name="connsiteY30" fmla="*/ 0 h 1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96776" h="1494263" fill="none" extrusionOk="0">
                <a:moveTo>
                  <a:pt x="0" y="0"/>
                </a:moveTo>
                <a:cubicBezTo>
                  <a:pt x="144548" y="522"/>
                  <a:pt x="336506" y="6307"/>
                  <a:pt x="431828" y="0"/>
                </a:cubicBezTo>
                <a:cubicBezTo>
                  <a:pt x="527150" y="-6307"/>
                  <a:pt x="831214" y="-12163"/>
                  <a:pt x="1187527" y="0"/>
                </a:cubicBezTo>
                <a:cubicBezTo>
                  <a:pt x="1543840" y="12163"/>
                  <a:pt x="1661959" y="29135"/>
                  <a:pt x="1781291" y="0"/>
                </a:cubicBezTo>
                <a:cubicBezTo>
                  <a:pt x="1900623" y="-29135"/>
                  <a:pt x="2229381" y="-22198"/>
                  <a:pt x="2456022" y="0"/>
                </a:cubicBezTo>
                <a:cubicBezTo>
                  <a:pt x="2682663" y="22198"/>
                  <a:pt x="2902956" y="-3495"/>
                  <a:pt x="3292689" y="0"/>
                </a:cubicBezTo>
                <a:cubicBezTo>
                  <a:pt x="3682422" y="3495"/>
                  <a:pt x="3654883" y="10364"/>
                  <a:pt x="3805485" y="0"/>
                </a:cubicBezTo>
                <a:cubicBezTo>
                  <a:pt x="3956087" y="-10364"/>
                  <a:pt x="4295528" y="-30244"/>
                  <a:pt x="4561184" y="0"/>
                </a:cubicBezTo>
                <a:cubicBezTo>
                  <a:pt x="4826840" y="30244"/>
                  <a:pt x="4879730" y="20661"/>
                  <a:pt x="5073980" y="0"/>
                </a:cubicBezTo>
                <a:cubicBezTo>
                  <a:pt x="5268230" y="-20661"/>
                  <a:pt x="5613194" y="24344"/>
                  <a:pt x="5748711" y="0"/>
                </a:cubicBezTo>
                <a:cubicBezTo>
                  <a:pt x="5884228" y="-24344"/>
                  <a:pt x="6148500" y="-34127"/>
                  <a:pt x="6504410" y="0"/>
                </a:cubicBezTo>
                <a:cubicBezTo>
                  <a:pt x="6860320" y="34127"/>
                  <a:pt x="6814668" y="19089"/>
                  <a:pt x="6936238" y="0"/>
                </a:cubicBezTo>
                <a:cubicBezTo>
                  <a:pt x="7057808" y="-19089"/>
                  <a:pt x="7277393" y="-18352"/>
                  <a:pt x="7368066" y="0"/>
                </a:cubicBezTo>
                <a:cubicBezTo>
                  <a:pt x="7458739" y="18352"/>
                  <a:pt x="7894498" y="7618"/>
                  <a:pt x="8096776" y="0"/>
                </a:cubicBezTo>
                <a:cubicBezTo>
                  <a:pt x="8116463" y="176121"/>
                  <a:pt x="8074763" y="356322"/>
                  <a:pt x="8096776" y="498088"/>
                </a:cubicBezTo>
                <a:cubicBezTo>
                  <a:pt x="8118789" y="639854"/>
                  <a:pt x="8092491" y="894148"/>
                  <a:pt x="8096776" y="1011118"/>
                </a:cubicBezTo>
                <a:cubicBezTo>
                  <a:pt x="8101062" y="1128088"/>
                  <a:pt x="8111558" y="1308200"/>
                  <a:pt x="8096776" y="1494263"/>
                </a:cubicBezTo>
                <a:cubicBezTo>
                  <a:pt x="7762446" y="1464059"/>
                  <a:pt x="7565213" y="1496021"/>
                  <a:pt x="7341077" y="1494263"/>
                </a:cubicBezTo>
                <a:cubicBezTo>
                  <a:pt x="7116941" y="1492505"/>
                  <a:pt x="6800828" y="1480040"/>
                  <a:pt x="6585378" y="1494263"/>
                </a:cubicBezTo>
                <a:cubicBezTo>
                  <a:pt x="6369928" y="1508486"/>
                  <a:pt x="6171714" y="1474846"/>
                  <a:pt x="5910646" y="1494263"/>
                </a:cubicBezTo>
                <a:cubicBezTo>
                  <a:pt x="5649578" y="1513680"/>
                  <a:pt x="5354194" y="1527655"/>
                  <a:pt x="5073980" y="1494263"/>
                </a:cubicBezTo>
                <a:cubicBezTo>
                  <a:pt x="4793766" y="1460871"/>
                  <a:pt x="4555398" y="1474118"/>
                  <a:pt x="4237313" y="1494263"/>
                </a:cubicBezTo>
                <a:cubicBezTo>
                  <a:pt x="3919228" y="1514408"/>
                  <a:pt x="3774355" y="1503115"/>
                  <a:pt x="3481614" y="1494263"/>
                </a:cubicBezTo>
                <a:cubicBezTo>
                  <a:pt x="3188873" y="1485411"/>
                  <a:pt x="2976010" y="1478638"/>
                  <a:pt x="2725915" y="1494263"/>
                </a:cubicBezTo>
                <a:cubicBezTo>
                  <a:pt x="2475820" y="1509888"/>
                  <a:pt x="2132039" y="1472806"/>
                  <a:pt x="1970215" y="1494263"/>
                </a:cubicBezTo>
                <a:cubicBezTo>
                  <a:pt x="1808391" y="1515720"/>
                  <a:pt x="1610602" y="1489139"/>
                  <a:pt x="1457420" y="1494263"/>
                </a:cubicBezTo>
                <a:cubicBezTo>
                  <a:pt x="1304238" y="1499387"/>
                  <a:pt x="1023917" y="1483583"/>
                  <a:pt x="620753" y="1494263"/>
                </a:cubicBezTo>
                <a:cubicBezTo>
                  <a:pt x="217589" y="1504943"/>
                  <a:pt x="228743" y="1502539"/>
                  <a:pt x="0" y="1494263"/>
                </a:cubicBezTo>
                <a:cubicBezTo>
                  <a:pt x="16173" y="1402126"/>
                  <a:pt x="14318" y="1194127"/>
                  <a:pt x="0" y="1041003"/>
                </a:cubicBezTo>
                <a:cubicBezTo>
                  <a:pt x="-14318" y="887879"/>
                  <a:pt x="-2695" y="693220"/>
                  <a:pt x="0" y="527973"/>
                </a:cubicBezTo>
                <a:cubicBezTo>
                  <a:pt x="2695" y="362726"/>
                  <a:pt x="18697" y="255732"/>
                  <a:pt x="0" y="0"/>
                </a:cubicBezTo>
                <a:close/>
              </a:path>
              <a:path w="8096776" h="1494263" stroke="0" extrusionOk="0">
                <a:moveTo>
                  <a:pt x="0" y="0"/>
                </a:moveTo>
                <a:cubicBezTo>
                  <a:pt x="243477" y="10880"/>
                  <a:pt x="330027" y="12189"/>
                  <a:pt x="593764" y="0"/>
                </a:cubicBezTo>
                <a:cubicBezTo>
                  <a:pt x="857501" y="-12189"/>
                  <a:pt x="896195" y="13749"/>
                  <a:pt x="1025592" y="0"/>
                </a:cubicBezTo>
                <a:cubicBezTo>
                  <a:pt x="1154989" y="-13749"/>
                  <a:pt x="1556447" y="-21041"/>
                  <a:pt x="1862258" y="0"/>
                </a:cubicBezTo>
                <a:cubicBezTo>
                  <a:pt x="2168069" y="21041"/>
                  <a:pt x="2290859" y="-27627"/>
                  <a:pt x="2456022" y="0"/>
                </a:cubicBezTo>
                <a:cubicBezTo>
                  <a:pt x="2621185" y="27627"/>
                  <a:pt x="2909987" y="-18933"/>
                  <a:pt x="3049786" y="0"/>
                </a:cubicBezTo>
                <a:cubicBezTo>
                  <a:pt x="3189585" y="18933"/>
                  <a:pt x="3607655" y="19024"/>
                  <a:pt x="3886452" y="0"/>
                </a:cubicBezTo>
                <a:cubicBezTo>
                  <a:pt x="4165249" y="-19024"/>
                  <a:pt x="4220077" y="15586"/>
                  <a:pt x="4399248" y="0"/>
                </a:cubicBezTo>
                <a:cubicBezTo>
                  <a:pt x="4578419" y="-15586"/>
                  <a:pt x="4888729" y="4716"/>
                  <a:pt x="5235915" y="0"/>
                </a:cubicBezTo>
                <a:cubicBezTo>
                  <a:pt x="5583101" y="-4716"/>
                  <a:pt x="5703028" y="-3948"/>
                  <a:pt x="6072582" y="0"/>
                </a:cubicBezTo>
                <a:cubicBezTo>
                  <a:pt x="6442136" y="3948"/>
                  <a:pt x="6507673" y="-6572"/>
                  <a:pt x="6747313" y="0"/>
                </a:cubicBezTo>
                <a:cubicBezTo>
                  <a:pt x="6986953" y="6572"/>
                  <a:pt x="7485522" y="-8382"/>
                  <a:pt x="8096776" y="0"/>
                </a:cubicBezTo>
                <a:cubicBezTo>
                  <a:pt x="8076936" y="223495"/>
                  <a:pt x="8104302" y="305531"/>
                  <a:pt x="8096776" y="483145"/>
                </a:cubicBezTo>
                <a:cubicBezTo>
                  <a:pt x="8089250" y="660759"/>
                  <a:pt x="8084862" y="743969"/>
                  <a:pt x="8096776" y="936405"/>
                </a:cubicBezTo>
                <a:cubicBezTo>
                  <a:pt x="8108690" y="1128841"/>
                  <a:pt x="8099687" y="1293946"/>
                  <a:pt x="8096776" y="1494263"/>
                </a:cubicBezTo>
                <a:cubicBezTo>
                  <a:pt x="7909448" y="1469189"/>
                  <a:pt x="7666546" y="1482546"/>
                  <a:pt x="7422045" y="1494263"/>
                </a:cubicBezTo>
                <a:cubicBezTo>
                  <a:pt x="7177544" y="1505980"/>
                  <a:pt x="6988761" y="1498613"/>
                  <a:pt x="6747313" y="1494263"/>
                </a:cubicBezTo>
                <a:cubicBezTo>
                  <a:pt x="6505865" y="1489913"/>
                  <a:pt x="6259161" y="1499053"/>
                  <a:pt x="5910646" y="1494263"/>
                </a:cubicBezTo>
                <a:cubicBezTo>
                  <a:pt x="5562131" y="1489473"/>
                  <a:pt x="5471050" y="1527188"/>
                  <a:pt x="5235915" y="1494263"/>
                </a:cubicBezTo>
                <a:cubicBezTo>
                  <a:pt x="5000780" y="1461338"/>
                  <a:pt x="4930152" y="1498651"/>
                  <a:pt x="4804087" y="1494263"/>
                </a:cubicBezTo>
                <a:cubicBezTo>
                  <a:pt x="4678022" y="1489875"/>
                  <a:pt x="4427011" y="1516075"/>
                  <a:pt x="4291291" y="1494263"/>
                </a:cubicBezTo>
                <a:cubicBezTo>
                  <a:pt x="4155571" y="1472451"/>
                  <a:pt x="3836829" y="1510090"/>
                  <a:pt x="3454624" y="1494263"/>
                </a:cubicBezTo>
                <a:cubicBezTo>
                  <a:pt x="3072419" y="1478436"/>
                  <a:pt x="2953195" y="1504459"/>
                  <a:pt x="2779893" y="1494263"/>
                </a:cubicBezTo>
                <a:cubicBezTo>
                  <a:pt x="2606591" y="1484067"/>
                  <a:pt x="2505680" y="1477139"/>
                  <a:pt x="2267097" y="1494263"/>
                </a:cubicBezTo>
                <a:cubicBezTo>
                  <a:pt x="2028514" y="1511387"/>
                  <a:pt x="1786887" y="1510939"/>
                  <a:pt x="1592366" y="1494263"/>
                </a:cubicBezTo>
                <a:cubicBezTo>
                  <a:pt x="1397845" y="1477587"/>
                  <a:pt x="1266547" y="1506355"/>
                  <a:pt x="1160538" y="1494263"/>
                </a:cubicBezTo>
                <a:cubicBezTo>
                  <a:pt x="1054529" y="1482171"/>
                  <a:pt x="844929" y="1485342"/>
                  <a:pt x="728710" y="1494263"/>
                </a:cubicBezTo>
                <a:cubicBezTo>
                  <a:pt x="612491" y="1503184"/>
                  <a:pt x="315598" y="1522102"/>
                  <a:pt x="0" y="1494263"/>
                </a:cubicBezTo>
                <a:cubicBezTo>
                  <a:pt x="6595" y="1272291"/>
                  <a:pt x="6030" y="1163724"/>
                  <a:pt x="0" y="1026061"/>
                </a:cubicBezTo>
                <a:cubicBezTo>
                  <a:pt x="-6030" y="888398"/>
                  <a:pt x="12915" y="724387"/>
                  <a:pt x="0" y="498088"/>
                </a:cubicBezTo>
                <a:cubicBezTo>
                  <a:pt x="-12915" y="271789"/>
                  <a:pt x="-22308" y="148898"/>
                  <a:pt x="0" y="0"/>
                </a:cubicBezTo>
                <a:close/>
              </a:path>
            </a:pathLst>
          </a:custGeom>
          <a:solidFill>
            <a:srgbClr val="66BA36">
              <a:alpha val="9804"/>
            </a:srgbClr>
          </a:solidFill>
          <a:ln w="38100">
            <a:solidFill>
              <a:srgbClr val="66BA36"/>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C56DAF16-ACC3-C610-9C75-0FD48C1E0995}"/>
                  </a:ext>
                </a:extLst>
              </p14:cNvPr>
              <p14:cNvContentPartPr/>
              <p14:nvPr/>
            </p14:nvContentPartPr>
            <p14:xfrm>
              <a:off x="4910760" y="3453120"/>
              <a:ext cx="509760" cy="76320"/>
            </p14:xfrm>
          </p:contentPart>
        </mc:Choice>
        <mc:Fallback>
          <p:pic>
            <p:nvPicPr>
              <p:cNvPr id="2" name="墨迹 1">
                <a:extLst>
                  <a:ext uri="{FF2B5EF4-FFF2-40B4-BE49-F238E27FC236}">
                    <a16:creationId xmlns:a16="http://schemas.microsoft.com/office/drawing/2014/main" id="{C56DAF16-ACC3-C610-9C75-0FD48C1E0995}"/>
                  </a:ext>
                </a:extLst>
              </p:cNvPr>
              <p:cNvPicPr/>
              <p:nvPr/>
            </p:nvPicPr>
            <p:blipFill>
              <a:blip r:embed="rId4"/>
              <a:stretch>
                <a:fillRect/>
              </a:stretch>
            </p:blipFill>
            <p:spPr>
              <a:xfrm>
                <a:off x="4901400" y="3443760"/>
                <a:ext cx="528480" cy="95040"/>
              </a:xfrm>
              <a:prstGeom prst="rect">
                <a:avLst/>
              </a:prstGeom>
            </p:spPr>
          </p:pic>
        </mc:Fallback>
      </mc:AlternateContent>
    </p:spTree>
    <p:extLst>
      <p:ext uri="{BB962C8B-B14F-4D97-AF65-F5344CB8AC3E}">
        <p14:creationId xmlns:p14="http://schemas.microsoft.com/office/powerpoint/2010/main" val="498433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p:txBody>
          <a:bodyPr/>
          <a:lstStyle/>
          <a:p>
            <a:r>
              <a:rPr lang="zh-CN" altLang="en-US" sz="3200" dirty="0"/>
              <a:t>视频目录大纲</a:t>
            </a:r>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p:txBody>
          <a:bodyPr anchor="t"/>
          <a:lstStyle/>
          <a:p>
            <a:pPr marL="457200" indent="-457200" algn="l">
              <a:buFont typeface="+mj-lt"/>
              <a:buAutoNum type="arabicPeriod"/>
            </a:pPr>
            <a:r>
              <a:rPr lang="en-US" altLang="zh-CN" sz="2400" dirty="0"/>
              <a:t>NVIDIA</a:t>
            </a:r>
            <a:r>
              <a:rPr lang="zh-CN" altLang="en-US" sz="2400" dirty="0"/>
              <a:t> </a:t>
            </a:r>
            <a:r>
              <a:rPr lang="en-US" altLang="zh-CN" sz="2400" dirty="0"/>
              <a:t>CES</a:t>
            </a:r>
            <a:r>
              <a:rPr lang="zh-CN" altLang="en-US" sz="2400" dirty="0"/>
              <a:t> </a:t>
            </a:r>
            <a:r>
              <a:rPr lang="en-US" altLang="zh-CN" sz="2400" dirty="0"/>
              <a:t>2025 </a:t>
            </a:r>
            <a:r>
              <a:rPr lang="zh-CN" altLang="en-US" sz="2400" dirty="0"/>
              <a:t>硬件篇</a:t>
            </a:r>
            <a:endParaRPr lang="en-US" altLang="zh-CN" sz="2400" dirty="0"/>
          </a:p>
          <a:p>
            <a:pPr marL="457200" indent="-457200">
              <a:buFont typeface="+mj-lt"/>
              <a:buAutoNum type="arabicPeriod"/>
            </a:pPr>
            <a:r>
              <a:rPr lang="en-US" altLang="zh-CN" sz="2400" dirty="0"/>
              <a:t>NVIDIA</a:t>
            </a:r>
            <a:r>
              <a:rPr lang="zh-CN" altLang="en-US" sz="2400" dirty="0"/>
              <a:t> </a:t>
            </a:r>
            <a:r>
              <a:rPr lang="en-US" altLang="zh-CN" sz="2400" dirty="0"/>
              <a:t>CES</a:t>
            </a:r>
            <a:r>
              <a:rPr lang="zh-CN" altLang="en-US" sz="2400" dirty="0"/>
              <a:t> </a:t>
            </a:r>
            <a:r>
              <a:rPr lang="en-US" altLang="zh-CN" sz="2400" dirty="0"/>
              <a:t>2025 </a:t>
            </a:r>
            <a:r>
              <a:rPr lang="zh-CN" altLang="en-US" sz="2400" dirty="0"/>
              <a:t>软件篇</a:t>
            </a:r>
            <a:endParaRPr lang="en-US" altLang="zh-CN" sz="2400" dirty="0"/>
          </a:p>
          <a:p>
            <a:pPr marL="457200" indent="-457200">
              <a:buFont typeface="+mj-lt"/>
              <a:buAutoNum type="arabicPeriod"/>
            </a:pPr>
            <a:r>
              <a:rPr lang="en-US" altLang="zh-CN" sz="2400" dirty="0"/>
              <a:t>NVIDIA</a:t>
            </a:r>
            <a:r>
              <a:rPr lang="zh-CN" altLang="en-US" sz="2400" dirty="0"/>
              <a:t> </a:t>
            </a:r>
            <a:r>
              <a:rPr lang="en-US" altLang="zh-CN" sz="2400" dirty="0"/>
              <a:t>CES</a:t>
            </a:r>
            <a:r>
              <a:rPr lang="zh-CN" altLang="en-US" sz="2400" dirty="0"/>
              <a:t> </a:t>
            </a:r>
            <a:r>
              <a:rPr lang="en-US" altLang="zh-CN" sz="2400" dirty="0"/>
              <a:t>2025 </a:t>
            </a:r>
            <a:r>
              <a:rPr lang="zh-CN" altLang="en-US" sz="2400" dirty="0"/>
              <a:t>总结与趋势</a:t>
            </a:r>
            <a:endParaRPr lang="en-US" altLang="zh-CN" sz="2400" dirty="0"/>
          </a:p>
        </p:txBody>
      </p:sp>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8FF131EF-D610-7640-BBCB-FD7F8F762287}"/>
                  </a:ext>
                </a:extLst>
              </p14:cNvPr>
              <p14:cNvContentPartPr/>
              <p14:nvPr/>
            </p14:nvContentPartPr>
            <p14:xfrm>
              <a:off x="4030560" y="1708200"/>
              <a:ext cx="760320" cy="788040"/>
            </p14:xfrm>
          </p:contentPart>
        </mc:Choice>
        <mc:Fallback>
          <p:pic>
            <p:nvPicPr>
              <p:cNvPr id="4" name="墨迹 3">
                <a:extLst>
                  <a:ext uri="{FF2B5EF4-FFF2-40B4-BE49-F238E27FC236}">
                    <a16:creationId xmlns:a16="http://schemas.microsoft.com/office/drawing/2014/main" id="{8FF131EF-D610-7640-BBCB-FD7F8F762287}"/>
                  </a:ext>
                </a:extLst>
              </p:cNvPr>
              <p:cNvPicPr/>
              <p:nvPr/>
            </p:nvPicPr>
            <p:blipFill>
              <a:blip r:embed="rId4"/>
              <a:stretch>
                <a:fillRect/>
              </a:stretch>
            </p:blipFill>
            <p:spPr>
              <a:xfrm>
                <a:off x="4021200" y="1698840"/>
                <a:ext cx="779040" cy="806760"/>
              </a:xfrm>
              <a:prstGeom prst="rect">
                <a:avLst/>
              </a:prstGeom>
            </p:spPr>
          </p:pic>
        </mc:Fallback>
      </mc:AlternateContent>
    </p:spTree>
    <p:extLst>
      <p:ext uri="{BB962C8B-B14F-4D97-AF65-F5344CB8AC3E}">
        <p14:creationId xmlns:p14="http://schemas.microsoft.com/office/powerpoint/2010/main" val="106277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sz="2400" dirty="0"/>
              <a:t>Grace Blackwell NVLink72 </a:t>
            </a:r>
            <a:r>
              <a:rPr lang="zh-CN" altLang="en-US" sz="2400" dirty="0"/>
              <a:t>巨型芯片亮相</a:t>
            </a:r>
            <a:endParaRPr lang="en-US" altLang="zh-CN" sz="2400" dirty="0"/>
          </a:p>
        </p:txBody>
      </p:sp>
      <p:pic>
        <p:nvPicPr>
          <p:cNvPr id="2052" name="Picture 4" descr="NVIDIA, an artificial intelligence (AI) semiconductor company, has  announced its ambition to dominat.. - MK">
            <a:extLst>
              <a:ext uri="{FF2B5EF4-FFF2-40B4-BE49-F238E27FC236}">
                <a16:creationId xmlns:a16="http://schemas.microsoft.com/office/drawing/2014/main" id="{05CB0D8B-B4BD-44E7-6B99-163B93B5B0B3}"/>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258814" y="1949849"/>
            <a:ext cx="9679133" cy="440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440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NVIDIA</a:t>
            </a:r>
            <a:r>
              <a:rPr lang="zh-CN" altLang="en-US" dirty="0"/>
              <a:t> </a:t>
            </a:r>
            <a:r>
              <a:rPr lang="en-US" altLang="zh-CN" dirty="0"/>
              <a:t>CES</a:t>
            </a:r>
            <a:r>
              <a:rPr lang="zh-CN" altLang="en-US" dirty="0"/>
              <a:t> </a:t>
            </a:r>
            <a:r>
              <a:rPr lang="en-US" altLang="zh-CN" dirty="0"/>
              <a:t>2025</a:t>
            </a:r>
            <a:r>
              <a:rPr lang="zh-CN" altLang="en-US" dirty="0"/>
              <a:t> 总结</a:t>
            </a:r>
          </a:p>
        </p:txBody>
      </p:sp>
      <p:pic>
        <p:nvPicPr>
          <p:cNvPr id="3" name="图片 2">
            <a:extLst>
              <a:ext uri="{FF2B5EF4-FFF2-40B4-BE49-F238E27FC236}">
                <a16:creationId xmlns:a16="http://schemas.microsoft.com/office/drawing/2014/main" id="{BBCB2167-158B-3B4E-A02D-B0253BFCCCC9}"/>
              </a:ext>
            </a:extLst>
          </p:cNvPr>
          <p:cNvPicPr>
            <a:picLocks noChangeAspect="1"/>
          </p:cNvPicPr>
          <p:nvPr/>
        </p:nvPicPr>
        <p:blipFill>
          <a:blip r:embed="rId2"/>
          <a:stretch>
            <a:fillRect/>
          </a:stretch>
        </p:blipFill>
        <p:spPr>
          <a:xfrm>
            <a:off x="221110" y="1395863"/>
            <a:ext cx="11754541" cy="4939348"/>
          </a:xfrm>
          <a:prstGeom prst="rect">
            <a:avLst/>
          </a:prstGeom>
        </p:spPr>
      </p:pic>
      <p:sp>
        <p:nvSpPr>
          <p:cNvPr id="5" name="矩形 4">
            <a:extLst>
              <a:ext uri="{FF2B5EF4-FFF2-40B4-BE49-F238E27FC236}">
                <a16:creationId xmlns:a16="http://schemas.microsoft.com/office/drawing/2014/main" id="{0BF4E5C5-D189-AAE9-D2D0-FA8D98B2BA92}"/>
              </a:ext>
            </a:extLst>
          </p:cNvPr>
          <p:cNvSpPr/>
          <p:nvPr/>
        </p:nvSpPr>
        <p:spPr>
          <a:xfrm>
            <a:off x="3490332" y="3612995"/>
            <a:ext cx="8096776" cy="1494263"/>
          </a:xfrm>
          <a:custGeom>
            <a:avLst/>
            <a:gdLst>
              <a:gd name="connsiteX0" fmla="*/ 0 w 8096776"/>
              <a:gd name="connsiteY0" fmla="*/ 0 h 1494263"/>
              <a:gd name="connsiteX1" fmla="*/ 431828 w 8096776"/>
              <a:gd name="connsiteY1" fmla="*/ 0 h 1494263"/>
              <a:gd name="connsiteX2" fmla="*/ 1187527 w 8096776"/>
              <a:gd name="connsiteY2" fmla="*/ 0 h 1494263"/>
              <a:gd name="connsiteX3" fmla="*/ 1781291 w 8096776"/>
              <a:gd name="connsiteY3" fmla="*/ 0 h 1494263"/>
              <a:gd name="connsiteX4" fmla="*/ 2456022 w 8096776"/>
              <a:gd name="connsiteY4" fmla="*/ 0 h 1494263"/>
              <a:gd name="connsiteX5" fmla="*/ 3292689 w 8096776"/>
              <a:gd name="connsiteY5" fmla="*/ 0 h 1494263"/>
              <a:gd name="connsiteX6" fmla="*/ 3805485 w 8096776"/>
              <a:gd name="connsiteY6" fmla="*/ 0 h 1494263"/>
              <a:gd name="connsiteX7" fmla="*/ 4561184 w 8096776"/>
              <a:gd name="connsiteY7" fmla="*/ 0 h 1494263"/>
              <a:gd name="connsiteX8" fmla="*/ 5073980 w 8096776"/>
              <a:gd name="connsiteY8" fmla="*/ 0 h 1494263"/>
              <a:gd name="connsiteX9" fmla="*/ 5748711 w 8096776"/>
              <a:gd name="connsiteY9" fmla="*/ 0 h 1494263"/>
              <a:gd name="connsiteX10" fmla="*/ 6504410 w 8096776"/>
              <a:gd name="connsiteY10" fmla="*/ 0 h 1494263"/>
              <a:gd name="connsiteX11" fmla="*/ 6936238 w 8096776"/>
              <a:gd name="connsiteY11" fmla="*/ 0 h 1494263"/>
              <a:gd name="connsiteX12" fmla="*/ 7368066 w 8096776"/>
              <a:gd name="connsiteY12" fmla="*/ 0 h 1494263"/>
              <a:gd name="connsiteX13" fmla="*/ 8096776 w 8096776"/>
              <a:gd name="connsiteY13" fmla="*/ 0 h 1494263"/>
              <a:gd name="connsiteX14" fmla="*/ 8096776 w 8096776"/>
              <a:gd name="connsiteY14" fmla="*/ 498088 h 1494263"/>
              <a:gd name="connsiteX15" fmla="*/ 8096776 w 8096776"/>
              <a:gd name="connsiteY15" fmla="*/ 1011118 h 1494263"/>
              <a:gd name="connsiteX16" fmla="*/ 8096776 w 8096776"/>
              <a:gd name="connsiteY16" fmla="*/ 1494263 h 1494263"/>
              <a:gd name="connsiteX17" fmla="*/ 7341077 w 8096776"/>
              <a:gd name="connsiteY17" fmla="*/ 1494263 h 1494263"/>
              <a:gd name="connsiteX18" fmla="*/ 6585378 w 8096776"/>
              <a:gd name="connsiteY18" fmla="*/ 1494263 h 1494263"/>
              <a:gd name="connsiteX19" fmla="*/ 5910646 w 8096776"/>
              <a:gd name="connsiteY19" fmla="*/ 1494263 h 1494263"/>
              <a:gd name="connsiteX20" fmla="*/ 5073980 w 8096776"/>
              <a:gd name="connsiteY20" fmla="*/ 1494263 h 1494263"/>
              <a:gd name="connsiteX21" fmla="*/ 4237313 w 8096776"/>
              <a:gd name="connsiteY21" fmla="*/ 1494263 h 1494263"/>
              <a:gd name="connsiteX22" fmla="*/ 3481614 w 8096776"/>
              <a:gd name="connsiteY22" fmla="*/ 1494263 h 1494263"/>
              <a:gd name="connsiteX23" fmla="*/ 2725915 w 8096776"/>
              <a:gd name="connsiteY23" fmla="*/ 1494263 h 1494263"/>
              <a:gd name="connsiteX24" fmla="*/ 1970215 w 8096776"/>
              <a:gd name="connsiteY24" fmla="*/ 1494263 h 1494263"/>
              <a:gd name="connsiteX25" fmla="*/ 1457420 w 8096776"/>
              <a:gd name="connsiteY25" fmla="*/ 1494263 h 1494263"/>
              <a:gd name="connsiteX26" fmla="*/ 620753 w 8096776"/>
              <a:gd name="connsiteY26" fmla="*/ 1494263 h 1494263"/>
              <a:gd name="connsiteX27" fmla="*/ 0 w 8096776"/>
              <a:gd name="connsiteY27" fmla="*/ 1494263 h 1494263"/>
              <a:gd name="connsiteX28" fmla="*/ 0 w 8096776"/>
              <a:gd name="connsiteY28" fmla="*/ 1041003 h 1494263"/>
              <a:gd name="connsiteX29" fmla="*/ 0 w 8096776"/>
              <a:gd name="connsiteY29" fmla="*/ 527973 h 1494263"/>
              <a:gd name="connsiteX30" fmla="*/ 0 w 8096776"/>
              <a:gd name="connsiteY30" fmla="*/ 0 h 1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96776" h="1494263" fill="none" extrusionOk="0">
                <a:moveTo>
                  <a:pt x="0" y="0"/>
                </a:moveTo>
                <a:cubicBezTo>
                  <a:pt x="144548" y="522"/>
                  <a:pt x="336506" y="6307"/>
                  <a:pt x="431828" y="0"/>
                </a:cubicBezTo>
                <a:cubicBezTo>
                  <a:pt x="527150" y="-6307"/>
                  <a:pt x="831214" y="-12163"/>
                  <a:pt x="1187527" y="0"/>
                </a:cubicBezTo>
                <a:cubicBezTo>
                  <a:pt x="1543840" y="12163"/>
                  <a:pt x="1661959" y="29135"/>
                  <a:pt x="1781291" y="0"/>
                </a:cubicBezTo>
                <a:cubicBezTo>
                  <a:pt x="1900623" y="-29135"/>
                  <a:pt x="2229381" y="-22198"/>
                  <a:pt x="2456022" y="0"/>
                </a:cubicBezTo>
                <a:cubicBezTo>
                  <a:pt x="2682663" y="22198"/>
                  <a:pt x="2902956" y="-3495"/>
                  <a:pt x="3292689" y="0"/>
                </a:cubicBezTo>
                <a:cubicBezTo>
                  <a:pt x="3682422" y="3495"/>
                  <a:pt x="3654883" y="10364"/>
                  <a:pt x="3805485" y="0"/>
                </a:cubicBezTo>
                <a:cubicBezTo>
                  <a:pt x="3956087" y="-10364"/>
                  <a:pt x="4295528" y="-30244"/>
                  <a:pt x="4561184" y="0"/>
                </a:cubicBezTo>
                <a:cubicBezTo>
                  <a:pt x="4826840" y="30244"/>
                  <a:pt x="4879730" y="20661"/>
                  <a:pt x="5073980" y="0"/>
                </a:cubicBezTo>
                <a:cubicBezTo>
                  <a:pt x="5268230" y="-20661"/>
                  <a:pt x="5613194" y="24344"/>
                  <a:pt x="5748711" y="0"/>
                </a:cubicBezTo>
                <a:cubicBezTo>
                  <a:pt x="5884228" y="-24344"/>
                  <a:pt x="6148500" y="-34127"/>
                  <a:pt x="6504410" y="0"/>
                </a:cubicBezTo>
                <a:cubicBezTo>
                  <a:pt x="6860320" y="34127"/>
                  <a:pt x="6814668" y="19089"/>
                  <a:pt x="6936238" y="0"/>
                </a:cubicBezTo>
                <a:cubicBezTo>
                  <a:pt x="7057808" y="-19089"/>
                  <a:pt x="7277393" y="-18352"/>
                  <a:pt x="7368066" y="0"/>
                </a:cubicBezTo>
                <a:cubicBezTo>
                  <a:pt x="7458739" y="18352"/>
                  <a:pt x="7894498" y="7618"/>
                  <a:pt x="8096776" y="0"/>
                </a:cubicBezTo>
                <a:cubicBezTo>
                  <a:pt x="8116463" y="176121"/>
                  <a:pt x="8074763" y="356322"/>
                  <a:pt x="8096776" y="498088"/>
                </a:cubicBezTo>
                <a:cubicBezTo>
                  <a:pt x="8118789" y="639854"/>
                  <a:pt x="8092491" y="894148"/>
                  <a:pt x="8096776" y="1011118"/>
                </a:cubicBezTo>
                <a:cubicBezTo>
                  <a:pt x="8101062" y="1128088"/>
                  <a:pt x="8111558" y="1308200"/>
                  <a:pt x="8096776" y="1494263"/>
                </a:cubicBezTo>
                <a:cubicBezTo>
                  <a:pt x="7762446" y="1464059"/>
                  <a:pt x="7565213" y="1496021"/>
                  <a:pt x="7341077" y="1494263"/>
                </a:cubicBezTo>
                <a:cubicBezTo>
                  <a:pt x="7116941" y="1492505"/>
                  <a:pt x="6800828" y="1480040"/>
                  <a:pt x="6585378" y="1494263"/>
                </a:cubicBezTo>
                <a:cubicBezTo>
                  <a:pt x="6369928" y="1508486"/>
                  <a:pt x="6171714" y="1474846"/>
                  <a:pt x="5910646" y="1494263"/>
                </a:cubicBezTo>
                <a:cubicBezTo>
                  <a:pt x="5649578" y="1513680"/>
                  <a:pt x="5354194" y="1527655"/>
                  <a:pt x="5073980" y="1494263"/>
                </a:cubicBezTo>
                <a:cubicBezTo>
                  <a:pt x="4793766" y="1460871"/>
                  <a:pt x="4555398" y="1474118"/>
                  <a:pt x="4237313" y="1494263"/>
                </a:cubicBezTo>
                <a:cubicBezTo>
                  <a:pt x="3919228" y="1514408"/>
                  <a:pt x="3774355" y="1503115"/>
                  <a:pt x="3481614" y="1494263"/>
                </a:cubicBezTo>
                <a:cubicBezTo>
                  <a:pt x="3188873" y="1485411"/>
                  <a:pt x="2976010" y="1478638"/>
                  <a:pt x="2725915" y="1494263"/>
                </a:cubicBezTo>
                <a:cubicBezTo>
                  <a:pt x="2475820" y="1509888"/>
                  <a:pt x="2132039" y="1472806"/>
                  <a:pt x="1970215" y="1494263"/>
                </a:cubicBezTo>
                <a:cubicBezTo>
                  <a:pt x="1808391" y="1515720"/>
                  <a:pt x="1610602" y="1489139"/>
                  <a:pt x="1457420" y="1494263"/>
                </a:cubicBezTo>
                <a:cubicBezTo>
                  <a:pt x="1304238" y="1499387"/>
                  <a:pt x="1023917" y="1483583"/>
                  <a:pt x="620753" y="1494263"/>
                </a:cubicBezTo>
                <a:cubicBezTo>
                  <a:pt x="217589" y="1504943"/>
                  <a:pt x="228743" y="1502539"/>
                  <a:pt x="0" y="1494263"/>
                </a:cubicBezTo>
                <a:cubicBezTo>
                  <a:pt x="16173" y="1402126"/>
                  <a:pt x="14318" y="1194127"/>
                  <a:pt x="0" y="1041003"/>
                </a:cubicBezTo>
                <a:cubicBezTo>
                  <a:pt x="-14318" y="887879"/>
                  <a:pt x="-2695" y="693220"/>
                  <a:pt x="0" y="527973"/>
                </a:cubicBezTo>
                <a:cubicBezTo>
                  <a:pt x="2695" y="362726"/>
                  <a:pt x="18697" y="255732"/>
                  <a:pt x="0" y="0"/>
                </a:cubicBezTo>
                <a:close/>
              </a:path>
              <a:path w="8096776" h="1494263" stroke="0" extrusionOk="0">
                <a:moveTo>
                  <a:pt x="0" y="0"/>
                </a:moveTo>
                <a:cubicBezTo>
                  <a:pt x="243477" y="10880"/>
                  <a:pt x="330027" y="12189"/>
                  <a:pt x="593764" y="0"/>
                </a:cubicBezTo>
                <a:cubicBezTo>
                  <a:pt x="857501" y="-12189"/>
                  <a:pt x="896195" y="13749"/>
                  <a:pt x="1025592" y="0"/>
                </a:cubicBezTo>
                <a:cubicBezTo>
                  <a:pt x="1154989" y="-13749"/>
                  <a:pt x="1556447" y="-21041"/>
                  <a:pt x="1862258" y="0"/>
                </a:cubicBezTo>
                <a:cubicBezTo>
                  <a:pt x="2168069" y="21041"/>
                  <a:pt x="2290859" y="-27627"/>
                  <a:pt x="2456022" y="0"/>
                </a:cubicBezTo>
                <a:cubicBezTo>
                  <a:pt x="2621185" y="27627"/>
                  <a:pt x="2909987" y="-18933"/>
                  <a:pt x="3049786" y="0"/>
                </a:cubicBezTo>
                <a:cubicBezTo>
                  <a:pt x="3189585" y="18933"/>
                  <a:pt x="3607655" y="19024"/>
                  <a:pt x="3886452" y="0"/>
                </a:cubicBezTo>
                <a:cubicBezTo>
                  <a:pt x="4165249" y="-19024"/>
                  <a:pt x="4220077" y="15586"/>
                  <a:pt x="4399248" y="0"/>
                </a:cubicBezTo>
                <a:cubicBezTo>
                  <a:pt x="4578419" y="-15586"/>
                  <a:pt x="4888729" y="4716"/>
                  <a:pt x="5235915" y="0"/>
                </a:cubicBezTo>
                <a:cubicBezTo>
                  <a:pt x="5583101" y="-4716"/>
                  <a:pt x="5703028" y="-3948"/>
                  <a:pt x="6072582" y="0"/>
                </a:cubicBezTo>
                <a:cubicBezTo>
                  <a:pt x="6442136" y="3948"/>
                  <a:pt x="6507673" y="-6572"/>
                  <a:pt x="6747313" y="0"/>
                </a:cubicBezTo>
                <a:cubicBezTo>
                  <a:pt x="6986953" y="6572"/>
                  <a:pt x="7485522" y="-8382"/>
                  <a:pt x="8096776" y="0"/>
                </a:cubicBezTo>
                <a:cubicBezTo>
                  <a:pt x="8076936" y="223495"/>
                  <a:pt x="8104302" y="305531"/>
                  <a:pt x="8096776" y="483145"/>
                </a:cubicBezTo>
                <a:cubicBezTo>
                  <a:pt x="8089250" y="660759"/>
                  <a:pt x="8084862" y="743969"/>
                  <a:pt x="8096776" y="936405"/>
                </a:cubicBezTo>
                <a:cubicBezTo>
                  <a:pt x="8108690" y="1128841"/>
                  <a:pt x="8099687" y="1293946"/>
                  <a:pt x="8096776" y="1494263"/>
                </a:cubicBezTo>
                <a:cubicBezTo>
                  <a:pt x="7909448" y="1469189"/>
                  <a:pt x="7666546" y="1482546"/>
                  <a:pt x="7422045" y="1494263"/>
                </a:cubicBezTo>
                <a:cubicBezTo>
                  <a:pt x="7177544" y="1505980"/>
                  <a:pt x="6988761" y="1498613"/>
                  <a:pt x="6747313" y="1494263"/>
                </a:cubicBezTo>
                <a:cubicBezTo>
                  <a:pt x="6505865" y="1489913"/>
                  <a:pt x="6259161" y="1499053"/>
                  <a:pt x="5910646" y="1494263"/>
                </a:cubicBezTo>
                <a:cubicBezTo>
                  <a:pt x="5562131" y="1489473"/>
                  <a:pt x="5471050" y="1527188"/>
                  <a:pt x="5235915" y="1494263"/>
                </a:cubicBezTo>
                <a:cubicBezTo>
                  <a:pt x="5000780" y="1461338"/>
                  <a:pt x="4930152" y="1498651"/>
                  <a:pt x="4804087" y="1494263"/>
                </a:cubicBezTo>
                <a:cubicBezTo>
                  <a:pt x="4678022" y="1489875"/>
                  <a:pt x="4427011" y="1516075"/>
                  <a:pt x="4291291" y="1494263"/>
                </a:cubicBezTo>
                <a:cubicBezTo>
                  <a:pt x="4155571" y="1472451"/>
                  <a:pt x="3836829" y="1510090"/>
                  <a:pt x="3454624" y="1494263"/>
                </a:cubicBezTo>
                <a:cubicBezTo>
                  <a:pt x="3072419" y="1478436"/>
                  <a:pt x="2953195" y="1504459"/>
                  <a:pt x="2779893" y="1494263"/>
                </a:cubicBezTo>
                <a:cubicBezTo>
                  <a:pt x="2606591" y="1484067"/>
                  <a:pt x="2505680" y="1477139"/>
                  <a:pt x="2267097" y="1494263"/>
                </a:cubicBezTo>
                <a:cubicBezTo>
                  <a:pt x="2028514" y="1511387"/>
                  <a:pt x="1786887" y="1510939"/>
                  <a:pt x="1592366" y="1494263"/>
                </a:cubicBezTo>
                <a:cubicBezTo>
                  <a:pt x="1397845" y="1477587"/>
                  <a:pt x="1266547" y="1506355"/>
                  <a:pt x="1160538" y="1494263"/>
                </a:cubicBezTo>
                <a:cubicBezTo>
                  <a:pt x="1054529" y="1482171"/>
                  <a:pt x="844929" y="1485342"/>
                  <a:pt x="728710" y="1494263"/>
                </a:cubicBezTo>
                <a:cubicBezTo>
                  <a:pt x="612491" y="1503184"/>
                  <a:pt x="315598" y="1522102"/>
                  <a:pt x="0" y="1494263"/>
                </a:cubicBezTo>
                <a:cubicBezTo>
                  <a:pt x="6595" y="1272291"/>
                  <a:pt x="6030" y="1163724"/>
                  <a:pt x="0" y="1026061"/>
                </a:cubicBezTo>
                <a:cubicBezTo>
                  <a:pt x="-6030" y="888398"/>
                  <a:pt x="12915" y="724387"/>
                  <a:pt x="0" y="498088"/>
                </a:cubicBezTo>
                <a:cubicBezTo>
                  <a:pt x="-12915" y="271789"/>
                  <a:pt x="-22308" y="148898"/>
                  <a:pt x="0" y="0"/>
                </a:cubicBezTo>
                <a:close/>
              </a:path>
            </a:pathLst>
          </a:custGeom>
          <a:solidFill>
            <a:srgbClr val="66BA36">
              <a:alpha val="9804"/>
            </a:srgbClr>
          </a:solidFill>
          <a:ln w="38100">
            <a:solidFill>
              <a:srgbClr val="66BA36"/>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E2CD5E67-C3DB-D85C-DB06-D4598D2EEDF9}"/>
                  </a:ext>
                </a:extLst>
              </p14:cNvPr>
              <p14:cNvContentPartPr/>
              <p14:nvPr/>
            </p14:nvContentPartPr>
            <p14:xfrm>
              <a:off x="4923000" y="3487320"/>
              <a:ext cx="496080" cy="1234440"/>
            </p14:xfrm>
          </p:contentPart>
        </mc:Choice>
        <mc:Fallback>
          <p:pic>
            <p:nvPicPr>
              <p:cNvPr id="2" name="墨迹 1">
                <a:extLst>
                  <a:ext uri="{FF2B5EF4-FFF2-40B4-BE49-F238E27FC236}">
                    <a16:creationId xmlns:a16="http://schemas.microsoft.com/office/drawing/2014/main" id="{E2CD5E67-C3DB-D85C-DB06-D4598D2EEDF9}"/>
                  </a:ext>
                </a:extLst>
              </p:cNvPr>
              <p:cNvPicPr/>
              <p:nvPr/>
            </p:nvPicPr>
            <p:blipFill>
              <a:blip r:embed="rId4"/>
              <a:stretch>
                <a:fillRect/>
              </a:stretch>
            </p:blipFill>
            <p:spPr>
              <a:xfrm>
                <a:off x="4913640" y="3477960"/>
                <a:ext cx="514800" cy="1253160"/>
              </a:xfrm>
              <a:prstGeom prst="rect">
                <a:avLst/>
              </a:prstGeom>
            </p:spPr>
          </p:pic>
        </mc:Fallback>
      </mc:AlternateContent>
    </p:spTree>
    <p:extLst>
      <p:ext uri="{BB962C8B-B14F-4D97-AF65-F5344CB8AC3E}">
        <p14:creationId xmlns:p14="http://schemas.microsoft.com/office/powerpoint/2010/main" val="4130908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sz="2400" dirty="0"/>
              <a:t>AI </a:t>
            </a:r>
            <a:r>
              <a:rPr lang="zh-CN" altLang="en-US" sz="2400" dirty="0"/>
              <a:t>超级计算机 </a:t>
            </a:r>
            <a:r>
              <a:rPr lang="en" altLang="zh-CN" sz="2400" dirty="0"/>
              <a:t>Project DIGITS </a:t>
            </a:r>
            <a:r>
              <a:rPr lang="zh-CN" altLang="en-US" sz="2400" dirty="0"/>
              <a:t>发布</a:t>
            </a:r>
          </a:p>
        </p:txBody>
      </p:sp>
      <p:pic>
        <p:nvPicPr>
          <p:cNvPr id="12290" name="Picture 2" descr="Everything You Want To Know About Nvidia Project Digits AI Supercomputer">
            <a:extLst>
              <a:ext uri="{FF2B5EF4-FFF2-40B4-BE49-F238E27FC236}">
                <a16:creationId xmlns:a16="http://schemas.microsoft.com/office/drawing/2014/main" id="{FA1E1CBB-8DB9-39E7-6B1C-970599A46AAF}"/>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712359" y="1932735"/>
            <a:ext cx="8772043" cy="45572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B37EBC78-6F81-9CE3-9904-B50FB562A533}"/>
                  </a:ext>
                </a:extLst>
              </p14:cNvPr>
              <p14:cNvContentPartPr/>
              <p14:nvPr/>
            </p14:nvContentPartPr>
            <p14:xfrm>
              <a:off x="3787920" y="5323320"/>
              <a:ext cx="1884960" cy="818280"/>
            </p14:xfrm>
          </p:contentPart>
        </mc:Choice>
        <mc:Fallback>
          <p:pic>
            <p:nvPicPr>
              <p:cNvPr id="4" name="墨迹 3">
                <a:extLst>
                  <a:ext uri="{FF2B5EF4-FFF2-40B4-BE49-F238E27FC236}">
                    <a16:creationId xmlns:a16="http://schemas.microsoft.com/office/drawing/2014/main" id="{B37EBC78-6F81-9CE3-9904-B50FB562A533}"/>
                  </a:ext>
                </a:extLst>
              </p:cNvPr>
              <p:cNvPicPr/>
              <p:nvPr/>
            </p:nvPicPr>
            <p:blipFill>
              <a:blip r:embed="rId4"/>
              <a:stretch>
                <a:fillRect/>
              </a:stretch>
            </p:blipFill>
            <p:spPr>
              <a:xfrm>
                <a:off x="3778560" y="5313960"/>
                <a:ext cx="1903680" cy="837000"/>
              </a:xfrm>
              <a:prstGeom prst="rect">
                <a:avLst/>
              </a:prstGeom>
            </p:spPr>
          </p:pic>
        </mc:Fallback>
      </mc:AlternateContent>
    </p:spTree>
    <p:extLst>
      <p:ext uri="{BB962C8B-B14F-4D97-AF65-F5344CB8AC3E}">
        <p14:creationId xmlns:p14="http://schemas.microsoft.com/office/powerpoint/2010/main" val="2153915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NVIDIA</a:t>
            </a:r>
            <a:r>
              <a:rPr lang="zh-CN" altLang="en-US" dirty="0"/>
              <a:t> </a:t>
            </a:r>
            <a:r>
              <a:rPr lang="en-US" altLang="zh-CN" dirty="0"/>
              <a:t>CES</a:t>
            </a:r>
            <a:r>
              <a:rPr lang="zh-CN" altLang="en-US" dirty="0"/>
              <a:t> </a:t>
            </a:r>
            <a:r>
              <a:rPr lang="en-US" altLang="zh-CN" dirty="0"/>
              <a:t>2025</a:t>
            </a:r>
            <a:r>
              <a:rPr lang="zh-CN" altLang="en-US" dirty="0"/>
              <a:t> 总结</a:t>
            </a:r>
          </a:p>
        </p:txBody>
      </p:sp>
      <p:pic>
        <p:nvPicPr>
          <p:cNvPr id="3" name="图片 2">
            <a:extLst>
              <a:ext uri="{FF2B5EF4-FFF2-40B4-BE49-F238E27FC236}">
                <a16:creationId xmlns:a16="http://schemas.microsoft.com/office/drawing/2014/main" id="{BBCB2167-158B-3B4E-A02D-B0253BFCCCC9}"/>
              </a:ext>
            </a:extLst>
          </p:cNvPr>
          <p:cNvPicPr>
            <a:picLocks noChangeAspect="1"/>
          </p:cNvPicPr>
          <p:nvPr/>
        </p:nvPicPr>
        <p:blipFill>
          <a:blip r:embed="rId2"/>
          <a:stretch>
            <a:fillRect/>
          </a:stretch>
        </p:blipFill>
        <p:spPr>
          <a:xfrm>
            <a:off x="221110" y="1395863"/>
            <a:ext cx="11754541" cy="4939348"/>
          </a:xfrm>
          <a:prstGeom prst="rect">
            <a:avLst/>
          </a:prstGeom>
        </p:spPr>
      </p:pic>
      <p:sp>
        <p:nvSpPr>
          <p:cNvPr id="5" name="矩形 4">
            <a:extLst>
              <a:ext uri="{FF2B5EF4-FFF2-40B4-BE49-F238E27FC236}">
                <a16:creationId xmlns:a16="http://schemas.microsoft.com/office/drawing/2014/main" id="{0BF4E5C5-D189-AAE9-D2D0-FA8D98B2BA92}"/>
              </a:ext>
            </a:extLst>
          </p:cNvPr>
          <p:cNvSpPr/>
          <p:nvPr/>
        </p:nvSpPr>
        <p:spPr>
          <a:xfrm>
            <a:off x="3769111" y="4895387"/>
            <a:ext cx="8096776" cy="1494263"/>
          </a:xfrm>
          <a:custGeom>
            <a:avLst/>
            <a:gdLst>
              <a:gd name="connsiteX0" fmla="*/ 0 w 8096776"/>
              <a:gd name="connsiteY0" fmla="*/ 0 h 1494263"/>
              <a:gd name="connsiteX1" fmla="*/ 431828 w 8096776"/>
              <a:gd name="connsiteY1" fmla="*/ 0 h 1494263"/>
              <a:gd name="connsiteX2" fmla="*/ 1187527 w 8096776"/>
              <a:gd name="connsiteY2" fmla="*/ 0 h 1494263"/>
              <a:gd name="connsiteX3" fmla="*/ 1781291 w 8096776"/>
              <a:gd name="connsiteY3" fmla="*/ 0 h 1494263"/>
              <a:gd name="connsiteX4" fmla="*/ 2456022 w 8096776"/>
              <a:gd name="connsiteY4" fmla="*/ 0 h 1494263"/>
              <a:gd name="connsiteX5" fmla="*/ 3292689 w 8096776"/>
              <a:gd name="connsiteY5" fmla="*/ 0 h 1494263"/>
              <a:gd name="connsiteX6" fmla="*/ 3805485 w 8096776"/>
              <a:gd name="connsiteY6" fmla="*/ 0 h 1494263"/>
              <a:gd name="connsiteX7" fmla="*/ 4561184 w 8096776"/>
              <a:gd name="connsiteY7" fmla="*/ 0 h 1494263"/>
              <a:gd name="connsiteX8" fmla="*/ 5073980 w 8096776"/>
              <a:gd name="connsiteY8" fmla="*/ 0 h 1494263"/>
              <a:gd name="connsiteX9" fmla="*/ 5748711 w 8096776"/>
              <a:gd name="connsiteY9" fmla="*/ 0 h 1494263"/>
              <a:gd name="connsiteX10" fmla="*/ 6504410 w 8096776"/>
              <a:gd name="connsiteY10" fmla="*/ 0 h 1494263"/>
              <a:gd name="connsiteX11" fmla="*/ 6936238 w 8096776"/>
              <a:gd name="connsiteY11" fmla="*/ 0 h 1494263"/>
              <a:gd name="connsiteX12" fmla="*/ 7368066 w 8096776"/>
              <a:gd name="connsiteY12" fmla="*/ 0 h 1494263"/>
              <a:gd name="connsiteX13" fmla="*/ 8096776 w 8096776"/>
              <a:gd name="connsiteY13" fmla="*/ 0 h 1494263"/>
              <a:gd name="connsiteX14" fmla="*/ 8096776 w 8096776"/>
              <a:gd name="connsiteY14" fmla="*/ 498088 h 1494263"/>
              <a:gd name="connsiteX15" fmla="*/ 8096776 w 8096776"/>
              <a:gd name="connsiteY15" fmla="*/ 1011118 h 1494263"/>
              <a:gd name="connsiteX16" fmla="*/ 8096776 w 8096776"/>
              <a:gd name="connsiteY16" fmla="*/ 1494263 h 1494263"/>
              <a:gd name="connsiteX17" fmla="*/ 7341077 w 8096776"/>
              <a:gd name="connsiteY17" fmla="*/ 1494263 h 1494263"/>
              <a:gd name="connsiteX18" fmla="*/ 6585378 w 8096776"/>
              <a:gd name="connsiteY18" fmla="*/ 1494263 h 1494263"/>
              <a:gd name="connsiteX19" fmla="*/ 5910646 w 8096776"/>
              <a:gd name="connsiteY19" fmla="*/ 1494263 h 1494263"/>
              <a:gd name="connsiteX20" fmla="*/ 5073980 w 8096776"/>
              <a:gd name="connsiteY20" fmla="*/ 1494263 h 1494263"/>
              <a:gd name="connsiteX21" fmla="*/ 4237313 w 8096776"/>
              <a:gd name="connsiteY21" fmla="*/ 1494263 h 1494263"/>
              <a:gd name="connsiteX22" fmla="*/ 3481614 w 8096776"/>
              <a:gd name="connsiteY22" fmla="*/ 1494263 h 1494263"/>
              <a:gd name="connsiteX23" fmla="*/ 2725915 w 8096776"/>
              <a:gd name="connsiteY23" fmla="*/ 1494263 h 1494263"/>
              <a:gd name="connsiteX24" fmla="*/ 1970215 w 8096776"/>
              <a:gd name="connsiteY24" fmla="*/ 1494263 h 1494263"/>
              <a:gd name="connsiteX25" fmla="*/ 1457420 w 8096776"/>
              <a:gd name="connsiteY25" fmla="*/ 1494263 h 1494263"/>
              <a:gd name="connsiteX26" fmla="*/ 620753 w 8096776"/>
              <a:gd name="connsiteY26" fmla="*/ 1494263 h 1494263"/>
              <a:gd name="connsiteX27" fmla="*/ 0 w 8096776"/>
              <a:gd name="connsiteY27" fmla="*/ 1494263 h 1494263"/>
              <a:gd name="connsiteX28" fmla="*/ 0 w 8096776"/>
              <a:gd name="connsiteY28" fmla="*/ 1041003 h 1494263"/>
              <a:gd name="connsiteX29" fmla="*/ 0 w 8096776"/>
              <a:gd name="connsiteY29" fmla="*/ 527973 h 1494263"/>
              <a:gd name="connsiteX30" fmla="*/ 0 w 8096776"/>
              <a:gd name="connsiteY30" fmla="*/ 0 h 1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96776" h="1494263" fill="none" extrusionOk="0">
                <a:moveTo>
                  <a:pt x="0" y="0"/>
                </a:moveTo>
                <a:cubicBezTo>
                  <a:pt x="144548" y="522"/>
                  <a:pt x="336506" y="6307"/>
                  <a:pt x="431828" y="0"/>
                </a:cubicBezTo>
                <a:cubicBezTo>
                  <a:pt x="527150" y="-6307"/>
                  <a:pt x="831214" y="-12163"/>
                  <a:pt x="1187527" y="0"/>
                </a:cubicBezTo>
                <a:cubicBezTo>
                  <a:pt x="1543840" y="12163"/>
                  <a:pt x="1661959" y="29135"/>
                  <a:pt x="1781291" y="0"/>
                </a:cubicBezTo>
                <a:cubicBezTo>
                  <a:pt x="1900623" y="-29135"/>
                  <a:pt x="2229381" y="-22198"/>
                  <a:pt x="2456022" y="0"/>
                </a:cubicBezTo>
                <a:cubicBezTo>
                  <a:pt x="2682663" y="22198"/>
                  <a:pt x="2902956" y="-3495"/>
                  <a:pt x="3292689" y="0"/>
                </a:cubicBezTo>
                <a:cubicBezTo>
                  <a:pt x="3682422" y="3495"/>
                  <a:pt x="3654883" y="10364"/>
                  <a:pt x="3805485" y="0"/>
                </a:cubicBezTo>
                <a:cubicBezTo>
                  <a:pt x="3956087" y="-10364"/>
                  <a:pt x="4295528" y="-30244"/>
                  <a:pt x="4561184" y="0"/>
                </a:cubicBezTo>
                <a:cubicBezTo>
                  <a:pt x="4826840" y="30244"/>
                  <a:pt x="4879730" y="20661"/>
                  <a:pt x="5073980" y="0"/>
                </a:cubicBezTo>
                <a:cubicBezTo>
                  <a:pt x="5268230" y="-20661"/>
                  <a:pt x="5613194" y="24344"/>
                  <a:pt x="5748711" y="0"/>
                </a:cubicBezTo>
                <a:cubicBezTo>
                  <a:pt x="5884228" y="-24344"/>
                  <a:pt x="6148500" y="-34127"/>
                  <a:pt x="6504410" y="0"/>
                </a:cubicBezTo>
                <a:cubicBezTo>
                  <a:pt x="6860320" y="34127"/>
                  <a:pt x="6814668" y="19089"/>
                  <a:pt x="6936238" y="0"/>
                </a:cubicBezTo>
                <a:cubicBezTo>
                  <a:pt x="7057808" y="-19089"/>
                  <a:pt x="7277393" y="-18352"/>
                  <a:pt x="7368066" y="0"/>
                </a:cubicBezTo>
                <a:cubicBezTo>
                  <a:pt x="7458739" y="18352"/>
                  <a:pt x="7894498" y="7618"/>
                  <a:pt x="8096776" y="0"/>
                </a:cubicBezTo>
                <a:cubicBezTo>
                  <a:pt x="8116463" y="176121"/>
                  <a:pt x="8074763" y="356322"/>
                  <a:pt x="8096776" y="498088"/>
                </a:cubicBezTo>
                <a:cubicBezTo>
                  <a:pt x="8118789" y="639854"/>
                  <a:pt x="8092491" y="894148"/>
                  <a:pt x="8096776" y="1011118"/>
                </a:cubicBezTo>
                <a:cubicBezTo>
                  <a:pt x="8101062" y="1128088"/>
                  <a:pt x="8111558" y="1308200"/>
                  <a:pt x="8096776" y="1494263"/>
                </a:cubicBezTo>
                <a:cubicBezTo>
                  <a:pt x="7762446" y="1464059"/>
                  <a:pt x="7565213" y="1496021"/>
                  <a:pt x="7341077" y="1494263"/>
                </a:cubicBezTo>
                <a:cubicBezTo>
                  <a:pt x="7116941" y="1492505"/>
                  <a:pt x="6800828" y="1480040"/>
                  <a:pt x="6585378" y="1494263"/>
                </a:cubicBezTo>
                <a:cubicBezTo>
                  <a:pt x="6369928" y="1508486"/>
                  <a:pt x="6171714" y="1474846"/>
                  <a:pt x="5910646" y="1494263"/>
                </a:cubicBezTo>
                <a:cubicBezTo>
                  <a:pt x="5649578" y="1513680"/>
                  <a:pt x="5354194" y="1527655"/>
                  <a:pt x="5073980" y="1494263"/>
                </a:cubicBezTo>
                <a:cubicBezTo>
                  <a:pt x="4793766" y="1460871"/>
                  <a:pt x="4555398" y="1474118"/>
                  <a:pt x="4237313" y="1494263"/>
                </a:cubicBezTo>
                <a:cubicBezTo>
                  <a:pt x="3919228" y="1514408"/>
                  <a:pt x="3774355" y="1503115"/>
                  <a:pt x="3481614" y="1494263"/>
                </a:cubicBezTo>
                <a:cubicBezTo>
                  <a:pt x="3188873" y="1485411"/>
                  <a:pt x="2976010" y="1478638"/>
                  <a:pt x="2725915" y="1494263"/>
                </a:cubicBezTo>
                <a:cubicBezTo>
                  <a:pt x="2475820" y="1509888"/>
                  <a:pt x="2132039" y="1472806"/>
                  <a:pt x="1970215" y="1494263"/>
                </a:cubicBezTo>
                <a:cubicBezTo>
                  <a:pt x="1808391" y="1515720"/>
                  <a:pt x="1610602" y="1489139"/>
                  <a:pt x="1457420" y="1494263"/>
                </a:cubicBezTo>
                <a:cubicBezTo>
                  <a:pt x="1304238" y="1499387"/>
                  <a:pt x="1023917" y="1483583"/>
                  <a:pt x="620753" y="1494263"/>
                </a:cubicBezTo>
                <a:cubicBezTo>
                  <a:pt x="217589" y="1504943"/>
                  <a:pt x="228743" y="1502539"/>
                  <a:pt x="0" y="1494263"/>
                </a:cubicBezTo>
                <a:cubicBezTo>
                  <a:pt x="16173" y="1402126"/>
                  <a:pt x="14318" y="1194127"/>
                  <a:pt x="0" y="1041003"/>
                </a:cubicBezTo>
                <a:cubicBezTo>
                  <a:pt x="-14318" y="887879"/>
                  <a:pt x="-2695" y="693220"/>
                  <a:pt x="0" y="527973"/>
                </a:cubicBezTo>
                <a:cubicBezTo>
                  <a:pt x="2695" y="362726"/>
                  <a:pt x="18697" y="255732"/>
                  <a:pt x="0" y="0"/>
                </a:cubicBezTo>
                <a:close/>
              </a:path>
              <a:path w="8096776" h="1494263" stroke="0" extrusionOk="0">
                <a:moveTo>
                  <a:pt x="0" y="0"/>
                </a:moveTo>
                <a:cubicBezTo>
                  <a:pt x="243477" y="10880"/>
                  <a:pt x="330027" y="12189"/>
                  <a:pt x="593764" y="0"/>
                </a:cubicBezTo>
                <a:cubicBezTo>
                  <a:pt x="857501" y="-12189"/>
                  <a:pt x="896195" y="13749"/>
                  <a:pt x="1025592" y="0"/>
                </a:cubicBezTo>
                <a:cubicBezTo>
                  <a:pt x="1154989" y="-13749"/>
                  <a:pt x="1556447" y="-21041"/>
                  <a:pt x="1862258" y="0"/>
                </a:cubicBezTo>
                <a:cubicBezTo>
                  <a:pt x="2168069" y="21041"/>
                  <a:pt x="2290859" y="-27627"/>
                  <a:pt x="2456022" y="0"/>
                </a:cubicBezTo>
                <a:cubicBezTo>
                  <a:pt x="2621185" y="27627"/>
                  <a:pt x="2909987" y="-18933"/>
                  <a:pt x="3049786" y="0"/>
                </a:cubicBezTo>
                <a:cubicBezTo>
                  <a:pt x="3189585" y="18933"/>
                  <a:pt x="3607655" y="19024"/>
                  <a:pt x="3886452" y="0"/>
                </a:cubicBezTo>
                <a:cubicBezTo>
                  <a:pt x="4165249" y="-19024"/>
                  <a:pt x="4220077" y="15586"/>
                  <a:pt x="4399248" y="0"/>
                </a:cubicBezTo>
                <a:cubicBezTo>
                  <a:pt x="4578419" y="-15586"/>
                  <a:pt x="4888729" y="4716"/>
                  <a:pt x="5235915" y="0"/>
                </a:cubicBezTo>
                <a:cubicBezTo>
                  <a:pt x="5583101" y="-4716"/>
                  <a:pt x="5703028" y="-3948"/>
                  <a:pt x="6072582" y="0"/>
                </a:cubicBezTo>
                <a:cubicBezTo>
                  <a:pt x="6442136" y="3948"/>
                  <a:pt x="6507673" y="-6572"/>
                  <a:pt x="6747313" y="0"/>
                </a:cubicBezTo>
                <a:cubicBezTo>
                  <a:pt x="6986953" y="6572"/>
                  <a:pt x="7485522" y="-8382"/>
                  <a:pt x="8096776" y="0"/>
                </a:cubicBezTo>
                <a:cubicBezTo>
                  <a:pt x="8076936" y="223495"/>
                  <a:pt x="8104302" y="305531"/>
                  <a:pt x="8096776" y="483145"/>
                </a:cubicBezTo>
                <a:cubicBezTo>
                  <a:pt x="8089250" y="660759"/>
                  <a:pt x="8084862" y="743969"/>
                  <a:pt x="8096776" y="936405"/>
                </a:cubicBezTo>
                <a:cubicBezTo>
                  <a:pt x="8108690" y="1128841"/>
                  <a:pt x="8099687" y="1293946"/>
                  <a:pt x="8096776" y="1494263"/>
                </a:cubicBezTo>
                <a:cubicBezTo>
                  <a:pt x="7909448" y="1469189"/>
                  <a:pt x="7666546" y="1482546"/>
                  <a:pt x="7422045" y="1494263"/>
                </a:cubicBezTo>
                <a:cubicBezTo>
                  <a:pt x="7177544" y="1505980"/>
                  <a:pt x="6988761" y="1498613"/>
                  <a:pt x="6747313" y="1494263"/>
                </a:cubicBezTo>
                <a:cubicBezTo>
                  <a:pt x="6505865" y="1489913"/>
                  <a:pt x="6259161" y="1499053"/>
                  <a:pt x="5910646" y="1494263"/>
                </a:cubicBezTo>
                <a:cubicBezTo>
                  <a:pt x="5562131" y="1489473"/>
                  <a:pt x="5471050" y="1527188"/>
                  <a:pt x="5235915" y="1494263"/>
                </a:cubicBezTo>
                <a:cubicBezTo>
                  <a:pt x="5000780" y="1461338"/>
                  <a:pt x="4930152" y="1498651"/>
                  <a:pt x="4804087" y="1494263"/>
                </a:cubicBezTo>
                <a:cubicBezTo>
                  <a:pt x="4678022" y="1489875"/>
                  <a:pt x="4427011" y="1516075"/>
                  <a:pt x="4291291" y="1494263"/>
                </a:cubicBezTo>
                <a:cubicBezTo>
                  <a:pt x="4155571" y="1472451"/>
                  <a:pt x="3836829" y="1510090"/>
                  <a:pt x="3454624" y="1494263"/>
                </a:cubicBezTo>
                <a:cubicBezTo>
                  <a:pt x="3072419" y="1478436"/>
                  <a:pt x="2953195" y="1504459"/>
                  <a:pt x="2779893" y="1494263"/>
                </a:cubicBezTo>
                <a:cubicBezTo>
                  <a:pt x="2606591" y="1484067"/>
                  <a:pt x="2505680" y="1477139"/>
                  <a:pt x="2267097" y="1494263"/>
                </a:cubicBezTo>
                <a:cubicBezTo>
                  <a:pt x="2028514" y="1511387"/>
                  <a:pt x="1786887" y="1510939"/>
                  <a:pt x="1592366" y="1494263"/>
                </a:cubicBezTo>
                <a:cubicBezTo>
                  <a:pt x="1397845" y="1477587"/>
                  <a:pt x="1266547" y="1506355"/>
                  <a:pt x="1160538" y="1494263"/>
                </a:cubicBezTo>
                <a:cubicBezTo>
                  <a:pt x="1054529" y="1482171"/>
                  <a:pt x="844929" y="1485342"/>
                  <a:pt x="728710" y="1494263"/>
                </a:cubicBezTo>
                <a:cubicBezTo>
                  <a:pt x="612491" y="1503184"/>
                  <a:pt x="315598" y="1522102"/>
                  <a:pt x="0" y="1494263"/>
                </a:cubicBezTo>
                <a:cubicBezTo>
                  <a:pt x="6595" y="1272291"/>
                  <a:pt x="6030" y="1163724"/>
                  <a:pt x="0" y="1026061"/>
                </a:cubicBezTo>
                <a:cubicBezTo>
                  <a:pt x="-6030" y="888398"/>
                  <a:pt x="12915" y="724387"/>
                  <a:pt x="0" y="498088"/>
                </a:cubicBezTo>
                <a:cubicBezTo>
                  <a:pt x="-12915" y="271789"/>
                  <a:pt x="-22308" y="148898"/>
                  <a:pt x="0" y="0"/>
                </a:cubicBezTo>
                <a:close/>
              </a:path>
            </a:pathLst>
          </a:custGeom>
          <a:solidFill>
            <a:srgbClr val="66BA36">
              <a:alpha val="9804"/>
            </a:srgbClr>
          </a:solidFill>
          <a:ln w="38100">
            <a:solidFill>
              <a:srgbClr val="66BA36"/>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07B3CC4A-D86A-B11A-9D16-9EB853014EE3}"/>
                  </a:ext>
                </a:extLst>
              </p14:cNvPr>
              <p14:cNvContentPartPr/>
              <p14:nvPr/>
            </p14:nvContentPartPr>
            <p14:xfrm>
              <a:off x="3764520" y="3171600"/>
              <a:ext cx="2345400" cy="2996640"/>
            </p14:xfrm>
          </p:contentPart>
        </mc:Choice>
        <mc:Fallback>
          <p:pic>
            <p:nvPicPr>
              <p:cNvPr id="2" name="墨迹 1">
                <a:extLst>
                  <a:ext uri="{FF2B5EF4-FFF2-40B4-BE49-F238E27FC236}">
                    <a16:creationId xmlns:a16="http://schemas.microsoft.com/office/drawing/2014/main" id="{07B3CC4A-D86A-B11A-9D16-9EB853014EE3}"/>
                  </a:ext>
                </a:extLst>
              </p:cNvPr>
              <p:cNvPicPr/>
              <p:nvPr/>
            </p:nvPicPr>
            <p:blipFill>
              <a:blip r:embed="rId4"/>
              <a:stretch>
                <a:fillRect/>
              </a:stretch>
            </p:blipFill>
            <p:spPr>
              <a:xfrm>
                <a:off x="3755160" y="3162240"/>
                <a:ext cx="2364120" cy="3015360"/>
              </a:xfrm>
              <a:prstGeom prst="rect">
                <a:avLst/>
              </a:prstGeom>
            </p:spPr>
          </p:pic>
        </mc:Fallback>
      </mc:AlternateContent>
    </p:spTree>
    <p:extLst>
      <p:ext uri="{BB962C8B-B14F-4D97-AF65-F5344CB8AC3E}">
        <p14:creationId xmlns:p14="http://schemas.microsoft.com/office/powerpoint/2010/main" val="1210950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NVIDIA</a:t>
            </a:r>
            <a:r>
              <a:rPr lang="zh-CN" altLang="en-US" dirty="0"/>
              <a:t> </a:t>
            </a:r>
            <a:r>
              <a:rPr lang="en-US" altLang="zh-CN" dirty="0"/>
              <a:t>CES</a:t>
            </a:r>
            <a:r>
              <a:rPr lang="zh-CN" altLang="en-US" dirty="0"/>
              <a:t> </a:t>
            </a:r>
            <a:r>
              <a:rPr lang="en-US" altLang="zh-CN" dirty="0"/>
              <a:t>2025</a:t>
            </a:r>
            <a:r>
              <a:rPr lang="zh-CN" altLang="en-US" dirty="0"/>
              <a:t> 总结</a:t>
            </a:r>
          </a:p>
        </p:txBody>
      </p:sp>
      <p:pic>
        <p:nvPicPr>
          <p:cNvPr id="11266" name="Picture 2" descr="NVIDIA Cosmos: Redefining Autonomous AI">
            <a:extLst>
              <a:ext uri="{FF2B5EF4-FFF2-40B4-BE49-F238E27FC236}">
                <a16:creationId xmlns:a16="http://schemas.microsoft.com/office/drawing/2014/main" id="{495DE58E-A9BE-336D-16A0-5642DA1D37C2}"/>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791736" y="1369361"/>
            <a:ext cx="10613290" cy="48431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D8B0E9E8-B7F5-E0F7-39C6-113706081485}"/>
                  </a:ext>
                </a:extLst>
              </p14:cNvPr>
              <p14:cNvContentPartPr/>
              <p14:nvPr/>
            </p14:nvContentPartPr>
            <p14:xfrm>
              <a:off x="3490200" y="3034080"/>
              <a:ext cx="4911480" cy="2451240"/>
            </p14:xfrm>
          </p:contentPart>
        </mc:Choice>
        <mc:Fallback>
          <p:pic>
            <p:nvPicPr>
              <p:cNvPr id="2" name="墨迹 1">
                <a:extLst>
                  <a:ext uri="{FF2B5EF4-FFF2-40B4-BE49-F238E27FC236}">
                    <a16:creationId xmlns:a16="http://schemas.microsoft.com/office/drawing/2014/main" id="{D8B0E9E8-B7F5-E0F7-39C6-113706081485}"/>
                  </a:ext>
                </a:extLst>
              </p:cNvPr>
              <p:cNvPicPr/>
              <p:nvPr/>
            </p:nvPicPr>
            <p:blipFill>
              <a:blip r:embed="rId4"/>
              <a:stretch>
                <a:fillRect/>
              </a:stretch>
            </p:blipFill>
            <p:spPr>
              <a:xfrm>
                <a:off x="3480840" y="3024720"/>
                <a:ext cx="4930200" cy="2469960"/>
              </a:xfrm>
              <a:prstGeom prst="rect">
                <a:avLst/>
              </a:prstGeom>
            </p:spPr>
          </p:pic>
        </mc:Fallback>
      </mc:AlternateContent>
    </p:spTree>
    <p:extLst>
      <p:ext uri="{BB962C8B-B14F-4D97-AF65-F5344CB8AC3E}">
        <p14:creationId xmlns:p14="http://schemas.microsoft.com/office/powerpoint/2010/main" val="1316708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F05058-0821-AFAF-0EBB-2167E84F81DA}"/>
              </a:ext>
            </a:extLst>
          </p:cNvPr>
          <p:cNvSpPr>
            <a:spLocks noGrp="1"/>
          </p:cNvSpPr>
          <p:nvPr>
            <p:ph type="title"/>
          </p:nvPr>
        </p:nvSpPr>
        <p:spPr/>
        <p:txBody>
          <a:bodyPr/>
          <a:lstStyle/>
          <a:p>
            <a:r>
              <a:rPr lang="en-US" altLang="zh-CN" dirty="0" err="1"/>
              <a:t>Github</a:t>
            </a:r>
            <a:r>
              <a:rPr lang="zh-CN" altLang="en-US" dirty="0"/>
              <a:t> 链接</a:t>
            </a:r>
          </a:p>
        </p:txBody>
      </p:sp>
      <p:sp>
        <p:nvSpPr>
          <p:cNvPr id="5" name="内容占位符 4">
            <a:extLst>
              <a:ext uri="{FF2B5EF4-FFF2-40B4-BE49-F238E27FC236}">
                <a16:creationId xmlns:a16="http://schemas.microsoft.com/office/drawing/2014/main" id="{4A85FFCC-0519-35D4-40F4-46CFF289709F}"/>
              </a:ext>
            </a:extLst>
          </p:cNvPr>
          <p:cNvSpPr>
            <a:spLocks noGrp="1"/>
          </p:cNvSpPr>
          <p:nvPr>
            <p:ph sz="half" idx="1"/>
          </p:nvPr>
        </p:nvSpPr>
        <p:spPr/>
        <p:txBody>
          <a:bodyPr/>
          <a:lstStyle/>
          <a:p>
            <a:r>
              <a:rPr lang="en" altLang="zh-CN" dirty="0">
                <a:hlinkClick r:id="rId2"/>
              </a:rPr>
              <a:t>https://github.com/NVIDIA/Cosmos/tree/main</a:t>
            </a:r>
            <a:endParaRPr lang="en" altLang="zh-CN" dirty="0"/>
          </a:p>
          <a:p>
            <a:r>
              <a:rPr lang="en" altLang="zh-CN" dirty="0">
                <a:hlinkClick r:id="rId3"/>
              </a:rPr>
              <a:t>https://github.com/orgs/NVIDIA/repositories?q=cosmos</a:t>
            </a:r>
            <a:endParaRPr lang="en" altLang="zh-CN" dirty="0"/>
          </a:p>
          <a:p>
            <a:endParaRPr lang="zh-CN" altLang="en-US" dirty="0"/>
          </a:p>
        </p:txBody>
      </p:sp>
    </p:spTree>
    <p:extLst>
      <p:ext uri="{BB962C8B-B14F-4D97-AF65-F5344CB8AC3E}">
        <p14:creationId xmlns:p14="http://schemas.microsoft.com/office/powerpoint/2010/main" val="414083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241074" y="2990247"/>
            <a:ext cx="10132418" cy="3046988"/>
          </a:xfrm>
          <a:prstGeom prst="rect">
            <a:avLst/>
          </a:prstGeom>
          <a:noFill/>
        </p:spPr>
        <p:txBody>
          <a:bodyPr wrap="square" rtlCol="0">
            <a:spAutoFit/>
          </a:bodyPr>
          <a:lstStyle/>
          <a:p>
            <a:pPr algn="ctr" rtl="0">
              <a:spcBef>
                <a:spcPts val="1800"/>
              </a:spcBef>
              <a:spcAft>
                <a:spcPts val="600"/>
              </a:spcAft>
            </a:pPr>
            <a:r>
              <a:rPr lang="en-US" altLang="zh-CN" sz="9600" b="1" dirty="0">
                <a:solidFill>
                  <a:schemeClr val="bg1"/>
                </a:solidFill>
                <a:latin typeface="+mj-ea"/>
                <a:ea typeface="+mj-ea"/>
              </a:rPr>
              <a:t>NVIDIA</a:t>
            </a:r>
            <a:r>
              <a:rPr lang="zh-CN" altLang="en-US" sz="9600" b="1" dirty="0">
                <a:solidFill>
                  <a:schemeClr val="bg1"/>
                </a:solidFill>
                <a:latin typeface="+mj-ea"/>
                <a:ea typeface="+mj-ea"/>
              </a:rPr>
              <a:t> </a:t>
            </a:r>
            <a:r>
              <a:rPr lang="en-US" altLang="zh-CN" sz="9600" b="1" dirty="0">
                <a:solidFill>
                  <a:schemeClr val="bg1"/>
                </a:solidFill>
                <a:latin typeface="+mj-ea"/>
                <a:ea typeface="+mj-ea"/>
              </a:rPr>
              <a:t>CES</a:t>
            </a:r>
            <a:r>
              <a:rPr lang="zh-CN" altLang="en-US" sz="9600" b="1" dirty="0">
                <a:solidFill>
                  <a:schemeClr val="bg1"/>
                </a:solidFill>
                <a:latin typeface="+mj-ea"/>
                <a:ea typeface="+mj-ea"/>
              </a:rPr>
              <a:t> </a:t>
            </a:r>
            <a:r>
              <a:rPr lang="en-US" altLang="zh-CN" sz="9600" b="1" dirty="0">
                <a:solidFill>
                  <a:schemeClr val="bg1"/>
                </a:solidFill>
                <a:latin typeface="+mj-ea"/>
                <a:ea typeface="+mj-ea"/>
              </a:rPr>
              <a:t>2025</a:t>
            </a:r>
            <a:r>
              <a:rPr lang="zh-CN" altLang="en-US" sz="9600" b="1" dirty="0">
                <a:solidFill>
                  <a:schemeClr val="bg1"/>
                </a:solidFill>
                <a:latin typeface="+mj-ea"/>
                <a:ea typeface="+mj-ea"/>
              </a:rPr>
              <a:t> 硬件篇</a:t>
            </a:r>
            <a:endParaRPr lang="en" altLang="zh-CN" sz="9600" b="1" dirty="0">
              <a:solidFill>
                <a:schemeClr val="bg1"/>
              </a:solidFill>
              <a:latin typeface="+mj-ea"/>
              <a:ea typeface="+mj-ea"/>
            </a:endParaRPr>
          </a:p>
        </p:txBody>
      </p:sp>
    </p:spTree>
    <p:extLst>
      <p:ext uri="{BB962C8B-B14F-4D97-AF65-F5344CB8AC3E}">
        <p14:creationId xmlns:p14="http://schemas.microsoft.com/office/powerpoint/2010/main" val="230663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sz="2400" dirty="0"/>
              <a:t>新一代 </a:t>
            </a:r>
            <a:r>
              <a:rPr lang="en" altLang="zh-CN" sz="2400" dirty="0"/>
              <a:t>GeForce RTX 50 </a:t>
            </a:r>
            <a:r>
              <a:rPr lang="zh-CN" altLang="en-US" sz="2400" dirty="0"/>
              <a:t>系列芯片重磅发布</a:t>
            </a:r>
            <a:endParaRPr lang="en-US" altLang="zh-CN" sz="2400" dirty="0"/>
          </a:p>
          <a:p>
            <a:pPr algn="just"/>
            <a:r>
              <a:rPr lang="en" altLang="zh-CN" sz="2400" dirty="0"/>
              <a:t>Grace Blackwell NVLink72 </a:t>
            </a:r>
            <a:r>
              <a:rPr lang="zh-CN" altLang="en-US" sz="2400" dirty="0"/>
              <a:t>巨型芯片亮相</a:t>
            </a:r>
            <a:endParaRPr lang="en-US" altLang="zh-CN" sz="2400" dirty="0"/>
          </a:p>
          <a:p>
            <a:pPr algn="just"/>
            <a:r>
              <a:rPr lang="en" altLang="zh-CN" sz="2400" dirty="0"/>
              <a:t>AI </a:t>
            </a:r>
            <a:r>
              <a:rPr lang="zh-CN" altLang="en-US" sz="2400" dirty="0"/>
              <a:t>超级计算机 </a:t>
            </a:r>
            <a:r>
              <a:rPr lang="en" altLang="zh-CN" sz="2400" dirty="0"/>
              <a:t>Project DIGITS </a:t>
            </a:r>
            <a:r>
              <a:rPr lang="zh-CN" altLang="en-US" sz="2400" dirty="0"/>
              <a:t>发布</a:t>
            </a:r>
            <a:endParaRPr lang="en-US" altLang="zh-CN" sz="2400" dirty="0"/>
          </a:p>
          <a:p>
            <a:pPr algn="just"/>
            <a:r>
              <a:rPr lang="zh-CN" altLang="en-US" sz="2400" dirty="0"/>
              <a:t>一颗 </a:t>
            </a:r>
            <a:r>
              <a:rPr lang="en" altLang="zh-CN" sz="2400" dirty="0"/>
              <a:t>Thor</a:t>
            </a:r>
            <a:r>
              <a:rPr lang="zh-CN" altLang="en-US" sz="2400" dirty="0"/>
              <a:t> 芯片同时支持智舱、智驾、车联网等功能</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AA82467-6C90-3887-DD70-8DE7E191A37D}"/>
                  </a:ext>
                </a:extLst>
              </p14:cNvPr>
              <p14:cNvContentPartPr/>
              <p14:nvPr/>
            </p14:nvContentPartPr>
            <p14:xfrm>
              <a:off x="5168520" y="2333880"/>
              <a:ext cx="1599120" cy="754920"/>
            </p14:xfrm>
          </p:contentPart>
        </mc:Choice>
        <mc:Fallback>
          <p:pic>
            <p:nvPicPr>
              <p:cNvPr id="4" name="墨迹 3">
                <a:extLst>
                  <a:ext uri="{FF2B5EF4-FFF2-40B4-BE49-F238E27FC236}">
                    <a16:creationId xmlns:a16="http://schemas.microsoft.com/office/drawing/2014/main" id="{2AA82467-6C90-3887-DD70-8DE7E191A37D}"/>
                  </a:ext>
                </a:extLst>
              </p:cNvPr>
              <p:cNvPicPr/>
              <p:nvPr/>
            </p:nvPicPr>
            <p:blipFill>
              <a:blip r:embed="rId3"/>
              <a:stretch>
                <a:fillRect/>
              </a:stretch>
            </p:blipFill>
            <p:spPr>
              <a:xfrm>
                <a:off x="5159160" y="2324520"/>
                <a:ext cx="1617840" cy="773640"/>
              </a:xfrm>
              <a:prstGeom prst="rect">
                <a:avLst/>
              </a:prstGeom>
            </p:spPr>
          </p:pic>
        </mc:Fallback>
      </mc:AlternateContent>
    </p:spTree>
    <p:extLst>
      <p:ext uri="{BB962C8B-B14F-4D97-AF65-F5344CB8AC3E}">
        <p14:creationId xmlns:p14="http://schemas.microsoft.com/office/powerpoint/2010/main" val="176739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sz="2400" dirty="0"/>
              <a:t>新一代 </a:t>
            </a:r>
            <a:r>
              <a:rPr lang="en" altLang="zh-CN" sz="2400" dirty="0"/>
              <a:t>GeForce RTX 50 </a:t>
            </a:r>
            <a:r>
              <a:rPr lang="zh-CN" altLang="en-US" sz="2400" dirty="0"/>
              <a:t>系列芯片重磅发布</a:t>
            </a:r>
            <a:endParaRPr lang="en-US" altLang="zh-CN" sz="2400" dirty="0"/>
          </a:p>
        </p:txBody>
      </p:sp>
      <p:pic>
        <p:nvPicPr>
          <p:cNvPr id="2050" name="Picture 2" descr="Nvidia เปิดตัว RTX 5090 การ์ดจอราคา 70,000 บาท เตรียมวางขายเดือนเมษายน |  Techsauce">
            <a:extLst>
              <a:ext uri="{FF2B5EF4-FFF2-40B4-BE49-F238E27FC236}">
                <a16:creationId xmlns:a16="http://schemas.microsoft.com/office/drawing/2014/main" id="{0A38E210-A66F-2BE7-139D-28473960433D}"/>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r="-8"/>
          <a:stretch/>
        </p:blipFill>
        <p:spPr bwMode="auto">
          <a:xfrm>
            <a:off x="1324490" y="1970012"/>
            <a:ext cx="9547781" cy="4519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189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sz="2400" dirty="0"/>
              <a:t>Grace Blackwell NVLink72 </a:t>
            </a:r>
            <a:r>
              <a:rPr lang="zh-CN" altLang="en-US" sz="2400" dirty="0"/>
              <a:t>巨型芯片亮相</a:t>
            </a:r>
            <a:endParaRPr lang="en-US" altLang="zh-CN" sz="2400" dirty="0"/>
          </a:p>
        </p:txBody>
      </p:sp>
      <p:pic>
        <p:nvPicPr>
          <p:cNvPr id="2052" name="Picture 4" descr="NVIDIA, an artificial intelligence (AI) semiconductor company, has  announced its ambition to dominat.. - MK">
            <a:extLst>
              <a:ext uri="{FF2B5EF4-FFF2-40B4-BE49-F238E27FC236}">
                <a16:creationId xmlns:a16="http://schemas.microsoft.com/office/drawing/2014/main" id="{05CB0D8B-B4BD-44E7-6B99-163B93B5B0B3}"/>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258814" y="1949849"/>
            <a:ext cx="9679133" cy="440523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76950494-EBF6-065A-E1AB-9C4ACE276171}"/>
                  </a:ext>
                </a:extLst>
              </p14:cNvPr>
              <p14:cNvContentPartPr/>
              <p14:nvPr/>
            </p14:nvContentPartPr>
            <p14:xfrm>
              <a:off x="3218400" y="3958560"/>
              <a:ext cx="1326960" cy="1499040"/>
            </p14:xfrm>
          </p:contentPart>
        </mc:Choice>
        <mc:Fallback>
          <p:pic>
            <p:nvPicPr>
              <p:cNvPr id="4" name="墨迹 3">
                <a:extLst>
                  <a:ext uri="{FF2B5EF4-FFF2-40B4-BE49-F238E27FC236}">
                    <a16:creationId xmlns:a16="http://schemas.microsoft.com/office/drawing/2014/main" id="{76950494-EBF6-065A-E1AB-9C4ACE276171}"/>
                  </a:ext>
                </a:extLst>
              </p:cNvPr>
              <p:cNvPicPr/>
              <p:nvPr/>
            </p:nvPicPr>
            <p:blipFill>
              <a:blip r:embed="rId4"/>
              <a:stretch>
                <a:fillRect/>
              </a:stretch>
            </p:blipFill>
            <p:spPr>
              <a:xfrm>
                <a:off x="3209040" y="3949200"/>
                <a:ext cx="1345680" cy="1517760"/>
              </a:xfrm>
              <a:prstGeom prst="rect">
                <a:avLst/>
              </a:prstGeom>
            </p:spPr>
          </p:pic>
        </mc:Fallback>
      </mc:AlternateContent>
    </p:spTree>
    <p:extLst>
      <p:ext uri="{BB962C8B-B14F-4D97-AF65-F5344CB8AC3E}">
        <p14:creationId xmlns:p14="http://schemas.microsoft.com/office/powerpoint/2010/main" val="487575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sz="2400" dirty="0"/>
              <a:t>AI </a:t>
            </a:r>
            <a:r>
              <a:rPr lang="zh-CN" altLang="en-US" sz="2400" dirty="0"/>
              <a:t>超级计算机 </a:t>
            </a:r>
            <a:r>
              <a:rPr lang="en" altLang="zh-CN" sz="2400" dirty="0"/>
              <a:t>Project DIGITS </a:t>
            </a:r>
            <a:r>
              <a:rPr lang="zh-CN" altLang="en-US" sz="2400" dirty="0"/>
              <a:t>发布</a:t>
            </a:r>
          </a:p>
        </p:txBody>
      </p:sp>
      <p:pic>
        <p:nvPicPr>
          <p:cNvPr id="4098" name="Picture 2" descr="NVIDIA Unveils &quot;Project DIGITS&quot; At CES 2025; AI Supercomputer Which Can  Power OpenAI's ChatGPT-4o At Your Fingertips">
            <a:extLst>
              <a:ext uri="{FF2B5EF4-FFF2-40B4-BE49-F238E27FC236}">
                <a16:creationId xmlns:a16="http://schemas.microsoft.com/office/drawing/2014/main" id="{C3D42C74-FA42-FB3B-15F8-B0CD820AF49C}"/>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r="-7"/>
          <a:stretch/>
        </p:blipFill>
        <p:spPr bwMode="auto">
          <a:xfrm>
            <a:off x="1415489" y="1994434"/>
            <a:ext cx="9365783" cy="44955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0D44BA61-A915-E15A-0A7E-8D9C5AE31C06}"/>
                  </a:ext>
                </a:extLst>
              </p14:cNvPr>
              <p14:cNvContentPartPr/>
              <p14:nvPr/>
            </p14:nvContentPartPr>
            <p14:xfrm>
              <a:off x="2998440" y="3942000"/>
              <a:ext cx="5708160" cy="1296360"/>
            </p14:xfrm>
          </p:contentPart>
        </mc:Choice>
        <mc:Fallback>
          <p:pic>
            <p:nvPicPr>
              <p:cNvPr id="4" name="墨迹 3">
                <a:extLst>
                  <a:ext uri="{FF2B5EF4-FFF2-40B4-BE49-F238E27FC236}">
                    <a16:creationId xmlns:a16="http://schemas.microsoft.com/office/drawing/2014/main" id="{0D44BA61-A915-E15A-0A7E-8D9C5AE31C06}"/>
                  </a:ext>
                </a:extLst>
              </p:cNvPr>
              <p:cNvPicPr/>
              <p:nvPr/>
            </p:nvPicPr>
            <p:blipFill>
              <a:blip r:embed="rId4"/>
              <a:stretch>
                <a:fillRect/>
              </a:stretch>
            </p:blipFill>
            <p:spPr>
              <a:xfrm>
                <a:off x="2989080" y="3932640"/>
                <a:ext cx="5726880" cy="1315080"/>
              </a:xfrm>
              <a:prstGeom prst="rect">
                <a:avLst/>
              </a:prstGeom>
            </p:spPr>
          </p:pic>
        </mc:Fallback>
      </mc:AlternateContent>
    </p:spTree>
    <p:extLst>
      <p:ext uri="{BB962C8B-B14F-4D97-AF65-F5344CB8AC3E}">
        <p14:creationId xmlns:p14="http://schemas.microsoft.com/office/powerpoint/2010/main" val="727715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385882E-37F0-20D6-CD5D-A2372ACA76E7}"/>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5" name="内容占位符 4">
            <a:extLst>
              <a:ext uri="{FF2B5EF4-FFF2-40B4-BE49-F238E27FC236}">
                <a16:creationId xmlns:a16="http://schemas.microsoft.com/office/drawing/2014/main" id="{F5FA6722-BBD3-3A18-9548-A4A83BB8A84C}"/>
              </a:ext>
            </a:extLst>
          </p:cNvPr>
          <p:cNvSpPr>
            <a:spLocks noGrp="1"/>
          </p:cNvSpPr>
          <p:nvPr>
            <p:ph sz="half" idx="1"/>
          </p:nvPr>
        </p:nvSpPr>
        <p:spPr/>
        <p:txBody>
          <a:bodyPr/>
          <a:lstStyle/>
          <a:p>
            <a:r>
              <a:rPr lang="zh-CN" altLang="en-US" sz="2000" dirty="0"/>
              <a:t>一颗 </a:t>
            </a:r>
            <a:r>
              <a:rPr lang="en" altLang="zh-CN" sz="2000" dirty="0"/>
              <a:t>Thor</a:t>
            </a:r>
            <a:r>
              <a:rPr lang="zh-CN" altLang="en-US" sz="2000" dirty="0"/>
              <a:t> 芯片同时支持智舱、智驾、车联网等功能</a:t>
            </a:r>
          </a:p>
        </p:txBody>
      </p:sp>
      <p:pic>
        <p:nvPicPr>
          <p:cNvPr id="5122" name="Picture 2" descr="Nvidia Cosmos - an AI platform to change the future of robots and cars -  wins Best of CES 2025 | ZDNET">
            <a:extLst>
              <a:ext uri="{FF2B5EF4-FFF2-40B4-BE49-F238E27FC236}">
                <a16:creationId xmlns:a16="http://schemas.microsoft.com/office/drawing/2014/main" id="{11C16E35-0DE0-B583-3E08-10E11F458C0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30849" y="2087154"/>
            <a:ext cx="9135064" cy="44028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8F09FE45-E4C5-A5E8-02DF-7ADB78962B55}"/>
                  </a:ext>
                </a:extLst>
              </p14:cNvPr>
              <p14:cNvContentPartPr/>
              <p14:nvPr/>
            </p14:nvContentPartPr>
            <p14:xfrm>
              <a:off x="8146800" y="4991760"/>
              <a:ext cx="360" cy="360"/>
            </p14:xfrm>
          </p:contentPart>
        </mc:Choice>
        <mc:Fallback>
          <p:pic>
            <p:nvPicPr>
              <p:cNvPr id="2" name="墨迹 1">
                <a:extLst>
                  <a:ext uri="{FF2B5EF4-FFF2-40B4-BE49-F238E27FC236}">
                    <a16:creationId xmlns:a16="http://schemas.microsoft.com/office/drawing/2014/main" id="{8F09FE45-E4C5-A5E8-02DF-7ADB78962B55}"/>
                  </a:ext>
                </a:extLst>
              </p:cNvPr>
              <p:cNvPicPr/>
              <p:nvPr/>
            </p:nvPicPr>
            <p:blipFill>
              <a:blip r:embed="rId4"/>
              <a:stretch>
                <a:fillRect/>
              </a:stretch>
            </p:blipFill>
            <p:spPr>
              <a:xfrm>
                <a:off x="8137440" y="4982400"/>
                <a:ext cx="19080" cy="19080"/>
              </a:xfrm>
              <a:prstGeom prst="rect">
                <a:avLst/>
              </a:prstGeom>
            </p:spPr>
          </p:pic>
        </mc:Fallback>
      </mc:AlternateContent>
    </p:spTree>
    <p:extLst>
      <p:ext uri="{BB962C8B-B14F-4D97-AF65-F5344CB8AC3E}">
        <p14:creationId xmlns:p14="http://schemas.microsoft.com/office/powerpoint/2010/main" val="2151266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241074" y="2990247"/>
            <a:ext cx="10132418" cy="3046988"/>
          </a:xfrm>
          <a:prstGeom prst="rect">
            <a:avLst/>
          </a:prstGeom>
          <a:noFill/>
        </p:spPr>
        <p:txBody>
          <a:bodyPr wrap="square" rtlCol="0">
            <a:spAutoFit/>
          </a:bodyPr>
          <a:lstStyle/>
          <a:p>
            <a:pPr algn="ctr" rtl="0">
              <a:spcBef>
                <a:spcPts val="1800"/>
              </a:spcBef>
              <a:spcAft>
                <a:spcPts val="600"/>
              </a:spcAft>
            </a:pPr>
            <a:r>
              <a:rPr lang="en-US" altLang="zh-CN" sz="9600" b="1" dirty="0">
                <a:solidFill>
                  <a:schemeClr val="bg1"/>
                </a:solidFill>
                <a:latin typeface="+mj-ea"/>
                <a:ea typeface="+mj-ea"/>
              </a:rPr>
              <a:t>NVIDIA</a:t>
            </a:r>
            <a:r>
              <a:rPr lang="zh-CN" altLang="en-US" sz="9600" b="1" dirty="0">
                <a:solidFill>
                  <a:schemeClr val="bg1"/>
                </a:solidFill>
                <a:latin typeface="+mj-ea"/>
                <a:ea typeface="+mj-ea"/>
              </a:rPr>
              <a:t> </a:t>
            </a:r>
            <a:r>
              <a:rPr lang="en-US" altLang="zh-CN" sz="9600" b="1" dirty="0">
                <a:solidFill>
                  <a:schemeClr val="bg1"/>
                </a:solidFill>
                <a:latin typeface="+mj-ea"/>
                <a:ea typeface="+mj-ea"/>
              </a:rPr>
              <a:t>CES</a:t>
            </a:r>
            <a:r>
              <a:rPr lang="zh-CN" altLang="en-US" sz="9600" b="1" dirty="0">
                <a:solidFill>
                  <a:schemeClr val="bg1"/>
                </a:solidFill>
                <a:latin typeface="+mj-ea"/>
                <a:ea typeface="+mj-ea"/>
              </a:rPr>
              <a:t> </a:t>
            </a:r>
            <a:r>
              <a:rPr lang="en-US" altLang="zh-CN" sz="9600" b="1" dirty="0">
                <a:solidFill>
                  <a:schemeClr val="bg1"/>
                </a:solidFill>
                <a:latin typeface="+mj-ea"/>
                <a:ea typeface="+mj-ea"/>
              </a:rPr>
              <a:t>2025</a:t>
            </a:r>
            <a:r>
              <a:rPr lang="zh-CN" altLang="en-US" sz="9600" b="1" dirty="0">
                <a:solidFill>
                  <a:schemeClr val="bg1"/>
                </a:solidFill>
                <a:latin typeface="+mj-ea"/>
                <a:ea typeface="+mj-ea"/>
              </a:rPr>
              <a:t> 软件篇</a:t>
            </a:r>
            <a:endParaRPr lang="en" altLang="zh-CN" sz="9600" b="1" dirty="0">
              <a:solidFill>
                <a:schemeClr val="bg1"/>
              </a:solidFill>
              <a:latin typeface="+mj-ea"/>
              <a:ea typeface="+mj-ea"/>
            </a:endParaRPr>
          </a:p>
        </p:txBody>
      </p:sp>
    </p:spTree>
    <p:extLst>
      <p:ext uri="{BB962C8B-B14F-4D97-AF65-F5344CB8AC3E}">
        <p14:creationId xmlns:p14="http://schemas.microsoft.com/office/powerpoint/2010/main" val="2909836137"/>
      </p:ext>
    </p:extLst>
  </p:cSld>
  <p:clrMapOvr>
    <a:masterClrMapping/>
  </p:clrMapOvr>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29172</TotalTime>
  <Words>535</Words>
  <Application>Microsoft Macintosh PowerPoint</Application>
  <PresentationFormat>自定义</PresentationFormat>
  <Paragraphs>61</Paragraphs>
  <Slides>26</Slides>
  <Notes>4</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26</vt:i4>
      </vt:variant>
    </vt:vector>
  </HeadingPairs>
  <TitlesOfParts>
    <vt:vector size="41" baseType="lpstr">
      <vt:lpstr>Microsoft YaHei</vt:lpstr>
      <vt:lpstr>Microsoft YaHei</vt:lpstr>
      <vt:lpstr>ACGN-MiaoGB-Flash</vt:lpstr>
      <vt:lpstr>PingFang SC Semibold</vt:lpstr>
      <vt:lpstr>Arial</vt:lpstr>
      <vt:lpstr>Calibri</vt:lpstr>
      <vt:lpstr>Futura Medium</vt:lpstr>
      <vt:lpstr>Gill Sans MT</vt:lpstr>
      <vt:lpstr>Lexend</vt:lpstr>
      <vt:lpstr>Wingdings</vt:lpstr>
      <vt:lpstr>封面页_图片版 </vt:lpstr>
      <vt:lpstr>1_内容Copytext </vt:lpstr>
      <vt:lpstr>code01</vt:lpstr>
      <vt:lpstr>1_code01</vt:lpstr>
      <vt:lpstr>结束页</vt:lpstr>
      <vt:lpstr>PowerPoint 演示文稿</vt:lpstr>
      <vt:lpstr>视频目录大纲</vt:lpstr>
      <vt:lpstr>PowerPoint 演示文稿</vt:lpstr>
      <vt:lpstr>NVIDIA CES 2025 主题演讲与技术亮点：硬件篇</vt:lpstr>
      <vt:lpstr>NVIDIA CES 2025 主题演讲与技术亮点：硬件篇</vt:lpstr>
      <vt:lpstr>NVIDIA CES 2025 主题演讲与技术亮点：硬件篇</vt:lpstr>
      <vt:lpstr>NVIDIA CES 2025 主题演讲与技术亮点：硬件篇</vt:lpstr>
      <vt:lpstr>NVIDIA CES 2025 主题演讲与技术亮点：硬件篇</vt:lpstr>
      <vt:lpstr>PowerPoint 演示文稿</vt:lpstr>
      <vt:lpstr>NVIDIA CES 2025 主题演讲与技术亮点：软件篇</vt:lpstr>
      <vt:lpstr>NVIDIA CES 2025 主题演讲与技术亮点：软件篇</vt:lpstr>
      <vt:lpstr>NVIDIA CES 2025 主题演讲与技术亮点：软件篇</vt:lpstr>
      <vt:lpstr>PowerPoint 演示文稿</vt:lpstr>
      <vt:lpstr>NVIDIA CES 2025 主题演讲与技术亮点</vt:lpstr>
      <vt:lpstr>NVIDIA CES 2025 总结</vt:lpstr>
      <vt:lpstr>Scaling Law 失效了</vt:lpstr>
      <vt:lpstr>Scaling Law 失效了</vt:lpstr>
      <vt:lpstr>From ONE TO THREE Scaling Laws</vt:lpstr>
      <vt:lpstr>NVIDIA CES 2025 总结</vt:lpstr>
      <vt:lpstr>NVIDIA CES 2025 主题演讲与技术亮点：硬件篇</vt:lpstr>
      <vt:lpstr>NVIDIA CES 2025 总结</vt:lpstr>
      <vt:lpstr>NVIDIA CES 2025 主题演讲与技术亮点：硬件篇</vt:lpstr>
      <vt:lpstr>NVIDIA CES 2025 总结</vt:lpstr>
      <vt:lpstr>NVIDIA CES 2025 总结</vt:lpstr>
      <vt:lpstr>PowerPoint 演示文稿</vt:lpstr>
      <vt:lpstr>Github 链接</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9498</cp:revision>
  <cp:lastPrinted>2023-09-08T09:14:01Z</cp:lastPrinted>
  <dcterms:created xsi:type="dcterms:W3CDTF">2020-08-28T08:44:19Z</dcterms:created>
  <dcterms:modified xsi:type="dcterms:W3CDTF">2025-01-14T15:26:58Z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