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32"/>
  </p:notesMasterIdLst>
  <p:handoutMasterIdLst>
    <p:handoutMasterId r:id="rId33"/>
  </p:handoutMasterIdLst>
  <p:sldIdLst>
    <p:sldId id="1779" r:id="rId7"/>
    <p:sldId id="739" r:id="rId8"/>
    <p:sldId id="1798" r:id="rId9"/>
    <p:sldId id="2040" r:id="rId10"/>
    <p:sldId id="2005" r:id="rId11"/>
    <p:sldId id="2004" r:id="rId12"/>
    <p:sldId id="2007" r:id="rId13"/>
    <p:sldId id="2006" r:id="rId14"/>
    <p:sldId id="2008" r:id="rId15"/>
    <p:sldId id="2009" r:id="rId16"/>
    <p:sldId id="2013" r:id="rId17"/>
    <p:sldId id="2003" r:id="rId18"/>
    <p:sldId id="2010" r:id="rId19"/>
    <p:sldId id="2011" r:id="rId20"/>
    <p:sldId id="2024" r:id="rId21"/>
    <p:sldId id="2012" r:id="rId22"/>
    <p:sldId id="2016" r:id="rId23"/>
    <p:sldId id="2000" r:id="rId24"/>
    <p:sldId id="2021" r:id="rId25"/>
    <p:sldId id="2018" r:id="rId26"/>
    <p:sldId id="2022" r:id="rId27"/>
    <p:sldId id="2017" r:id="rId28"/>
    <p:sldId id="2019" r:id="rId29"/>
    <p:sldId id="1998" r:id="rId30"/>
    <p:sldId id="680" r:id="rId31"/>
  </p:sldIdLst>
  <p:sldSz cx="12196763" cy="6858000"/>
  <p:notesSz cx="6805613" cy="9939338"/>
  <p:custDataLst>
    <p:tags r:id="rId34"/>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59595A"/>
    <a:srgbClr val="00FA00"/>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98" autoAdjust="0"/>
    <p:restoredTop sz="96291" autoAdjust="0"/>
  </p:normalViewPr>
  <p:slideViewPr>
    <p:cSldViewPr showGuides="1">
      <p:cViewPr varScale="1">
        <p:scale>
          <a:sx n="118" d="100"/>
          <a:sy n="118" d="100"/>
        </p:scale>
        <p:origin x="240" y="296"/>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tags" Target="tags/tag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2022/12/17</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25</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25</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744037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29181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slideLayout" Target="../slideLayouts/slideLayout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6.xml"/><Relationship Id="rId9" Type="http://schemas.openxmlformats.org/officeDocument/2006/relationships/hyperlink" Target="http://www.mindspore.cn/"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0.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1.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5" name="矩形 4">
            <a:extLst>
              <a:ext uri="{FF2B5EF4-FFF2-40B4-BE49-F238E27FC236}">
                <a16:creationId xmlns:a16="http://schemas.microsoft.com/office/drawing/2014/main" id="{619AD3F2-BA67-F442-82C2-0DBEB63FAA32}"/>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1C8E7135-B1FB-2443-8EEA-40B106433C8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96B595D-35D4-FE4A-8205-2E155BC0AAAE}"/>
              </a:ext>
            </a:extLst>
          </p:cNvPr>
          <p:cNvGrpSpPr>
            <a:grpSpLocks/>
          </p:cNvGrpSpPr>
          <p:nvPr userDrawn="1"/>
        </p:nvGrpSpPr>
        <p:grpSpPr bwMode="auto">
          <a:xfrm>
            <a:off x="12552504" y="3727418"/>
            <a:ext cx="986752" cy="182532"/>
            <a:chOff x="5893" y="2387"/>
            <a:chExt cx="466" cy="115"/>
          </a:xfrm>
        </p:grpSpPr>
        <p:sp>
          <p:nvSpPr>
            <p:cNvPr id="8" name="Rectangle 19">
              <a:extLst>
                <a:ext uri="{FF2B5EF4-FFF2-40B4-BE49-F238E27FC236}">
                  <a16:creationId xmlns:a16="http://schemas.microsoft.com/office/drawing/2014/main" id="{1E2B92B5-08F0-C844-90A9-19BC5233AA3F}"/>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 name="Rectangle 20">
              <a:extLst>
                <a:ext uri="{FF2B5EF4-FFF2-40B4-BE49-F238E27FC236}">
                  <a16:creationId xmlns:a16="http://schemas.microsoft.com/office/drawing/2014/main" id="{95CF2C6A-613A-AB41-826F-67910FE06F8F}"/>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 name="Rectangle 21">
              <a:extLst>
                <a:ext uri="{FF2B5EF4-FFF2-40B4-BE49-F238E27FC236}">
                  <a16:creationId xmlns:a16="http://schemas.microsoft.com/office/drawing/2014/main" id="{5347E1F2-C7E2-CE42-83EA-E8A5C05F647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2">
              <a:extLst>
                <a:ext uri="{FF2B5EF4-FFF2-40B4-BE49-F238E27FC236}">
                  <a16:creationId xmlns:a16="http://schemas.microsoft.com/office/drawing/2014/main" id="{AFE00954-A264-E648-9D3B-B559371FDC1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3">
            <a:extLst>
              <a:ext uri="{FF2B5EF4-FFF2-40B4-BE49-F238E27FC236}">
                <a16:creationId xmlns:a16="http://schemas.microsoft.com/office/drawing/2014/main" id="{5D5CAADF-3918-0145-B687-AB9D663114B4}"/>
              </a:ext>
            </a:extLst>
          </p:cNvPr>
          <p:cNvGrpSpPr>
            <a:grpSpLocks/>
          </p:cNvGrpSpPr>
          <p:nvPr userDrawn="1"/>
        </p:nvGrpSpPr>
        <p:grpSpPr bwMode="auto">
          <a:xfrm>
            <a:off x="12552504" y="3943282"/>
            <a:ext cx="986752" cy="182532"/>
            <a:chOff x="5893" y="2523"/>
            <a:chExt cx="466" cy="115"/>
          </a:xfrm>
        </p:grpSpPr>
        <p:sp>
          <p:nvSpPr>
            <p:cNvPr id="14" name="Rectangle 24">
              <a:extLst>
                <a:ext uri="{FF2B5EF4-FFF2-40B4-BE49-F238E27FC236}">
                  <a16:creationId xmlns:a16="http://schemas.microsoft.com/office/drawing/2014/main" id="{01574B5E-AB99-9140-AAAA-0C8D4279C09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5">
              <a:extLst>
                <a:ext uri="{FF2B5EF4-FFF2-40B4-BE49-F238E27FC236}">
                  <a16:creationId xmlns:a16="http://schemas.microsoft.com/office/drawing/2014/main" id="{46D0EE19-EC8D-174C-8789-F705BDAA1EB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6">
              <a:extLst>
                <a:ext uri="{FF2B5EF4-FFF2-40B4-BE49-F238E27FC236}">
                  <a16:creationId xmlns:a16="http://schemas.microsoft.com/office/drawing/2014/main" id="{BBADA7E3-34E7-F442-A351-0184E08B28E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7">
              <a:extLst>
                <a:ext uri="{FF2B5EF4-FFF2-40B4-BE49-F238E27FC236}">
                  <a16:creationId xmlns:a16="http://schemas.microsoft.com/office/drawing/2014/main" id="{55E5DA38-871F-E641-A279-97E7D338BAC1}"/>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8">
            <a:extLst>
              <a:ext uri="{FF2B5EF4-FFF2-40B4-BE49-F238E27FC236}">
                <a16:creationId xmlns:a16="http://schemas.microsoft.com/office/drawing/2014/main" id="{E481499E-8396-924A-A58C-0EE9367B0FB9}"/>
              </a:ext>
            </a:extLst>
          </p:cNvPr>
          <p:cNvGrpSpPr>
            <a:grpSpLocks/>
          </p:cNvGrpSpPr>
          <p:nvPr userDrawn="1"/>
        </p:nvGrpSpPr>
        <p:grpSpPr bwMode="auto">
          <a:xfrm>
            <a:off x="12552504" y="4159146"/>
            <a:ext cx="986752" cy="182532"/>
            <a:chOff x="5893" y="2659"/>
            <a:chExt cx="466" cy="115"/>
          </a:xfrm>
        </p:grpSpPr>
        <p:sp>
          <p:nvSpPr>
            <p:cNvPr id="19" name="Rectangle 29">
              <a:extLst>
                <a:ext uri="{FF2B5EF4-FFF2-40B4-BE49-F238E27FC236}">
                  <a16:creationId xmlns:a16="http://schemas.microsoft.com/office/drawing/2014/main" id="{5C12F22C-F531-FE40-983A-9F95C2302305}"/>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30">
              <a:extLst>
                <a:ext uri="{FF2B5EF4-FFF2-40B4-BE49-F238E27FC236}">
                  <a16:creationId xmlns:a16="http://schemas.microsoft.com/office/drawing/2014/main" id="{E414F990-72E5-7F4A-96FC-BB3F67D09FBB}"/>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31">
              <a:extLst>
                <a:ext uri="{FF2B5EF4-FFF2-40B4-BE49-F238E27FC236}">
                  <a16:creationId xmlns:a16="http://schemas.microsoft.com/office/drawing/2014/main" id="{091A22D3-4AB5-5A4B-A9FE-D2D1B2A0597B}"/>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2">
              <a:extLst>
                <a:ext uri="{FF2B5EF4-FFF2-40B4-BE49-F238E27FC236}">
                  <a16:creationId xmlns:a16="http://schemas.microsoft.com/office/drawing/2014/main" id="{BD829CE7-8C77-1248-ACAC-20F6C9B5139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33">
            <a:extLst>
              <a:ext uri="{FF2B5EF4-FFF2-40B4-BE49-F238E27FC236}">
                <a16:creationId xmlns:a16="http://schemas.microsoft.com/office/drawing/2014/main" id="{F921DAEB-2C97-9945-97B4-89D5F37591BD}"/>
              </a:ext>
            </a:extLst>
          </p:cNvPr>
          <p:cNvGrpSpPr>
            <a:grpSpLocks/>
          </p:cNvGrpSpPr>
          <p:nvPr userDrawn="1"/>
        </p:nvGrpSpPr>
        <p:grpSpPr bwMode="auto">
          <a:xfrm>
            <a:off x="12552504" y="3511551"/>
            <a:ext cx="986752" cy="188882"/>
            <a:chOff x="5893" y="2251"/>
            <a:chExt cx="466" cy="119"/>
          </a:xfrm>
        </p:grpSpPr>
        <p:sp>
          <p:nvSpPr>
            <p:cNvPr id="24" name="Rectangle 34">
              <a:extLst>
                <a:ext uri="{FF2B5EF4-FFF2-40B4-BE49-F238E27FC236}">
                  <a16:creationId xmlns:a16="http://schemas.microsoft.com/office/drawing/2014/main" id="{3F258733-CC61-2043-95A5-E886A05FAAA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5">
              <a:extLst>
                <a:ext uri="{FF2B5EF4-FFF2-40B4-BE49-F238E27FC236}">
                  <a16:creationId xmlns:a16="http://schemas.microsoft.com/office/drawing/2014/main" id="{4669E48B-2AA5-4D4A-9D1D-9865C0362BE1}"/>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6">
              <a:extLst>
                <a:ext uri="{FF2B5EF4-FFF2-40B4-BE49-F238E27FC236}">
                  <a16:creationId xmlns:a16="http://schemas.microsoft.com/office/drawing/2014/main" id="{A73B585B-A29F-D94D-914E-AB29123BD82C}"/>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7">
              <a:extLst>
                <a:ext uri="{FF2B5EF4-FFF2-40B4-BE49-F238E27FC236}">
                  <a16:creationId xmlns:a16="http://schemas.microsoft.com/office/drawing/2014/main" id="{5DBE1F1E-7F8C-9340-B9B9-28CCBDBC604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38">
            <a:extLst>
              <a:ext uri="{FF2B5EF4-FFF2-40B4-BE49-F238E27FC236}">
                <a16:creationId xmlns:a16="http://schemas.microsoft.com/office/drawing/2014/main" id="{5945ED12-CAF4-314D-81E7-3398B54FDE9A}"/>
              </a:ext>
            </a:extLst>
          </p:cNvPr>
          <p:cNvGrpSpPr>
            <a:grpSpLocks/>
          </p:cNvGrpSpPr>
          <p:nvPr userDrawn="1"/>
        </p:nvGrpSpPr>
        <p:grpSpPr bwMode="auto">
          <a:xfrm>
            <a:off x="12552504" y="4519449"/>
            <a:ext cx="986752" cy="182532"/>
            <a:chOff x="5893" y="2886"/>
            <a:chExt cx="466" cy="115"/>
          </a:xfrm>
        </p:grpSpPr>
        <p:sp>
          <p:nvSpPr>
            <p:cNvPr id="29" name="Rectangle 39">
              <a:extLst>
                <a:ext uri="{FF2B5EF4-FFF2-40B4-BE49-F238E27FC236}">
                  <a16:creationId xmlns:a16="http://schemas.microsoft.com/office/drawing/2014/main" id="{7981459B-0D2D-8746-BD89-FB4A4F8101D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40">
              <a:extLst>
                <a:ext uri="{FF2B5EF4-FFF2-40B4-BE49-F238E27FC236}">
                  <a16:creationId xmlns:a16="http://schemas.microsoft.com/office/drawing/2014/main" id="{2362E9E5-8259-5E44-8845-7A24285F4CC5}"/>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41">
              <a:extLst>
                <a:ext uri="{FF2B5EF4-FFF2-40B4-BE49-F238E27FC236}">
                  <a16:creationId xmlns:a16="http://schemas.microsoft.com/office/drawing/2014/main" id="{5E560C95-D174-FE4F-9C66-DA77F3243E6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2">
              <a:extLst>
                <a:ext uri="{FF2B5EF4-FFF2-40B4-BE49-F238E27FC236}">
                  <a16:creationId xmlns:a16="http://schemas.microsoft.com/office/drawing/2014/main" id="{9E66B87C-90AF-C944-BAF8-B5E0E90EB576}"/>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3" name="Group 43">
            <a:extLst>
              <a:ext uri="{FF2B5EF4-FFF2-40B4-BE49-F238E27FC236}">
                <a16:creationId xmlns:a16="http://schemas.microsoft.com/office/drawing/2014/main" id="{AF5A0425-F020-D24E-B391-B698FA4C590A}"/>
              </a:ext>
            </a:extLst>
          </p:cNvPr>
          <p:cNvGrpSpPr>
            <a:grpSpLocks/>
          </p:cNvGrpSpPr>
          <p:nvPr userDrawn="1"/>
        </p:nvGrpSpPr>
        <p:grpSpPr bwMode="auto">
          <a:xfrm>
            <a:off x="12552504" y="4735313"/>
            <a:ext cx="986752" cy="182532"/>
            <a:chOff x="5893" y="3022"/>
            <a:chExt cx="466" cy="115"/>
          </a:xfrm>
        </p:grpSpPr>
        <p:sp>
          <p:nvSpPr>
            <p:cNvPr id="34" name="Rectangle 44">
              <a:extLst>
                <a:ext uri="{FF2B5EF4-FFF2-40B4-BE49-F238E27FC236}">
                  <a16:creationId xmlns:a16="http://schemas.microsoft.com/office/drawing/2014/main" id="{51C2EF4F-5964-F441-B73E-8914AB62A4B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5">
              <a:extLst>
                <a:ext uri="{FF2B5EF4-FFF2-40B4-BE49-F238E27FC236}">
                  <a16:creationId xmlns:a16="http://schemas.microsoft.com/office/drawing/2014/main" id="{28EB06D8-92E6-2348-9349-F70AEF6B3157}"/>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6">
              <a:extLst>
                <a:ext uri="{FF2B5EF4-FFF2-40B4-BE49-F238E27FC236}">
                  <a16:creationId xmlns:a16="http://schemas.microsoft.com/office/drawing/2014/main" id="{62ADEB10-B297-7E46-ABF8-F28C21F891F6}"/>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7">
              <a:extLst>
                <a:ext uri="{FF2B5EF4-FFF2-40B4-BE49-F238E27FC236}">
                  <a16:creationId xmlns:a16="http://schemas.microsoft.com/office/drawing/2014/main" id="{548D7C14-17F3-7748-A2EE-9F52437B8D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8" name="Group 48">
            <a:extLst>
              <a:ext uri="{FF2B5EF4-FFF2-40B4-BE49-F238E27FC236}">
                <a16:creationId xmlns:a16="http://schemas.microsoft.com/office/drawing/2014/main" id="{2457C9EE-458B-8846-9132-F876F8C1B5C3}"/>
              </a:ext>
            </a:extLst>
          </p:cNvPr>
          <p:cNvGrpSpPr>
            <a:grpSpLocks/>
          </p:cNvGrpSpPr>
          <p:nvPr userDrawn="1"/>
        </p:nvGrpSpPr>
        <p:grpSpPr bwMode="auto">
          <a:xfrm>
            <a:off x="12552504" y="4951179"/>
            <a:ext cx="986752" cy="182532"/>
            <a:chOff x="5893" y="3158"/>
            <a:chExt cx="466" cy="115"/>
          </a:xfrm>
        </p:grpSpPr>
        <p:sp>
          <p:nvSpPr>
            <p:cNvPr id="39" name="Rectangle 49">
              <a:extLst>
                <a:ext uri="{FF2B5EF4-FFF2-40B4-BE49-F238E27FC236}">
                  <a16:creationId xmlns:a16="http://schemas.microsoft.com/office/drawing/2014/main" id="{4397F2C7-606F-5B4C-BA14-704C5600A023}"/>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50">
              <a:extLst>
                <a:ext uri="{FF2B5EF4-FFF2-40B4-BE49-F238E27FC236}">
                  <a16:creationId xmlns:a16="http://schemas.microsoft.com/office/drawing/2014/main" id="{F897DEA9-DA35-584E-83FE-D7581BBA5697}"/>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51">
              <a:extLst>
                <a:ext uri="{FF2B5EF4-FFF2-40B4-BE49-F238E27FC236}">
                  <a16:creationId xmlns:a16="http://schemas.microsoft.com/office/drawing/2014/main" id="{F61379D1-8DC9-3D45-A788-0D6A0A521C5E}"/>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2">
              <a:extLst>
                <a:ext uri="{FF2B5EF4-FFF2-40B4-BE49-F238E27FC236}">
                  <a16:creationId xmlns:a16="http://schemas.microsoft.com/office/drawing/2014/main" id="{B241386C-0A61-534A-84EC-4869258EFD0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3" name="Group 53">
            <a:extLst>
              <a:ext uri="{FF2B5EF4-FFF2-40B4-BE49-F238E27FC236}">
                <a16:creationId xmlns:a16="http://schemas.microsoft.com/office/drawing/2014/main" id="{6EABE634-902D-6A4F-8667-C8364893976E}"/>
              </a:ext>
            </a:extLst>
          </p:cNvPr>
          <p:cNvGrpSpPr>
            <a:grpSpLocks/>
          </p:cNvGrpSpPr>
          <p:nvPr userDrawn="1"/>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8A3F1DC6-4C19-0C47-A060-05B7DEB7B4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10EDA735-F1A0-AC46-9EA5-39DA9D75DAC6}"/>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4D5988AB-3E8C-CE45-9E81-004D02EDAAC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C462656E-867B-4845-9A8A-472D1D0C1141}"/>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8" name="Group 58">
            <a:extLst>
              <a:ext uri="{FF2B5EF4-FFF2-40B4-BE49-F238E27FC236}">
                <a16:creationId xmlns:a16="http://schemas.microsoft.com/office/drawing/2014/main" id="{148575CE-E201-4946-B750-A6E959D4FBD9}"/>
              </a:ext>
            </a:extLst>
          </p:cNvPr>
          <p:cNvGrpSpPr>
            <a:grpSpLocks/>
          </p:cNvGrpSpPr>
          <p:nvPr userDrawn="1"/>
        </p:nvGrpSpPr>
        <p:grpSpPr bwMode="auto">
          <a:xfrm>
            <a:off x="12552504" y="5527346"/>
            <a:ext cx="986752" cy="182532"/>
            <a:chOff x="5893" y="3521"/>
            <a:chExt cx="466" cy="115"/>
          </a:xfrm>
        </p:grpSpPr>
        <p:sp>
          <p:nvSpPr>
            <p:cNvPr id="49" name="Rectangle 59">
              <a:extLst>
                <a:ext uri="{FF2B5EF4-FFF2-40B4-BE49-F238E27FC236}">
                  <a16:creationId xmlns:a16="http://schemas.microsoft.com/office/drawing/2014/main" id="{01261E82-C730-4141-B429-5F264F108EE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60">
              <a:extLst>
                <a:ext uri="{FF2B5EF4-FFF2-40B4-BE49-F238E27FC236}">
                  <a16:creationId xmlns:a16="http://schemas.microsoft.com/office/drawing/2014/main" id="{CF548E3C-805C-B74E-A056-EA0F641474C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61">
              <a:extLst>
                <a:ext uri="{FF2B5EF4-FFF2-40B4-BE49-F238E27FC236}">
                  <a16:creationId xmlns:a16="http://schemas.microsoft.com/office/drawing/2014/main" id="{B9A593C3-40CF-2F43-AE1F-5FF7A683E49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2">
              <a:extLst>
                <a:ext uri="{FF2B5EF4-FFF2-40B4-BE49-F238E27FC236}">
                  <a16:creationId xmlns:a16="http://schemas.microsoft.com/office/drawing/2014/main" id="{8CC0422D-7E0A-B345-8BF6-C34737C6EA5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3" name="Group 63">
            <a:extLst>
              <a:ext uri="{FF2B5EF4-FFF2-40B4-BE49-F238E27FC236}">
                <a16:creationId xmlns:a16="http://schemas.microsoft.com/office/drawing/2014/main" id="{B75B9CB2-9A4F-B548-A327-B3C4267D7FC6}"/>
              </a:ext>
            </a:extLst>
          </p:cNvPr>
          <p:cNvGrpSpPr>
            <a:grpSpLocks/>
          </p:cNvGrpSpPr>
          <p:nvPr userDrawn="1"/>
        </p:nvGrpSpPr>
        <p:grpSpPr bwMode="auto">
          <a:xfrm>
            <a:off x="12552504" y="5743210"/>
            <a:ext cx="986752" cy="182532"/>
            <a:chOff x="5893" y="3657"/>
            <a:chExt cx="466" cy="115"/>
          </a:xfrm>
        </p:grpSpPr>
        <p:sp>
          <p:nvSpPr>
            <p:cNvPr id="54" name="Rectangle 64">
              <a:extLst>
                <a:ext uri="{FF2B5EF4-FFF2-40B4-BE49-F238E27FC236}">
                  <a16:creationId xmlns:a16="http://schemas.microsoft.com/office/drawing/2014/main" id="{7DF70CB3-47E6-834F-AD76-46B0A62EF5B9}"/>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5">
              <a:extLst>
                <a:ext uri="{FF2B5EF4-FFF2-40B4-BE49-F238E27FC236}">
                  <a16:creationId xmlns:a16="http://schemas.microsoft.com/office/drawing/2014/main" id="{9D6596AA-118E-B849-B8E6-49BEBB527EF3}"/>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6">
              <a:extLst>
                <a:ext uri="{FF2B5EF4-FFF2-40B4-BE49-F238E27FC236}">
                  <a16:creationId xmlns:a16="http://schemas.microsoft.com/office/drawing/2014/main" id="{3B7FB096-A8DA-3749-A64C-EEFA5EADEFC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7">
              <a:extLst>
                <a:ext uri="{FF2B5EF4-FFF2-40B4-BE49-F238E27FC236}">
                  <a16:creationId xmlns:a16="http://schemas.microsoft.com/office/drawing/2014/main" id="{6CB8E600-D0C2-F846-BA13-FD68B8463598}"/>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8" name="Group 68">
            <a:extLst>
              <a:ext uri="{FF2B5EF4-FFF2-40B4-BE49-F238E27FC236}">
                <a16:creationId xmlns:a16="http://schemas.microsoft.com/office/drawing/2014/main" id="{5247790C-D880-4C4D-8315-A9BB17E3E3AC}"/>
              </a:ext>
            </a:extLst>
          </p:cNvPr>
          <p:cNvGrpSpPr>
            <a:grpSpLocks/>
          </p:cNvGrpSpPr>
          <p:nvPr userDrawn="1"/>
        </p:nvGrpSpPr>
        <p:grpSpPr bwMode="auto">
          <a:xfrm>
            <a:off x="12552504" y="6103513"/>
            <a:ext cx="986752" cy="182532"/>
            <a:chOff x="5893" y="3884"/>
            <a:chExt cx="466" cy="115"/>
          </a:xfrm>
        </p:grpSpPr>
        <p:sp>
          <p:nvSpPr>
            <p:cNvPr id="59" name="Rectangle 69">
              <a:extLst>
                <a:ext uri="{FF2B5EF4-FFF2-40B4-BE49-F238E27FC236}">
                  <a16:creationId xmlns:a16="http://schemas.microsoft.com/office/drawing/2014/main" id="{3166DA89-F5D3-C545-BE42-6365B750BE6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70">
              <a:extLst>
                <a:ext uri="{FF2B5EF4-FFF2-40B4-BE49-F238E27FC236}">
                  <a16:creationId xmlns:a16="http://schemas.microsoft.com/office/drawing/2014/main" id="{5613BC41-2D79-2940-B602-F8C09EEE0AD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71">
              <a:extLst>
                <a:ext uri="{FF2B5EF4-FFF2-40B4-BE49-F238E27FC236}">
                  <a16:creationId xmlns:a16="http://schemas.microsoft.com/office/drawing/2014/main" id="{C94DCAAB-8180-A246-928E-B7C9451CFA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2">
              <a:extLst>
                <a:ext uri="{FF2B5EF4-FFF2-40B4-BE49-F238E27FC236}">
                  <a16:creationId xmlns:a16="http://schemas.microsoft.com/office/drawing/2014/main" id="{70BE5AD0-40B9-2A48-BBE4-21BEDDB81EE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3" name="Group 73">
            <a:extLst>
              <a:ext uri="{FF2B5EF4-FFF2-40B4-BE49-F238E27FC236}">
                <a16:creationId xmlns:a16="http://schemas.microsoft.com/office/drawing/2014/main" id="{C573193A-62C7-F949-9420-6D8C2C9B70FC}"/>
              </a:ext>
            </a:extLst>
          </p:cNvPr>
          <p:cNvGrpSpPr>
            <a:grpSpLocks/>
          </p:cNvGrpSpPr>
          <p:nvPr userDrawn="1"/>
        </p:nvGrpSpPr>
        <p:grpSpPr bwMode="auto">
          <a:xfrm>
            <a:off x="12552504" y="6328901"/>
            <a:ext cx="986752" cy="182532"/>
            <a:chOff x="5893" y="4026"/>
            <a:chExt cx="466" cy="115"/>
          </a:xfrm>
        </p:grpSpPr>
        <p:sp>
          <p:nvSpPr>
            <p:cNvPr id="64" name="Rectangle 74">
              <a:extLst>
                <a:ext uri="{FF2B5EF4-FFF2-40B4-BE49-F238E27FC236}">
                  <a16:creationId xmlns:a16="http://schemas.microsoft.com/office/drawing/2014/main" id="{A2BD8B83-2DB9-F44D-99EC-78526AFFA74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5">
              <a:extLst>
                <a:ext uri="{FF2B5EF4-FFF2-40B4-BE49-F238E27FC236}">
                  <a16:creationId xmlns:a16="http://schemas.microsoft.com/office/drawing/2014/main" id="{B57ADCD0-A7F7-E04C-92B8-0A621FC2EA49}"/>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6">
              <a:extLst>
                <a:ext uri="{FF2B5EF4-FFF2-40B4-BE49-F238E27FC236}">
                  <a16:creationId xmlns:a16="http://schemas.microsoft.com/office/drawing/2014/main" id="{245C53AC-F332-7A4B-9071-6613BA23B8A8}"/>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7">
              <a:extLst>
                <a:ext uri="{FF2B5EF4-FFF2-40B4-BE49-F238E27FC236}">
                  <a16:creationId xmlns:a16="http://schemas.microsoft.com/office/drawing/2014/main" id="{34393492-DB82-704E-BB81-B9E583670CB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8" name="Group 78">
            <a:extLst>
              <a:ext uri="{FF2B5EF4-FFF2-40B4-BE49-F238E27FC236}">
                <a16:creationId xmlns:a16="http://schemas.microsoft.com/office/drawing/2014/main" id="{5E75C4DE-EEA6-6145-B8B9-AAC55A567C6C}"/>
              </a:ext>
            </a:extLst>
          </p:cNvPr>
          <p:cNvGrpSpPr>
            <a:grpSpLocks/>
          </p:cNvGrpSpPr>
          <p:nvPr userDrawn="1"/>
        </p:nvGrpSpPr>
        <p:grpSpPr bwMode="auto">
          <a:xfrm>
            <a:off x="12552504" y="6552703"/>
            <a:ext cx="986752" cy="182532"/>
            <a:chOff x="5893" y="4167"/>
            <a:chExt cx="466" cy="115"/>
          </a:xfrm>
        </p:grpSpPr>
        <p:sp>
          <p:nvSpPr>
            <p:cNvPr id="69" name="Rectangle 79">
              <a:extLst>
                <a:ext uri="{FF2B5EF4-FFF2-40B4-BE49-F238E27FC236}">
                  <a16:creationId xmlns:a16="http://schemas.microsoft.com/office/drawing/2014/main" id="{B21B45CA-9911-904E-9FCA-7BC73341DAD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80">
              <a:extLst>
                <a:ext uri="{FF2B5EF4-FFF2-40B4-BE49-F238E27FC236}">
                  <a16:creationId xmlns:a16="http://schemas.microsoft.com/office/drawing/2014/main" id="{4242F816-FF08-754B-8D3B-68D43C2787B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81">
              <a:extLst>
                <a:ext uri="{FF2B5EF4-FFF2-40B4-BE49-F238E27FC236}">
                  <a16:creationId xmlns:a16="http://schemas.microsoft.com/office/drawing/2014/main" id="{FD011F53-3A24-1E42-B0BA-56FC5E369D08}"/>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2">
              <a:extLst>
                <a:ext uri="{FF2B5EF4-FFF2-40B4-BE49-F238E27FC236}">
                  <a16:creationId xmlns:a16="http://schemas.microsoft.com/office/drawing/2014/main" id="{C6BBEE7B-919D-2A4B-8F59-0AEC20C53668}"/>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3" name="Rectangle 83">
            <a:extLst>
              <a:ext uri="{FF2B5EF4-FFF2-40B4-BE49-F238E27FC236}">
                <a16:creationId xmlns:a16="http://schemas.microsoft.com/office/drawing/2014/main" id="{8ABE5F0B-EA4D-084F-9CF3-42F66FA4BE7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4" name="Rectangle 84">
            <a:extLst>
              <a:ext uri="{FF2B5EF4-FFF2-40B4-BE49-F238E27FC236}">
                <a16:creationId xmlns:a16="http://schemas.microsoft.com/office/drawing/2014/main" id="{B1143BF9-2224-AB4B-8C3C-CB75D0BFB19D}"/>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6616BA3-E61A-FD49-A56D-8F05427FEC06}"/>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6"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矩形 75">
            <a:extLst>
              <a:ext uri="{FF2B5EF4-FFF2-40B4-BE49-F238E27FC236}">
                <a16:creationId xmlns:a16="http://schemas.microsoft.com/office/drawing/2014/main" id="{5F7DC63D-169A-E84B-93DF-DB7D4FAB52F0}"/>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79" name="Rectangle 15">
            <a:extLst>
              <a:ext uri="{FF2B5EF4-FFF2-40B4-BE49-F238E27FC236}">
                <a16:creationId xmlns:a16="http://schemas.microsoft.com/office/drawing/2014/main" id="{12C4B40E-A36C-074E-909A-AEEA2085081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80" name="Group 18">
            <a:extLst>
              <a:ext uri="{FF2B5EF4-FFF2-40B4-BE49-F238E27FC236}">
                <a16:creationId xmlns:a16="http://schemas.microsoft.com/office/drawing/2014/main" id="{0FA53028-9633-F84E-97A4-4C53B7B90CAB}"/>
              </a:ext>
            </a:extLst>
          </p:cNvPr>
          <p:cNvGrpSpPr>
            <a:grpSpLocks/>
          </p:cNvGrpSpPr>
          <p:nvPr userDrawn="1"/>
        </p:nvGrpSpPr>
        <p:grpSpPr bwMode="auto">
          <a:xfrm>
            <a:off x="12552504" y="3727418"/>
            <a:ext cx="986752" cy="182532"/>
            <a:chOff x="5893" y="2387"/>
            <a:chExt cx="466" cy="115"/>
          </a:xfrm>
        </p:grpSpPr>
        <p:sp>
          <p:nvSpPr>
            <p:cNvPr id="81" name="Rectangle 19">
              <a:extLst>
                <a:ext uri="{FF2B5EF4-FFF2-40B4-BE49-F238E27FC236}">
                  <a16:creationId xmlns:a16="http://schemas.microsoft.com/office/drawing/2014/main" id="{D56C5034-E300-E140-B647-BDBDB0ED04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2" name="Rectangle 20">
              <a:extLst>
                <a:ext uri="{FF2B5EF4-FFF2-40B4-BE49-F238E27FC236}">
                  <a16:creationId xmlns:a16="http://schemas.microsoft.com/office/drawing/2014/main" id="{A2B82FA8-165F-AA46-AAB5-6BD30BF1E47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3" name="Rectangle 21">
              <a:extLst>
                <a:ext uri="{FF2B5EF4-FFF2-40B4-BE49-F238E27FC236}">
                  <a16:creationId xmlns:a16="http://schemas.microsoft.com/office/drawing/2014/main" id="{FB89C4BB-9FD5-FF4E-AA04-7E8977610EB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6" name="Rectangle 22">
              <a:extLst>
                <a:ext uri="{FF2B5EF4-FFF2-40B4-BE49-F238E27FC236}">
                  <a16:creationId xmlns:a16="http://schemas.microsoft.com/office/drawing/2014/main" id="{645E0E1B-6169-EB4A-9B85-C9A6525CA8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23">
            <a:extLst>
              <a:ext uri="{FF2B5EF4-FFF2-40B4-BE49-F238E27FC236}">
                <a16:creationId xmlns:a16="http://schemas.microsoft.com/office/drawing/2014/main" id="{57CBAA6F-34A8-9D4D-8355-F056ACE0E4E8}"/>
              </a:ext>
            </a:extLst>
          </p:cNvPr>
          <p:cNvGrpSpPr>
            <a:grpSpLocks/>
          </p:cNvGrpSpPr>
          <p:nvPr userDrawn="1"/>
        </p:nvGrpSpPr>
        <p:grpSpPr bwMode="auto">
          <a:xfrm>
            <a:off x="12552504" y="3943282"/>
            <a:ext cx="986752" cy="182532"/>
            <a:chOff x="5893" y="2523"/>
            <a:chExt cx="466" cy="115"/>
          </a:xfrm>
        </p:grpSpPr>
        <p:sp>
          <p:nvSpPr>
            <p:cNvPr id="88" name="Rectangle 24">
              <a:extLst>
                <a:ext uri="{FF2B5EF4-FFF2-40B4-BE49-F238E27FC236}">
                  <a16:creationId xmlns:a16="http://schemas.microsoft.com/office/drawing/2014/main" id="{1CB3E021-F655-A846-A098-707E42E66C5B}"/>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9" name="Rectangle 25">
              <a:extLst>
                <a:ext uri="{FF2B5EF4-FFF2-40B4-BE49-F238E27FC236}">
                  <a16:creationId xmlns:a16="http://schemas.microsoft.com/office/drawing/2014/main" id="{43635547-3057-8C48-8C76-965F64EA78B1}"/>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0" name="Rectangle 26">
              <a:extLst>
                <a:ext uri="{FF2B5EF4-FFF2-40B4-BE49-F238E27FC236}">
                  <a16:creationId xmlns:a16="http://schemas.microsoft.com/office/drawing/2014/main" id="{CD4DAEA6-736B-9242-8E93-3DBCDDBF26AB}"/>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1" name="Rectangle 27">
              <a:extLst>
                <a:ext uri="{FF2B5EF4-FFF2-40B4-BE49-F238E27FC236}">
                  <a16:creationId xmlns:a16="http://schemas.microsoft.com/office/drawing/2014/main" id="{52AAC7DF-F861-E246-805A-7AE0E4B59098}"/>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28">
            <a:extLst>
              <a:ext uri="{FF2B5EF4-FFF2-40B4-BE49-F238E27FC236}">
                <a16:creationId xmlns:a16="http://schemas.microsoft.com/office/drawing/2014/main" id="{D1508066-A0C5-2248-BF60-55EF0EEA4A3F}"/>
              </a:ext>
            </a:extLst>
          </p:cNvPr>
          <p:cNvGrpSpPr>
            <a:grpSpLocks/>
          </p:cNvGrpSpPr>
          <p:nvPr userDrawn="1"/>
        </p:nvGrpSpPr>
        <p:grpSpPr bwMode="auto">
          <a:xfrm>
            <a:off x="12552504" y="4159146"/>
            <a:ext cx="986752" cy="182532"/>
            <a:chOff x="5893" y="2659"/>
            <a:chExt cx="466" cy="115"/>
          </a:xfrm>
        </p:grpSpPr>
        <p:sp>
          <p:nvSpPr>
            <p:cNvPr id="93" name="Rectangle 29">
              <a:extLst>
                <a:ext uri="{FF2B5EF4-FFF2-40B4-BE49-F238E27FC236}">
                  <a16:creationId xmlns:a16="http://schemas.microsoft.com/office/drawing/2014/main" id="{AA23DC74-6D74-924E-AD82-5C49F969F6E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30">
              <a:extLst>
                <a:ext uri="{FF2B5EF4-FFF2-40B4-BE49-F238E27FC236}">
                  <a16:creationId xmlns:a16="http://schemas.microsoft.com/office/drawing/2014/main" id="{06DD162C-2913-1C49-A80C-0C4FCFCCDE1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31">
              <a:extLst>
                <a:ext uri="{FF2B5EF4-FFF2-40B4-BE49-F238E27FC236}">
                  <a16:creationId xmlns:a16="http://schemas.microsoft.com/office/drawing/2014/main" id="{696F366B-FD33-C649-BD37-6D250FDF58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6" name="Rectangle 32">
              <a:extLst>
                <a:ext uri="{FF2B5EF4-FFF2-40B4-BE49-F238E27FC236}">
                  <a16:creationId xmlns:a16="http://schemas.microsoft.com/office/drawing/2014/main" id="{53D07F5E-BAD3-A14F-8787-DD806EF22B6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7" name="Group 33">
            <a:extLst>
              <a:ext uri="{FF2B5EF4-FFF2-40B4-BE49-F238E27FC236}">
                <a16:creationId xmlns:a16="http://schemas.microsoft.com/office/drawing/2014/main" id="{E9F191E9-7076-A54E-BB6D-D0435FBA52CB}"/>
              </a:ext>
            </a:extLst>
          </p:cNvPr>
          <p:cNvGrpSpPr>
            <a:grpSpLocks/>
          </p:cNvGrpSpPr>
          <p:nvPr userDrawn="1"/>
        </p:nvGrpSpPr>
        <p:grpSpPr bwMode="auto">
          <a:xfrm>
            <a:off x="12552504" y="3511551"/>
            <a:ext cx="986752" cy="188882"/>
            <a:chOff x="5893" y="2251"/>
            <a:chExt cx="466" cy="119"/>
          </a:xfrm>
        </p:grpSpPr>
        <p:sp>
          <p:nvSpPr>
            <p:cNvPr id="98" name="Rectangle 34">
              <a:extLst>
                <a:ext uri="{FF2B5EF4-FFF2-40B4-BE49-F238E27FC236}">
                  <a16:creationId xmlns:a16="http://schemas.microsoft.com/office/drawing/2014/main" id="{2E9253A6-3668-5F4C-99C1-2941AC6FE10D}"/>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35">
              <a:extLst>
                <a:ext uri="{FF2B5EF4-FFF2-40B4-BE49-F238E27FC236}">
                  <a16:creationId xmlns:a16="http://schemas.microsoft.com/office/drawing/2014/main" id="{F2C595D5-A29B-E842-96B0-52F6CAF0EA9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0" name="Rectangle 36">
              <a:extLst>
                <a:ext uri="{FF2B5EF4-FFF2-40B4-BE49-F238E27FC236}">
                  <a16:creationId xmlns:a16="http://schemas.microsoft.com/office/drawing/2014/main" id="{DDEBBB72-6292-CA49-812D-2B49FF2BB30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37">
              <a:extLst>
                <a:ext uri="{FF2B5EF4-FFF2-40B4-BE49-F238E27FC236}">
                  <a16:creationId xmlns:a16="http://schemas.microsoft.com/office/drawing/2014/main" id="{F286BD6F-DE37-B647-9436-2CDEED81E182}"/>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2" name="Group 38">
            <a:extLst>
              <a:ext uri="{FF2B5EF4-FFF2-40B4-BE49-F238E27FC236}">
                <a16:creationId xmlns:a16="http://schemas.microsoft.com/office/drawing/2014/main" id="{6CBD636B-40F8-4D4D-B4E6-9024D7D53626}"/>
              </a:ext>
            </a:extLst>
          </p:cNvPr>
          <p:cNvGrpSpPr>
            <a:grpSpLocks/>
          </p:cNvGrpSpPr>
          <p:nvPr userDrawn="1"/>
        </p:nvGrpSpPr>
        <p:grpSpPr bwMode="auto">
          <a:xfrm>
            <a:off x="12552504" y="4519449"/>
            <a:ext cx="986752" cy="182532"/>
            <a:chOff x="5893" y="2886"/>
            <a:chExt cx="466" cy="115"/>
          </a:xfrm>
        </p:grpSpPr>
        <p:sp>
          <p:nvSpPr>
            <p:cNvPr id="103" name="Rectangle 39">
              <a:extLst>
                <a:ext uri="{FF2B5EF4-FFF2-40B4-BE49-F238E27FC236}">
                  <a16:creationId xmlns:a16="http://schemas.microsoft.com/office/drawing/2014/main" id="{DEFCE075-68F4-014B-95FA-3BA22C58BC0E}"/>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4" name="Rectangle 40">
              <a:extLst>
                <a:ext uri="{FF2B5EF4-FFF2-40B4-BE49-F238E27FC236}">
                  <a16:creationId xmlns:a16="http://schemas.microsoft.com/office/drawing/2014/main" id="{C285AC2C-0467-2140-8D5C-4ADD0FB3A80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41">
              <a:extLst>
                <a:ext uri="{FF2B5EF4-FFF2-40B4-BE49-F238E27FC236}">
                  <a16:creationId xmlns:a16="http://schemas.microsoft.com/office/drawing/2014/main" id="{CA78FAF7-2A1C-EA4D-979D-9240700BBFB6}"/>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42">
              <a:extLst>
                <a:ext uri="{FF2B5EF4-FFF2-40B4-BE49-F238E27FC236}">
                  <a16:creationId xmlns:a16="http://schemas.microsoft.com/office/drawing/2014/main" id="{5F722BAF-FCF4-2D49-B029-9056125EDCE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7" name="Group 43">
            <a:extLst>
              <a:ext uri="{FF2B5EF4-FFF2-40B4-BE49-F238E27FC236}">
                <a16:creationId xmlns:a16="http://schemas.microsoft.com/office/drawing/2014/main" id="{16D0B7A2-5DA5-BC47-B884-5B223CD1C9C0}"/>
              </a:ext>
            </a:extLst>
          </p:cNvPr>
          <p:cNvGrpSpPr>
            <a:grpSpLocks/>
          </p:cNvGrpSpPr>
          <p:nvPr userDrawn="1"/>
        </p:nvGrpSpPr>
        <p:grpSpPr bwMode="auto">
          <a:xfrm>
            <a:off x="12552504" y="4735313"/>
            <a:ext cx="986752" cy="182532"/>
            <a:chOff x="5893" y="3022"/>
            <a:chExt cx="466" cy="115"/>
          </a:xfrm>
        </p:grpSpPr>
        <p:sp>
          <p:nvSpPr>
            <p:cNvPr id="108" name="Rectangle 44">
              <a:extLst>
                <a:ext uri="{FF2B5EF4-FFF2-40B4-BE49-F238E27FC236}">
                  <a16:creationId xmlns:a16="http://schemas.microsoft.com/office/drawing/2014/main" id="{21A2DAFB-3575-8F41-A6EA-1F62F0FCFE3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45">
              <a:extLst>
                <a:ext uri="{FF2B5EF4-FFF2-40B4-BE49-F238E27FC236}">
                  <a16:creationId xmlns:a16="http://schemas.microsoft.com/office/drawing/2014/main" id="{781DC374-6027-8A40-81D1-7ABCFA7FEC3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46">
              <a:extLst>
                <a:ext uri="{FF2B5EF4-FFF2-40B4-BE49-F238E27FC236}">
                  <a16:creationId xmlns:a16="http://schemas.microsoft.com/office/drawing/2014/main" id="{A9CDF9E7-CA6E-364C-A410-8FBAB4C489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47">
              <a:extLst>
                <a:ext uri="{FF2B5EF4-FFF2-40B4-BE49-F238E27FC236}">
                  <a16:creationId xmlns:a16="http://schemas.microsoft.com/office/drawing/2014/main" id="{5AA305EA-3D64-7447-B1AE-018EABB0C48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2" name="Group 48">
            <a:extLst>
              <a:ext uri="{FF2B5EF4-FFF2-40B4-BE49-F238E27FC236}">
                <a16:creationId xmlns:a16="http://schemas.microsoft.com/office/drawing/2014/main" id="{4578B4F2-4D13-EC4E-AC4C-F61B5F769501}"/>
              </a:ext>
            </a:extLst>
          </p:cNvPr>
          <p:cNvGrpSpPr>
            <a:grpSpLocks/>
          </p:cNvGrpSpPr>
          <p:nvPr userDrawn="1"/>
        </p:nvGrpSpPr>
        <p:grpSpPr bwMode="auto">
          <a:xfrm>
            <a:off x="12552504" y="4951179"/>
            <a:ext cx="986752" cy="182532"/>
            <a:chOff x="5893" y="3158"/>
            <a:chExt cx="466" cy="115"/>
          </a:xfrm>
        </p:grpSpPr>
        <p:sp>
          <p:nvSpPr>
            <p:cNvPr id="113" name="Rectangle 49">
              <a:extLst>
                <a:ext uri="{FF2B5EF4-FFF2-40B4-BE49-F238E27FC236}">
                  <a16:creationId xmlns:a16="http://schemas.microsoft.com/office/drawing/2014/main" id="{CE701087-38EC-B440-8777-6BA1BDDDCB0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0">
              <a:extLst>
                <a:ext uri="{FF2B5EF4-FFF2-40B4-BE49-F238E27FC236}">
                  <a16:creationId xmlns:a16="http://schemas.microsoft.com/office/drawing/2014/main" id="{593E8B83-0D2E-1D48-91EE-9E5CC6156F8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1">
              <a:extLst>
                <a:ext uri="{FF2B5EF4-FFF2-40B4-BE49-F238E27FC236}">
                  <a16:creationId xmlns:a16="http://schemas.microsoft.com/office/drawing/2014/main" id="{EC881779-A32C-AC48-947A-747469620CF5}"/>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6" name="Rectangle 52">
              <a:extLst>
                <a:ext uri="{FF2B5EF4-FFF2-40B4-BE49-F238E27FC236}">
                  <a16:creationId xmlns:a16="http://schemas.microsoft.com/office/drawing/2014/main" id="{8C298A43-8016-0549-8ECC-5130813D7EB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7" name="Group 53">
            <a:extLst>
              <a:ext uri="{FF2B5EF4-FFF2-40B4-BE49-F238E27FC236}">
                <a16:creationId xmlns:a16="http://schemas.microsoft.com/office/drawing/2014/main" id="{8030A695-FB18-6F4E-96D5-58D45042B11C}"/>
              </a:ext>
            </a:extLst>
          </p:cNvPr>
          <p:cNvGrpSpPr>
            <a:grpSpLocks/>
          </p:cNvGrpSpPr>
          <p:nvPr userDrawn="1"/>
        </p:nvGrpSpPr>
        <p:grpSpPr bwMode="auto">
          <a:xfrm>
            <a:off x="12552504" y="5311482"/>
            <a:ext cx="986752" cy="182532"/>
            <a:chOff x="5893" y="3385"/>
            <a:chExt cx="466" cy="115"/>
          </a:xfrm>
        </p:grpSpPr>
        <p:sp>
          <p:nvSpPr>
            <p:cNvPr id="118" name="Rectangle 54">
              <a:extLst>
                <a:ext uri="{FF2B5EF4-FFF2-40B4-BE49-F238E27FC236}">
                  <a16:creationId xmlns:a16="http://schemas.microsoft.com/office/drawing/2014/main" id="{A33B69AB-7AA2-F14D-92FE-33F5FD8DFB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5">
              <a:extLst>
                <a:ext uri="{FF2B5EF4-FFF2-40B4-BE49-F238E27FC236}">
                  <a16:creationId xmlns:a16="http://schemas.microsoft.com/office/drawing/2014/main" id="{F4AF650A-6572-C74E-A2DA-7246843CB8B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0" name="Rectangle 56">
              <a:extLst>
                <a:ext uri="{FF2B5EF4-FFF2-40B4-BE49-F238E27FC236}">
                  <a16:creationId xmlns:a16="http://schemas.microsoft.com/office/drawing/2014/main" id="{A55683E4-E2F6-1644-93D1-24DCC2040EA3}"/>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7">
              <a:extLst>
                <a:ext uri="{FF2B5EF4-FFF2-40B4-BE49-F238E27FC236}">
                  <a16:creationId xmlns:a16="http://schemas.microsoft.com/office/drawing/2014/main" id="{8869528C-845A-DD4C-9AF9-B8316A5C069C}"/>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2" name="Group 58">
            <a:extLst>
              <a:ext uri="{FF2B5EF4-FFF2-40B4-BE49-F238E27FC236}">
                <a16:creationId xmlns:a16="http://schemas.microsoft.com/office/drawing/2014/main" id="{EE9A4EBD-D395-A945-8A97-8108D6DB2D02}"/>
              </a:ext>
            </a:extLst>
          </p:cNvPr>
          <p:cNvGrpSpPr>
            <a:grpSpLocks/>
          </p:cNvGrpSpPr>
          <p:nvPr userDrawn="1"/>
        </p:nvGrpSpPr>
        <p:grpSpPr bwMode="auto">
          <a:xfrm>
            <a:off x="12552504" y="5527346"/>
            <a:ext cx="986752" cy="182532"/>
            <a:chOff x="5893" y="3521"/>
            <a:chExt cx="466" cy="115"/>
          </a:xfrm>
        </p:grpSpPr>
        <p:sp>
          <p:nvSpPr>
            <p:cNvPr id="123" name="Rectangle 59">
              <a:extLst>
                <a:ext uri="{FF2B5EF4-FFF2-40B4-BE49-F238E27FC236}">
                  <a16:creationId xmlns:a16="http://schemas.microsoft.com/office/drawing/2014/main" id="{9549FBDA-7FB7-7049-AF51-70AB12BFECED}"/>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4" name="Rectangle 60">
              <a:extLst>
                <a:ext uri="{FF2B5EF4-FFF2-40B4-BE49-F238E27FC236}">
                  <a16:creationId xmlns:a16="http://schemas.microsoft.com/office/drawing/2014/main" id="{BCE2A683-88F8-794A-806C-B6E1817A09A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61">
              <a:extLst>
                <a:ext uri="{FF2B5EF4-FFF2-40B4-BE49-F238E27FC236}">
                  <a16:creationId xmlns:a16="http://schemas.microsoft.com/office/drawing/2014/main" id="{1610267A-F0D5-DA40-80BF-9EEC29C5C36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62">
              <a:extLst>
                <a:ext uri="{FF2B5EF4-FFF2-40B4-BE49-F238E27FC236}">
                  <a16:creationId xmlns:a16="http://schemas.microsoft.com/office/drawing/2014/main" id="{3E970905-7EB6-3040-A6B0-1ECF91CE1D4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7" name="Group 63">
            <a:extLst>
              <a:ext uri="{FF2B5EF4-FFF2-40B4-BE49-F238E27FC236}">
                <a16:creationId xmlns:a16="http://schemas.microsoft.com/office/drawing/2014/main" id="{326A3079-90CF-5147-8925-048E9A23C53A}"/>
              </a:ext>
            </a:extLst>
          </p:cNvPr>
          <p:cNvGrpSpPr>
            <a:grpSpLocks/>
          </p:cNvGrpSpPr>
          <p:nvPr userDrawn="1"/>
        </p:nvGrpSpPr>
        <p:grpSpPr bwMode="auto">
          <a:xfrm>
            <a:off x="12552504" y="5743210"/>
            <a:ext cx="986752" cy="182532"/>
            <a:chOff x="5893" y="3657"/>
            <a:chExt cx="466" cy="115"/>
          </a:xfrm>
        </p:grpSpPr>
        <p:sp>
          <p:nvSpPr>
            <p:cNvPr id="128" name="Rectangle 64">
              <a:extLst>
                <a:ext uri="{FF2B5EF4-FFF2-40B4-BE49-F238E27FC236}">
                  <a16:creationId xmlns:a16="http://schemas.microsoft.com/office/drawing/2014/main" id="{B27529A6-7BFF-394B-8E6F-41E036FD936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65">
              <a:extLst>
                <a:ext uri="{FF2B5EF4-FFF2-40B4-BE49-F238E27FC236}">
                  <a16:creationId xmlns:a16="http://schemas.microsoft.com/office/drawing/2014/main" id="{14265A33-38A8-1247-99AE-294F48EC2D02}"/>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66">
              <a:extLst>
                <a:ext uri="{FF2B5EF4-FFF2-40B4-BE49-F238E27FC236}">
                  <a16:creationId xmlns:a16="http://schemas.microsoft.com/office/drawing/2014/main" id="{6AC42C05-69CF-F749-A9AB-DBD01A04B19E}"/>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67">
              <a:extLst>
                <a:ext uri="{FF2B5EF4-FFF2-40B4-BE49-F238E27FC236}">
                  <a16:creationId xmlns:a16="http://schemas.microsoft.com/office/drawing/2014/main" id="{28CB56DB-EBFE-A841-A346-8B0FC0DAA37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2" name="Group 68">
            <a:extLst>
              <a:ext uri="{FF2B5EF4-FFF2-40B4-BE49-F238E27FC236}">
                <a16:creationId xmlns:a16="http://schemas.microsoft.com/office/drawing/2014/main" id="{A716BD48-B0FE-7B49-8465-586E8C5A15B1}"/>
              </a:ext>
            </a:extLst>
          </p:cNvPr>
          <p:cNvGrpSpPr>
            <a:grpSpLocks/>
          </p:cNvGrpSpPr>
          <p:nvPr userDrawn="1"/>
        </p:nvGrpSpPr>
        <p:grpSpPr bwMode="auto">
          <a:xfrm>
            <a:off x="12552504" y="6103513"/>
            <a:ext cx="986752" cy="182532"/>
            <a:chOff x="5893" y="3884"/>
            <a:chExt cx="466" cy="115"/>
          </a:xfrm>
        </p:grpSpPr>
        <p:sp>
          <p:nvSpPr>
            <p:cNvPr id="133" name="Rectangle 69">
              <a:extLst>
                <a:ext uri="{FF2B5EF4-FFF2-40B4-BE49-F238E27FC236}">
                  <a16:creationId xmlns:a16="http://schemas.microsoft.com/office/drawing/2014/main" id="{54B869F0-F42B-7041-B040-DF642D7BAFA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70">
              <a:extLst>
                <a:ext uri="{FF2B5EF4-FFF2-40B4-BE49-F238E27FC236}">
                  <a16:creationId xmlns:a16="http://schemas.microsoft.com/office/drawing/2014/main" id="{47A30CCA-4CB3-5A41-B583-DE9197E8947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71">
              <a:extLst>
                <a:ext uri="{FF2B5EF4-FFF2-40B4-BE49-F238E27FC236}">
                  <a16:creationId xmlns:a16="http://schemas.microsoft.com/office/drawing/2014/main" id="{2B483321-34AE-814D-81F8-444CAF49B3F3}"/>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6" name="Rectangle 72">
              <a:extLst>
                <a:ext uri="{FF2B5EF4-FFF2-40B4-BE49-F238E27FC236}">
                  <a16:creationId xmlns:a16="http://schemas.microsoft.com/office/drawing/2014/main" id="{D24AFBB2-ADAF-4040-A43C-35228E05333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7" name="Group 73">
            <a:extLst>
              <a:ext uri="{FF2B5EF4-FFF2-40B4-BE49-F238E27FC236}">
                <a16:creationId xmlns:a16="http://schemas.microsoft.com/office/drawing/2014/main" id="{FD648F8F-9518-D745-BEA7-D6957BD1093B}"/>
              </a:ext>
            </a:extLst>
          </p:cNvPr>
          <p:cNvGrpSpPr>
            <a:grpSpLocks/>
          </p:cNvGrpSpPr>
          <p:nvPr userDrawn="1"/>
        </p:nvGrpSpPr>
        <p:grpSpPr bwMode="auto">
          <a:xfrm>
            <a:off x="12552504" y="6328901"/>
            <a:ext cx="986752" cy="182532"/>
            <a:chOff x="5893" y="4026"/>
            <a:chExt cx="466" cy="115"/>
          </a:xfrm>
        </p:grpSpPr>
        <p:sp>
          <p:nvSpPr>
            <p:cNvPr id="138" name="Rectangle 74">
              <a:extLst>
                <a:ext uri="{FF2B5EF4-FFF2-40B4-BE49-F238E27FC236}">
                  <a16:creationId xmlns:a16="http://schemas.microsoft.com/office/drawing/2014/main" id="{2245EDD9-EAC9-1642-8EB2-9D8A218BC60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75">
              <a:extLst>
                <a:ext uri="{FF2B5EF4-FFF2-40B4-BE49-F238E27FC236}">
                  <a16:creationId xmlns:a16="http://schemas.microsoft.com/office/drawing/2014/main" id="{E56009F0-16A2-CA44-9187-F1A4B3F13CF5}"/>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0" name="Rectangle 76">
              <a:extLst>
                <a:ext uri="{FF2B5EF4-FFF2-40B4-BE49-F238E27FC236}">
                  <a16:creationId xmlns:a16="http://schemas.microsoft.com/office/drawing/2014/main" id="{D1F057D8-F42A-B646-8F47-8B9CF693F7C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77">
              <a:extLst>
                <a:ext uri="{FF2B5EF4-FFF2-40B4-BE49-F238E27FC236}">
                  <a16:creationId xmlns:a16="http://schemas.microsoft.com/office/drawing/2014/main" id="{1BB5B32F-DC30-3644-9ABE-F1E1118988EA}"/>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2" name="Group 78">
            <a:extLst>
              <a:ext uri="{FF2B5EF4-FFF2-40B4-BE49-F238E27FC236}">
                <a16:creationId xmlns:a16="http://schemas.microsoft.com/office/drawing/2014/main" id="{3785407E-FA24-854B-ACF7-74BF7846A019}"/>
              </a:ext>
            </a:extLst>
          </p:cNvPr>
          <p:cNvGrpSpPr>
            <a:grpSpLocks/>
          </p:cNvGrpSpPr>
          <p:nvPr userDrawn="1"/>
        </p:nvGrpSpPr>
        <p:grpSpPr bwMode="auto">
          <a:xfrm>
            <a:off x="12552504" y="6552703"/>
            <a:ext cx="986752" cy="182532"/>
            <a:chOff x="5893" y="4167"/>
            <a:chExt cx="466" cy="115"/>
          </a:xfrm>
        </p:grpSpPr>
        <p:sp>
          <p:nvSpPr>
            <p:cNvPr id="143" name="Rectangle 79">
              <a:extLst>
                <a:ext uri="{FF2B5EF4-FFF2-40B4-BE49-F238E27FC236}">
                  <a16:creationId xmlns:a16="http://schemas.microsoft.com/office/drawing/2014/main" id="{74402B18-D017-FF43-8747-27DC3C3F8D1E}"/>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4" name="Rectangle 80">
              <a:extLst>
                <a:ext uri="{FF2B5EF4-FFF2-40B4-BE49-F238E27FC236}">
                  <a16:creationId xmlns:a16="http://schemas.microsoft.com/office/drawing/2014/main" id="{632C7BB7-93AF-6E46-B6EA-1AA0372DF411}"/>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81">
              <a:extLst>
                <a:ext uri="{FF2B5EF4-FFF2-40B4-BE49-F238E27FC236}">
                  <a16:creationId xmlns:a16="http://schemas.microsoft.com/office/drawing/2014/main" id="{582F43D5-3EB8-564A-BAB7-CCC0AEB436B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82">
              <a:extLst>
                <a:ext uri="{FF2B5EF4-FFF2-40B4-BE49-F238E27FC236}">
                  <a16:creationId xmlns:a16="http://schemas.microsoft.com/office/drawing/2014/main" id="{33DC75F2-527C-EC44-A14C-4A2D51D9B60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147" name="Rectangle 83">
            <a:extLst>
              <a:ext uri="{FF2B5EF4-FFF2-40B4-BE49-F238E27FC236}">
                <a16:creationId xmlns:a16="http://schemas.microsoft.com/office/drawing/2014/main" id="{DE98AB77-3BDE-9F4F-9749-4D121F02F8C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148" name="Rectangle 84">
            <a:extLst>
              <a:ext uri="{FF2B5EF4-FFF2-40B4-BE49-F238E27FC236}">
                <a16:creationId xmlns:a16="http://schemas.microsoft.com/office/drawing/2014/main" id="{2FD3ACC0-512C-E047-8AE2-E5AC3522D35A}"/>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7" r:id="rId4"/>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矩形 8">
            <a:extLst>
              <a:ext uri="{FF2B5EF4-FFF2-40B4-BE49-F238E27FC236}">
                <a16:creationId xmlns:a16="http://schemas.microsoft.com/office/drawing/2014/main" id="{9D0648C2-164D-914F-ACB6-986B93559CAF}"/>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10" name="Rectangle 15">
            <a:extLst>
              <a:ext uri="{FF2B5EF4-FFF2-40B4-BE49-F238E27FC236}">
                <a16:creationId xmlns:a16="http://schemas.microsoft.com/office/drawing/2014/main" id="{6FC9158D-ECE2-FD4E-87CF-77A5E4F1545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11" name="Group 18">
            <a:extLst>
              <a:ext uri="{FF2B5EF4-FFF2-40B4-BE49-F238E27FC236}">
                <a16:creationId xmlns:a16="http://schemas.microsoft.com/office/drawing/2014/main" id="{89B6E983-F55C-DB47-9832-8B55E816306F}"/>
              </a:ext>
            </a:extLst>
          </p:cNvPr>
          <p:cNvGrpSpPr>
            <a:grpSpLocks/>
          </p:cNvGrpSpPr>
          <p:nvPr userDrawn="1"/>
        </p:nvGrpSpPr>
        <p:grpSpPr bwMode="auto">
          <a:xfrm>
            <a:off x="12552504" y="3727418"/>
            <a:ext cx="986752" cy="182532"/>
            <a:chOff x="5893" y="2387"/>
            <a:chExt cx="466" cy="115"/>
          </a:xfrm>
        </p:grpSpPr>
        <p:sp>
          <p:nvSpPr>
            <p:cNvPr id="13" name="Rectangle 19">
              <a:extLst>
                <a:ext uri="{FF2B5EF4-FFF2-40B4-BE49-F238E27FC236}">
                  <a16:creationId xmlns:a16="http://schemas.microsoft.com/office/drawing/2014/main" id="{23217B3F-BE2A-D845-ACB6-470ADD8F5F9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0">
              <a:extLst>
                <a:ext uri="{FF2B5EF4-FFF2-40B4-BE49-F238E27FC236}">
                  <a16:creationId xmlns:a16="http://schemas.microsoft.com/office/drawing/2014/main" id="{FB5A6CE7-F65D-CE4E-AE6C-3512D6C5DAC0}"/>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1">
              <a:extLst>
                <a:ext uri="{FF2B5EF4-FFF2-40B4-BE49-F238E27FC236}">
                  <a16:creationId xmlns:a16="http://schemas.microsoft.com/office/drawing/2014/main" id="{0F5AFA1B-E373-4143-96D1-B2795BAC115C}"/>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2">
              <a:extLst>
                <a:ext uri="{FF2B5EF4-FFF2-40B4-BE49-F238E27FC236}">
                  <a16:creationId xmlns:a16="http://schemas.microsoft.com/office/drawing/2014/main" id="{D7D3B695-B921-8840-9FEE-AC9D73EB3612}"/>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23">
            <a:extLst>
              <a:ext uri="{FF2B5EF4-FFF2-40B4-BE49-F238E27FC236}">
                <a16:creationId xmlns:a16="http://schemas.microsoft.com/office/drawing/2014/main" id="{90A23594-73DF-BA40-B454-1051B2431185}"/>
              </a:ext>
            </a:extLst>
          </p:cNvPr>
          <p:cNvGrpSpPr>
            <a:grpSpLocks/>
          </p:cNvGrpSpPr>
          <p:nvPr userDrawn="1"/>
        </p:nvGrpSpPr>
        <p:grpSpPr bwMode="auto">
          <a:xfrm>
            <a:off x="12552504" y="3943282"/>
            <a:ext cx="986752" cy="182532"/>
            <a:chOff x="5893" y="2523"/>
            <a:chExt cx="466" cy="115"/>
          </a:xfrm>
        </p:grpSpPr>
        <p:sp>
          <p:nvSpPr>
            <p:cNvPr id="18" name="Rectangle 24">
              <a:extLst>
                <a:ext uri="{FF2B5EF4-FFF2-40B4-BE49-F238E27FC236}">
                  <a16:creationId xmlns:a16="http://schemas.microsoft.com/office/drawing/2014/main" id="{9ADFEBDE-F321-1949-A0B5-C4FD7D1D73E0}"/>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5">
              <a:extLst>
                <a:ext uri="{FF2B5EF4-FFF2-40B4-BE49-F238E27FC236}">
                  <a16:creationId xmlns:a16="http://schemas.microsoft.com/office/drawing/2014/main" id="{2DA20362-293E-7544-B4E6-36DE001CDB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26">
              <a:extLst>
                <a:ext uri="{FF2B5EF4-FFF2-40B4-BE49-F238E27FC236}">
                  <a16:creationId xmlns:a16="http://schemas.microsoft.com/office/drawing/2014/main" id="{580CEAFB-7199-F44F-A768-F66F1E9DA233}"/>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27">
              <a:extLst>
                <a:ext uri="{FF2B5EF4-FFF2-40B4-BE49-F238E27FC236}">
                  <a16:creationId xmlns:a16="http://schemas.microsoft.com/office/drawing/2014/main" id="{B455E216-C8C3-524C-9AFC-53BF0B114933}"/>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28">
            <a:extLst>
              <a:ext uri="{FF2B5EF4-FFF2-40B4-BE49-F238E27FC236}">
                <a16:creationId xmlns:a16="http://schemas.microsoft.com/office/drawing/2014/main" id="{E13A1C6C-B0AE-C14A-BD56-2D6A4FABCEED}"/>
              </a:ext>
            </a:extLst>
          </p:cNvPr>
          <p:cNvGrpSpPr>
            <a:grpSpLocks/>
          </p:cNvGrpSpPr>
          <p:nvPr userDrawn="1"/>
        </p:nvGrpSpPr>
        <p:grpSpPr bwMode="auto">
          <a:xfrm>
            <a:off x="12552504" y="4159146"/>
            <a:ext cx="986752" cy="182532"/>
            <a:chOff x="5893" y="2659"/>
            <a:chExt cx="466" cy="115"/>
          </a:xfrm>
        </p:grpSpPr>
        <p:sp>
          <p:nvSpPr>
            <p:cNvPr id="23" name="Rectangle 29">
              <a:extLst>
                <a:ext uri="{FF2B5EF4-FFF2-40B4-BE49-F238E27FC236}">
                  <a16:creationId xmlns:a16="http://schemas.microsoft.com/office/drawing/2014/main" id="{5AEADD72-7990-A248-B57D-2C265C1FACD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0">
              <a:extLst>
                <a:ext uri="{FF2B5EF4-FFF2-40B4-BE49-F238E27FC236}">
                  <a16:creationId xmlns:a16="http://schemas.microsoft.com/office/drawing/2014/main" id="{B0B2A5AA-8655-B545-975D-4BF1B28A42F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1">
              <a:extLst>
                <a:ext uri="{FF2B5EF4-FFF2-40B4-BE49-F238E27FC236}">
                  <a16:creationId xmlns:a16="http://schemas.microsoft.com/office/drawing/2014/main" id="{8E707565-F17C-964D-B15A-E3955E3FCEE2}"/>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2">
              <a:extLst>
                <a:ext uri="{FF2B5EF4-FFF2-40B4-BE49-F238E27FC236}">
                  <a16:creationId xmlns:a16="http://schemas.microsoft.com/office/drawing/2014/main" id="{44EE5D15-BA59-CA4D-A922-040803145EE7}"/>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33">
            <a:extLst>
              <a:ext uri="{FF2B5EF4-FFF2-40B4-BE49-F238E27FC236}">
                <a16:creationId xmlns:a16="http://schemas.microsoft.com/office/drawing/2014/main" id="{335B2C38-939D-BE4F-8C51-E6794260B705}"/>
              </a:ext>
            </a:extLst>
          </p:cNvPr>
          <p:cNvGrpSpPr>
            <a:grpSpLocks/>
          </p:cNvGrpSpPr>
          <p:nvPr userDrawn="1"/>
        </p:nvGrpSpPr>
        <p:grpSpPr bwMode="auto">
          <a:xfrm>
            <a:off x="12552504" y="3511551"/>
            <a:ext cx="986752" cy="188882"/>
            <a:chOff x="5893" y="2251"/>
            <a:chExt cx="466" cy="119"/>
          </a:xfrm>
        </p:grpSpPr>
        <p:sp>
          <p:nvSpPr>
            <p:cNvPr id="28" name="Rectangle 34">
              <a:extLst>
                <a:ext uri="{FF2B5EF4-FFF2-40B4-BE49-F238E27FC236}">
                  <a16:creationId xmlns:a16="http://schemas.microsoft.com/office/drawing/2014/main" id="{45975AA5-D8BC-BA41-A5EE-4DD803F52EA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5">
              <a:extLst>
                <a:ext uri="{FF2B5EF4-FFF2-40B4-BE49-F238E27FC236}">
                  <a16:creationId xmlns:a16="http://schemas.microsoft.com/office/drawing/2014/main" id="{4AF13CDB-459B-BC4F-96D4-B2A8C77E39D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36">
              <a:extLst>
                <a:ext uri="{FF2B5EF4-FFF2-40B4-BE49-F238E27FC236}">
                  <a16:creationId xmlns:a16="http://schemas.microsoft.com/office/drawing/2014/main" id="{76B53AEF-F713-BE49-9A88-E32E57F862F2}"/>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37">
              <a:extLst>
                <a:ext uri="{FF2B5EF4-FFF2-40B4-BE49-F238E27FC236}">
                  <a16:creationId xmlns:a16="http://schemas.microsoft.com/office/drawing/2014/main" id="{C991F050-A090-EC4F-B4B2-11853DEADF1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2" name="Group 38">
            <a:extLst>
              <a:ext uri="{FF2B5EF4-FFF2-40B4-BE49-F238E27FC236}">
                <a16:creationId xmlns:a16="http://schemas.microsoft.com/office/drawing/2014/main" id="{657612E8-73D6-4544-BE17-11C1585424F1}"/>
              </a:ext>
            </a:extLst>
          </p:cNvPr>
          <p:cNvGrpSpPr>
            <a:grpSpLocks/>
          </p:cNvGrpSpPr>
          <p:nvPr userDrawn="1"/>
        </p:nvGrpSpPr>
        <p:grpSpPr bwMode="auto">
          <a:xfrm>
            <a:off x="12552504" y="4519449"/>
            <a:ext cx="986752" cy="182532"/>
            <a:chOff x="5893" y="2886"/>
            <a:chExt cx="466" cy="115"/>
          </a:xfrm>
        </p:grpSpPr>
        <p:sp>
          <p:nvSpPr>
            <p:cNvPr id="33" name="Rectangle 39">
              <a:extLst>
                <a:ext uri="{FF2B5EF4-FFF2-40B4-BE49-F238E27FC236}">
                  <a16:creationId xmlns:a16="http://schemas.microsoft.com/office/drawing/2014/main" id="{1F7CB088-511A-B948-AE1A-75CBE64BC145}"/>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0">
              <a:extLst>
                <a:ext uri="{FF2B5EF4-FFF2-40B4-BE49-F238E27FC236}">
                  <a16:creationId xmlns:a16="http://schemas.microsoft.com/office/drawing/2014/main" id="{995C03EE-0F76-6546-B0E1-68D79DD62CB9}"/>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1">
              <a:extLst>
                <a:ext uri="{FF2B5EF4-FFF2-40B4-BE49-F238E27FC236}">
                  <a16:creationId xmlns:a16="http://schemas.microsoft.com/office/drawing/2014/main" id="{4596D27D-E464-E54A-9CD9-461455D1342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2">
              <a:extLst>
                <a:ext uri="{FF2B5EF4-FFF2-40B4-BE49-F238E27FC236}">
                  <a16:creationId xmlns:a16="http://schemas.microsoft.com/office/drawing/2014/main" id="{945DAB54-052B-C64C-840B-166A68EA07F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7" name="Group 43">
            <a:extLst>
              <a:ext uri="{FF2B5EF4-FFF2-40B4-BE49-F238E27FC236}">
                <a16:creationId xmlns:a16="http://schemas.microsoft.com/office/drawing/2014/main" id="{1A2923BE-7823-2743-BDE9-1BF7076854E5}"/>
              </a:ext>
            </a:extLst>
          </p:cNvPr>
          <p:cNvGrpSpPr>
            <a:grpSpLocks/>
          </p:cNvGrpSpPr>
          <p:nvPr userDrawn="1"/>
        </p:nvGrpSpPr>
        <p:grpSpPr bwMode="auto">
          <a:xfrm>
            <a:off x="12552504" y="4735313"/>
            <a:ext cx="986752" cy="182532"/>
            <a:chOff x="5893" y="3022"/>
            <a:chExt cx="466" cy="115"/>
          </a:xfrm>
        </p:grpSpPr>
        <p:sp>
          <p:nvSpPr>
            <p:cNvPr id="38" name="Rectangle 44">
              <a:extLst>
                <a:ext uri="{FF2B5EF4-FFF2-40B4-BE49-F238E27FC236}">
                  <a16:creationId xmlns:a16="http://schemas.microsoft.com/office/drawing/2014/main" id="{4EF7DD55-5135-C345-B9B6-00EDF6FD239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5">
              <a:extLst>
                <a:ext uri="{FF2B5EF4-FFF2-40B4-BE49-F238E27FC236}">
                  <a16:creationId xmlns:a16="http://schemas.microsoft.com/office/drawing/2014/main" id="{539924E4-85F2-A449-8B98-4890B7C5A5D5}"/>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46">
              <a:extLst>
                <a:ext uri="{FF2B5EF4-FFF2-40B4-BE49-F238E27FC236}">
                  <a16:creationId xmlns:a16="http://schemas.microsoft.com/office/drawing/2014/main" id="{364F1846-3120-3645-BAEA-C7A68B6C4DC3}"/>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47">
              <a:extLst>
                <a:ext uri="{FF2B5EF4-FFF2-40B4-BE49-F238E27FC236}">
                  <a16:creationId xmlns:a16="http://schemas.microsoft.com/office/drawing/2014/main" id="{463FEEC1-D2F4-2540-B932-19C71EB8B62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2" name="Group 48">
            <a:extLst>
              <a:ext uri="{FF2B5EF4-FFF2-40B4-BE49-F238E27FC236}">
                <a16:creationId xmlns:a16="http://schemas.microsoft.com/office/drawing/2014/main" id="{84BA0743-9468-B04E-8ED8-69B08E2DDE8F}"/>
              </a:ext>
            </a:extLst>
          </p:cNvPr>
          <p:cNvGrpSpPr>
            <a:grpSpLocks/>
          </p:cNvGrpSpPr>
          <p:nvPr userDrawn="1"/>
        </p:nvGrpSpPr>
        <p:grpSpPr bwMode="auto">
          <a:xfrm>
            <a:off x="12552504" y="4951179"/>
            <a:ext cx="986752" cy="182532"/>
            <a:chOff x="5893" y="3158"/>
            <a:chExt cx="466" cy="115"/>
          </a:xfrm>
        </p:grpSpPr>
        <p:sp>
          <p:nvSpPr>
            <p:cNvPr id="43" name="Rectangle 49">
              <a:extLst>
                <a:ext uri="{FF2B5EF4-FFF2-40B4-BE49-F238E27FC236}">
                  <a16:creationId xmlns:a16="http://schemas.microsoft.com/office/drawing/2014/main" id="{0FF1A7D0-152A-4646-82FA-C573FC807CF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0">
              <a:extLst>
                <a:ext uri="{FF2B5EF4-FFF2-40B4-BE49-F238E27FC236}">
                  <a16:creationId xmlns:a16="http://schemas.microsoft.com/office/drawing/2014/main" id="{3789846A-11CF-084D-BE4D-347197548CE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1">
              <a:extLst>
                <a:ext uri="{FF2B5EF4-FFF2-40B4-BE49-F238E27FC236}">
                  <a16:creationId xmlns:a16="http://schemas.microsoft.com/office/drawing/2014/main" id="{CA6A561A-0C21-7249-AC9E-52D74AFE47D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2">
              <a:extLst>
                <a:ext uri="{FF2B5EF4-FFF2-40B4-BE49-F238E27FC236}">
                  <a16:creationId xmlns:a16="http://schemas.microsoft.com/office/drawing/2014/main" id="{90FD4133-D260-C94B-B80A-B67FDE9298D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7" name="Group 53">
            <a:extLst>
              <a:ext uri="{FF2B5EF4-FFF2-40B4-BE49-F238E27FC236}">
                <a16:creationId xmlns:a16="http://schemas.microsoft.com/office/drawing/2014/main" id="{5DBE7DEC-1605-2A4B-87E5-D468571CC49B}"/>
              </a:ext>
            </a:extLst>
          </p:cNvPr>
          <p:cNvGrpSpPr>
            <a:grpSpLocks/>
          </p:cNvGrpSpPr>
          <p:nvPr userDrawn="1"/>
        </p:nvGrpSpPr>
        <p:grpSpPr bwMode="auto">
          <a:xfrm>
            <a:off x="12552504" y="5311482"/>
            <a:ext cx="986752" cy="182532"/>
            <a:chOff x="5893" y="3385"/>
            <a:chExt cx="466" cy="115"/>
          </a:xfrm>
        </p:grpSpPr>
        <p:sp>
          <p:nvSpPr>
            <p:cNvPr id="48" name="Rectangle 54">
              <a:extLst>
                <a:ext uri="{FF2B5EF4-FFF2-40B4-BE49-F238E27FC236}">
                  <a16:creationId xmlns:a16="http://schemas.microsoft.com/office/drawing/2014/main" id="{7270C595-12FD-C846-A1D9-F83D634F5B4C}"/>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5">
              <a:extLst>
                <a:ext uri="{FF2B5EF4-FFF2-40B4-BE49-F238E27FC236}">
                  <a16:creationId xmlns:a16="http://schemas.microsoft.com/office/drawing/2014/main" id="{85C5D75B-547C-5343-9C7F-DB0F8FF680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6">
              <a:extLst>
                <a:ext uri="{FF2B5EF4-FFF2-40B4-BE49-F238E27FC236}">
                  <a16:creationId xmlns:a16="http://schemas.microsoft.com/office/drawing/2014/main" id="{20726A83-4132-F246-9FB2-D212F90966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7">
              <a:extLst>
                <a:ext uri="{FF2B5EF4-FFF2-40B4-BE49-F238E27FC236}">
                  <a16:creationId xmlns:a16="http://schemas.microsoft.com/office/drawing/2014/main" id="{76BCCFBA-00DA-6D4E-B50C-3251F0A9930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2" name="Group 58">
            <a:extLst>
              <a:ext uri="{FF2B5EF4-FFF2-40B4-BE49-F238E27FC236}">
                <a16:creationId xmlns:a16="http://schemas.microsoft.com/office/drawing/2014/main" id="{28E89014-2B78-714B-ADE3-A1D0A0CEF463}"/>
              </a:ext>
            </a:extLst>
          </p:cNvPr>
          <p:cNvGrpSpPr>
            <a:grpSpLocks/>
          </p:cNvGrpSpPr>
          <p:nvPr userDrawn="1"/>
        </p:nvGrpSpPr>
        <p:grpSpPr bwMode="auto">
          <a:xfrm>
            <a:off x="12552504" y="5527346"/>
            <a:ext cx="986752" cy="182532"/>
            <a:chOff x="5893" y="3521"/>
            <a:chExt cx="466" cy="115"/>
          </a:xfrm>
        </p:grpSpPr>
        <p:sp>
          <p:nvSpPr>
            <p:cNvPr id="53" name="Rectangle 59">
              <a:extLst>
                <a:ext uri="{FF2B5EF4-FFF2-40B4-BE49-F238E27FC236}">
                  <a16:creationId xmlns:a16="http://schemas.microsoft.com/office/drawing/2014/main" id="{A795BDC9-3DD0-8247-A39F-73D541836CBA}"/>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0">
              <a:extLst>
                <a:ext uri="{FF2B5EF4-FFF2-40B4-BE49-F238E27FC236}">
                  <a16:creationId xmlns:a16="http://schemas.microsoft.com/office/drawing/2014/main" id="{51D3BE39-0AF2-764C-9904-A538F03F673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1">
              <a:extLst>
                <a:ext uri="{FF2B5EF4-FFF2-40B4-BE49-F238E27FC236}">
                  <a16:creationId xmlns:a16="http://schemas.microsoft.com/office/drawing/2014/main" id="{33758B01-0C62-3A4B-973E-9FFFDE670779}"/>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2">
              <a:extLst>
                <a:ext uri="{FF2B5EF4-FFF2-40B4-BE49-F238E27FC236}">
                  <a16:creationId xmlns:a16="http://schemas.microsoft.com/office/drawing/2014/main" id="{6E718C9D-43B4-774E-8286-8BB13C5493F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7" name="Group 63">
            <a:extLst>
              <a:ext uri="{FF2B5EF4-FFF2-40B4-BE49-F238E27FC236}">
                <a16:creationId xmlns:a16="http://schemas.microsoft.com/office/drawing/2014/main" id="{106B198F-D182-AD4D-B3B5-7A8C98DC549D}"/>
              </a:ext>
            </a:extLst>
          </p:cNvPr>
          <p:cNvGrpSpPr>
            <a:grpSpLocks/>
          </p:cNvGrpSpPr>
          <p:nvPr userDrawn="1"/>
        </p:nvGrpSpPr>
        <p:grpSpPr bwMode="auto">
          <a:xfrm>
            <a:off x="12552504" y="5743210"/>
            <a:ext cx="986752" cy="182532"/>
            <a:chOff x="5893" y="3657"/>
            <a:chExt cx="466" cy="115"/>
          </a:xfrm>
        </p:grpSpPr>
        <p:sp>
          <p:nvSpPr>
            <p:cNvPr id="58" name="Rectangle 64">
              <a:extLst>
                <a:ext uri="{FF2B5EF4-FFF2-40B4-BE49-F238E27FC236}">
                  <a16:creationId xmlns:a16="http://schemas.microsoft.com/office/drawing/2014/main" id="{C6C19A71-EF1F-8D4C-AEB6-E654095692E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5">
              <a:extLst>
                <a:ext uri="{FF2B5EF4-FFF2-40B4-BE49-F238E27FC236}">
                  <a16:creationId xmlns:a16="http://schemas.microsoft.com/office/drawing/2014/main" id="{AA3E929A-EAC6-8C48-A5E0-919AF170E39A}"/>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66">
              <a:extLst>
                <a:ext uri="{FF2B5EF4-FFF2-40B4-BE49-F238E27FC236}">
                  <a16:creationId xmlns:a16="http://schemas.microsoft.com/office/drawing/2014/main" id="{E8FB469F-2505-7A41-9D88-077A592A48D9}"/>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67">
              <a:extLst>
                <a:ext uri="{FF2B5EF4-FFF2-40B4-BE49-F238E27FC236}">
                  <a16:creationId xmlns:a16="http://schemas.microsoft.com/office/drawing/2014/main" id="{C7149D7B-2C75-C24B-8DF4-5BB7B4ED903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2" name="Group 68">
            <a:extLst>
              <a:ext uri="{FF2B5EF4-FFF2-40B4-BE49-F238E27FC236}">
                <a16:creationId xmlns:a16="http://schemas.microsoft.com/office/drawing/2014/main" id="{67542D5F-9F2A-BB47-96D3-4DE962FE6A5C}"/>
              </a:ext>
            </a:extLst>
          </p:cNvPr>
          <p:cNvGrpSpPr>
            <a:grpSpLocks/>
          </p:cNvGrpSpPr>
          <p:nvPr userDrawn="1"/>
        </p:nvGrpSpPr>
        <p:grpSpPr bwMode="auto">
          <a:xfrm>
            <a:off x="12552504" y="6103513"/>
            <a:ext cx="986752" cy="182532"/>
            <a:chOff x="5893" y="3884"/>
            <a:chExt cx="466" cy="115"/>
          </a:xfrm>
        </p:grpSpPr>
        <p:sp>
          <p:nvSpPr>
            <p:cNvPr id="63" name="Rectangle 69">
              <a:extLst>
                <a:ext uri="{FF2B5EF4-FFF2-40B4-BE49-F238E27FC236}">
                  <a16:creationId xmlns:a16="http://schemas.microsoft.com/office/drawing/2014/main" id="{7C5EE0DE-0FCA-E844-A4A3-6FC559A3EDD1}"/>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0">
              <a:extLst>
                <a:ext uri="{FF2B5EF4-FFF2-40B4-BE49-F238E27FC236}">
                  <a16:creationId xmlns:a16="http://schemas.microsoft.com/office/drawing/2014/main" id="{9A4D99AD-0EAB-A34A-8641-7048C826103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1">
              <a:extLst>
                <a:ext uri="{FF2B5EF4-FFF2-40B4-BE49-F238E27FC236}">
                  <a16:creationId xmlns:a16="http://schemas.microsoft.com/office/drawing/2014/main" id="{A9AC4A99-8567-5040-AA2A-36B0297E52D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2">
              <a:extLst>
                <a:ext uri="{FF2B5EF4-FFF2-40B4-BE49-F238E27FC236}">
                  <a16:creationId xmlns:a16="http://schemas.microsoft.com/office/drawing/2014/main" id="{D2F22DA9-301C-3F45-9AAB-DD1D418E6A1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7" name="Group 73">
            <a:extLst>
              <a:ext uri="{FF2B5EF4-FFF2-40B4-BE49-F238E27FC236}">
                <a16:creationId xmlns:a16="http://schemas.microsoft.com/office/drawing/2014/main" id="{30DEC4A8-8899-0646-824B-D8472CDD49FA}"/>
              </a:ext>
            </a:extLst>
          </p:cNvPr>
          <p:cNvGrpSpPr>
            <a:grpSpLocks/>
          </p:cNvGrpSpPr>
          <p:nvPr userDrawn="1"/>
        </p:nvGrpSpPr>
        <p:grpSpPr bwMode="auto">
          <a:xfrm>
            <a:off x="12552504" y="6328901"/>
            <a:ext cx="986752" cy="182532"/>
            <a:chOff x="5893" y="4026"/>
            <a:chExt cx="466" cy="115"/>
          </a:xfrm>
        </p:grpSpPr>
        <p:sp>
          <p:nvSpPr>
            <p:cNvPr id="68" name="Rectangle 74">
              <a:extLst>
                <a:ext uri="{FF2B5EF4-FFF2-40B4-BE49-F238E27FC236}">
                  <a16:creationId xmlns:a16="http://schemas.microsoft.com/office/drawing/2014/main" id="{05248A60-634A-8144-87D5-3DCD2D7C133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5">
              <a:extLst>
                <a:ext uri="{FF2B5EF4-FFF2-40B4-BE49-F238E27FC236}">
                  <a16:creationId xmlns:a16="http://schemas.microsoft.com/office/drawing/2014/main" id="{907C91E7-42AE-9741-B390-97888A2987BB}"/>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76">
              <a:extLst>
                <a:ext uri="{FF2B5EF4-FFF2-40B4-BE49-F238E27FC236}">
                  <a16:creationId xmlns:a16="http://schemas.microsoft.com/office/drawing/2014/main" id="{1314E26A-5061-AE4D-A264-94077D9BA41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77">
              <a:extLst>
                <a:ext uri="{FF2B5EF4-FFF2-40B4-BE49-F238E27FC236}">
                  <a16:creationId xmlns:a16="http://schemas.microsoft.com/office/drawing/2014/main" id="{97D70C61-C03A-8848-B95A-D3EE12BF2AD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2" name="Group 78">
            <a:extLst>
              <a:ext uri="{FF2B5EF4-FFF2-40B4-BE49-F238E27FC236}">
                <a16:creationId xmlns:a16="http://schemas.microsoft.com/office/drawing/2014/main" id="{6FF8F7F2-0D59-4148-ACA3-91BF14A66B7D}"/>
              </a:ext>
            </a:extLst>
          </p:cNvPr>
          <p:cNvGrpSpPr>
            <a:grpSpLocks/>
          </p:cNvGrpSpPr>
          <p:nvPr userDrawn="1"/>
        </p:nvGrpSpPr>
        <p:grpSpPr bwMode="auto">
          <a:xfrm>
            <a:off x="12552504" y="6552703"/>
            <a:ext cx="986752" cy="182532"/>
            <a:chOff x="5893" y="4167"/>
            <a:chExt cx="466" cy="115"/>
          </a:xfrm>
        </p:grpSpPr>
        <p:sp>
          <p:nvSpPr>
            <p:cNvPr id="73" name="Rectangle 79">
              <a:extLst>
                <a:ext uri="{FF2B5EF4-FFF2-40B4-BE49-F238E27FC236}">
                  <a16:creationId xmlns:a16="http://schemas.microsoft.com/office/drawing/2014/main" id="{7E9FF1CD-BC7E-604E-998B-9F9B2D85561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0">
              <a:extLst>
                <a:ext uri="{FF2B5EF4-FFF2-40B4-BE49-F238E27FC236}">
                  <a16:creationId xmlns:a16="http://schemas.microsoft.com/office/drawing/2014/main" id="{939539FC-118D-1E45-A06B-5AACE168524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81">
              <a:extLst>
                <a:ext uri="{FF2B5EF4-FFF2-40B4-BE49-F238E27FC236}">
                  <a16:creationId xmlns:a16="http://schemas.microsoft.com/office/drawing/2014/main" id="{913F361E-2EA2-004F-BEB4-64BAF62A68D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82">
              <a:extLst>
                <a:ext uri="{FF2B5EF4-FFF2-40B4-BE49-F238E27FC236}">
                  <a16:creationId xmlns:a16="http://schemas.microsoft.com/office/drawing/2014/main" id="{AA705842-427F-5142-AF79-09F8D5872442}"/>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7" name="Rectangle 83">
            <a:extLst>
              <a:ext uri="{FF2B5EF4-FFF2-40B4-BE49-F238E27FC236}">
                <a16:creationId xmlns:a16="http://schemas.microsoft.com/office/drawing/2014/main" id="{E03B6C55-6034-E24D-B861-4C1608A48B00}"/>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8" name="Rectangle 84">
            <a:extLst>
              <a:ext uri="{FF2B5EF4-FFF2-40B4-BE49-F238E27FC236}">
                <a16:creationId xmlns:a16="http://schemas.microsoft.com/office/drawing/2014/main" id="{E1D766F7-B760-F24F-A2D3-995BA75453D2}"/>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 id="2147483916"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B300D0B0-3BD9-904C-9C34-172F54102F89}"/>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2C5F492F-50AD-5244-A275-43DAF62D1BC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35DB6B5-B7D8-DA4C-9D46-7C75A5DC2D6A}"/>
              </a:ext>
            </a:extLst>
          </p:cNvPr>
          <p:cNvGrpSpPr>
            <a:grpSpLocks/>
          </p:cNvGrpSpPr>
          <p:nvPr userDrawn="1"/>
        </p:nvGrpSpPr>
        <p:grpSpPr bwMode="auto">
          <a:xfrm>
            <a:off x="12552504" y="3727418"/>
            <a:ext cx="986752" cy="182532"/>
            <a:chOff x="5893" y="2387"/>
            <a:chExt cx="466" cy="115"/>
          </a:xfrm>
        </p:grpSpPr>
        <p:sp>
          <p:nvSpPr>
            <p:cNvPr id="11" name="Rectangle 19">
              <a:extLst>
                <a:ext uri="{FF2B5EF4-FFF2-40B4-BE49-F238E27FC236}">
                  <a16:creationId xmlns:a16="http://schemas.microsoft.com/office/drawing/2014/main" id="{BBE50C78-5730-7B4B-9C96-332C40DBB295}"/>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01C65977-FC4C-844C-A0C1-F644549AED6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E6B32AE4-1364-0B45-94B0-A323FEA8022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50B21EA7-22F1-6E49-A8C3-1D25BEEEF8E8}"/>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9C8AA467-D981-7242-9DF4-8499B4296479}"/>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D0214976-AE4B-D748-A7AC-28714A8FC75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31EB671D-85D6-2045-9737-244A626125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D79968DE-5904-4944-8A92-DDCC240E657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004FC8EF-5053-C54C-ACDE-D76C18A38C30}"/>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20FF125C-DD28-3949-94A6-4A5D27E6FC02}"/>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C922BB80-A268-3846-B6C4-B2BD4D68E93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68D635EB-7D6C-E541-83B0-E3C641C010DC}"/>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75531048-C4A1-1746-AF1D-1B7735296A9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F55A8C77-B143-9942-875E-E8791B9D34C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1FE15474-AD67-D847-A662-09EA8142684D}"/>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0EAC403C-F6F4-4040-9E42-595711045035}"/>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105BBC49-C30E-B34A-AA54-55909F99E7A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0F67A946-8B58-F24F-835F-88D9E9F1982E}"/>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7F060581-B1A1-1041-A246-AB39BEB370C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41A428CC-9E7F-F148-9152-2128BD165BAB}"/>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58D2C850-3D6B-9C47-B1D1-7399C1BCC6F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05D18854-B396-9C49-AD3E-EE5116620EA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C17A6554-BD07-274E-8291-BE0E7DBCB07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BDA4A42D-2349-C84A-ABC2-5E0037C08C5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DC918041-EA20-EE4A-B786-D48F963AF41A}"/>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6C6D6D10-C314-FD45-9F7D-51D884BD7989}"/>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A06BE17E-AD25-FA40-9BC0-F552048FD7FA}"/>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1B653CB3-E51C-FA42-9366-1EBFE3EB9AEC}"/>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D5FAA6CF-16F6-2C4D-B9E9-511CED99534C}"/>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E849F3F-23E6-A54C-851D-D9996805D873}"/>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EC9F2E21-4A06-5F45-A538-29E0900781CA}"/>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9E427585-F274-6047-B70D-074C216A90B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6CD3E263-AA31-A046-B73C-124C58A6880B}"/>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245DFD49-C494-B545-885B-8D7C65D047E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43EAC9D4-9283-FD4C-9CBC-DD4C97C4D028}"/>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C6F1B3F1-1CD8-1F41-8030-62DA9E718D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86ABEA3-CA24-A840-826A-777B8E85FA9C}"/>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A4C9EC0E-37B8-FC45-9645-D44E5FDA8FE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FA2047B-B1FC-3848-9B55-A4F4E9D78CC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DB89DDA9-F376-9942-BDF5-C1B483A27E5D}"/>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D308CABA-F4E6-FE43-97D2-527F28D9510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CB8F7F42-57E3-674F-89CD-69E9F3EA1E43}"/>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45D48C65-E12E-3F4D-9B9C-FD3B403847DF}"/>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1875D82D-AF11-5C42-B92E-1007265998C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C453870B-31A2-064E-AC66-7AD0A73EFFB2}"/>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5FB6B005-2A47-DB41-B5B7-D0452AF2E58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8CBBB1D9-78A0-E84B-8255-0EB9CB1EA824}"/>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DFBB024B-81DF-0043-B9BE-70CCAD7A79B8}"/>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12BCF12-2DD7-1943-A9A8-757DB7A5D2F5}"/>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BFC565F-2881-F04F-8734-1F91FC3AC1C4}"/>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CB4777D-3C34-C442-926B-75CE08AE7395}"/>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32995273-D9E7-6840-8C82-AA0990F1855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DE61A292-759D-7E4B-B5D9-D739B4C64A3B}"/>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5B5CAEBC-9690-B743-B0F3-13A7AA621B8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D00EAAD5-5443-D241-A188-B31DE3BDF5A6}"/>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3A821D70-CFB0-7844-9214-1AB32DE9444A}"/>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E3EA7169-A8AD-CF44-AF37-A86F1A42F176}"/>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74EE3653-5B3D-B247-9628-51074CB1D54E}"/>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6C423A97-52BF-B14E-9F04-5C18B5FA662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7821762-3DDC-FF4D-BF0F-16B952F5566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DA1BE092-3BE0-C04B-AACB-2AFC32BC2F7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3B1592F7-F1A1-ED4D-8BE6-78EFF37691C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93D1B534-3B00-BD41-A885-BA13C16F8FD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0D1163A-DD24-904D-90F8-B493C4508089}"/>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61892A9F-E810-2B41-BE00-5AD4429439C6}"/>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6" name="Rectangle 84">
            <a:extLst>
              <a:ext uri="{FF2B5EF4-FFF2-40B4-BE49-F238E27FC236}">
                <a16:creationId xmlns:a16="http://schemas.microsoft.com/office/drawing/2014/main" id="{1416AE4C-1DA7-4645-8CCC-26A67B902FBB}"/>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矩形 6">
            <a:extLst>
              <a:ext uri="{FF2B5EF4-FFF2-40B4-BE49-F238E27FC236}">
                <a16:creationId xmlns:a16="http://schemas.microsoft.com/office/drawing/2014/main" id="{5A6D581C-F1F9-CF4F-9C2E-5A12AE0DFCD3}"/>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8" name="Rectangle 15">
            <a:extLst>
              <a:ext uri="{FF2B5EF4-FFF2-40B4-BE49-F238E27FC236}">
                <a16:creationId xmlns:a16="http://schemas.microsoft.com/office/drawing/2014/main" id="{5203212E-DBFD-044A-AB27-170F6C737E72}"/>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9" name="Group 18">
            <a:extLst>
              <a:ext uri="{FF2B5EF4-FFF2-40B4-BE49-F238E27FC236}">
                <a16:creationId xmlns:a16="http://schemas.microsoft.com/office/drawing/2014/main" id="{7D93BE4C-D227-5D4B-8D8D-6F70092D0627}"/>
              </a:ext>
            </a:extLst>
          </p:cNvPr>
          <p:cNvGrpSpPr>
            <a:grpSpLocks/>
          </p:cNvGrpSpPr>
          <p:nvPr userDrawn="1"/>
        </p:nvGrpSpPr>
        <p:grpSpPr bwMode="auto">
          <a:xfrm>
            <a:off x="12552504" y="3727418"/>
            <a:ext cx="986752" cy="182532"/>
            <a:chOff x="5893" y="2387"/>
            <a:chExt cx="466" cy="115"/>
          </a:xfrm>
        </p:grpSpPr>
        <p:sp>
          <p:nvSpPr>
            <p:cNvPr id="10" name="Rectangle 19">
              <a:extLst>
                <a:ext uri="{FF2B5EF4-FFF2-40B4-BE49-F238E27FC236}">
                  <a16:creationId xmlns:a16="http://schemas.microsoft.com/office/drawing/2014/main" id="{59202757-079A-3945-B2F0-118CAC7A082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B3E2777A-B17A-8E41-9353-86CF7C0C744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45114F6C-D194-ED42-996D-4BDE24BF386B}"/>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85495D8A-AA28-6647-B0B4-3F9C020C0A1E}"/>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836D9482-7B1E-5742-9DA6-F4B0BC72264B}"/>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A1146B72-AD47-0645-B4AB-8224C8F331F2}"/>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124F8FAD-2814-4F49-9C71-C1A02DE4E6D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CAD259D7-A657-8842-BB94-2118D56305CC}"/>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52BF82AF-AC91-114B-8EC2-1A3133A6EBB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559E3D71-51B4-C24B-89C7-938EB569A04E}"/>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B2D54600-36E1-2B45-BDA6-28F61DD331E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2F3FCE6C-EEC3-4747-9E80-021855FF0DE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4B75B4BD-60BE-E449-8E0A-2A092996B1ED}"/>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CED391AF-C410-7541-97E2-86D949847C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35913413-4734-554B-839E-02CD405CEC78}"/>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73EA8893-2F55-B44B-8185-90916A70BCE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E372A3FB-F260-BC40-932B-4AAFA36D6850}"/>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3F094607-B9C2-284F-8FC4-B4DFFAB1F02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A4EF3F1C-151C-B14D-9805-5B9E45CDCB9D}"/>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E3CAADB2-6D81-D84E-9EDD-ACE4946F4AD3}"/>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A1D2F0C8-6A7F-B548-8626-C18296C134B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B40FE2AD-5DB4-FC41-AEC4-552177DB3BB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A5991973-72F9-EC44-BDE5-0CDA18890FB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E5C842D2-87E5-8741-8565-2E12FBC782B4}"/>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9F1C496C-077A-8746-917F-8C9CBAEB1735}"/>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EB08B7C4-A636-374E-BF63-14BFCAC60744}"/>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21EAD89D-0D7E-7140-8DD6-22A53D40645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E8439C8B-415B-2B4C-A933-364FD14C1F3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97561A36-0809-524A-A950-4B2F8B144DD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5185556-401A-464E-8E3E-2D09C0CD8F18}"/>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3F5174E4-9441-284A-863D-DC7FA8628C3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074B64B3-D127-1A4D-B727-9A551818EB46}"/>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E14621F6-63C9-E74B-B130-6E5364F9EDA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BA98252D-A2DA-D44A-9382-21C210BB848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96163CB2-833F-FB44-AED1-995649577B7B}"/>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E565B988-8184-204F-A4E9-3ED45849547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DCEF680-EC1E-B046-B95D-B95644927F1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56EF83C3-6AFB-CB4E-8EAA-D6B47F638C1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35498A7-9509-3F4F-BCA1-CEA0B04753CD}"/>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A4AEE5FE-ECC0-2244-90B4-A77EDC0F8F7B}"/>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7889A54A-B5F5-FE47-A63B-BBB022226BF8}"/>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89BFD80D-1400-9D4E-8986-47A2F4B1092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A811C8F5-24B9-0448-85E7-01E4857ECE7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B4960DF4-946C-154D-B1D7-C7538C9B7B2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B0FDF7C6-675D-8E4C-BB8A-8F5F0402D5BF}"/>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ED1B41F9-3928-9540-876D-4C9839702B3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C06C673A-5AA6-D448-A096-2C948D6F82EF}"/>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48B897C9-BAF3-1C4B-969D-22293624BB6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D59BABF-A8D1-E740-B1A6-8C04AE75F262}"/>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319CB91-BCA8-9846-BEF7-6465E7DC1262}"/>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63AD034-CC37-B84F-B5F9-8A7AEB6663A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890CF457-995E-DE45-B60F-D11FCD6C4D9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5439FED2-0D9A-1B40-94BA-6CB5C3AF65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3CF36EEA-D1AC-314B-99BA-739AA85EC086}"/>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E4B47C28-BE4B-074D-BB97-09BB819FF0DE}"/>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63B8030E-2D82-4042-9F3B-CC7AAC7BD8D1}"/>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694784B0-E052-E541-A20C-751F57A8956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6977F404-E593-7345-91E2-1CD3097DB2BD}"/>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B97DE819-EA33-F943-A4DA-A66AF5E669B9}"/>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3792C11-98CF-D34E-A4D6-AC3388626EC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0800CDAF-AC8B-F84F-947C-3EE0FDBD8AA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D0646A81-5F73-BA4C-B920-4E8ACF27FE67}"/>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AA96928E-E7D2-C54D-9E3C-066F87AD18A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C596BE1-7A82-5540-9FF3-B753CFE5D7BC}"/>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93F36448-1245-3340-BE03-9F90FA716A0D}"/>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3AD1EDA2-6988-B549-AF6F-F8AA41639D07}"/>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8.xml"/><Relationship Id="rId5" Type="http://schemas.openxmlformats.org/officeDocument/2006/relationships/image" Target="../media/image27.emf"/><Relationship Id="rId4" Type="http://schemas.openxmlformats.org/officeDocument/2006/relationships/image" Target="../media/image26.emf"/></Relationships>
</file>

<file path=ppt/slides/_rels/slide24.xml.rels><?xml version="1.0" encoding="UTF-8" standalone="yes"?>
<Relationships xmlns="http://schemas.openxmlformats.org/package/2006/relationships"><Relationship Id="rId8" Type="http://schemas.openxmlformats.org/officeDocument/2006/relationships/hyperlink" Target="https://blog.csdn.net/weixin_26854555/article/details/112360638" TargetMode="External"/><Relationship Id="rId13" Type="http://schemas.openxmlformats.org/officeDocument/2006/relationships/hyperlink" Target="https://books.innohub.top/rustinfo/info/alignment" TargetMode="External"/><Relationship Id="rId3" Type="http://schemas.openxmlformats.org/officeDocument/2006/relationships/hyperlink" Target="https://support.huawei.com/enterprise/zh/doc/EDOC1100180762/8e6a99eb" TargetMode="External"/><Relationship Id="rId7" Type="http://schemas.openxmlformats.org/officeDocument/2006/relationships/hyperlink" Target="https://docs.nvidia.com/deeplearning/cudnn/developer-guide/index.html" TargetMode="External"/><Relationship Id="rId12" Type="http://schemas.openxmlformats.org/officeDocument/2006/relationships/hyperlink" Target="https://support.huaweicloud.com/TIKopdevgd_beta/tik1.5_10_0005.html" TargetMode="External"/><Relationship Id="rId2" Type="http://schemas.openxmlformats.org/officeDocument/2006/relationships/hyperlink" Target="https://support.huawei.com/enterprise/zh/doc/EDOC1100180762/f96da97d" TargetMode="External"/><Relationship Id="rId1" Type="http://schemas.openxmlformats.org/officeDocument/2006/relationships/slideLayout" Target="../slideLayouts/slideLayout4.xml"/><Relationship Id="rId6" Type="http://schemas.openxmlformats.org/officeDocument/2006/relationships/hyperlink" Target="https://zhuanlan.zhihu.com/p/556222920" TargetMode="External"/><Relationship Id="rId11" Type="http://schemas.openxmlformats.org/officeDocument/2006/relationships/hyperlink" Target="https://zhuanlan.zhihu.com/p/149464086" TargetMode="External"/><Relationship Id="rId5" Type="http://schemas.openxmlformats.org/officeDocument/2006/relationships/hyperlink" Target="https://zhuanlan.zhihu.com/p/543187086" TargetMode="External"/><Relationship Id="rId10" Type="http://schemas.openxmlformats.org/officeDocument/2006/relationships/hyperlink" Target="https://www.zhihu.com/question/337513515/answer/768632471" TargetMode="External"/><Relationship Id="rId4" Type="http://schemas.openxmlformats.org/officeDocument/2006/relationships/hyperlink" Target="https://blog.csdn.net/Dontla/article/details/123141775" TargetMode="External"/><Relationship Id="rId9" Type="http://schemas.openxmlformats.org/officeDocument/2006/relationships/hyperlink" Target="https://blog.csdn.net/m0_37605642/article/details/125691134" TargetMode="External"/><Relationship Id="rId14" Type="http://schemas.openxmlformats.org/officeDocument/2006/relationships/hyperlink" Target="https://hughiehao.github.io/2021/10/28/%E5%BC%A0%E9%87%8F%E6%95%B0%E6%8D%AE%E5%AD%98%E5%82%A8%E6%96%B9%E5%BC%8F.html"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10297144" cy="953563"/>
          </a:xfrm>
          <a:noFill/>
        </p:spPr>
        <p:txBody>
          <a:bodyPr anchor="ctr">
            <a:noAutofit/>
          </a:bodyPr>
          <a:lstStyle/>
          <a:p>
            <a:r>
              <a:rPr lang="en-US" altLang="zh-CN" sz="6600" dirty="0">
                <a:solidFill>
                  <a:schemeClr val="bg1"/>
                </a:solidFill>
                <a:latin typeface="Microsoft YaHei" panose="020B0503020204020204" pitchFamily="34" charset="-122"/>
                <a:ea typeface="Microsoft YaHei" panose="020B0503020204020204" pitchFamily="34" charset="-122"/>
              </a:rPr>
              <a:t>AI</a:t>
            </a:r>
            <a:r>
              <a:rPr lang="zh-CN" altLang="en-US" sz="6600" dirty="0">
                <a:solidFill>
                  <a:schemeClr val="bg1"/>
                </a:solidFill>
                <a:latin typeface="Microsoft YaHei" panose="020B0503020204020204" pitchFamily="34" charset="-122"/>
                <a:ea typeface="Microsoft YaHei" panose="020B0503020204020204" pitchFamily="34" charset="-122"/>
              </a:rPr>
              <a:t>编译器</a:t>
            </a:r>
            <a:r>
              <a:rPr lang="en-US" altLang="zh-CN" sz="4000" dirty="0">
                <a:solidFill>
                  <a:schemeClr val="bg1"/>
                </a:solidFill>
                <a:latin typeface="Microsoft YaHei" panose="020B0503020204020204" pitchFamily="34" charset="-122"/>
                <a:ea typeface="Microsoft YaHei" panose="020B0503020204020204" pitchFamily="34" charset="-122"/>
              </a:rPr>
              <a:t>-</a:t>
            </a:r>
            <a:r>
              <a:rPr lang="zh-CN" altLang="en-US" sz="4000" dirty="0">
                <a:solidFill>
                  <a:schemeClr val="bg1"/>
                </a:solidFill>
                <a:latin typeface="Microsoft YaHei" panose="020B0503020204020204" pitchFamily="34" charset="-122"/>
                <a:ea typeface="Microsoft YaHei" panose="020B0503020204020204" pitchFamily="34" charset="-122"/>
              </a:rPr>
              <a:t>系列之前端优化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376264" cy="720081"/>
          </a:xfrm>
        </p:spPr>
        <p:txBody>
          <a:bodyPr anchor="ctr"/>
          <a:lstStyle/>
          <a:p>
            <a:pPr>
              <a:lnSpc>
                <a:spcPct val="100000"/>
              </a:lnSpc>
            </a:pPr>
            <a:r>
              <a:rPr lang="en-US" altLang="zh-CN"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rPr>
              <a:t>ZOMI</a:t>
            </a:r>
            <a:endParaRPr lang="zh-CN" altLang="en-US"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6264696"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布局转换</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6149321-3ED4-3445-B56F-7F186EECA50B}"/>
              </a:ext>
            </a:extLst>
          </p:cNvPr>
          <p:cNvSpPr>
            <a:spLocks noGrp="1"/>
          </p:cNvSpPr>
          <p:nvPr>
            <p:ph type="title"/>
          </p:nvPr>
        </p:nvSpPr>
        <p:spPr/>
        <p:txBody>
          <a:bodyPr/>
          <a:lstStyle/>
          <a:p>
            <a:r>
              <a:rPr lang="zh-CN" altLang="en-US" dirty="0"/>
              <a:t>以 </a:t>
            </a:r>
            <a:r>
              <a:rPr lang="en-US" altLang="zh-CN" dirty="0"/>
              <a:t>bit</a:t>
            </a:r>
            <a:r>
              <a:rPr lang="zh-CN" altLang="en-US" dirty="0"/>
              <a:t> 大小粒度进行内存访存？</a:t>
            </a:r>
          </a:p>
        </p:txBody>
      </p:sp>
      <p:sp>
        <p:nvSpPr>
          <p:cNvPr id="6" name="内容占位符 5">
            <a:extLst>
              <a:ext uri="{FF2B5EF4-FFF2-40B4-BE49-F238E27FC236}">
                <a16:creationId xmlns:a16="http://schemas.microsoft.com/office/drawing/2014/main" id="{AEC24E16-A90D-3E47-9F79-3A117BC8D0C1}"/>
              </a:ext>
            </a:extLst>
          </p:cNvPr>
          <p:cNvSpPr>
            <a:spLocks noGrp="1"/>
          </p:cNvSpPr>
          <p:nvPr>
            <p:ph sz="half" idx="1"/>
          </p:nvPr>
        </p:nvSpPr>
        <p:spPr/>
        <p:txBody>
          <a:bodyPr/>
          <a:lstStyle/>
          <a:p>
            <a:pPr marL="0" indent="0">
              <a:lnSpc>
                <a:spcPct val="150000"/>
              </a:lnSpc>
              <a:buNone/>
            </a:pPr>
            <a:r>
              <a:rPr lang="zh-CN" altLang="en-US" b="1" dirty="0"/>
              <a:t>访问速度</a:t>
            </a:r>
          </a:p>
          <a:p>
            <a:pPr>
              <a:lnSpc>
                <a:spcPct val="150000"/>
              </a:lnSpc>
            </a:pPr>
            <a:r>
              <a:rPr lang="zh-CN" altLang="en-US" sz="1800" dirty="0"/>
              <a:t>当代处理器具有多个级别的高速缓存，数据必须通过这些高速缓存；支持单字节读取将使内存子系统的吞吐量与执行单元的吞吐量紧密的绑定（也就是</a:t>
            </a:r>
            <a:r>
              <a:rPr lang="en-US" altLang="zh-CN" sz="1800" dirty="0"/>
              <a:t>CPU</a:t>
            </a:r>
            <a:r>
              <a:rPr lang="zh-CN" altLang="en-US" sz="1800" dirty="0"/>
              <a:t>吞吐量），消耗大量 </a:t>
            </a:r>
            <a:r>
              <a:rPr lang="en-US" altLang="zh-CN" sz="1800" dirty="0"/>
              <a:t>CPU</a:t>
            </a:r>
            <a:r>
              <a:rPr lang="zh-CN" altLang="en-US" sz="1800" dirty="0"/>
              <a:t> 资源的的同时，称为系统性能的瓶颈。可以类比在硬盘读写中 </a:t>
            </a:r>
            <a:r>
              <a:rPr lang="en-US" altLang="zh-CN" sz="1800" dirty="0"/>
              <a:t>DMA(Direct Memory Access)</a:t>
            </a:r>
            <a:r>
              <a:rPr lang="zh-CN" altLang="en-US" sz="1800" dirty="0"/>
              <a:t> 性能是如何超越 </a:t>
            </a:r>
            <a:r>
              <a:rPr lang="en-US" altLang="zh-CN" sz="1800" dirty="0"/>
              <a:t>PIO</a:t>
            </a:r>
            <a:r>
              <a:rPr lang="zh-CN" altLang="en-US" sz="1800" dirty="0"/>
              <a:t>（</a:t>
            </a:r>
            <a:r>
              <a:rPr lang="en-US" altLang="zh-CN" sz="1800" dirty="0"/>
              <a:t>Programmed </a:t>
            </a:r>
            <a:r>
              <a:rPr lang="en-US" altLang="zh-CN" sz="1800" dirty="0" err="1"/>
              <a:t>Input/Output</a:t>
            </a:r>
            <a:r>
              <a:rPr lang="zh-CN" altLang="en-US" sz="1800" dirty="0"/>
              <a:t>）的。</a:t>
            </a:r>
          </a:p>
          <a:p>
            <a:pPr>
              <a:lnSpc>
                <a:spcPct val="150000"/>
              </a:lnSpc>
            </a:pPr>
            <a:r>
              <a:rPr lang="en-US" altLang="zh-CN" sz="1800" dirty="0"/>
              <a:t>CPU </a:t>
            </a:r>
            <a:r>
              <a:rPr lang="zh-CN" altLang="en-US" sz="1800" dirty="0"/>
              <a:t>总是以其字的大小进行内存读取，进行未对齐的内存访问时，处理器将读取多个字，需要读取变量所跨越内存的所有字，同时进行处理。将导致访问请求数据所需要的内存事务增加</a:t>
            </a:r>
            <a:r>
              <a:rPr lang="en-US" altLang="zh-CN" sz="1800" dirty="0"/>
              <a:t>2</a:t>
            </a:r>
            <a:r>
              <a:rPr lang="zh-CN" altLang="en-US" sz="1800" dirty="0"/>
              <a:t>倍。</a:t>
            </a:r>
          </a:p>
          <a:p>
            <a:pPr marL="0" indent="0">
              <a:lnSpc>
                <a:spcPct val="150000"/>
              </a:lnSpc>
              <a:buNone/>
            </a:pPr>
            <a:r>
              <a:rPr lang="zh-CN" altLang="en-US" b="1" dirty="0"/>
              <a:t>原子性</a:t>
            </a:r>
          </a:p>
          <a:p>
            <a:pPr>
              <a:lnSpc>
                <a:spcPct val="150000"/>
              </a:lnSpc>
            </a:pPr>
            <a:r>
              <a:rPr lang="en-US" altLang="zh-CN" sz="1800" dirty="0"/>
              <a:t>CPU </a:t>
            </a:r>
            <a:r>
              <a:rPr lang="zh-CN" altLang="en-US" sz="1800" dirty="0"/>
              <a:t>可以在一个对齐的内存字上操作，意味着没有指令可以中断该操作。这对于许多无锁数据结构和其他并发范式的正确性至关重要。</a:t>
            </a:r>
          </a:p>
        </p:txBody>
      </p:sp>
    </p:spTree>
    <p:extLst>
      <p:ext uri="{BB962C8B-B14F-4D97-AF65-F5344CB8AC3E}">
        <p14:creationId xmlns:p14="http://schemas.microsoft.com/office/powerpoint/2010/main" val="3475894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p:txBody>
          <a:bodyPr anchor="ctr"/>
          <a:lstStyle/>
          <a:p>
            <a:pPr marL="0" indent="0" algn="ctr">
              <a:buNone/>
            </a:pPr>
            <a:r>
              <a:rPr lang="zh-CN" altLang="en-US" sz="9600" dirty="0">
                <a:solidFill>
                  <a:srgbClr val="C00000"/>
                </a:solidFill>
                <a:latin typeface="Microsoft YaHei" panose="020B0503020204020204" pitchFamily="34" charset="-122"/>
                <a:ea typeface="Microsoft YaHei" panose="020B0503020204020204" pitchFamily="34" charset="-122"/>
                <a:cs typeface="Futura Medium" panose="020B0602020204020303" pitchFamily="34" charset="-79"/>
              </a:rPr>
              <a:t>张量数据布局</a:t>
            </a:r>
          </a:p>
        </p:txBody>
      </p:sp>
    </p:spTree>
    <p:extLst>
      <p:ext uri="{BB962C8B-B14F-4D97-AF65-F5344CB8AC3E}">
        <p14:creationId xmlns:p14="http://schemas.microsoft.com/office/powerpoint/2010/main" val="56231697"/>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15D5254-5263-C54C-87A6-CF1296F3E77A}"/>
              </a:ext>
            </a:extLst>
          </p:cNvPr>
          <p:cNvSpPr>
            <a:spLocks noGrp="1"/>
          </p:cNvSpPr>
          <p:nvPr>
            <p:ph type="title"/>
          </p:nvPr>
        </p:nvSpPr>
        <p:spPr/>
        <p:txBody>
          <a:bodyPr/>
          <a:lstStyle/>
          <a:p>
            <a:r>
              <a:rPr lang="zh-CN" altLang="en-US" dirty="0">
                <a:latin typeface="Gill Sans MT" panose="020B0502020104020203" pitchFamily="34" charset="0"/>
              </a:rPr>
              <a:t>张量与内存排布</a:t>
            </a:r>
            <a:endParaRPr lang="zh-CN" altLang="en-US" dirty="0"/>
          </a:p>
        </p:txBody>
      </p:sp>
      <p:sp>
        <p:nvSpPr>
          <p:cNvPr id="11" name="内容占位符 10">
            <a:extLst>
              <a:ext uri="{FF2B5EF4-FFF2-40B4-BE49-F238E27FC236}">
                <a16:creationId xmlns:a16="http://schemas.microsoft.com/office/drawing/2014/main" id="{BA28F0D7-A0CD-574B-A5C3-E0D50B3E12EE}"/>
              </a:ext>
            </a:extLst>
          </p:cNvPr>
          <p:cNvSpPr>
            <a:spLocks noGrp="1"/>
          </p:cNvSpPr>
          <p:nvPr>
            <p:ph sz="half" idx="1"/>
          </p:nvPr>
        </p:nvSpPr>
        <p:spPr/>
        <p:txBody>
          <a:bodyPr/>
          <a:lstStyle/>
          <a:p>
            <a:pPr>
              <a:lnSpc>
                <a:spcPct val="150000"/>
              </a:lnSpc>
            </a:pPr>
            <a:r>
              <a:rPr lang="en-US" altLang="zh-CN" dirty="0"/>
              <a:t>Tensor</a:t>
            </a:r>
            <a:r>
              <a:rPr lang="zh-CN" altLang="en-US" dirty="0"/>
              <a:t> 是一个多维数组，它是标量、向量、矩阵的高维拓展。标量是一个零维张量，没有方向，是一个数。一维张量只有一个维度，是一行或者一列。二维张量是一个矩阵，有两个维度，灰度图片就是一个二维张量。当图像是彩色图像（</a:t>
            </a:r>
            <a:r>
              <a:rPr lang="en-US" altLang="zh-CN" dirty="0"/>
              <a:t>RGB</a:t>
            </a:r>
            <a:r>
              <a:rPr lang="zh-CN" altLang="en-US" dirty="0"/>
              <a:t>）的时候，就得使用三维张量了。</a:t>
            </a:r>
            <a:br>
              <a:rPr lang="zh-CN" altLang="en-US" dirty="0"/>
            </a:br>
            <a:endParaRPr lang="zh-CN" altLang="en-US" dirty="0"/>
          </a:p>
        </p:txBody>
      </p:sp>
      <p:pic>
        <p:nvPicPr>
          <p:cNvPr id="2" name="图片 1">
            <a:extLst>
              <a:ext uri="{FF2B5EF4-FFF2-40B4-BE49-F238E27FC236}">
                <a16:creationId xmlns:a16="http://schemas.microsoft.com/office/drawing/2014/main" id="{27F50BCE-B89A-FC49-92C7-89C59732B468}"/>
              </a:ext>
            </a:extLst>
          </p:cNvPr>
          <p:cNvPicPr>
            <a:picLocks noChangeAspect="1"/>
          </p:cNvPicPr>
          <p:nvPr/>
        </p:nvPicPr>
        <p:blipFill>
          <a:blip r:embed="rId2"/>
          <a:stretch>
            <a:fillRect/>
          </a:stretch>
        </p:blipFill>
        <p:spPr>
          <a:xfrm>
            <a:off x="1597881" y="2996952"/>
            <a:ext cx="9001000" cy="3167178"/>
          </a:xfrm>
          <a:prstGeom prst="rect">
            <a:avLst/>
          </a:prstGeom>
        </p:spPr>
      </p:pic>
    </p:spTree>
    <p:extLst>
      <p:ext uri="{BB962C8B-B14F-4D97-AF65-F5344CB8AC3E}">
        <p14:creationId xmlns:p14="http://schemas.microsoft.com/office/powerpoint/2010/main" val="47658947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9DE9711-1F4B-2549-9F28-FF3E2949022A}"/>
              </a:ext>
            </a:extLst>
          </p:cNvPr>
          <p:cNvSpPr>
            <a:spLocks noGrp="1"/>
          </p:cNvSpPr>
          <p:nvPr>
            <p:ph type="title"/>
          </p:nvPr>
        </p:nvSpPr>
        <p:spPr/>
        <p:txBody>
          <a:bodyPr/>
          <a:lstStyle/>
          <a:p>
            <a:r>
              <a:rPr lang="zh-CN" altLang="en-US" dirty="0"/>
              <a:t>行优先和列优先排布方式</a:t>
            </a:r>
          </a:p>
        </p:txBody>
      </p:sp>
      <p:sp>
        <p:nvSpPr>
          <p:cNvPr id="6" name="内容占位符 5">
            <a:extLst>
              <a:ext uri="{FF2B5EF4-FFF2-40B4-BE49-F238E27FC236}">
                <a16:creationId xmlns:a16="http://schemas.microsoft.com/office/drawing/2014/main" id="{838F8EFE-4AF0-9A47-B99E-84178A9A4F26}"/>
              </a:ext>
            </a:extLst>
          </p:cNvPr>
          <p:cNvSpPr>
            <a:spLocks noGrp="1"/>
          </p:cNvSpPr>
          <p:nvPr>
            <p:ph sz="half" idx="1"/>
          </p:nvPr>
        </p:nvSpPr>
        <p:spPr/>
        <p:txBody>
          <a:bodyPr/>
          <a:lstStyle/>
          <a:p>
            <a:r>
              <a:rPr lang="zh-CN" altLang="en-US" dirty="0"/>
              <a:t>形状 </a:t>
            </a:r>
            <a:r>
              <a:rPr lang="en-US" altLang="zh-CN" dirty="0"/>
              <a:t>(3,2,2)</a:t>
            </a:r>
            <a:r>
              <a:rPr lang="zh-CN" altLang="en-US" dirty="0"/>
              <a:t> 三维张量，行优先数据布局</a:t>
            </a:r>
          </a:p>
        </p:txBody>
      </p:sp>
      <p:pic>
        <p:nvPicPr>
          <p:cNvPr id="8" name="图片 7">
            <a:extLst>
              <a:ext uri="{FF2B5EF4-FFF2-40B4-BE49-F238E27FC236}">
                <a16:creationId xmlns:a16="http://schemas.microsoft.com/office/drawing/2014/main" id="{3B14460B-2BD4-7B46-B930-600EBCEB8A2F}"/>
              </a:ext>
            </a:extLst>
          </p:cNvPr>
          <p:cNvPicPr>
            <a:picLocks noChangeAspect="1"/>
          </p:cNvPicPr>
          <p:nvPr/>
        </p:nvPicPr>
        <p:blipFill>
          <a:blip r:embed="rId2"/>
          <a:stretch>
            <a:fillRect/>
          </a:stretch>
        </p:blipFill>
        <p:spPr>
          <a:xfrm>
            <a:off x="1088871" y="2852936"/>
            <a:ext cx="10033000" cy="1460500"/>
          </a:xfrm>
          <a:prstGeom prst="rect">
            <a:avLst/>
          </a:prstGeom>
        </p:spPr>
      </p:pic>
    </p:spTree>
    <p:extLst>
      <p:ext uri="{BB962C8B-B14F-4D97-AF65-F5344CB8AC3E}">
        <p14:creationId xmlns:p14="http://schemas.microsoft.com/office/powerpoint/2010/main" val="4166223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9DE9711-1F4B-2549-9F28-FF3E2949022A}"/>
              </a:ext>
            </a:extLst>
          </p:cNvPr>
          <p:cNvSpPr>
            <a:spLocks noGrp="1"/>
          </p:cNvSpPr>
          <p:nvPr>
            <p:ph type="title"/>
          </p:nvPr>
        </p:nvSpPr>
        <p:spPr/>
        <p:txBody>
          <a:bodyPr/>
          <a:lstStyle/>
          <a:p>
            <a:r>
              <a:rPr lang="zh-CN" altLang="en-US" dirty="0"/>
              <a:t>行优先和列优先排布方式</a:t>
            </a:r>
          </a:p>
        </p:txBody>
      </p:sp>
      <p:sp>
        <p:nvSpPr>
          <p:cNvPr id="4" name="内容占位符 3">
            <a:extLst>
              <a:ext uri="{FF2B5EF4-FFF2-40B4-BE49-F238E27FC236}">
                <a16:creationId xmlns:a16="http://schemas.microsoft.com/office/drawing/2014/main" id="{760F3B4E-E730-1F4E-99B3-6EE2C4037432}"/>
              </a:ext>
            </a:extLst>
          </p:cNvPr>
          <p:cNvSpPr>
            <a:spLocks noGrp="1"/>
          </p:cNvSpPr>
          <p:nvPr>
            <p:ph sz="half" idx="1"/>
          </p:nvPr>
        </p:nvSpPr>
        <p:spPr/>
        <p:txBody>
          <a:bodyPr/>
          <a:lstStyle/>
          <a:p>
            <a:r>
              <a:rPr lang="zh-CN" altLang="en-US" dirty="0"/>
              <a:t>形状 </a:t>
            </a:r>
            <a:r>
              <a:rPr lang="en-US" altLang="zh-CN" dirty="0"/>
              <a:t>(3,2,2)</a:t>
            </a:r>
            <a:r>
              <a:rPr lang="zh-CN" altLang="en-US" dirty="0"/>
              <a:t> 三维张量，列优先数据布局</a:t>
            </a:r>
          </a:p>
          <a:p>
            <a:pPr marL="0" indent="0">
              <a:buNone/>
            </a:pPr>
            <a:endParaRPr lang="zh-CN" altLang="en-US" dirty="0"/>
          </a:p>
        </p:txBody>
      </p:sp>
      <p:pic>
        <p:nvPicPr>
          <p:cNvPr id="10" name="图片 9">
            <a:extLst>
              <a:ext uri="{FF2B5EF4-FFF2-40B4-BE49-F238E27FC236}">
                <a16:creationId xmlns:a16="http://schemas.microsoft.com/office/drawing/2014/main" id="{FBD78E1B-9787-3040-BDA0-F6E597EC0CFE}"/>
              </a:ext>
            </a:extLst>
          </p:cNvPr>
          <p:cNvPicPr>
            <a:picLocks noChangeAspect="1"/>
          </p:cNvPicPr>
          <p:nvPr/>
        </p:nvPicPr>
        <p:blipFill>
          <a:blip r:embed="rId2"/>
          <a:stretch>
            <a:fillRect/>
          </a:stretch>
        </p:blipFill>
        <p:spPr>
          <a:xfrm>
            <a:off x="1081881" y="2832596"/>
            <a:ext cx="10033000" cy="1460500"/>
          </a:xfrm>
          <a:prstGeom prst="rect">
            <a:avLst/>
          </a:prstGeom>
        </p:spPr>
      </p:pic>
    </p:spTree>
    <p:extLst>
      <p:ext uri="{BB962C8B-B14F-4D97-AF65-F5344CB8AC3E}">
        <p14:creationId xmlns:p14="http://schemas.microsoft.com/office/powerpoint/2010/main" val="1366404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9DE9711-1F4B-2549-9F28-FF3E2949022A}"/>
              </a:ext>
            </a:extLst>
          </p:cNvPr>
          <p:cNvSpPr>
            <a:spLocks noGrp="1"/>
          </p:cNvSpPr>
          <p:nvPr>
            <p:ph type="title"/>
          </p:nvPr>
        </p:nvSpPr>
        <p:spPr/>
        <p:txBody>
          <a:bodyPr/>
          <a:lstStyle/>
          <a:p>
            <a:r>
              <a:rPr lang="zh-CN" altLang="en-US" dirty="0"/>
              <a:t>行优先和列优先排布方式</a:t>
            </a:r>
          </a:p>
        </p:txBody>
      </p:sp>
      <p:sp>
        <p:nvSpPr>
          <p:cNvPr id="6" name="内容占位符 5">
            <a:extLst>
              <a:ext uri="{FF2B5EF4-FFF2-40B4-BE49-F238E27FC236}">
                <a16:creationId xmlns:a16="http://schemas.microsoft.com/office/drawing/2014/main" id="{838F8EFE-4AF0-9A47-B99E-84178A9A4F26}"/>
              </a:ext>
            </a:extLst>
          </p:cNvPr>
          <p:cNvSpPr>
            <a:spLocks noGrp="1"/>
          </p:cNvSpPr>
          <p:nvPr>
            <p:ph sz="half" idx="1"/>
          </p:nvPr>
        </p:nvSpPr>
        <p:spPr/>
        <p:txBody>
          <a:bodyPr/>
          <a:lstStyle/>
          <a:p>
            <a:r>
              <a:rPr lang="zh-CN" altLang="en-US" dirty="0"/>
              <a:t>形状 </a:t>
            </a:r>
            <a:r>
              <a:rPr lang="en-US" altLang="zh-CN" dirty="0"/>
              <a:t>(2,2,2)</a:t>
            </a:r>
            <a:r>
              <a:rPr lang="zh-CN" altLang="en-US" dirty="0"/>
              <a:t> 三维张量，数据布局方式有：</a:t>
            </a:r>
          </a:p>
        </p:txBody>
      </p:sp>
      <p:pic>
        <p:nvPicPr>
          <p:cNvPr id="2" name="图片 1">
            <a:extLst>
              <a:ext uri="{FF2B5EF4-FFF2-40B4-BE49-F238E27FC236}">
                <a16:creationId xmlns:a16="http://schemas.microsoft.com/office/drawing/2014/main" id="{5A9D749A-BDF2-B24E-98F0-B7EAF5428536}"/>
              </a:ext>
            </a:extLst>
          </p:cNvPr>
          <p:cNvPicPr>
            <a:picLocks noChangeAspect="1"/>
          </p:cNvPicPr>
          <p:nvPr/>
        </p:nvPicPr>
        <p:blipFill>
          <a:blip r:embed="rId2"/>
          <a:stretch>
            <a:fillRect/>
          </a:stretch>
        </p:blipFill>
        <p:spPr>
          <a:xfrm>
            <a:off x="1990142" y="1907816"/>
            <a:ext cx="8216478" cy="4192485"/>
          </a:xfrm>
          <a:prstGeom prst="rect">
            <a:avLst/>
          </a:prstGeom>
        </p:spPr>
      </p:pic>
    </p:spTree>
    <p:extLst>
      <p:ext uri="{BB962C8B-B14F-4D97-AF65-F5344CB8AC3E}">
        <p14:creationId xmlns:p14="http://schemas.microsoft.com/office/powerpoint/2010/main" val="1601560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p:txBody>
          <a:bodyPr anchor="ctr"/>
          <a:lstStyle/>
          <a:p>
            <a:pPr marL="0" indent="0" algn="ctr">
              <a:buNone/>
            </a:pPr>
            <a:r>
              <a:rPr lang="en-US" altLang="zh-CN" sz="9600" dirty="0">
                <a:solidFill>
                  <a:srgbClr val="C00000"/>
                </a:solidFill>
                <a:latin typeface="Futura Medium" panose="020B0602020204020303" pitchFamily="34" charset="-79"/>
                <a:cs typeface="Futura Medium" panose="020B0602020204020303" pitchFamily="34" charset="-79"/>
              </a:rPr>
              <a:t>NCHW</a:t>
            </a:r>
            <a:r>
              <a:rPr lang="zh-CN" altLang="en-US" sz="9600" dirty="0">
                <a:solidFill>
                  <a:srgbClr val="C00000"/>
                </a:solidFill>
                <a:latin typeface="Futura Medium" panose="020B0602020204020303" pitchFamily="34" charset="-79"/>
                <a:cs typeface="Futura Medium" panose="020B0602020204020303" pitchFamily="34" charset="-79"/>
              </a:rPr>
              <a:t>与</a:t>
            </a:r>
            <a:r>
              <a:rPr lang="en-US" altLang="zh-CN" sz="9600" dirty="0">
                <a:solidFill>
                  <a:srgbClr val="C00000"/>
                </a:solidFill>
                <a:latin typeface="Futura Medium" panose="020B0602020204020303" pitchFamily="34" charset="-79"/>
                <a:cs typeface="Futura Medium" panose="020B0602020204020303" pitchFamily="34" charset="-79"/>
              </a:rPr>
              <a:t>NHWC</a:t>
            </a:r>
          </a:p>
        </p:txBody>
      </p:sp>
    </p:spTree>
    <p:extLst>
      <p:ext uri="{BB962C8B-B14F-4D97-AF65-F5344CB8AC3E}">
        <p14:creationId xmlns:p14="http://schemas.microsoft.com/office/powerpoint/2010/main" val="303224762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E2554DBC-02BF-AF4C-B3B6-AE9CF93D9379}"/>
              </a:ext>
            </a:extLst>
          </p:cNvPr>
          <p:cNvSpPr>
            <a:spLocks noGrp="1"/>
          </p:cNvSpPr>
          <p:nvPr>
            <p:ph type="title"/>
          </p:nvPr>
        </p:nvSpPr>
        <p:spPr/>
        <p:txBody>
          <a:bodyPr/>
          <a:lstStyle/>
          <a:p>
            <a:r>
              <a:rPr lang="en-US" altLang="zh-CN" dirty="0"/>
              <a:t>Why</a:t>
            </a:r>
            <a:endParaRPr lang="zh-CN" altLang="en-US" dirty="0"/>
          </a:p>
        </p:txBody>
      </p:sp>
      <p:sp>
        <p:nvSpPr>
          <p:cNvPr id="6" name="内容占位符 5">
            <a:extLst>
              <a:ext uri="{FF2B5EF4-FFF2-40B4-BE49-F238E27FC236}">
                <a16:creationId xmlns:a16="http://schemas.microsoft.com/office/drawing/2014/main" id="{85783104-F400-4741-A68F-028DE05F648D}"/>
              </a:ext>
            </a:extLst>
          </p:cNvPr>
          <p:cNvSpPr>
            <a:spLocks noGrp="1"/>
          </p:cNvSpPr>
          <p:nvPr>
            <p:ph sz="half" idx="1"/>
          </p:nvPr>
        </p:nvSpPr>
        <p:spPr/>
        <p:txBody>
          <a:bodyPr/>
          <a:lstStyle/>
          <a:p>
            <a:pPr>
              <a:lnSpc>
                <a:spcPct val="150000"/>
              </a:lnSpc>
            </a:pPr>
            <a:r>
              <a:rPr lang="zh-CN" altLang="en-US" dirty="0"/>
              <a:t>尽管存储的数据实际上是一样的，但是不同的顺序会导致数据的访问特性不一致，因此即使进行同样的运算，相应的计算性能也会不一样。</a:t>
            </a:r>
            <a:endParaRPr lang="en-US" altLang="zh-CN" dirty="0"/>
          </a:p>
          <a:p>
            <a:pPr>
              <a:lnSpc>
                <a:spcPct val="150000"/>
              </a:lnSpc>
            </a:pPr>
            <a:endParaRPr lang="en-US" altLang="zh-CN" dirty="0"/>
          </a:p>
          <a:p>
            <a:pPr>
              <a:lnSpc>
                <a:spcPct val="150000"/>
              </a:lnSpc>
            </a:pPr>
            <a:r>
              <a:rPr lang="zh-CN" altLang="en-US" dirty="0"/>
              <a:t>在深度学习领域，多维数据通过多维数组存储，比如卷积神经网络的特征图（</a:t>
            </a:r>
            <a:r>
              <a:rPr lang="en-US" altLang="zh-CN" dirty="0"/>
              <a:t>Feature Map</a:t>
            </a:r>
            <a:r>
              <a:rPr lang="zh-CN" altLang="en-US" dirty="0"/>
              <a:t>）通常用四维数组保存，即</a:t>
            </a:r>
            <a:r>
              <a:rPr lang="en-US" altLang="zh-CN" dirty="0"/>
              <a:t>4D</a:t>
            </a:r>
            <a:r>
              <a:rPr lang="zh-CN" altLang="en-US" dirty="0"/>
              <a:t>，</a:t>
            </a:r>
            <a:r>
              <a:rPr lang="en-US" altLang="zh-CN" dirty="0"/>
              <a:t>4D</a:t>
            </a:r>
            <a:r>
              <a:rPr lang="zh-CN" altLang="en-US" dirty="0"/>
              <a:t>格式解释如下：</a:t>
            </a:r>
            <a:endParaRPr lang="en-US" altLang="zh-CN" dirty="0"/>
          </a:p>
          <a:p>
            <a:pPr marL="582006" lvl="1" indent="-342900">
              <a:lnSpc>
                <a:spcPct val="150000"/>
              </a:lnSpc>
              <a:buFont typeface="+mj-lt"/>
              <a:buAutoNum type="arabicPeriod"/>
            </a:pPr>
            <a:r>
              <a:rPr lang="en-US" altLang="zh-CN" dirty="0"/>
              <a:t>N</a:t>
            </a:r>
            <a:r>
              <a:rPr lang="zh-CN" altLang="en-US" dirty="0"/>
              <a:t>：</a:t>
            </a:r>
            <a:r>
              <a:rPr lang="en-US" altLang="zh-CN" dirty="0"/>
              <a:t>Batch</a:t>
            </a:r>
            <a:r>
              <a:rPr lang="zh-CN" altLang="en-US" dirty="0"/>
              <a:t>数量，例如图像的数目。</a:t>
            </a:r>
          </a:p>
          <a:p>
            <a:pPr marL="582006" lvl="1" indent="-342900">
              <a:lnSpc>
                <a:spcPct val="150000"/>
              </a:lnSpc>
              <a:buFont typeface="+mj-lt"/>
              <a:buAutoNum type="arabicPeriod"/>
            </a:pPr>
            <a:r>
              <a:rPr lang="en-US" altLang="zh-CN" dirty="0"/>
              <a:t>H</a:t>
            </a:r>
            <a:r>
              <a:rPr lang="zh-CN" altLang="en-US" dirty="0"/>
              <a:t>：</a:t>
            </a:r>
            <a:r>
              <a:rPr lang="en-US" altLang="zh-CN" dirty="0"/>
              <a:t>Height</a:t>
            </a:r>
            <a:r>
              <a:rPr lang="zh-CN" altLang="en-US" dirty="0"/>
              <a:t>，特征图高度，即垂直高度方向的像素个数。</a:t>
            </a:r>
          </a:p>
          <a:p>
            <a:pPr marL="582006" lvl="1" indent="-342900">
              <a:lnSpc>
                <a:spcPct val="150000"/>
              </a:lnSpc>
              <a:buFont typeface="+mj-lt"/>
              <a:buAutoNum type="arabicPeriod"/>
            </a:pPr>
            <a:r>
              <a:rPr lang="en-US" altLang="zh-CN" dirty="0"/>
              <a:t>W</a:t>
            </a:r>
            <a:r>
              <a:rPr lang="zh-CN" altLang="en-US" dirty="0"/>
              <a:t>：</a:t>
            </a:r>
            <a:r>
              <a:rPr lang="en-US" altLang="zh-CN" dirty="0"/>
              <a:t>Width</a:t>
            </a:r>
            <a:r>
              <a:rPr lang="zh-CN" altLang="en-US" dirty="0"/>
              <a:t>，特征图宽度，即水平宽度方向的像素个数。</a:t>
            </a:r>
          </a:p>
          <a:p>
            <a:pPr marL="582006" lvl="1" indent="-342900">
              <a:lnSpc>
                <a:spcPct val="150000"/>
              </a:lnSpc>
              <a:buFont typeface="+mj-lt"/>
              <a:buAutoNum type="arabicPeriod"/>
            </a:pPr>
            <a:r>
              <a:rPr lang="en-US" altLang="zh-CN" dirty="0"/>
              <a:t>C</a:t>
            </a:r>
            <a:r>
              <a:rPr lang="zh-CN" altLang="en-US" dirty="0"/>
              <a:t>：</a:t>
            </a:r>
            <a:r>
              <a:rPr lang="en-US" altLang="zh-CN" dirty="0"/>
              <a:t>Channels</a:t>
            </a:r>
            <a:r>
              <a:rPr lang="zh-CN" altLang="en-US" dirty="0"/>
              <a:t>，特征图通道，例如彩色</a:t>
            </a:r>
            <a:r>
              <a:rPr lang="en-US" altLang="zh-CN" dirty="0"/>
              <a:t>RGB</a:t>
            </a:r>
            <a:r>
              <a:rPr lang="zh-CN" altLang="en-US" dirty="0"/>
              <a:t>图像的</a:t>
            </a:r>
            <a:r>
              <a:rPr lang="en-US" altLang="zh-CN" dirty="0"/>
              <a:t>Channels</a:t>
            </a:r>
            <a:r>
              <a:rPr lang="zh-CN" altLang="en-US" dirty="0"/>
              <a:t>为</a:t>
            </a:r>
            <a:r>
              <a:rPr lang="en-US" altLang="zh-CN" dirty="0"/>
              <a:t>3</a:t>
            </a:r>
            <a:r>
              <a:rPr lang="zh-CN" altLang="en-US" dirty="0"/>
              <a:t>。</a:t>
            </a:r>
          </a:p>
        </p:txBody>
      </p:sp>
    </p:spTree>
    <p:extLst>
      <p:ext uri="{BB962C8B-B14F-4D97-AF65-F5344CB8AC3E}">
        <p14:creationId xmlns:p14="http://schemas.microsoft.com/office/powerpoint/2010/main" val="706499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59F2BB95-9AE4-C540-8C04-8383FA992E58}"/>
              </a:ext>
            </a:extLst>
          </p:cNvPr>
          <p:cNvSpPr>
            <a:spLocks noGrp="1"/>
          </p:cNvSpPr>
          <p:nvPr>
            <p:ph type="title"/>
          </p:nvPr>
        </p:nvSpPr>
        <p:spPr/>
        <p:txBody>
          <a:bodyPr/>
          <a:lstStyle/>
          <a:p>
            <a:r>
              <a:rPr lang="en-US" altLang="zh-CN" dirty="0"/>
              <a:t>NCHW</a:t>
            </a:r>
            <a:endParaRPr lang="zh-CN" altLang="en-US" dirty="0"/>
          </a:p>
        </p:txBody>
      </p:sp>
      <p:sp>
        <p:nvSpPr>
          <p:cNvPr id="9" name="内容占位符 8">
            <a:extLst>
              <a:ext uri="{FF2B5EF4-FFF2-40B4-BE49-F238E27FC236}">
                <a16:creationId xmlns:a16="http://schemas.microsoft.com/office/drawing/2014/main" id="{A9784A5D-F19B-B745-808D-07487DD05588}"/>
              </a:ext>
            </a:extLst>
          </p:cNvPr>
          <p:cNvSpPr>
            <a:spLocks noGrp="1"/>
          </p:cNvSpPr>
          <p:nvPr>
            <p:ph sz="half" idx="1"/>
          </p:nvPr>
        </p:nvSpPr>
        <p:spPr/>
        <p:txBody>
          <a:bodyPr/>
          <a:lstStyle/>
          <a:p>
            <a:pPr>
              <a:lnSpc>
                <a:spcPct val="150000"/>
              </a:lnSpc>
            </a:pPr>
            <a:r>
              <a:rPr lang="en-US" altLang="zh-CN" dirty="0">
                <a:latin typeface="Gill Sans MT" panose="020B0502020104020203" pitchFamily="34" charset="0"/>
              </a:rPr>
              <a:t>NCHW</a:t>
            </a:r>
            <a:r>
              <a:rPr lang="zh-CN" altLang="en-US" dirty="0">
                <a:latin typeface="Gill Sans MT" panose="020B0502020104020203" pitchFamily="34" charset="0"/>
              </a:rPr>
              <a:t> 同一个通道的数据值连续排布，更适合需要对每个通道单独运算的操作，如 </a:t>
            </a:r>
            <a:r>
              <a:rPr lang="en-US" altLang="zh-CN" dirty="0">
                <a:latin typeface="Gill Sans MT" panose="020B0502020104020203" pitchFamily="34" charset="0"/>
              </a:rPr>
              <a:t>MaxPooling</a:t>
            </a:r>
          </a:p>
          <a:p>
            <a:pPr>
              <a:lnSpc>
                <a:spcPct val="150000"/>
              </a:lnSpc>
            </a:pPr>
            <a:r>
              <a:rPr lang="en-US" altLang="zh-CN" dirty="0">
                <a:latin typeface="Gill Sans MT" panose="020B0502020104020203" pitchFamily="34" charset="0"/>
              </a:rPr>
              <a:t>NCHW</a:t>
            </a:r>
            <a:r>
              <a:rPr lang="zh-CN" altLang="en-US" dirty="0">
                <a:latin typeface="Gill Sans MT" panose="020B0502020104020203" pitchFamily="34" charset="0"/>
              </a:rPr>
              <a:t> 计算时需要的存储更多，适合</a:t>
            </a:r>
            <a:r>
              <a:rPr lang="en-US" altLang="zh-CN" dirty="0">
                <a:latin typeface="Gill Sans MT" panose="020B0502020104020203" pitchFamily="34" charset="0"/>
              </a:rPr>
              <a:t>GPU</a:t>
            </a:r>
            <a:r>
              <a:rPr lang="zh-CN" altLang="en-US" dirty="0">
                <a:latin typeface="Gill Sans MT" panose="020B0502020104020203" pitchFamily="34" charset="0"/>
              </a:rPr>
              <a:t>运算，利用 </a:t>
            </a:r>
            <a:r>
              <a:rPr lang="en-US" altLang="zh-CN" dirty="0">
                <a:latin typeface="Gill Sans MT" panose="020B0502020104020203" pitchFamily="34" charset="0"/>
              </a:rPr>
              <a:t>GPU</a:t>
            </a:r>
            <a:r>
              <a:rPr lang="zh-CN" altLang="en-US" dirty="0">
                <a:latin typeface="Gill Sans MT" panose="020B0502020104020203" pitchFamily="34" charset="0"/>
              </a:rPr>
              <a:t> 内存带宽较大并且并行性强的特点，其访存与计算的控制逻辑相对简单：</a:t>
            </a:r>
          </a:p>
        </p:txBody>
      </p:sp>
      <p:pic>
        <p:nvPicPr>
          <p:cNvPr id="12" name="图片 11">
            <a:extLst>
              <a:ext uri="{FF2B5EF4-FFF2-40B4-BE49-F238E27FC236}">
                <a16:creationId xmlns:a16="http://schemas.microsoft.com/office/drawing/2014/main" id="{90F1B73A-ABA7-0247-A740-9AEA93093EE5}"/>
              </a:ext>
            </a:extLst>
          </p:cNvPr>
          <p:cNvPicPr>
            <a:picLocks noChangeAspect="1"/>
          </p:cNvPicPr>
          <p:nvPr/>
        </p:nvPicPr>
        <p:blipFill>
          <a:blip r:embed="rId2"/>
          <a:stretch>
            <a:fillRect/>
          </a:stretch>
        </p:blipFill>
        <p:spPr>
          <a:xfrm>
            <a:off x="5037931" y="3444889"/>
            <a:ext cx="2120900" cy="1638300"/>
          </a:xfrm>
          <a:prstGeom prst="rect">
            <a:avLst/>
          </a:prstGeom>
        </p:spPr>
      </p:pic>
      <p:pic>
        <p:nvPicPr>
          <p:cNvPr id="13" name="图片 12">
            <a:extLst>
              <a:ext uri="{FF2B5EF4-FFF2-40B4-BE49-F238E27FC236}">
                <a16:creationId xmlns:a16="http://schemas.microsoft.com/office/drawing/2014/main" id="{6F6AD77D-540B-2F40-94F7-0123E085E656}"/>
              </a:ext>
            </a:extLst>
          </p:cNvPr>
          <p:cNvPicPr>
            <a:picLocks noChangeAspect="1"/>
          </p:cNvPicPr>
          <p:nvPr/>
        </p:nvPicPr>
        <p:blipFill>
          <a:blip r:embed="rId3"/>
          <a:stretch>
            <a:fillRect/>
          </a:stretch>
        </p:blipFill>
        <p:spPr>
          <a:xfrm>
            <a:off x="1507331" y="5487888"/>
            <a:ext cx="9182100" cy="533400"/>
          </a:xfrm>
          <a:prstGeom prst="rect">
            <a:avLst/>
          </a:prstGeom>
        </p:spPr>
      </p:pic>
    </p:spTree>
    <p:extLst>
      <p:ext uri="{BB962C8B-B14F-4D97-AF65-F5344CB8AC3E}">
        <p14:creationId xmlns:p14="http://schemas.microsoft.com/office/powerpoint/2010/main" val="304103490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1526F11-DDAE-964E-84DF-802A6DC31C3F}"/>
              </a:ext>
            </a:extLst>
          </p:cNvPr>
          <p:cNvSpPr>
            <a:spLocks noGrp="1"/>
          </p:cNvSpPr>
          <p:nvPr>
            <p:ph type="title"/>
          </p:nvPr>
        </p:nvSpPr>
        <p:spPr/>
        <p:txBody>
          <a:bodyPr/>
          <a:lstStyle/>
          <a:p>
            <a:r>
              <a:rPr lang="en-US" altLang="zh-CN" dirty="0"/>
              <a:t>NCHW</a:t>
            </a:r>
            <a:endParaRPr lang="zh-CN" altLang="en-US" dirty="0"/>
          </a:p>
        </p:txBody>
      </p:sp>
      <p:sp>
        <p:nvSpPr>
          <p:cNvPr id="6" name="内容占位符 5">
            <a:extLst>
              <a:ext uri="{FF2B5EF4-FFF2-40B4-BE49-F238E27FC236}">
                <a16:creationId xmlns:a16="http://schemas.microsoft.com/office/drawing/2014/main" id="{D1AA602E-BC8C-694D-86EE-DAFC2A718C30}"/>
              </a:ext>
            </a:extLst>
          </p:cNvPr>
          <p:cNvSpPr>
            <a:spLocks noGrp="1"/>
          </p:cNvSpPr>
          <p:nvPr>
            <p:ph sz="half" idx="1"/>
          </p:nvPr>
        </p:nvSpPr>
        <p:spPr/>
        <p:txBody>
          <a:bodyPr/>
          <a:lstStyle/>
          <a:p>
            <a:pPr>
              <a:lnSpc>
                <a:spcPct val="150000"/>
              </a:lnSpc>
            </a:pPr>
            <a:r>
              <a:rPr lang="en-US" altLang="zh-CN" dirty="0"/>
              <a:t>R </a:t>
            </a:r>
            <a:r>
              <a:rPr lang="zh-CN" altLang="en-US" dirty="0"/>
              <a:t>通道所有数据值乘以 </a:t>
            </a:r>
            <a:r>
              <a:rPr lang="en-US" altLang="zh-CN" dirty="0"/>
              <a:t>0.299</a:t>
            </a:r>
            <a:r>
              <a:rPr lang="zh-CN" altLang="en-US" dirty="0"/>
              <a:t>，</a:t>
            </a:r>
            <a:r>
              <a:rPr lang="en-US" altLang="zh-CN" dirty="0"/>
              <a:t>G </a:t>
            </a:r>
            <a:r>
              <a:rPr lang="zh-CN" altLang="en-US" dirty="0"/>
              <a:t>通道所有数据值乘以 </a:t>
            </a:r>
            <a:r>
              <a:rPr lang="en-US" altLang="zh-CN" dirty="0"/>
              <a:t>0.587</a:t>
            </a:r>
            <a:r>
              <a:rPr lang="zh-CN" altLang="en-US" dirty="0"/>
              <a:t>，</a:t>
            </a:r>
            <a:r>
              <a:rPr lang="en-US" altLang="zh-CN" dirty="0"/>
              <a:t>B </a:t>
            </a:r>
            <a:r>
              <a:rPr lang="zh-CN" altLang="en-US" dirty="0"/>
              <a:t>通道所有数据值乘以 </a:t>
            </a:r>
            <a:r>
              <a:rPr lang="en-US" altLang="zh-CN" dirty="0"/>
              <a:t>0.114</a:t>
            </a:r>
            <a:r>
              <a:rPr lang="zh-CN" altLang="en-US" dirty="0"/>
              <a:t>，最后将三个通道结果相加得到灰度值：</a:t>
            </a:r>
          </a:p>
        </p:txBody>
      </p:sp>
      <p:pic>
        <p:nvPicPr>
          <p:cNvPr id="8" name="图片 7">
            <a:extLst>
              <a:ext uri="{FF2B5EF4-FFF2-40B4-BE49-F238E27FC236}">
                <a16:creationId xmlns:a16="http://schemas.microsoft.com/office/drawing/2014/main" id="{89E21D35-A7C9-EC48-A37E-C4B0E43453D2}"/>
              </a:ext>
            </a:extLst>
          </p:cNvPr>
          <p:cNvPicPr>
            <a:picLocks noChangeAspect="1"/>
          </p:cNvPicPr>
          <p:nvPr/>
        </p:nvPicPr>
        <p:blipFill>
          <a:blip r:embed="rId2"/>
          <a:stretch>
            <a:fillRect/>
          </a:stretch>
        </p:blipFill>
        <p:spPr>
          <a:xfrm>
            <a:off x="1732404" y="2638362"/>
            <a:ext cx="8745934" cy="3559270"/>
          </a:xfrm>
          <a:prstGeom prst="rect">
            <a:avLst/>
          </a:prstGeom>
        </p:spPr>
      </p:pic>
    </p:spTree>
    <p:extLst>
      <p:ext uri="{BB962C8B-B14F-4D97-AF65-F5344CB8AC3E}">
        <p14:creationId xmlns:p14="http://schemas.microsoft.com/office/powerpoint/2010/main" val="1740786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of</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Frontend</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Optimizer</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4" name="内容占位符 2">
            <a:extLst>
              <a:ext uri="{FF2B5EF4-FFF2-40B4-BE49-F238E27FC236}">
                <a16:creationId xmlns:a16="http://schemas.microsoft.com/office/drawing/2014/main" id="{00712682-4CB1-1642-B7AA-390DADD2BE97}"/>
              </a:ext>
            </a:extLst>
          </p:cNvPr>
          <p:cNvSpPr>
            <a:spLocks noGrp="1"/>
          </p:cNvSpPr>
          <p:nvPr/>
        </p:nvSpPr>
        <p:spPr>
          <a:xfrm>
            <a:off x="616646" y="1484784"/>
            <a:ext cx="5337720"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3200" b="1" dirty="0">
                <a:solidFill>
                  <a:srgbClr val="374154"/>
                </a:solidFill>
                <a:latin typeface="Gill Sans MT" panose="020B0502020104020203" pitchFamily="34" charset="0"/>
              </a:rPr>
              <a:t>AI</a:t>
            </a:r>
            <a:r>
              <a:rPr lang="zh-CN" altLang="en-US" sz="3200" b="1" dirty="0">
                <a:solidFill>
                  <a:srgbClr val="374154"/>
                </a:solidFill>
                <a:latin typeface="Gill Sans MT" panose="020B0502020104020203" pitchFamily="34" charset="0"/>
              </a:rPr>
              <a:t> 编译器前端优化</a:t>
            </a:r>
            <a:endParaRPr lang="en-US" altLang="zh-CN" sz="3200" b="1"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图层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Graph</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IR</a:t>
            </a:r>
          </a:p>
          <a:p>
            <a:pPr lvl="1"/>
            <a:r>
              <a:rPr lang="zh-CN" altLang="en-US" sz="2800" dirty="0">
                <a:solidFill>
                  <a:srgbClr val="374154"/>
                </a:solidFill>
                <a:latin typeface="Gill Sans MT" panose="020B0502020104020203" pitchFamily="34" charset="0"/>
              </a:rPr>
              <a:t>算子融合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OP</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Fusion</a:t>
            </a:r>
          </a:p>
          <a:p>
            <a:pPr lvl="1"/>
            <a:r>
              <a:rPr lang="zh-CN" altLang="en-US" sz="2800" dirty="0">
                <a:solidFill>
                  <a:srgbClr val="374154"/>
                </a:solidFill>
                <a:latin typeface="Gill Sans MT" panose="020B0502020104020203" pitchFamily="34" charset="0"/>
              </a:rPr>
              <a:t>布局转换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Layout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Transform</a:t>
            </a:r>
          </a:p>
          <a:p>
            <a:pPr lvl="1"/>
            <a:r>
              <a:rPr lang="zh-CN" altLang="en-US" sz="2800" dirty="0">
                <a:solidFill>
                  <a:srgbClr val="374154"/>
                </a:solidFill>
                <a:latin typeface="Gill Sans MT" panose="020B0502020104020203" pitchFamily="34" charset="0"/>
              </a:rPr>
              <a:t>内存分配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Memory</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Allocation</a:t>
            </a:r>
          </a:p>
        </p:txBody>
      </p:sp>
      <p:sp>
        <p:nvSpPr>
          <p:cNvPr id="6" name="内容占位符 2">
            <a:extLst>
              <a:ext uri="{FF2B5EF4-FFF2-40B4-BE49-F238E27FC236}">
                <a16:creationId xmlns:a16="http://schemas.microsoft.com/office/drawing/2014/main" id="{B536F3E4-1C9F-F641-ADBC-1D5DFF578896}"/>
              </a:ext>
            </a:extLst>
          </p:cNvPr>
          <p:cNvSpPr>
            <a:spLocks noGrp="1"/>
          </p:cNvSpPr>
          <p:nvPr/>
        </p:nvSpPr>
        <p:spPr>
          <a:xfrm>
            <a:off x="6242397" y="2208332"/>
            <a:ext cx="5337720" cy="3006632"/>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lvl="1"/>
            <a:r>
              <a:rPr lang="zh-CN" altLang="en-US" sz="2800" dirty="0">
                <a:solidFill>
                  <a:srgbClr val="374154"/>
                </a:solidFill>
                <a:latin typeface="Gill Sans MT" panose="020B0502020104020203" pitchFamily="34" charset="0"/>
              </a:rPr>
              <a:t>常量折叠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Constant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Fold</a:t>
            </a:r>
          </a:p>
          <a:p>
            <a:pPr lvl="1"/>
            <a:r>
              <a:rPr lang="zh-CN" altLang="en-US" sz="2800" dirty="0">
                <a:solidFill>
                  <a:srgbClr val="374154"/>
                </a:solidFill>
                <a:latin typeface="Gill Sans MT" panose="020B0502020104020203" pitchFamily="34" charset="0"/>
              </a:rPr>
              <a:t>公共子表达式消除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CSE</a:t>
            </a:r>
            <a:r>
              <a:rPr lang="zh-CN" altLang="en-US" sz="2800" dirty="0">
                <a:solidFill>
                  <a:srgbClr val="374154"/>
                </a:solidFill>
                <a:latin typeface="Gill Sans MT" panose="020B0502020104020203" pitchFamily="34" charset="0"/>
              </a:rPr>
              <a:t> </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死代码消除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DCE</a:t>
            </a:r>
          </a:p>
          <a:p>
            <a:pPr lvl="1"/>
            <a:r>
              <a:rPr lang="zh-CN" altLang="en-US" sz="2800" dirty="0">
                <a:solidFill>
                  <a:srgbClr val="374154"/>
                </a:solidFill>
                <a:latin typeface="Gill Sans MT" panose="020B0502020104020203" pitchFamily="34" charset="0"/>
              </a:rPr>
              <a:t>代数简化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ARM</a:t>
            </a:r>
          </a:p>
        </p:txBody>
      </p:sp>
    </p:spTree>
    <p:extLst>
      <p:ext uri="{BB962C8B-B14F-4D97-AF65-F5344CB8AC3E}">
        <p14:creationId xmlns:p14="http://schemas.microsoft.com/office/powerpoint/2010/main" val="285995928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CDA32F02-AE8B-E546-9B56-C138B7EB5A80}"/>
              </a:ext>
            </a:extLst>
          </p:cNvPr>
          <p:cNvSpPr>
            <a:spLocks noGrp="1"/>
          </p:cNvSpPr>
          <p:nvPr>
            <p:ph type="title"/>
          </p:nvPr>
        </p:nvSpPr>
        <p:spPr/>
        <p:txBody>
          <a:bodyPr/>
          <a:lstStyle/>
          <a:p>
            <a:r>
              <a:rPr lang="en-US" altLang="zh-CN" dirty="0"/>
              <a:t>NHWC</a:t>
            </a:r>
            <a:endParaRPr lang="zh-CN" altLang="en-US" dirty="0"/>
          </a:p>
        </p:txBody>
      </p:sp>
      <p:sp>
        <p:nvSpPr>
          <p:cNvPr id="9" name="内容占位符 8">
            <a:extLst>
              <a:ext uri="{FF2B5EF4-FFF2-40B4-BE49-F238E27FC236}">
                <a16:creationId xmlns:a16="http://schemas.microsoft.com/office/drawing/2014/main" id="{F069B9A8-2057-DC44-A422-CA975749F9D3}"/>
              </a:ext>
            </a:extLst>
          </p:cNvPr>
          <p:cNvSpPr>
            <a:spLocks noGrp="1"/>
          </p:cNvSpPr>
          <p:nvPr>
            <p:ph sz="half" idx="1"/>
          </p:nvPr>
        </p:nvSpPr>
        <p:spPr/>
        <p:txBody>
          <a:bodyPr/>
          <a:lstStyle/>
          <a:p>
            <a:pPr>
              <a:lnSpc>
                <a:spcPct val="150000"/>
              </a:lnSpc>
            </a:pPr>
            <a:r>
              <a:rPr lang="en-US" altLang="zh-CN" dirty="0">
                <a:latin typeface="Gill Sans MT" panose="020B0502020104020203" pitchFamily="34" charset="0"/>
              </a:rPr>
              <a:t>NHWC</a:t>
            </a:r>
            <a:r>
              <a:rPr lang="zh-CN" altLang="en-US" dirty="0">
                <a:latin typeface="Gill Sans MT" panose="020B0502020104020203" pitchFamily="34" charset="0"/>
              </a:rPr>
              <a:t> 其不同通道中的同一位置元素顺序存储，因此更适合那些需要对不同通道的同一数据做某种运算的操作，比如“</a:t>
            </a:r>
            <a:r>
              <a:rPr lang="en-US" altLang="zh-CN" dirty="0">
                <a:latin typeface="Gill Sans MT" panose="020B0502020104020203" pitchFamily="34" charset="0"/>
              </a:rPr>
              <a:t>Conv1x1”</a:t>
            </a:r>
            <a:endParaRPr lang="zh-CN" altLang="en-US" dirty="0">
              <a:latin typeface="Gill Sans MT" panose="020B0502020104020203" pitchFamily="34" charset="0"/>
            </a:endParaRPr>
          </a:p>
          <a:p>
            <a:pPr>
              <a:lnSpc>
                <a:spcPct val="150000"/>
              </a:lnSpc>
            </a:pPr>
            <a:r>
              <a:rPr lang="en-US" altLang="zh-CN" dirty="0">
                <a:latin typeface="Gill Sans MT" panose="020B0502020104020203" pitchFamily="34" charset="0"/>
              </a:rPr>
              <a:t>NHWC</a:t>
            </a:r>
            <a:r>
              <a:rPr lang="zh-CN" altLang="en-US" dirty="0">
                <a:latin typeface="Gill Sans MT" panose="020B0502020104020203" pitchFamily="34" charset="0"/>
              </a:rPr>
              <a:t> 更适合多核</a:t>
            </a:r>
            <a:r>
              <a:rPr lang="en-US" altLang="zh-CN" dirty="0">
                <a:latin typeface="Gill Sans MT" panose="020B0502020104020203" pitchFamily="34" charset="0"/>
              </a:rPr>
              <a:t>CPU</a:t>
            </a:r>
            <a:r>
              <a:rPr lang="zh-CN" altLang="en-US" dirty="0">
                <a:latin typeface="Gill Sans MT" panose="020B0502020104020203" pitchFamily="34" charset="0"/>
              </a:rPr>
              <a:t>运算，</a:t>
            </a:r>
            <a:r>
              <a:rPr lang="en-US" altLang="zh-CN" dirty="0">
                <a:latin typeface="Gill Sans MT" panose="020B0502020104020203" pitchFamily="34" charset="0"/>
              </a:rPr>
              <a:t>CPU</a:t>
            </a:r>
            <a:r>
              <a:rPr lang="zh-CN" altLang="en-US" dirty="0">
                <a:latin typeface="Gill Sans MT" panose="020B0502020104020203" pitchFamily="34" charset="0"/>
              </a:rPr>
              <a:t> 内存带宽相对较小，每个数据计算的时延较低，临时空间也很小，有时计算机采取异步的方式边读边算来减小访存时间，因此计算控制灵活且复杂</a:t>
            </a:r>
          </a:p>
        </p:txBody>
      </p:sp>
      <p:pic>
        <p:nvPicPr>
          <p:cNvPr id="13" name="图片 12">
            <a:extLst>
              <a:ext uri="{FF2B5EF4-FFF2-40B4-BE49-F238E27FC236}">
                <a16:creationId xmlns:a16="http://schemas.microsoft.com/office/drawing/2014/main" id="{87F3E2DD-D0D5-2746-84A8-740535B4181A}"/>
              </a:ext>
            </a:extLst>
          </p:cNvPr>
          <p:cNvPicPr>
            <a:picLocks noChangeAspect="1"/>
          </p:cNvPicPr>
          <p:nvPr/>
        </p:nvPicPr>
        <p:blipFill>
          <a:blip r:embed="rId2"/>
          <a:stretch>
            <a:fillRect/>
          </a:stretch>
        </p:blipFill>
        <p:spPr>
          <a:xfrm>
            <a:off x="5044921" y="3408851"/>
            <a:ext cx="2120900" cy="1765300"/>
          </a:xfrm>
          <a:prstGeom prst="rect">
            <a:avLst/>
          </a:prstGeom>
        </p:spPr>
      </p:pic>
      <p:pic>
        <p:nvPicPr>
          <p:cNvPr id="14" name="图片 13">
            <a:extLst>
              <a:ext uri="{FF2B5EF4-FFF2-40B4-BE49-F238E27FC236}">
                <a16:creationId xmlns:a16="http://schemas.microsoft.com/office/drawing/2014/main" id="{8E43BFC8-6F83-544F-97B7-8F4C8DC937C3}"/>
              </a:ext>
            </a:extLst>
          </p:cNvPr>
          <p:cNvPicPr>
            <a:picLocks noChangeAspect="1"/>
          </p:cNvPicPr>
          <p:nvPr/>
        </p:nvPicPr>
        <p:blipFill>
          <a:blip r:embed="rId3"/>
          <a:stretch>
            <a:fillRect/>
          </a:stretch>
        </p:blipFill>
        <p:spPr>
          <a:xfrm>
            <a:off x="1520671" y="5445224"/>
            <a:ext cx="9169400" cy="546100"/>
          </a:xfrm>
          <a:prstGeom prst="rect">
            <a:avLst/>
          </a:prstGeom>
        </p:spPr>
      </p:pic>
    </p:spTree>
    <p:extLst>
      <p:ext uri="{BB962C8B-B14F-4D97-AF65-F5344CB8AC3E}">
        <p14:creationId xmlns:p14="http://schemas.microsoft.com/office/powerpoint/2010/main" val="143228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2C7BEB6-ED8E-5C44-95E9-73ABF02B303E}"/>
              </a:ext>
            </a:extLst>
          </p:cNvPr>
          <p:cNvSpPr>
            <a:spLocks noGrp="1"/>
          </p:cNvSpPr>
          <p:nvPr>
            <p:ph type="title"/>
          </p:nvPr>
        </p:nvSpPr>
        <p:spPr/>
        <p:txBody>
          <a:bodyPr/>
          <a:lstStyle/>
          <a:p>
            <a:r>
              <a:rPr lang="en-US" altLang="zh-CN" dirty="0"/>
              <a:t>NHWC</a:t>
            </a:r>
            <a:endParaRPr lang="zh-CN" altLang="en-US" dirty="0"/>
          </a:p>
        </p:txBody>
      </p:sp>
      <p:sp>
        <p:nvSpPr>
          <p:cNvPr id="6" name="内容占位符 5">
            <a:extLst>
              <a:ext uri="{FF2B5EF4-FFF2-40B4-BE49-F238E27FC236}">
                <a16:creationId xmlns:a16="http://schemas.microsoft.com/office/drawing/2014/main" id="{81C481A2-9153-6D4B-8078-C3BDC8813528}"/>
              </a:ext>
            </a:extLst>
          </p:cNvPr>
          <p:cNvSpPr>
            <a:spLocks noGrp="1"/>
          </p:cNvSpPr>
          <p:nvPr>
            <p:ph sz="half" idx="1"/>
          </p:nvPr>
        </p:nvSpPr>
        <p:spPr/>
        <p:txBody>
          <a:bodyPr/>
          <a:lstStyle/>
          <a:p>
            <a:pPr>
              <a:lnSpc>
                <a:spcPct val="150000"/>
              </a:lnSpc>
            </a:pPr>
            <a:r>
              <a:rPr lang="zh-CN" altLang="en-US" dirty="0"/>
              <a:t>输入数据分成多个</a:t>
            </a:r>
            <a:r>
              <a:rPr lang="en-US" altLang="zh-CN" dirty="0"/>
              <a:t> (R, G, B) </a:t>
            </a:r>
            <a:r>
              <a:rPr lang="zh-CN" altLang="en-US" dirty="0"/>
              <a:t>像素组，每个像素组中 </a:t>
            </a:r>
            <a:r>
              <a:rPr lang="en-US" altLang="zh-CN" dirty="0"/>
              <a:t>R </a:t>
            </a:r>
            <a:r>
              <a:rPr lang="zh-CN" altLang="en-US" dirty="0"/>
              <a:t>通道像素值乘以 </a:t>
            </a:r>
            <a:r>
              <a:rPr lang="en-US" altLang="zh-CN" dirty="0"/>
              <a:t>0.299</a:t>
            </a:r>
            <a:r>
              <a:rPr lang="zh-CN" altLang="en-US" dirty="0"/>
              <a:t>，</a:t>
            </a:r>
            <a:r>
              <a:rPr lang="en-US" altLang="zh-CN" dirty="0"/>
              <a:t>G </a:t>
            </a:r>
            <a:r>
              <a:rPr lang="zh-CN" altLang="en-US" dirty="0"/>
              <a:t>通道像素值乘以 </a:t>
            </a:r>
            <a:r>
              <a:rPr lang="en-US" altLang="zh-CN" dirty="0"/>
              <a:t>0.587</a:t>
            </a:r>
            <a:r>
              <a:rPr lang="zh-CN" altLang="en-US" dirty="0"/>
              <a:t>，</a:t>
            </a:r>
            <a:r>
              <a:rPr lang="en-US" altLang="zh-CN" dirty="0"/>
              <a:t>B </a:t>
            </a:r>
            <a:r>
              <a:rPr lang="zh-CN" altLang="en-US" dirty="0"/>
              <a:t>通道像素值乘以 </a:t>
            </a:r>
            <a:r>
              <a:rPr lang="en-US" altLang="zh-CN" dirty="0"/>
              <a:t>0.114 </a:t>
            </a:r>
            <a:r>
              <a:rPr lang="zh-CN" altLang="en-US" dirty="0"/>
              <a:t>后相加得到一个灰度输出像素。将多组结果拼接起来得到所有灰度输出像素：</a:t>
            </a:r>
          </a:p>
        </p:txBody>
      </p:sp>
      <p:pic>
        <p:nvPicPr>
          <p:cNvPr id="8" name="图片 7">
            <a:extLst>
              <a:ext uri="{FF2B5EF4-FFF2-40B4-BE49-F238E27FC236}">
                <a16:creationId xmlns:a16="http://schemas.microsoft.com/office/drawing/2014/main" id="{3DF4FE7D-0A81-3B4D-8E7D-1F9B02691ADA}"/>
              </a:ext>
            </a:extLst>
          </p:cNvPr>
          <p:cNvPicPr>
            <a:picLocks noChangeAspect="1"/>
          </p:cNvPicPr>
          <p:nvPr/>
        </p:nvPicPr>
        <p:blipFill>
          <a:blip r:embed="rId2"/>
          <a:stretch>
            <a:fillRect/>
          </a:stretch>
        </p:blipFill>
        <p:spPr>
          <a:xfrm>
            <a:off x="2569989" y="2854568"/>
            <a:ext cx="7314158" cy="3345566"/>
          </a:xfrm>
          <a:prstGeom prst="rect">
            <a:avLst/>
          </a:prstGeom>
        </p:spPr>
      </p:pic>
    </p:spTree>
    <p:extLst>
      <p:ext uri="{BB962C8B-B14F-4D97-AF65-F5344CB8AC3E}">
        <p14:creationId xmlns:p14="http://schemas.microsoft.com/office/powerpoint/2010/main" val="2523440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F05FF3A-D785-E543-AC63-7F2FE12DDA15}"/>
              </a:ext>
            </a:extLst>
          </p:cNvPr>
          <p:cNvSpPr>
            <a:spLocks noGrp="1"/>
          </p:cNvSpPr>
          <p:nvPr>
            <p:ph type="title"/>
          </p:nvPr>
        </p:nvSpPr>
        <p:spPr/>
        <p:txBody>
          <a:bodyPr/>
          <a:lstStyle/>
          <a:p>
            <a:r>
              <a:rPr lang="zh-CN" altLang="en-US" dirty="0"/>
              <a:t>框架的默认选择</a:t>
            </a:r>
          </a:p>
        </p:txBody>
      </p:sp>
      <p:sp>
        <p:nvSpPr>
          <p:cNvPr id="6" name="内容占位符 5">
            <a:extLst>
              <a:ext uri="{FF2B5EF4-FFF2-40B4-BE49-F238E27FC236}">
                <a16:creationId xmlns:a16="http://schemas.microsoft.com/office/drawing/2014/main" id="{67954171-D969-504D-A0D7-17694929E95A}"/>
              </a:ext>
            </a:extLst>
          </p:cNvPr>
          <p:cNvSpPr>
            <a:spLocks noGrp="1"/>
          </p:cNvSpPr>
          <p:nvPr>
            <p:ph sz="half" idx="1"/>
          </p:nvPr>
        </p:nvSpPr>
        <p:spPr/>
        <p:txBody>
          <a:bodyPr/>
          <a:lstStyle/>
          <a:p>
            <a:pPr>
              <a:lnSpc>
                <a:spcPct val="150000"/>
              </a:lnSpc>
            </a:pPr>
            <a:r>
              <a:rPr lang="zh-CN" altLang="en-US" dirty="0"/>
              <a:t>由于数据只能线性存储，因此这四个维度有对应的顺序。不同深度学习框架会按照不同的顺序存储特征图数据：</a:t>
            </a:r>
            <a:endParaRPr lang="en-US" altLang="zh-CN" dirty="0"/>
          </a:p>
          <a:p>
            <a:pPr lvl="1">
              <a:lnSpc>
                <a:spcPct val="150000"/>
              </a:lnSpc>
            </a:pPr>
            <a:r>
              <a:rPr lang="zh-CN" altLang="en-US" dirty="0"/>
              <a:t>以 </a:t>
            </a:r>
            <a:r>
              <a:rPr lang="en-US" altLang="zh-CN" dirty="0"/>
              <a:t>NPU/GPU</a:t>
            </a:r>
            <a:r>
              <a:rPr lang="zh-CN" altLang="en-US" dirty="0"/>
              <a:t> 为基础的 </a:t>
            </a:r>
            <a:r>
              <a:rPr lang="en-US" altLang="zh-CN" dirty="0"/>
              <a:t>PyTorch</a:t>
            </a:r>
            <a:r>
              <a:rPr lang="zh-CN" altLang="en-US" dirty="0"/>
              <a:t> 和 </a:t>
            </a:r>
            <a:r>
              <a:rPr lang="en-US" altLang="zh-CN" dirty="0"/>
              <a:t>MindSpore</a:t>
            </a:r>
            <a:r>
              <a:rPr lang="zh-CN" altLang="en-US" dirty="0"/>
              <a:t> 框架默认使用 </a:t>
            </a:r>
            <a:r>
              <a:rPr lang="en-US" altLang="zh-CN" dirty="0"/>
              <a:t>NCHW </a:t>
            </a:r>
            <a:r>
              <a:rPr lang="zh-CN" altLang="en-US" dirty="0"/>
              <a:t>格式，排列顺序为</a:t>
            </a:r>
            <a:r>
              <a:rPr lang="en-US" altLang="zh-CN" dirty="0"/>
              <a:t>[Batch, Channels, Height, Width]</a:t>
            </a:r>
          </a:p>
          <a:p>
            <a:pPr lvl="1">
              <a:lnSpc>
                <a:spcPct val="150000"/>
              </a:lnSpc>
            </a:pPr>
            <a:r>
              <a:rPr lang="en-US" altLang="zh-CN" dirty="0"/>
              <a:t>Tensorflow</a:t>
            </a:r>
            <a:r>
              <a:rPr lang="zh-CN" altLang="en-US" dirty="0"/>
              <a:t> 采用了 </a:t>
            </a:r>
            <a:r>
              <a:rPr lang="en-US" altLang="zh-CN" dirty="0"/>
              <a:t>NHWC</a:t>
            </a:r>
            <a:r>
              <a:rPr lang="zh-CN" altLang="en-US" dirty="0"/>
              <a:t>，排列顺序为</a:t>
            </a:r>
            <a:r>
              <a:rPr lang="en-US" altLang="zh-CN" dirty="0"/>
              <a:t>[Batch, Height, Width, Channels]</a:t>
            </a:r>
            <a:r>
              <a:rPr lang="zh-CN" altLang="en-US" dirty="0"/>
              <a:t>，何面向移动端部署 </a:t>
            </a:r>
            <a:r>
              <a:rPr lang="en-US" altLang="zh-CN" dirty="0"/>
              <a:t>TFLite</a:t>
            </a:r>
            <a:r>
              <a:rPr lang="zh-CN" altLang="en-US" dirty="0"/>
              <a:t> 只采用 </a:t>
            </a:r>
            <a:r>
              <a:rPr lang="en-US" altLang="zh-CN" dirty="0"/>
              <a:t>NHWC</a:t>
            </a:r>
            <a:r>
              <a:rPr lang="zh-CN" altLang="en-US" dirty="0"/>
              <a:t> 格式</a:t>
            </a:r>
          </a:p>
        </p:txBody>
      </p:sp>
      <p:pic>
        <p:nvPicPr>
          <p:cNvPr id="9" name="图片 8">
            <a:extLst>
              <a:ext uri="{FF2B5EF4-FFF2-40B4-BE49-F238E27FC236}">
                <a16:creationId xmlns:a16="http://schemas.microsoft.com/office/drawing/2014/main" id="{B477E0DF-0439-B642-86F3-4B1F2BFEA36F}"/>
              </a:ext>
            </a:extLst>
          </p:cNvPr>
          <p:cNvPicPr>
            <a:picLocks noChangeAspect="1"/>
          </p:cNvPicPr>
          <p:nvPr/>
        </p:nvPicPr>
        <p:blipFill>
          <a:blip r:embed="rId2"/>
          <a:stretch>
            <a:fillRect/>
          </a:stretch>
        </p:blipFill>
        <p:spPr>
          <a:xfrm>
            <a:off x="913805" y="4365104"/>
            <a:ext cx="10179744" cy="1553879"/>
          </a:xfrm>
          <a:prstGeom prst="rect">
            <a:avLst/>
          </a:prstGeom>
        </p:spPr>
      </p:pic>
    </p:spTree>
    <p:extLst>
      <p:ext uri="{BB962C8B-B14F-4D97-AF65-F5344CB8AC3E}">
        <p14:creationId xmlns:p14="http://schemas.microsoft.com/office/powerpoint/2010/main" val="1279995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F05FF3A-D785-E543-AC63-7F2FE12DDA15}"/>
              </a:ext>
            </a:extLst>
          </p:cNvPr>
          <p:cNvSpPr>
            <a:spLocks noGrp="1"/>
          </p:cNvSpPr>
          <p:nvPr>
            <p:ph type="title"/>
          </p:nvPr>
        </p:nvSpPr>
        <p:spPr/>
        <p:txBody>
          <a:bodyPr/>
          <a:lstStyle/>
          <a:p>
            <a:r>
              <a:rPr lang="zh-CN" altLang="en-US" dirty="0"/>
              <a:t>连续与非连续问题</a:t>
            </a:r>
          </a:p>
        </p:txBody>
      </p:sp>
      <p:sp>
        <p:nvSpPr>
          <p:cNvPr id="6" name="内容占位符 5">
            <a:extLst>
              <a:ext uri="{FF2B5EF4-FFF2-40B4-BE49-F238E27FC236}">
                <a16:creationId xmlns:a16="http://schemas.microsoft.com/office/drawing/2014/main" id="{67954171-D969-504D-A0D7-17694929E95A}"/>
              </a:ext>
            </a:extLst>
          </p:cNvPr>
          <p:cNvSpPr>
            <a:spLocks noGrp="1"/>
          </p:cNvSpPr>
          <p:nvPr>
            <p:ph sz="half" idx="1"/>
          </p:nvPr>
        </p:nvSpPr>
        <p:spPr/>
        <p:txBody>
          <a:bodyPr/>
          <a:lstStyle/>
          <a:p>
            <a:r>
              <a:rPr lang="zh-CN" altLang="en-US" dirty="0"/>
              <a:t>连续张量</a:t>
            </a:r>
          </a:p>
        </p:txBody>
      </p:sp>
      <p:sp>
        <p:nvSpPr>
          <p:cNvPr id="2" name="内容占位符 1">
            <a:extLst>
              <a:ext uri="{FF2B5EF4-FFF2-40B4-BE49-F238E27FC236}">
                <a16:creationId xmlns:a16="http://schemas.microsoft.com/office/drawing/2014/main" id="{214E26DB-D0E6-CE4B-986B-CC9F5A9D0D6C}"/>
              </a:ext>
            </a:extLst>
          </p:cNvPr>
          <p:cNvSpPr>
            <a:spLocks noGrp="1"/>
          </p:cNvSpPr>
          <p:nvPr>
            <p:ph sz="half" idx="10"/>
          </p:nvPr>
        </p:nvSpPr>
        <p:spPr/>
        <p:txBody>
          <a:bodyPr/>
          <a:lstStyle/>
          <a:p>
            <a:r>
              <a:rPr lang="zh-CN" altLang="en-US" dirty="0"/>
              <a:t>非连续张量</a:t>
            </a:r>
          </a:p>
        </p:txBody>
      </p:sp>
      <p:sp>
        <p:nvSpPr>
          <p:cNvPr id="9" name="矩形 8">
            <a:extLst>
              <a:ext uri="{FF2B5EF4-FFF2-40B4-BE49-F238E27FC236}">
                <a16:creationId xmlns:a16="http://schemas.microsoft.com/office/drawing/2014/main" id="{BB2754D5-0897-0C46-BD34-BDC1A224040A}"/>
              </a:ext>
            </a:extLst>
          </p:cNvPr>
          <p:cNvSpPr/>
          <p:nvPr/>
        </p:nvSpPr>
        <p:spPr>
          <a:xfrm>
            <a:off x="795963" y="5444370"/>
            <a:ext cx="10585176" cy="400110"/>
          </a:xfrm>
          <a:prstGeom prst="rect">
            <a:avLst/>
          </a:prstGeom>
        </p:spPr>
        <p:txBody>
          <a:bodyPr wrap="square">
            <a:spAutoFit/>
          </a:bodyPr>
          <a:lstStyle/>
          <a:p>
            <a:pPr algn="ctr"/>
            <a:r>
              <a:rPr lang="zh-CN" altLang="en-US" sz="2000" dirty="0">
                <a:solidFill>
                  <a:srgbClr val="374154"/>
                </a:solidFill>
                <a:latin typeface="+mj-ea"/>
                <a:ea typeface="+mj-ea"/>
              </a:rPr>
              <a:t>对不连续存储的张量执行连续变换，也就是重新开辟内存，按逻辑结构填入对应的物理结构</a:t>
            </a:r>
          </a:p>
        </p:txBody>
      </p:sp>
      <p:pic>
        <p:nvPicPr>
          <p:cNvPr id="10" name="图片 9">
            <a:extLst>
              <a:ext uri="{FF2B5EF4-FFF2-40B4-BE49-F238E27FC236}">
                <a16:creationId xmlns:a16="http://schemas.microsoft.com/office/drawing/2014/main" id="{8CC7D888-4523-7A49-920E-D0A0EC4AA70D}"/>
              </a:ext>
            </a:extLst>
          </p:cNvPr>
          <p:cNvPicPr>
            <a:picLocks noChangeAspect="1"/>
          </p:cNvPicPr>
          <p:nvPr/>
        </p:nvPicPr>
        <p:blipFill>
          <a:blip r:embed="rId2"/>
          <a:stretch>
            <a:fillRect/>
          </a:stretch>
        </p:blipFill>
        <p:spPr>
          <a:xfrm>
            <a:off x="2494409" y="2234091"/>
            <a:ext cx="1549400" cy="1041400"/>
          </a:xfrm>
          <a:prstGeom prst="rect">
            <a:avLst/>
          </a:prstGeom>
        </p:spPr>
      </p:pic>
      <p:pic>
        <p:nvPicPr>
          <p:cNvPr id="11" name="图片 10">
            <a:extLst>
              <a:ext uri="{FF2B5EF4-FFF2-40B4-BE49-F238E27FC236}">
                <a16:creationId xmlns:a16="http://schemas.microsoft.com/office/drawing/2014/main" id="{61E43625-3F45-2A41-BC22-03FA852050B7}"/>
              </a:ext>
            </a:extLst>
          </p:cNvPr>
          <p:cNvPicPr>
            <a:picLocks noChangeAspect="1"/>
          </p:cNvPicPr>
          <p:nvPr/>
        </p:nvPicPr>
        <p:blipFill>
          <a:blip r:embed="rId3"/>
          <a:stretch>
            <a:fillRect/>
          </a:stretch>
        </p:blipFill>
        <p:spPr>
          <a:xfrm>
            <a:off x="1715141" y="4175600"/>
            <a:ext cx="3073400" cy="533400"/>
          </a:xfrm>
          <a:prstGeom prst="rect">
            <a:avLst/>
          </a:prstGeom>
        </p:spPr>
      </p:pic>
      <p:pic>
        <p:nvPicPr>
          <p:cNvPr id="12" name="图片 11">
            <a:extLst>
              <a:ext uri="{FF2B5EF4-FFF2-40B4-BE49-F238E27FC236}">
                <a16:creationId xmlns:a16="http://schemas.microsoft.com/office/drawing/2014/main" id="{EDF364C6-1ADA-3B42-AD0E-54B611A69C44}"/>
              </a:ext>
            </a:extLst>
          </p:cNvPr>
          <p:cNvPicPr>
            <a:picLocks noChangeAspect="1"/>
          </p:cNvPicPr>
          <p:nvPr/>
        </p:nvPicPr>
        <p:blipFill>
          <a:blip r:embed="rId4"/>
          <a:stretch>
            <a:fillRect/>
          </a:stretch>
        </p:blipFill>
        <p:spPr>
          <a:xfrm>
            <a:off x="8546653" y="1936660"/>
            <a:ext cx="1041400" cy="1549400"/>
          </a:xfrm>
          <a:prstGeom prst="rect">
            <a:avLst/>
          </a:prstGeom>
        </p:spPr>
      </p:pic>
      <p:pic>
        <p:nvPicPr>
          <p:cNvPr id="3" name="图片 2">
            <a:extLst>
              <a:ext uri="{FF2B5EF4-FFF2-40B4-BE49-F238E27FC236}">
                <a16:creationId xmlns:a16="http://schemas.microsoft.com/office/drawing/2014/main" id="{B81DED43-1594-9048-857E-B3C7909572D1}"/>
              </a:ext>
            </a:extLst>
          </p:cNvPr>
          <p:cNvPicPr>
            <a:picLocks noChangeAspect="1"/>
          </p:cNvPicPr>
          <p:nvPr/>
        </p:nvPicPr>
        <p:blipFill>
          <a:blip r:embed="rId5"/>
          <a:stretch>
            <a:fillRect/>
          </a:stretch>
        </p:blipFill>
        <p:spPr>
          <a:xfrm>
            <a:off x="7530653" y="4164714"/>
            <a:ext cx="3073400" cy="533400"/>
          </a:xfrm>
          <a:prstGeom prst="rect">
            <a:avLst/>
          </a:prstGeom>
        </p:spPr>
      </p:pic>
    </p:spTree>
    <p:extLst>
      <p:ext uri="{BB962C8B-B14F-4D97-AF65-F5344CB8AC3E}">
        <p14:creationId xmlns:p14="http://schemas.microsoft.com/office/powerpoint/2010/main" val="3220858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696E5-12D9-1645-986E-3F2230DDAB58}"/>
              </a:ext>
            </a:extLst>
          </p:cNvPr>
          <p:cNvSpPr>
            <a:spLocks noGrp="1"/>
          </p:cNvSpPr>
          <p:nvPr>
            <p:ph type="title"/>
          </p:nvPr>
        </p:nvSpPr>
        <p:spPr/>
        <p:txBody>
          <a:bodyPr/>
          <a:lstStyle/>
          <a:p>
            <a:r>
              <a:rPr kumimoji="1" lang="en-US" altLang="zh-CN" dirty="0"/>
              <a:t>Reference</a:t>
            </a:r>
            <a:endParaRPr kumimoji="1" lang="zh-CN" altLang="en-US" dirty="0"/>
          </a:p>
        </p:txBody>
      </p:sp>
      <p:sp>
        <p:nvSpPr>
          <p:cNvPr id="3" name="内容占位符 2">
            <a:extLst>
              <a:ext uri="{FF2B5EF4-FFF2-40B4-BE49-F238E27FC236}">
                <a16:creationId xmlns:a16="http://schemas.microsoft.com/office/drawing/2014/main" id="{7AFE82E5-A73A-6F43-8864-9BEA47F5F0CD}"/>
              </a:ext>
            </a:extLst>
          </p:cNvPr>
          <p:cNvSpPr>
            <a:spLocks noGrp="1"/>
          </p:cNvSpPr>
          <p:nvPr>
            <p:ph sz="half" idx="1"/>
          </p:nvPr>
        </p:nvSpPr>
        <p:spPr/>
        <p:txBody>
          <a:bodyPr/>
          <a:lstStyle/>
          <a:p>
            <a:pPr>
              <a:lnSpc>
                <a:spcPct val="150000"/>
              </a:lnSpc>
              <a:buFont typeface="+mj-lt"/>
              <a:buAutoNum type="arabicPeriod"/>
            </a:pPr>
            <a:r>
              <a:rPr lang="en-US" altLang="zh-CN" sz="1200" dirty="0">
                <a:latin typeface="Gill Sans MT" panose="020B0502020104020203" pitchFamily="34" charset="0"/>
              </a:rPr>
              <a:t>CANN V100R020C20 TBE</a:t>
            </a:r>
            <a:r>
              <a:rPr lang="zh-CN" altLang="en-US" sz="1200" dirty="0">
                <a:latin typeface="Gill Sans MT" panose="020B0502020104020203" pitchFamily="34" charset="0"/>
              </a:rPr>
              <a:t>自定义算子开发指南</a:t>
            </a:r>
            <a:r>
              <a:rPr lang="en-US" altLang="zh-CN" sz="1200" dirty="0">
                <a:latin typeface="Gill Sans MT" panose="020B0502020104020203" pitchFamily="34" charset="0"/>
              </a:rPr>
              <a:t> </a:t>
            </a:r>
            <a:r>
              <a:rPr lang="en-US" altLang="zh-CN" sz="1200" dirty="0">
                <a:latin typeface="Gill Sans MT" panose="020B0502020104020203" pitchFamily="34" charset="0"/>
                <a:hlinkClick r:id="rId2"/>
              </a:rPr>
              <a:t>https://support.huawei.com/enterprise/zh/doc/EDOC1100180762/f96da97d</a:t>
            </a:r>
            <a:endParaRPr lang="en-US" altLang="zh-CN" sz="1200" dirty="0">
              <a:latin typeface="Gill Sans MT" panose="020B0502020104020203" pitchFamily="34" charset="0"/>
            </a:endParaRPr>
          </a:p>
          <a:p>
            <a:pPr>
              <a:buFont typeface="+mj-lt"/>
              <a:buAutoNum type="arabicPeriod"/>
            </a:pPr>
            <a:r>
              <a:rPr lang="en-US" altLang="zh-CN" sz="1200" dirty="0">
                <a:latin typeface="Gill Sans MT" panose="020B0502020104020203" pitchFamily="34" charset="0"/>
              </a:rPr>
              <a:t>CANN V100R020C20 TBE</a:t>
            </a:r>
            <a:r>
              <a:rPr lang="zh-CN" altLang="en-US" sz="1200" dirty="0">
                <a:latin typeface="Gill Sans MT" panose="020B0502020104020203" pitchFamily="34" charset="0"/>
              </a:rPr>
              <a:t>自定义算子开发指南 </a:t>
            </a:r>
            <a:r>
              <a:rPr lang="en-US" altLang="zh-CN" sz="1200" dirty="0">
                <a:latin typeface="Gill Sans MT" panose="020B0502020104020203" pitchFamily="34" charset="0"/>
              </a:rPr>
              <a:t>(</a:t>
            </a:r>
            <a:r>
              <a:rPr lang="zh-CN" altLang="en-US" sz="1200" dirty="0">
                <a:latin typeface="Gill Sans MT" panose="020B0502020104020203" pitchFamily="34" charset="0"/>
              </a:rPr>
              <a:t>推理</a:t>
            </a:r>
            <a:r>
              <a:rPr lang="en-US" altLang="zh-CN" sz="1200" dirty="0">
                <a:latin typeface="Gill Sans MT" panose="020B0502020104020203" pitchFamily="34" charset="0"/>
              </a:rPr>
              <a:t>) </a:t>
            </a:r>
            <a:r>
              <a:rPr lang="en-US" altLang="zh-CN" sz="1200" dirty="0">
                <a:latin typeface="Gill Sans MT" panose="020B0502020104020203" pitchFamily="34" charset="0"/>
                <a:hlinkClick r:id="rId3"/>
              </a:rPr>
              <a:t>https://support.huawei.com/enterprise/zh/doc/EDOC1100180762/8e6a99eb</a:t>
            </a:r>
            <a:endParaRPr lang="en-US" altLang="zh-CN" sz="1200" dirty="0">
              <a:latin typeface="Gill Sans MT" panose="020B0502020104020203" pitchFamily="34" charset="0"/>
            </a:endParaRPr>
          </a:p>
          <a:p>
            <a:pPr>
              <a:buFont typeface="+mj-lt"/>
              <a:buAutoNum type="arabicPeriod"/>
            </a:pPr>
            <a:r>
              <a:rPr lang="zh-CN" altLang="en-US" sz="1200" dirty="0">
                <a:latin typeface="Gill Sans MT" panose="020B0502020104020203" pitchFamily="34" charset="0"/>
              </a:rPr>
              <a:t>深度学习</a:t>
            </a:r>
            <a:r>
              <a:rPr lang="en-US" altLang="zh-CN" sz="1200" dirty="0">
                <a:latin typeface="Gill Sans MT" panose="020B0502020104020203" pitchFamily="34" charset="0"/>
              </a:rPr>
              <a:t>NCHW</a:t>
            </a:r>
            <a:r>
              <a:rPr lang="zh-CN" altLang="en-US" sz="1200" dirty="0">
                <a:latin typeface="Gill Sans MT" panose="020B0502020104020203" pitchFamily="34" charset="0"/>
              </a:rPr>
              <a:t>和</a:t>
            </a:r>
            <a:r>
              <a:rPr lang="en-US" altLang="zh-CN" sz="1200" dirty="0">
                <a:latin typeface="Gill Sans MT" panose="020B0502020104020203" pitchFamily="34" charset="0"/>
              </a:rPr>
              <a:t>NHWC</a:t>
            </a:r>
            <a:r>
              <a:rPr lang="zh-CN" altLang="en-US" sz="1200" dirty="0">
                <a:latin typeface="Gill Sans MT" panose="020B0502020104020203" pitchFamily="34" charset="0"/>
              </a:rPr>
              <a:t>数据格式</a:t>
            </a:r>
            <a:r>
              <a:rPr lang="en-US" altLang="zh-CN" sz="1200" dirty="0">
                <a:latin typeface="Gill Sans MT" panose="020B0502020104020203" pitchFamily="34" charset="0"/>
              </a:rPr>
              <a:t> </a:t>
            </a:r>
            <a:r>
              <a:rPr lang="en-US" altLang="zh-CN" sz="1200" dirty="0">
                <a:latin typeface="Gill Sans MT" panose="020B0502020104020203" pitchFamily="34" charset="0"/>
                <a:hlinkClick r:id="rId4"/>
              </a:rPr>
              <a:t>https://blog.csdn.net/Dontla/article/details/123141775</a:t>
            </a:r>
            <a:endParaRPr lang="en-US" altLang="zh-CN" sz="1200" dirty="0">
              <a:latin typeface="Gill Sans MT" panose="020B0502020104020203" pitchFamily="34" charset="0"/>
            </a:endParaRPr>
          </a:p>
          <a:p>
            <a:pPr>
              <a:buFont typeface="+mj-lt"/>
              <a:buAutoNum type="arabicPeriod"/>
            </a:pPr>
            <a:r>
              <a:rPr lang="en-US" altLang="zh-CN" sz="1200" dirty="0">
                <a:latin typeface="Gill Sans MT" panose="020B0502020104020203" pitchFamily="34" charset="0"/>
              </a:rPr>
              <a:t>[DLComplier] The Deep Learning Compiler: A Comprehensive Survey – 3 </a:t>
            </a:r>
            <a:r>
              <a:rPr lang="en-US" altLang="zh-CN" sz="1200" dirty="0">
                <a:latin typeface="Gill Sans MT" panose="020B0502020104020203" pitchFamily="34" charset="0"/>
                <a:hlinkClick r:id="rId5"/>
              </a:rPr>
              <a:t>https://zhuanlan.zhihu.com/p/543187086</a:t>
            </a:r>
            <a:endParaRPr lang="en-US" altLang="zh-CN" sz="1200" dirty="0">
              <a:latin typeface="Gill Sans MT" panose="020B0502020104020203" pitchFamily="34" charset="0"/>
            </a:endParaRPr>
          </a:p>
          <a:p>
            <a:pPr>
              <a:buFont typeface="+mj-lt"/>
              <a:buAutoNum type="arabicPeriod"/>
            </a:pPr>
            <a:r>
              <a:rPr lang="en-US" altLang="zh-CN" sz="1200" dirty="0" err="1">
                <a:latin typeface="Gill Sans MT" panose="020B0502020104020203" pitchFamily="34" charset="0"/>
              </a:rPr>
              <a:t>Pytorch</a:t>
            </a:r>
            <a:r>
              <a:rPr lang="en-US" altLang="zh-CN" sz="1200" dirty="0">
                <a:latin typeface="Gill Sans MT" panose="020B0502020104020203" pitchFamily="34" charset="0"/>
              </a:rPr>
              <a:t> NCHW/NHWC </a:t>
            </a:r>
            <a:r>
              <a:rPr lang="zh-CN" altLang="en-US" sz="1200" dirty="0">
                <a:latin typeface="Gill Sans MT" panose="020B0502020104020203" pitchFamily="34" charset="0"/>
              </a:rPr>
              <a:t>理解</a:t>
            </a:r>
            <a:r>
              <a:rPr lang="en-US" altLang="zh-CN" sz="1200" dirty="0">
                <a:latin typeface="Gill Sans MT" panose="020B0502020104020203" pitchFamily="34" charset="0"/>
              </a:rPr>
              <a:t> </a:t>
            </a:r>
            <a:r>
              <a:rPr lang="en-US" altLang="zh-CN" sz="1200" dirty="0">
                <a:latin typeface="Gill Sans MT" panose="020B0502020104020203" pitchFamily="34" charset="0"/>
                <a:hlinkClick r:id="rId6"/>
              </a:rPr>
              <a:t>https://zhuanlan.zhihu.com/p/556222920</a:t>
            </a:r>
            <a:endParaRPr lang="en-US" altLang="zh-CN" sz="1200" dirty="0">
              <a:latin typeface="Gill Sans MT" panose="020B0502020104020203" pitchFamily="34" charset="0"/>
            </a:endParaRPr>
          </a:p>
          <a:p>
            <a:pPr>
              <a:buFont typeface="+mj-lt"/>
              <a:buAutoNum type="arabicPeriod"/>
            </a:pPr>
            <a:r>
              <a:rPr lang="en-US" altLang="zh-CN" sz="1200" dirty="0">
                <a:latin typeface="Gill Sans MT" panose="020B0502020104020203" pitchFamily="34" charset="0"/>
                <a:hlinkClick r:id="rId7"/>
              </a:rPr>
              <a:t>https://docs.nvidia.com/deeplearning/cudnn/developer-guide/index.html</a:t>
            </a:r>
            <a:r>
              <a:rPr lang="en-US" altLang="zh-CN" sz="1200" dirty="0">
                <a:latin typeface="Gill Sans MT" panose="020B0502020104020203" pitchFamily="34" charset="0"/>
              </a:rPr>
              <a:t> </a:t>
            </a:r>
          </a:p>
          <a:p>
            <a:pPr latinLnBrk="1">
              <a:buFont typeface="+mj-lt"/>
              <a:buAutoNum type="arabicPeriod"/>
            </a:pPr>
            <a:r>
              <a:rPr lang="zh-CN" altLang="en-US" sz="1200" dirty="0">
                <a:latin typeface="Gill Sans MT" panose="020B0502020104020203" pitchFamily="34" charset="0"/>
              </a:rPr>
              <a:t>深度学习框架</a:t>
            </a:r>
            <a:r>
              <a:rPr lang="en-US" altLang="zh-CN" sz="1200" dirty="0" err="1">
                <a:latin typeface="Gill Sans MT" panose="020B0502020104020203" pitchFamily="34" charset="0"/>
              </a:rPr>
              <a:t>zf</a:t>
            </a:r>
            <a:r>
              <a:rPr lang="en-US" altLang="zh-CN" sz="1200" dirty="0">
                <a:latin typeface="Gill Sans MT" panose="020B0502020104020203" pitchFamily="34" charset="0"/>
              </a:rPr>
              <a:t>_</a:t>
            </a:r>
            <a:r>
              <a:rPr lang="zh-CN" altLang="en-US" sz="1200" dirty="0">
                <a:latin typeface="Gill Sans MT" panose="020B0502020104020203" pitchFamily="34" charset="0"/>
              </a:rPr>
              <a:t>谈谈深度学习框架的数据排布</a:t>
            </a:r>
            <a:r>
              <a:rPr lang="en-US" altLang="zh-CN" sz="1200" dirty="0">
                <a:latin typeface="Gill Sans MT" panose="020B0502020104020203" pitchFamily="34" charset="0"/>
              </a:rPr>
              <a:t> </a:t>
            </a:r>
            <a:r>
              <a:rPr lang="en-US" altLang="zh-CN" sz="1200" dirty="0">
                <a:latin typeface="Gill Sans MT" panose="020B0502020104020203" pitchFamily="34" charset="0"/>
                <a:hlinkClick r:id="rId8"/>
              </a:rPr>
              <a:t>https://blog.csdn.net/weixin_26854555/article/details/112360638</a:t>
            </a:r>
            <a:endParaRPr lang="en-US" altLang="zh-CN" sz="1200" dirty="0">
              <a:latin typeface="Gill Sans MT" panose="020B0502020104020203" pitchFamily="34" charset="0"/>
            </a:endParaRPr>
          </a:p>
          <a:p>
            <a:pPr latinLnBrk="1">
              <a:buFont typeface="+mj-lt"/>
              <a:buAutoNum type="arabicPeriod"/>
            </a:pPr>
            <a:r>
              <a:rPr lang="zh-CN" altLang="en-US" sz="1200" dirty="0">
                <a:latin typeface="Gill Sans MT" panose="020B0502020104020203" pitchFamily="34" charset="0"/>
              </a:rPr>
              <a:t>华为</a:t>
            </a:r>
            <a:r>
              <a:rPr lang="en-US" altLang="zh-CN" sz="1200" dirty="0">
                <a:latin typeface="Gill Sans MT" panose="020B0502020104020203" pitchFamily="34" charset="0"/>
              </a:rPr>
              <a:t>Ascend</a:t>
            </a:r>
            <a:r>
              <a:rPr lang="zh-CN" altLang="en-US" sz="1200" dirty="0">
                <a:latin typeface="Gill Sans MT" panose="020B0502020104020203" pitchFamily="34" charset="0"/>
              </a:rPr>
              <a:t>昇腾</a:t>
            </a:r>
            <a:r>
              <a:rPr lang="en-US" altLang="zh-CN" sz="1200" dirty="0">
                <a:latin typeface="Gill Sans MT" panose="020B0502020104020203" pitchFamily="34" charset="0"/>
              </a:rPr>
              <a:t>CANN</a:t>
            </a:r>
            <a:r>
              <a:rPr lang="zh-CN" altLang="en-US" sz="1200" dirty="0">
                <a:latin typeface="Gill Sans MT" panose="020B0502020104020203" pitchFamily="34" charset="0"/>
              </a:rPr>
              <a:t>详细教程（一）</a:t>
            </a:r>
            <a:r>
              <a:rPr lang="en-US" altLang="zh-CN" sz="1200" dirty="0">
                <a:latin typeface="Gill Sans MT" panose="020B0502020104020203" pitchFamily="34" charset="0"/>
              </a:rPr>
              <a:t> </a:t>
            </a:r>
            <a:r>
              <a:rPr lang="en-US" altLang="zh-CN" sz="1200" dirty="0">
                <a:latin typeface="Gill Sans MT" panose="020B0502020104020203" pitchFamily="34" charset="0"/>
                <a:hlinkClick r:id="rId9"/>
              </a:rPr>
              <a:t>https://blog.csdn.net/m0_37605642/article/details/125691134</a:t>
            </a:r>
            <a:endParaRPr lang="en-US" altLang="zh-CN" sz="1200" dirty="0">
              <a:latin typeface="Gill Sans MT" panose="020B0502020104020203" pitchFamily="34" charset="0"/>
            </a:endParaRPr>
          </a:p>
          <a:p>
            <a:pPr>
              <a:buFont typeface="+mj-lt"/>
              <a:buAutoNum type="arabicPeriod"/>
            </a:pPr>
            <a:r>
              <a:rPr lang="en-US" altLang="zh-CN" sz="1200" dirty="0">
                <a:latin typeface="Gill Sans MT" panose="020B0502020104020203" pitchFamily="34" charset="0"/>
              </a:rPr>
              <a:t>Tensor</a:t>
            </a:r>
            <a:r>
              <a:rPr lang="zh-CN" altLang="en-US" sz="1200" dirty="0">
                <a:latin typeface="Gill Sans MT" panose="020B0502020104020203" pitchFamily="34" charset="0"/>
              </a:rPr>
              <a:t>中数据摆放顺序</a:t>
            </a:r>
            <a:r>
              <a:rPr lang="en-US" altLang="zh-CN" sz="1200" dirty="0">
                <a:latin typeface="Gill Sans MT" panose="020B0502020104020203" pitchFamily="34" charset="0"/>
              </a:rPr>
              <a:t>NC4HW4</a:t>
            </a:r>
            <a:r>
              <a:rPr lang="zh-CN" altLang="en-US" sz="1200" dirty="0">
                <a:latin typeface="Gill Sans MT" panose="020B0502020104020203" pitchFamily="34" charset="0"/>
              </a:rPr>
              <a:t>是什么意思，只知道</a:t>
            </a:r>
            <a:r>
              <a:rPr lang="en-US" altLang="zh-CN" sz="1200" dirty="0">
                <a:latin typeface="Gill Sans MT" panose="020B0502020104020203" pitchFamily="34" charset="0"/>
              </a:rPr>
              <a:t>NCHW</a:t>
            </a:r>
            <a:r>
              <a:rPr lang="zh-CN" altLang="en-US" sz="1200" dirty="0">
                <a:latin typeface="Gill Sans MT" panose="020B0502020104020203" pitchFamily="34" charset="0"/>
              </a:rPr>
              <a:t>格式，能解释以下</a:t>
            </a:r>
            <a:r>
              <a:rPr lang="en-US" altLang="zh-CN" sz="1200" dirty="0">
                <a:latin typeface="Gill Sans MT" panose="020B0502020104020203" pitchFamily="34" charset="0"/>
              </a:rPr>
              <a:t>NC4HW4</a:t>
            </a:r>
            <a:r>
              <a:rPr lang="zh-CN" altLang="en-US" sz="1200" dirty="0">
                <a:latin typeface="Gill Sans MT" panose="020B0502020104020203" pitchFamily="34" charset="0"/>
              </a:rPr>
              <a:t>格式吗？</a:t>
            </a:r>
            <a:r>
              <a:rPr lang="en-US" altLang="zh-CN" sz="1200" dirty="0">
                <a:latin typeface="Gill Sans MT" panose="020B0502020104020203" pitchFamily="34" charset="0"/>
              </a:rPr>
              <a:t> </a:t>
            </a:r>
            <a:r>
              <a:rPr lang="en-US" altLang="zh-CN" sz="1200" dirty="0">
                <a:latin typeface="Gill Sans MT" panose="020B0502020104020203" pitchFamily="34" charset="0"/>
                <a:hlinkClick r:id="rId10"/>
              </a:rPr>
              <a:t>https://www.zhihu.com/question/337513515/answer/768632471</a:t>
            </a:r>
            <a:endParaRPr lang="en-US" altLang="zh-CN" sz="1200" dirty="0">
              <a:latin typeface="Gill Sans MT" panose="020B0502020104020203" pitchFamily="34" charset="0"/>
            </a:endParaRPr>
          </a:p>
          <a:p>
            <a:pPr>
              <a:buFont typeface="+mj-lt"/>
              <a:buAutoNum type="arabicPeriod"/>
            </a:pPr>
            <a:r>
              <a:rPr lang="zh-CN" altLang="en-US" sz="1200" dirty="0">
                <a:latin typeface="Gill Sans MT" panose="020B0502020104020203" pitchFamily="34" charset="0"/>
              </a:rPr>
              <a:t>谈谈深度学习框架的数据排布</a:t>
            </a:r>
            <a:r>
              <a:rPr lang="en-US" altLang="zh-CN" sz="1200" dirty="0">
                <a:latin typeface="Gill Sans MT" panose="020B0502020104020203" pitchFamily="34" charset="0"/>
              </a:rPr>
              <a:t> </a:t>
            </a:r>
            <a:r>
              <a:rPr lang="en-US" altLang="zh-CN" sz="1200" dirty="0">
                <a:latin typeface="Gill Sans MT" panose="020B0502020104020203" pitchFamily="34" charset="0"/>
                <a:hlinkClick r:id="rId11"/>
              </a:rPr>
              <a:t>https://zhuanlan.zhihu.com/p/149464086</a:t>
            </a:r>
            <a:endParaRPr lang="en-US" altLang="zh-CN" sz="1200" dirty="0">
              <a:latin typeface="Gill Sans MT" panose="020B0502020104020203" pitchFamily="34" charset="0"/>
            </a:endParaRPr>
          </a:p>
          <a:p>
            <a:pPr>
              <a:buFont typeface="+mj-lt"/>
              <a:buAutoNum type="arabicPeriod"/>
            </a:pPr>
            <a:r>
              <a:rPr lang="zh-CN" altLang="en-US" sz="1200" dirty="0">
                <a:latin typeface="Gill Sans MT" panose="020B0502020104020203" pitchFamily="34" charset="0"/>
              </a:rPr>
              <a:t>数据排布格式</a:t>
            </a:r>
            <a:r>
              <a:rPr lang="en-US" altLang="zh-CN" sz="1200" dirty="0">
                <a:latin typeface="Gill Sans MT" panose="020B0502020104020203" pitchFamily="34" charset="0"/>
              </a:rPr>
              <a:t> </a:t>
            </a:r>
            <a:r>
              <a:rPr lang="en-US" altLang="zh-CN" sz="1200" dirty="0">
                <a:latin typeface="Gill Sans MT" panose="020B0502020104020203" pitchFamily="34" charset="0"/>
                <a:hlinkClick r:id="rId12"/>
              </a:rPr>
              <a:t>https://support.huaweicloud.com/TIKopdevgd_beta/tik1.5_10_0005.html</a:t>
            </a:r>
            <a:endParaRPr lang="en-US" altLang="zh-CN" sz="1200" dirty="0">
              <a:latin typeface="Gill Sans MT" panose="020B0502020104020203" pitchFamily="34" charset="0"/>
            </a:endParaRPr>
          </a:p>
          <a:p>
            <a:pPr>
              <a:buFont typeface="+mj-lt"/>
              <a:buAutoNum type="arabicPeriod"/>
            </a:pPr>
            <a:r>
              <a:rPr lang="zh-CN" altLang="en-US" sz="1200" dirty="0">
                <a:latin typeface="Gill Sans MT" panose="020B0502020104020203" pitchFamily="34" charset="0"/>
              </a:rPr>
              <a:t>数据布局与内存对齐</a:t>
            </a:r>
            <a:r>
              <a:rPr lang="en-US" altLang="zh-CN" sz="1200" dirty="0">
                <a:latin typeface="Gill Sans MT" panose="020B0502020104020203" pitchFamily="34" charset="0"/>
              </a:rPr>
              <a:t> </a:t>
            </a:r>
            <a:r>
              <a:rPr lang="en-US" altLang="zh-CN" sz="1200" dirty="0">
                <a:latin typeface="Gill Sans MT" panose="020B0502020104020203" pitchFamily="34" charset="0"/>
                <a:hlinkClick r:id="rId13"/>
              </a:rPr>
              <a:t>https://books.innohub.top/rustinfo/info/alignment</a:t>
            </a:r>
            <a:endParaRPr lang="en-US" altLang="zh-CN" sz="1200" dirty="0">
              <a:latin typeface="Gill Sans MT" panose="020B0502020104020203" pitchFamily="34" charset="0"/>
            </a:endParaRPr>
          </a:p>
          <a:p>
            <a:pPr>
              <a:buFont typeface="+mj-lt"/>
              <a:buAutoNum type="arabicPeriod"/>
            </a:pPr>
            <a:r>
              <a:rPr lang="en-US" altLang="zh-CN" sz="1200" dirty="0">
                <a:latin typeface="Gill Sans MT" panose="020B0502020104020203" pitchFamily="34" charset="0"/>
                <a:hlinkClick r:id="rId14"/>
              </a:rPr>
              <a:t>https://hughiehao.github.io/2021/10/28/%E5%BC%A0%E9%87%8F%E6%95%B0%E6%8D%AE%E5%AD%98%E5%82%A8%E6%96%B9%E5%BC%8F.html</a:t>
            </a:r>
            <a:endParaRPr lang="en-US" altLang="zh-CN" sz="1200" dirty="0">
              <a:latin typeface="Gill Sans MT" panose="020B0502020104020203" pitchFamily="34" charset="0"/>
            </a:endParaRPr>
          </a:p>
        </p:txBody>
      </p:sp>
    </p:spTree>
    <p:extLst>
      <p:ext uri="{BB962C8B-B14F-4D97-AF65-F5344CB8AC3E}">
        <p14:creationId xmlns:p14="http://schemas.microsoft.com/office/powerpoint/2010/main" val="84383093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6" y="1484784"/>
            <a:ext cx="10963472"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buNone/>
            </a:pPr>
            <a:r>
              <a:rPr lang="en-US" altLang="zh-CN" sz="2400" b="1" dirty="0">
                <a:solidFill>
                  <a:srgbClr val="374154"/>
                </a:solidFill>
                <a:latin typeface="Gill Sans MT" panose="020B0502020104020203" pitchFamily="34" charset="0"/>
              </a:rPr>
              <a:t>Layout Transformation</a:t>
            </a:r>
            <a:r>
              <a:rPr lang="zh-CN" altLang="en-US" sz="2400" b="1" dirty="0">
                <a:solidFill>
                  <a:srgbClr val="374154"/>
                </a:solidFill>
                <a:latin typeface="Gill Sans MT" panose="020B0502020104020203" pitchFamily="34" charset="0"/>
              </a:rPr>
              <a:t> </a:t>
            </a:r>
            <a:r>
              <a:rPr lang="en-US" altLang="zh-CN" sz="2400" b="1" dirty="0">
                <a:solidFill>
                  <a:srgbClr val="374154"/>
                </a:solidFill>
                <a:latin typeface="Gill Sans MT" panose="020B0502020104020203" pitchFamily="34" charset="0"/>
              </a:rPr>
              <a:t>–</a:t>
            </a:r>
            <a:r>
              <a:rPr lang="zh-CN" altLang="en-US" sz="2400" b="1" dirty="0">
                <a:solidFill>
                  <a:srgbClr val="374154"/>
                </a:solidFill>
                <a:latin typeface="Gill Sans MT" panose="020B0502020104020203" pitchFamily="34" charset="0"/>
              </a:rPr>
              <a:t> 布局转换</a:t>
            </a:r>
            <a:endParaRPr lang="en-US" altLang="zh-CN" sz="2000" b="1" dirty="0">
              <a:solidFill>
                <a:srgbClr val="374154"/>
              </a:solidFill>
              <a:latin typeface="Gill Sans MT" panose="020B0502020104020203" pitchFamily="34" charset="0"/>
            </a:endParaRPr>
          </a:p>
          <a:p>
            <a:pPr lvl="1"/>
            <a:r>
              <a:rPr lang="zh-CN" altLang="en-US" sz="2000" dirty="0">
                <a:solidFill>
                  <a:srgbClr val="374154"/>
                </a:solidFill>
                <a:latin typeface="Gill Sans MT" panose="020B0502020104020203" pitchFamily="34" charset="0"/>
              </a:rPr>
              <a:t>数据内存排布</a:t>
            </a:r>
            <a:endParaRPr lang="en-US" altLang="zh-CN" sz="2000" dirty="0">
              <a:solidFill>
                <a:srgbClr val="374154"/>
              </a:solidFill>
              <a:latin typeface="Gill Sans MT" panose="020B0502020104020203" pitchFamily="34" charset="0"/>
            </a:endParaRPr>
          </a:p>
          <a:p>
            <a:pPr lvl="1"/>
            <a:r>
              <a:rPr lang="zh-CN" altLang="en-US" sz="2000" dirty="0">
                <a:solidFill>
                  <a:srgbClr val="374154"/>
                </a:solidFill>
                <a:latin typeface="Gill Sans MT" panose="020B0502020104020203" pitchFamily="34" charset="0"/>
              </a:rPr>
              <a:t>张量数据布局</a:t>
            </a:r>
            <a:endParaRPr lang="en-US" altLang="zh-CN" sz="2000" dirty="0">
              <a:solidFill>
                <a:srgbClr val="374154"/>
              </a:solidFill>
              <a:latin typeface="Gill Sans MT" panose="020B0502020104020203" pitchFamily="34" charset="0"/>
            </a:endParaRPr>
          </a:p>
          <a:p>
            <a:pPr lvl="1"/>
            <a:r>
              <a:rPr lang="en-US" altLang="zh-CN" sz="2000" dirty="0">
                <a:solidFill>
                  <a:srgbClr val="374154"/>
                </a:solidFill>
                <a:latin typeface="Gill Sans MT" panose="020B0502020104020203" pitchFamily="34" charset="0"/>
              </a:rPr>
              <a:t>NCHW</a:t>
            </a:r>
            <a:r>
              <a:rPr lang="zh-CN" altLang="en-US" sz="2000" dirty="0">
                <a:solidFill>
                  <a:srgbClr val="374154"/>
                </a:solidFill>
                <a:latin typeface="Gill Sans MT" panose="020B0502020104020203" pitchFamily="34" charset="0"/>
              </a:rPr>
              <a:t>与</a:t>
            </a:r>
            <a:r>
              <a:rPr lang="en-US" altLang="zh-CN" sz="2000" dirty="0">
                <a:solidFill>
                  <a:srgbClr val="374154"/>
                </a:solidFill>
                <a:latin typeface="Gill Sans MT" panose="020B0502020104020203" pitchFamily="34" charset="0"/>
              </a:rPr>
              <a:t>NHWC</a:t>
            </a:r>
          </a:p>
          <a:p>
            <a:pPr lvl="1"/>
            <a:r>
              <a:rPr lang="zh-CN" altLang="en-US" sz="2000" dirty="0">
                <a:solidFill>
                  <a:srgbClr val="374154"/>
                </a:solidFill>
                <a:latin typeface="Gill Sans MT" panose="020B0502020104020203" pitchFamily="34" charset="0"/>
              </a:rPr>
              <a:t>华为昇腾数据排布</a:t>
            </a:r>
            <a:endParaRPr lang="en-US" altLang="zh-CN" sz="2000" dirty="0">
              <a:solidFill>
                <a:srgbClr val="374154"/>
              </a:solidFill>
              <a:latin typeface="Gill Sans MT" panose="020B0502020104020203" pitchFamily="34" charset="0"/>
            </a:endParaRPr>
          </a:p>
          <a:p>
            <a:pPr lvl="1"/>
            <a:r>
              <a:rPr lang="zh-CN" altLang="en-US" sz="2000" dirty="0">
                <a:solidFill>
                  <a:srgbClr val="374154"/>
                </a:solidFill>
                <a:latin typeface="Gill Sans MT" panose="020B0502020104020203" pitchFamily="34" charset="0"/>
              </a:rPr>
              <a:t>编译布局转换优化</a:t>
            </a: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237861045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FF796-7B23-5145-B43F-E081C1C5A3DF}"/>
              </a:ext>
            </a:extLst>
          </p:cNvPr>
          <p:cNvSpPr>
            <a:spLocks noGrp="1"/>
          </p:cNvSpPr>
          <p:nvPr>
            <p:ph type="title"/>
          </p:nvPr>
        </p:nvSpPr>
        <p:spPr/>
        <p:txBody>
          <a:bodyPr/>
          <a:lstStyle/>
          <a:p>
            <a:r>
              <a:rPr kumimoji="1" lang="en-US" altLang="zh-CN" dirty="0"/>
              <a:t>Where are we?</a:t>
            </a:r>
            <a:endParaRPr kumimoji="1" lang="zh-CN" altLang="en-US" dirty="0"/>
          </a:p>
        </p:txBody>
      </p:sp>
      <p:pic>
        <p:nvPicPr>
          <p:cNvPr id="4" name="图片 3">
            <a:extLst>
              <a:ext uri="{FF2B5EF4-FFF2-40B4-BE49-F238E27FC236}">
                <a16:creationId xmlns:a16="http://schemas.microsoft.com/office/drawing/2014/main" id="{A2C8BD54-8B15-C443-BC42-AC9C4E216A6F}"/>
              </a:ext>
            </a:extLst>
          </p:cNvPr>
          <p:cNvPicPr>
            <a:picLocks noChangeAspect="1"/>
          </p:cNvPicPr>
          <p:nvPr/>
        </p:nvPicPr>
        <p:blipFill>
          <a:blip r:embed="rId2"/>
          <a:stretch>
            <a:fillRect/>
          </a:stretch>
        </p:blipFill>
        <p:spPr>
          <a:xfrm>
            <a:off x="913805" y="836712"/>
            <a:ext cx="9145016" cy="5708416"/>
          </a:xfrm>
          <a:prstGeom prst="rect">
            <a:avLst/>
          </a:prstGeom>
        </p:spPr>
      </p:pic>
    </p:spTree>
    <p:extLst>
      <p:ext uri="{BB962C8B-B14F-4D97-AF65-F5344CB8AC3E}">
        <p14:creationId xmlns:p14="http://schemas.microsoft.com/office/powerpoint/2010/main" val="2474667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a:xfrm>
            <a:off x="623635" y="980728"/>
            <a:ext cx="10731328" cy="5029792"/>
          </a:xfrm>
        </p:spPr>
        <p:txBody>
          <a:bodyPr anchor="ctr"/>
          <a:lstStyle/>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数据内存排布</a:t>
            </a:r>
          </a:p>
        </p:txBody>
      </p:sp>
    </p:spTree>
    <p:extLst>
      <p:ext uri="{BB962C8B-B14F-4D97-AF65-F5344CB8AC3E}">
        <p14:creationId xmlns:p14="http://schemas.microsoft.com/office/powerpoint/2010/main" val="172649562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15D5254-5263-C54C-87A6-CF1296F3E77A}"/>
              </a:ext>
            </a:extLst>
          </p:cNvPr>
          <p:cNvSpPr>
            <a:spLocks noGrp="1"/>
          </p:cNvSpPr>
          <p:nvPr>
            <p:ph type="title"/>
          </p:nvPr>
        </p:nvSpPr>
        <p:spPr/>
        <p:txBody>
          <a:bodyPr/>
          <a:lstStyle/>
          <a:p>
            <a:r>
              <a:rPr lang="zh-CN" altLang="en-US" dirty="0">
                <a:latin typeface="Gill Sans MT" panose="020B0502020104020203" pitchFamily="34" charset="0"/>
              </a:rPr>
              <a:t>什么是内存对齐？</a:t>
            </a:r>
            <a:endParaRPr lang="zh-CN" altLang="en-US" dirty="0"/>
          </a:p>
        </p:txBody>
      </p:sp>
      <p:sp>
        <p:nvSpPr>
          <p:cNvPr id="3" name="内容占位符 2">
            <a:extLst>
              <a:ext uri="{FF2B5EF4-FFF2-40B4-BE49-F238E27FC236}">
                <a16:creationId xmlns:a16="http://schemas.microsoft.com/office/drawing/2014/main" id="{4AFDBA3F-EC21-EB41-9B6F-CC4383B03AAA}"/>
              </a:ext>
            </a:extLst>
          </p:cNvPr>
          <p:cNvSpPr>
            <a:spLocks noGrp="1"/>
          </p:cNvSpPr>
          <p:nvPr>
            <p:ph sz="half" idx="1"/>
          </p:nvPr>
        </p:nvSpPr>
        <p:spPr/>
        <p:txBody>
          <a:bodyPr/>
          <a:lstStyle/>
          <a:p>
            <a:pPr>
              <a:lnSpc>
                <a:spcPct val="150000"/>
              </a:lnSpc>
            </a:pPr>
            <a:r>
              <a:rPr lang="zh-CN" altLang="en-US" sz="1800" dirty="0"/>
              <a:t>内存对齐和数据在内存中的位置有关。内存对齐以字节为单位进行，一个变量的内存地址如果正好等于它的长度的整数倍，则称为自然对齐。</a:t>
            </a:r>
            <a:endParaRPr lang="en-US" altLang="zh-CN" sz="1800" dirty="0"/>
          </a:p>
          <a:p>
            <a:pPr>
              <a:lnSpc>
                <a:spcPct val="150000"/>
              </a:lnSpc>
            </a:pPr>
            <a:r>
              <a:rPr lang="zh-CN" altLang="en-US" sz="1800" dirty="0"/>
              <a:t>在</a:t>
            </a:r>
            <a:r>
              <a:rPr lang="en-US" altLang="zh-CN" sz="1800" dirty="0"/>
              <a:t>32</a:t>
            </a:r>
            <a:r>
              <a:rPr lang="zh-CN" altLang="en-US" sz="1800" dirty="0"/>
              <a:t>位</a:t>
            </a:r>
            <a:r>
              <a:rPr lang="en-US" altLang="zh-CN" sz="1800" dirty="0"/>
              <a:t>CPU</a:t>
            </a:r>
            <a:r>
              <a:rPr lang="zh-CN" altLang="en-US" sz="1800" dirty="0"/>
              <a:t>下，一个</a:t>
            </a:r>
            <a:r>
              <a:rPr lang="en-US" altLang="zh-CN" sz="1800" dirty="0"/>
              <a:t>u32</a:t>
            </a:r>
            <a:r>
              <a:rPr lang="zh-CN" altLang="en-US" sz="1800" dirty="0"/>
              <a:t>的内存地址为</a:t>
            </a:r>
            <a:r>
              <a:rPr lang="en-US" altLang="zh-CN" sz="1800" dirty="0"/>
              <a:t>0x00000004 </a:t>
            </a:r>
            <a:r>
              <a:rPr lang="zh-CN" altLang="en-US" sz="1800" dirty="0"/>
              <a:t>，则属于自然对齐。内存空间按照字节进行划分，理论上可以从任意地址开始读取，实际上会要求读取数据的首地址时某一个值的整数倍。</a:t>
            </a:r>
          </a:p>
        </p:txBody>
      </p:sp>
      <p:pic>
        <p:nvPicPr>
          <p:cNvPr id="6" name="图片 5">
            <a:extLst>
              <a:ext uri="{FF2B5EF4-FFF2-40B4-BE49-F238E27FC236}">
                <a16:creationId xmlns:a16="http://schemas.microsoft.com/office/drawing/2014/main" id="{CE0320AC-5A9E-4247-AD98-F6DABB51715C}"/>
              </a:ext>
            </a:extLst>
          </p:cNvPr>
          <p:cNvPicPr>
            <a:picLocks noChangeAspect="1"/>
          </p:cNvPicPr>
          <p:nvPr/>
        </p:nvPicPr>
        <p:blipFill>
          <a:blip r:embed="rId2"/>
          <a:stretch>
            <a:fillRect/>
          </a:stretch>
        </p:blipFill>
        <p:spPr>
          <a:xfrm>
            <a:off x="2714005" y="3068960"/>
            <a:ext cx="7759030" cy="3235280"/>
          </a:xfrm>
          <a:prstGeom prst="rect">
            <a:avLst/>
          </a:prstGeom>
        </p:spPr>
      </p:pic>
    </p:spTree>
    <p:extLst>
      <p:ext uri="{BB962C8B-B14F-4D97-AF65-F5344CB8AC3E}">
        <p14:creationId xmlns:p14="http://schemas.microsoft.com/office/powerpoint/2010/main" val="156107555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AE46A4-3A62-2C45-A467-D5972C7A38FB}"/>
              </a:ext>
            </a:extLst>
          </p:cNvPr>
          <p:cNvSpPr>
            <a:spLocks noGrp="1"/>
          </p:cNvSpPr>
          <p:nvPr>
            <p:ph type="title"/>
          </p:nvPr>
        </p:nvSpPr>
        <p:spPr/>
        <p:txBody>
          <a:bodyPr/>
          <a:lstStyle/>
          <a:p>
            <a:r>
              <a:rPr kumimoji="1" lang="zh-CN" altLang="en-US" dirty="0"/>
              <a:t>为什么要内存对齐？</a:t>
            </a:r>
          </a:p>
        </p:txBody>
      </p:sp>
      <p:sp>
        <p:nvSpPr>
          <p:cNvPr id="3" name="内容占位符 2">
            <a:extLst>
              <a:ext uri="{FF2B5EF4-FFF2-40B4-BE49-F238E27FC236}">
                <a16:creationId xmlns:a16="http://schemas.microsoft.com/office/drawing/2014/main" id="{D63CF6DF-5717-2C47-AC94-3765A92896DA}"/>
              </a:ext>
            </a:extLst>
          </p:cNvPr>
          <p:cNvSpPr>
            <a:spLocks noGrp="1"/>
          </p:cNvSpPr>
          <p:nvPr>
            <p:ph sz="half" idx="1"/>
          </p:nvPr>
        </p:nvSpPr>
        <p:spPr/>
        <p:txBody>
          <a:bodyPr/>
          <a:lstStyle/>
          <a:p>
            <a:pPr>
              <a:lnSpc>
                <a:spcPct val="150000"/>
              </a:lnSpc>
            </a:pPr>
            <a:r>
              <a:rPr lang="zh-CN" altLang="en-US" dirty="0"/>
              <a:t>尽管内存以字节为单位，现代处理器的内存子系统仅限于以字的大小的力度和对齐方式访问，处理器按照字节块的方式读取内存。一般按照</a:t>
            </a:r>
            <a:r>
              <a:rPr lang="en-US" altLang="zh-CN" dirty="0"/>
              <a:t>2, 4,8, 16 </a:t>
            </a:r>
            <a:r>
              <a:rPr lang="zh-CN" altLang="en-US" dirty="0"/>
              <a:t>字节为粒度进行内存读取。合理的内存对齐可以高效的利用硬件性能。</a:t>
            </a:r>
            <a:endParaRPr kumimoji="1" lang="zh-CN" altLang="en-US" dirty="0"/>
          </a:p>
        </p:txBody>
      </p:sp>
    </p:spTree>
    <p:extLst>
      <p:ext uri="{BB962C8B-B14F-4D97-AF65-F5344CB8AC3E}">
        <p14:creationId xmlns:p14="http://schemas.microsoft.com/office/powerpoint/2010/main" val="792906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21201D3-6A4D-B94C-AE60-A8D88B491105}"/>
              </a:ext>
            </a:extLst>
          </p:cNvPr>
          <p:cNvSpPr>
            <a:spLocks noGrp="1"/>
          </p:cNvSpPr>
          <p:nvPr>
            <p:ph type="title"/>
          </p:nvPr>
        </p:nvSpPr>
        <p:spPr/>
        <p:txBody>
          <a:bodyPr/>
          <a:lstStyle/>
          <a:p>
            <a:r>
              <a:rPr kumimoji="1" lang="zh-CN" altLang="en-US" dirty="0"/>
              <a:t>为什么要内存对齐？</a:t>
            </a:r>
            <a:endParaRPr lang="zh-CN" altLang="en-US" dirty="0"/>
          </a:p>
        </p:txBody>
      </p:sp>
      <p:sp>
        <p:nvSpPr>
          <p:cNvPr id="6" name="内容占位符 5">
            <a:extLst>
              <a:ext uri="{FF2B5EF4-FFF2-40B4-BE49-F238E27FC236}">
                <a16:creationId xmlns:a16="http://schemas.microsoft.com/office/drawing/2014/main" id="{E645A82E-09EC-5949-8607-BC56C02F097E}"/>
              </a:ext>
            </a:extLst>
          </p:cNvPr>
          <p:cNvSpPr>
            <a:spLocks noGrp="1"/>
          </p:cNvSpPr>
          <p:nvPr>
            <p:ph sz="half" idx="1"/>
          </p:nvPr>
        </p:nvSpPr>
        <p:spPr/>
        <p:txBody>
          <a:bodyPr/>
          <a:lstStyle/>
          <a:p>
            <a:pPr>
              <a:lnSpc>
                <a:spcPct val="150000"/>
              </a:lnSpc>
            </a:pPr>
            <a:r>
              <a:rPr lang="zh-CN" altLang="en-US" dirty="0"/>
              <a:t>以</a:t>
            </a:r>
            <a:r>
              <a:rPr lang="en-US" altLang="zh-CN" dirty="0"/>
              <a:t>4</a:t>
            </a:r>
            <a:r>
              <a:rPr lang="zh-CN" altLang="en-US" dirty="0"/>
              <a:t>字节存取粒度的处理器为例，读取一个</a:t>
            </a:r>
            <a:r>
              <a:rPr lang="en-US" altLang="zh-CN" dirty="0"/>
              <a:t>int</a:t>
            </a:r>
            <a:r>
              <a:rPr lang="zh-CN" altLang="en-US" dirty="0"/>
              <a:t>变量（</a:t>
            </a:r>
            <a:r>
              <a:rPr lang="en-US" altLang="zh-CN" dirty="0"/>
              <a:t>32bit </a:t>
            </a:r>
            <a:r>
              <a:rPr lang="zh-CN" altLang="en-US" dirty="0"/>
              <a:t>系统）</a:t>
            </a:r>
            <a:r>
              <a:rPr lang="en-US" altLang="zh-CN" dirty="0"/>
              <a:t>, </a:t>
            </a:r>
            <a:r>
              <a:rPr lang="zh-CN" altLang="en-US" dirty="0"/>
              <a:t>处理器只能从</a:t>
            </a:r>
            <a:r>
              <a:rPr lang="en-US" altLang="zh-CN" dirty="0"/>
              <a:t>4</a:t>
            </a:r>
            <a:r>
              <a:rPr lang="zh-CN" altLang="en-US" dirty="0"/>
              <a:t>的倍数的地址开始。假如没有内存对齐机制，将一个</a:t>
            </a:r>
            <a:r>
              <a:rPr lang="en-US" altLang="zh-CN" dirty="0"/>
              <a:t>int</a:t>
            </a:r>
            <a:r>
              <a:rPr lang="zh-CN" altLang="en-US" dirty="0"/>
              <a:t>放在地址为</a:t>
            </a:r>
            <a:r>
              <a:rPr lang="en-US" altLang="zh-CN" dirty="0"/>
              <a:t>1</a:t>
            </a:r>
            <a:r>
              <a:rPr lang="zh-CN" altLang="en-US" dirty="0"/>
              <a:t>的位置。现在读取该</a:t>
            </a:r>
            <a:r>
              <a:rPr lang="en-US" altLang="zh-CN" dirty="0"/>
              <a:t>int</a:t>
            </a:r>
            <a:r>
              <a:rPr lang="zh-CN" altLang="en-US" dirty="0"/>
              <a:t>时，需要两次内存访问。第一次从</a:t>
            </a:r>
            <a:r>
              <a:rPr lang="en-US" altLang="zh-CN" dirty="0"/>
              <a:t>0</a:t>
            </a:r>
            <a:r>
              <a:rPr lang="zh-CN" altLang="en-US" dirty="0"/>
              <a:t>地址读取，剔除首个字节，第二次从</a:t>
            </a:r>
            <a:r>
              <a:rPr lang="en-US" altLang="zh-CN" dirty="0"/>
              <a:t>4</a:t>
            </a:r>
            <a:r>
              <a:rPr lang="zh-CN" altLang="en-US" dirty="0"/>
              <a:t>地址读取，只取首个字节；最后两下的两块数据合并入寄存器，需要大量工作。</a:t>
            </a:r>
          </a:p>
        </p:txBody>
      </p:sp>
      <p:pic>
        <p:nvPicPr>
          <p:cNvPr id="2" name="图片 1">
            <a:extLst>
              <a:ext uri="{FF2B5EF4-FFF2-40B4-BE49-F238E27FC236}">
                <a16:creationId xmlns:a16="http://schemas.microsoft.com/office/drawing/2014/main" id="{B987D631-E45A-434B-BBE8-0E135641E670}"/>
              </a:ext>
            </a:extLst>
          </p:cNvPr>
          <p:cNvPicPr>
            <a:picLocks noChangeAspect="1"/>
          </p:cNvPicPr>
          <p:nvPr/>
        </p:nvPicPr>
        <p:blipFill rotWithShape="1">
          <a:blip r:embed="rId2"/>
          <a:srcRect t="20189"/>
          <a:stretch/>
        </p:blipFill>
        <p:spPr>
          <a:xfrm>
            <a:off x="1633885" y="3356992"/>
            <a:ext cx="8928992" cy="3283559"/>
          </a:xfrm>
          <a:prstGeom prst="rect">
            <a:avLst/>
          </a:prstGeom>
        </p:spPr>
      </p:pic>
    </p:spTree>
    <p:extLst>
      <p:ext uri="{BB962C8B-B14F-4D97-AF65-F5344CB8AC3E}">
        <p14:creationId xmlns:p14="http://schemas.microsoft.com/office/powerpoint/2010/main" val="2142530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5350D51-5FB9-0542-8E60-A8444137CA0F}"/>
              </a:ext>
            </a:extLst>
          </p:cNvPr>
          <p:cNvSpPr>
            <a:spLocks noGrp="1"/>
          </p:cNvSpPr>
          <p:nvPr>
            <p:ph type="title"/>
          </p:nvPr>
        </p:nvSpPr>
        <p:spPr/>
        <p:txBody>
          <a:bodyPr/>
          <a:lstStyle/>
          <a:p>
            <a:r>
              <a:rPr kumimoji="1" lang="zh-CN" altLang="en-US" dirty="0"/>
              <a:t>为什么要内存对齐？</a:t>
            </a:r>
            <a:endParaRPr lang="zh-CN" altLang="en-US" dirty="0"/>
          </a:p>
        </p:txBody>
      </p:sp>
      <p:sp>
        <p:nvSpPr>
          <p:cNvPr id="6" name="内容占位符 5">
            <a:extLst>
              <a:ext uri="{FF2B5EF4-FFF2-40B4-BE49-F238E27FC236}">
                <a16:creationId xmlns:a16="http://schemas.microsoft.com/office/drawing/2014/main" id="{3230F817-A0DD-564F-89DF-5035D38C9F60}"/>
              </a:ext>
            </a:extLst>
          </p:cNvPr>
          <p:cNvSpPr>
            <a:spLocks noGrp="1"/>
          </p:cNvSpPr>
          <p:nvPr>
            <p:ph sz="half" idx="1"/>
          </p:nvPr>
        </p:nvSpPr>
        <p:spPr/>
        <p:txBody>
          <a:bodyPr/>
          <a:lstStyle/>
          <a:p>
            <a:r>
              <a:rPr lang="zh-CN" altLang="en-US" dirty="0"/>
              <a:t>有了严格的内存对齐，</a:t>
            </a:r>
            <a:r>
              <a:rPr lang="en-US" altLang="zh-CN" dirty="0"/>
              <a:t>int</a:t>
            </a:r>
            <a:r>
              <a:rPr lang="zh-CN" altLang="en-US" dirty="0"/>
              <a:t>必须按照对其规则进行存储，起始位置必须是</a:t>
            </a:r>
            <a:r>
              <a:rPr lang="en-US" altLang="zh-CN" dirty="0"/>
              <a:t>4</a:t>
            </a:r>
            <a:r>
              <a:rPr lang="zh-CN" altLang="en-US" dirty="0"/>
              <a:t>的整数倍，只需要进行一次读取：</a:t>
            </a:r>
          </a:p>
        </p:txBody>
      </p:sp>
      <p:pic>
        <p:nvPicPr>
          <p:cNvPr id="2" name="图片 1">
            <a:extLst>
              <a:ext uri="{FF2B5EF4-FFF2-40B4-BE49-F238E27FC236}">
                <a16:creationId xmlns:a16="http://schemas.microsoft.com/office/drawing/2014/main" id="{DADCA33C-97CB-BE46-8F12-2F3BA096974A}"/>
              </a:ext>
            </a:extLst>
          </p:cNvPr>
          <p:cNvPicPr>
            <a:picLocks noChangeAspect="1"/>
          </p:cNvPicPr>
          <p:nvPr/>
        </p:nvPicPr>
        <p:blipFill>
          <a:blip r:embed="rId2"/>
          <a:stretch>
            <a:fillRect/>
          </a:stretch>
        </p:blipFill>
        <p:spPr>
          <a:xfrm>
            <a:off x="3444081" y="2708920"/>
            <a:ext cx="5308600" cy="3073400"/>
          </a:xfrm>
          <a:prstGeom prst="rect">
            <a:avLst/>
          </a:prstGeom>
        </p:spPr>
      </p:pic>
    </p:spTree>
    <p:extLst>
      <p:ext uri="{BB962C8B-B14F-4D97-AF65-F5344CB8AC3E}">
        <p14:creationId xmlns:p14="http://schemas.microsoft.com/office/powerpoint/2010/main" val="22711410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34282</TotalTime>
  <Words>1608</Words>
  <Application>Microsoft Macintosh PowerPoint</Application>
  <PresentationFormat>自定义</PresentationFormat>
  <Paragraphs>89</Paragraphs>
  <Slides>25</Slides>
  <Notes>1</Notes>
  <HiddenSlides>0</HiddenSlides>
  <MMClips>0</MMClips>
  <ScaleCrop>false</ScaleCrop>
  <HeadingPairs>
    <vt:vector size="6" baseType="variant">
      <vt:variant>
        <vt:lpstr>已用的字体</vt:lpstr>
      </vt:variant>
      <vt:variant>
        <vt:i4>13</vt:i4>
      </vt:variant>
      <vt:variant>
        <vt:lpstr>主题</vt:lpstr>
      </vt:variant>
      <vt:variant>
        <vt:i4>6</vt:i4>
      </vt:variant>
      <vt:variant>
        <vt:lpstr>幻灯片标题</vt:lpstr>
      </vt:variant>
      <vt:variant>
        <vt:i4>25</vt:i4>
      </vt:variant>
    </vt:vector>
  </HeadingPairs>
  <TitlesOfParts>
    <vt:vector size="44" baseType="lpstr">
      <vt:lpstr>黑体</vt:lpstr>
      <vt:lpstr>华文细黑</vt:lpstr>
      <vt:lpstr>Microsoft YaHei</vt:lpstr>
      <vt:lpstr>Microsoft YaHei</vt:lpstr>
      <vt:lpstr>FrutigerNext LT Bold</vt:lpstr>
      <vt:lpstr>FrutigerNext LT Light</vt:lpstr>
      <vt:lpstr>FrutigerNext LT Medium</vt:lpstr>
      <vt:lpstr>Arial</vt:lpstr>
      <vt:lpstr>Calibri</vt:lpstr>
      <vt:lpstr>Futura Medium</vt:lpstr>
      <vt:lpstr>Gill Sans MT</vt:lpstr>
      <vt:lpstr>Stentiga</vt:lpstr>
      <vt:lpstr>Wingdings</vt:lpstr>
      <vt:lpstr>Title1</vt:lpstr>
      <vt:lpstr>Title2</vt:lpstr>
      <vt:lpstr>content01</vt:lpstr>
      <vt:lpstr>Content02</vt:lpstr>
      <vt:lpstr>code01</vt:lpstr>
      <vt:lpstr>Thankyou</vt:lpstr>
      <vt:lpstr>AI编译器-系列之前端优化</vt:lpstr>
      <vt:lpstr>PowerPoint 演示文稿</vt:lpstr>
      <vt:lpstr>PowerPoint 演示文稿</vt:lpstr>
      <vt:lpstr>Where are we?</vt:lpstr>
      <vt:lpstr>PowerPoint 演示文稿</vt:lpstr>
      <vt:lpstr>什么是内存对齐？</vt:lpstr>
      <vt:lpstr>为什么要内存对齐？</vt:lpstr>
      <vt:lpstr>为什么要内存对齐？</vt:lpstr>
      <vt:lpstr>为什么要内存对齐？</vt:lpstr>
      <vt:lpstr>以 bit 大小粒度进行内存访存？</vt:lpstr>
      <vt:lpstr>PowerPoint 演示文稿</vt:lpstr>
      <vt:lpstr>张量与内存排布</vt:lpstr>
      <vt:lpstr>行优先和列优先排布方式</vt:lpstr>
      <vt:lpstr>行优先和列优先排布方式</vt:lpstr>
      <vt:lpstr>行优先和列优先排布方式</vt:lpstr>
      <vt:lpstr>PowerPoint 演示文稿</vt:lpstr>
      <vt:lpstr>Why</vt:lpstr>
      <vt:lpstr>NCHW</vt:lpstr>
      <vt:lpstr>NCHW</vt:lpstr>
      <vt:lpstr>NHWC</vt:lpstr>
      <vt:lpstr>NHWC</vt:lpstr>
      <vt:lpstr>框架的默认选择</vt:lpstr>
      <vt:lpstr>连续与非连续问题</vt:lpstr>
      <vt:lpstr>Reference</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5502</cp:revision>
  <dcterms:created xsi:type="dcterms:W3CDTF">2015-01-14T10:38:57Z</dcterms:created>
  <dcterms:modified xsi:type="dcterms:W3CDTF">2022-12-17T05:08:02Z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