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5"/>
  </p:notesMasterIdLst>
  <p:handoutMasterIdLst>
    <p:handoutMasterId r:id="rId16"/>
  </p:handoutMasterIdLst>
  <p:sldIdLst>
    <p:sldId id="1779" r:id="rId7"/>
    <p:sldId id="2073" r:id="rId8"/>
    <p:sldId id="2040" r:id="rId9"/>
    <p:sldId id="739" r:id="rId10"/>
    <p:sldId id="2070" r:id="rId11"/>
    <p:sldId id="2072" r:id="rId12"/>
    <p:sldId id="2071" r:id="rId13"/>
    <p:sldId id="680" r:id="rId14"/>
  </p:sldIdLst>
  <p:sldSz cx="12196763" cy="6858000"/>
  <p:notesSz cx="6805613" cy="9939338"/>
  <p:custDataLst>
    <p:tags r:id="rId17"/>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3" autoAdjust="0"/>
    <p:restoredTop sz="96291" autoAdjust="0"/>
  </p:normalViewPr>
  <p:slideViewPr>
    <p:cSldViewPr showGuides="1">
      <p:cViewPr varScale="1">
        <p:scale>
          <a:sx n="118" d="100"/>
          <a:sy n="118" d="100"/>
        </p:scale>
        <p:origin x="240" y="29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2022/12/21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8</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8</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4403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39805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6552728"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Summary</a:t>
            </a: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F796-7B23-5145-B43F-E081C1C5A3DF}"/>
              </a:ext>
            </a:extLst>
          </p:cNvPr>
          <p:cNvSpPr>
            <a:spLocks noGrp="1"/>
          </p:cNvSpPr>
          <p:nvPr>
            <p:ph type="title"/>
          </p:nvPr>
        </p:nvSpPr>
        <p:spPr/>
        <p:txBody>
          <a:bodyPr/>
          <a:lstStyle/>
          <a:p>
            <a:r>
              <a:rPr kumimoji="1" lang="en-US" altLang="zh-CN" dirty="0"/>
              <a:t>Where are we?</a:t>
            </a:r>
            <a:endParaRPr kumimoji="1" lang="zh-CN" altLang="en-US" dirty="0"/>
          </a:p>
        </p:txBody>
      </p:sp>
      <p:sp>
        <p:nvSpPr>
          <p:cNvPr id="3" name="内容占位符 2">
            <a:extLst>
              <a:ext uri="{FF2B5EF4-FFF2-40B4-BE49-F238E27FC236}">
                <a16:creationId xmlns:a16="http://schemas.microsoft.com/office/drawing/2014/main" id="{44383A5D-16A7-F149-A2D2-03D458702B7B}"/>
              </a:ext>
            </a:extLst>
          </p:cNvPr>
          <p:cNvSpPr>
            <a:spLocks noGrp="1"/>
          </p:cNvSpPr>
          <p:nvPr>
            <p:ph sz="half" idx="1"/>
          </p:nvPr>
        </p:nvSpPr>
        <p:spPr/>
        <p:txBody>
          <a:bodyPr/>
          <a:lstStyle/>
          <a:p>
            <a:r>
              <a:rPr lang="zh-CN" altLang="en-US" dirty="0"/>
              <a:t>图层优化</a:t>
            </a:r>
            <a:r>
              <a:rPr lang="en-US" altLang="zh-CN" dirty="0"/>
              <a:t>/</a:t>
            </a:r>
            <a:r>
              <a:rPr lang="zh-CN" altLang="en-US" dirty="0"/>
              <a:t>前端优化</a:t>
            </a:r>
            <a:r>
              <a:rPr lang="en-US" altLang="zh-CN" dirty="0"/>
              <a:t>/</a:t>
            </a:r>
            <a:r>
              <a:rPr lang="zh-CN" altLang="en-US" dirty="0"/>
              <a:t>计算图优化</a:t>
            </a:r>
          </a:p>
        </p:txBody>
      </p:sp>
    </p:spTree>
    <p:extLst>
      <p:ext uri="{BB962C8B-B14F-4D97-AF65-F5344CB8AC3E}">
        <p14:creationId xmlns:p14="http://schemas.microsoft.com/office/powerpoint/2010/main" val="2771694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F796-7B23-5145-B43F-E081C1C5A3DF}"/>
              </a:ext>
            </a:extLst>
          </p:cNvPr>
          <p:cNvSpPr>
            <a:spLocks noGrp="1"/>
          </p:cNvSpPr>
          <p:nvPr>
            <p:ph type="title"/>
          </p:nvPr>
        </p:nvSpPr>
        <p:spPr/>
        <p:txBody>
          <a:bodyPr/>
          <a:lstStyle/>
          <a:p>
            <a:r>
              <a:rPr kumimoji="1" lang="en-US" altLang="zh-CN" dirty="0"/>
              <a:t>Where are we?</a:t>
            </a:r>
            <a:endParaRPr kumimoji="1" lang="zh-CN" altLang="en-US" dirty="0"/>
          </a:p>
        </p:txBody>
      </p:sp>
      <p:pic>
        <p:nvPicPr>
          <p:cNvPr id="4" name="图片 3">
            <a:extLst>
              <a:ext uri="{FF2B5EF4-FFF2-40B4-BE49-F238E27FC236}">
                <a16:creationId xmlns:a16="http://schemas.microsoft.com/office/drawing/2014/main" id="{A2C8BD54-8B15-C443-BC42-AC9C4E216A6F}"/>
              </a:ext>
            </a:extLst>
          </p:cNvPr>
          <p:cNvPicPr>
            <a:picLocks noChangeAspect="1"/>
          </p:cNvPicPr>
          <p:nvPr/>
        </p:nvPicPr>
        <p:blipFill>
          <a:blip r:embed="rId2"/>
          <a:stretch>
            <a:fillRect/>
          </a:stretch>
        </p:blipFill>
        <p:spPr>
          <a:xfrm>
            <a:off x="913805" y="836712"/>
            <a:ext cx="9145016" cy="5708416"/>
          </a:xfrm>
          <a:prstGeom prst="rect">
            <a:avLst/>
          </a:prstGeom>
        </p:spPr>
      </p:pic>
    </p:spTree>
    <p:extLst>
      <p:ext uri="{BB962C8B-B14F-4D97-AF65-F5344CB8AC3E}">
        <p14:creationId xmlns:p14="http://schemas.microsoft.com/office/powerpoint/2010/main" val="183245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Algebraic</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Reduced</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Simplify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Algebraic</a:t>
            </a:r>
          </a:p>
        </p:txBody>
      </p:sp>
      <p:sp>
        <p:nvSpPr>
          <p:cNvPr id="2" name="左大括号 1">
            <a:extLst>
              <a:ext uri="{FF2B5EF4-FFF2-40B4-BE49-F238E27FC236}">
                <a16:creationId xmlns:a16="http://schemas.microsoft.com/office/drawing/2014/main" id="{64A86C9E-2F2B-7740-B571-DA060317FE32}"/>
              </a:ext>
            </a:extLst>
          </p:cNvPr>
          <p:cNvSpPr/>
          <p:nvPr/>
        </p:nvSpPr>
        <p:spPr bwMode="auto">
          <a:xfrm rot="16200000">
            <a:off x="3288456" y="2822599"/>
            <a:ext cx="224408" cy="4541662"/>
          </a:xfrm>
          <a:prstGeom prst="leftBrac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149A693D-1F19-2E4F-B7B4-A5710C2FC779}"/>
              </a:ext>
            </a:extLst>
          </p:cNvPr>
          <p:cNvSpPr/>
          <p:nvPr/>
        </p:nvSpPr>
        <p:spPr>
          <a:xfrm>
            <a:off x="2041126" y="5398166"/>
            <a:ext cx="2723823" cy="430887"/>
          </a:xfrm>
          <a:prstGeom prst="rect">
            <a:avLst/>
          </a:prstGeom>
        </p:spPr>
        <p:txBody>
          <a:bodyPr wrap="none">
            <a:spAutoFit/>
          </a:bodyPr>
          <a:lstStyle/>
          <a:p>
            <a:r>
              <a:rPr lang="zh-CN" altLang="en-US" sz="2200" dirty="0">
                <a:solidFill>
                  <a:srgbClr val="C00000"/>
                </a:solidFill>
                <a:latin typeface="Microsoft YaHei" panose="020B0503020204020204" pitchFamily="34" charset="-122"/>
                <a:ea typeface="Microsoft YaHei" panose="020B0503020204020204" pitchFamily="34" charset="-122"/>
              </a:rPr>
              <a:t>神经网络相关的优化</a:t>
            </a:r>
          </a:p>
        </p:txBody>
      </p:sp>
    </p:spTree>
    <p:extLst>
      <p:ext uri="{BB962C8B-B14F-4D97-AF65-F5344CB8AC3E}">
        <p14:creationId xmlns:p14="http://schemas.microsoft.com/office/powerpoint/2010/main" val="414129670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268760"/>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算子替换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Replace</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1992308"/>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Algebraic</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Reduced</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p:txBody>
      </p:sp>
      <p:sp>
        <p:nvSpPr>
          <p:cNvPr id="2" name="左大括号 1">
            <a:extLst>
              <a:ext uri="{FF2B5EF4-FFF2-40B4-BE49-F238E27FC236}">
                <a16:creationId xmlns:a16="http://schemas.microsoft.com/office/drawing/2014/main" id="{64A86C9E-2F2B-7740-B571-DA060317FE32}"/>
              </a:ext>
            </a:extLst>
          </p:cNvPr>
          <p:cNvSpPr/>
          <p:nvPr/>
        </p:nvSpPr>
        <p:spPr bwMode="auto">
          <a:xfrm rot="16200000">
            <a:off x="3288456" y="3214590"/>
            <a:ext cx="224408" cy="4541662"/>
          </a:xfrm>
          <a:prstGeom prst="leftBrac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3" name="矩形 2">
            <a:extLst>
              <a:ext uri="{FF2B5EF4-FFF2-40B4-BE49-F238E27FC236}">
                <a16:creationId xmlns:a16="http://schemas.microsoft.com/office/drawing/2014/main" id="{149A693D-1F19-2E4F-B7B4-A5710C2FC779}"/>
              </a:ext>
            </a:extLst>
          </p:cNvPr>
          <p:cNvSpPr/>
          <p:nvPr/>
        </p:nvSpPr>
        <p:spPr>
          <a:xfrm>
            <a:off x="2041126" y="5790157"/>
            <a:ext cx="2723823" cy="430887"/>
          </a:xfrm>
          <a:prstGeom prst="rect">
            <a:avLst/>
          </a:prstGeom>
        </p:spPr>
        <p:txBody>
          <a:bodyPr wrap="none">
            <a:spAutoFit/>
          </a:bodyPr>
          <a:lstStyle/>
          <a:p>
            <a:r>
              <a:rPr lang="zh-CN" altLang="en-US" sz="2200" dirty="0">
                <a:solidFill>
                  <a:srgbClr val="C00000"/>
                </a:solidFill>
                <a:latin typeface="Microsoft YaHei" panose="020B0503020204020204" pitchFamily="34" charset="-122"/>
                <a:ea typeface="Microsoft YaHei" panose="020B0503020204020204" pitchFamily="34" charset="-122"/>
              </a:rPr>
              <a:t>神经网络相关的优化</a:t>
            </a:r>
          </a:p>
        </p:txBody>
      </p:sp>
    </p:spTree>
    <p:extLst>
      <p:ext uri="{BB962C8B-B14F-4D97-AF65-F5344CB8AC3E}">
        <p14:creationId xmlns:p14="http://schemas.microsoft.com/office/powerpoint/2010/main" val="11000235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Algebraic</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Reduced</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p:txBody>
      </p:sp>
      <p:sp>
        <p:nvSpPr>
          <p:cNvPr id="7" name="左大括号 6">
            <a:extLst>
              <a:ext uri="{FF2B5EF4-FFF2-40B4-BE49-F238E27FC236}">
                <a16:creationId xmlns:a16="http://schemas.microsoft.com/office/drawing/2014/main" id="{C26EEAAD-E7DE-7A44-AAFB-572165558AAA}"/>
              </a:ext>
            </a:extLst>
          </p:cNvPr>
          <p:cNvSpPr/>
          <p:nvPr/>
        </p:nvSpPr>
        <p:spPr bwMode="auto">
          <a:xfrm rot="16200000">
            <a:off x="8977088" y="2822599"/>
            <a:ext cx="224408" cy="4541662"/>
          </a:xfrm>
          <a:prstGeom prst="leftBrac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780A8A55-B654-F940-8265-BE0A5F1BF335}"/>
              </a:ext>
            </a:extLst>
          </p:cNvPr>
          <p:cNvSpPr/>
          <p:nvPr/>
        </p:nvSpPr>
        <p:spPr>
          <a:xfrm>
            <a:off x="7727380" y="5445224"/>
            <a:ext cx="2844048" cy="430887"/>
          </a:xfrm>
          <a:prstGeom prst="rect">
            <a:avLst/>
          </a:prstGeom>
        </p:spPr>
        <p:txBody>
          <a:bodyPr wrap="none">
            <a:spAutoFit/>
          </a:bodyPr>
          <a:lstStyle/>
          <a:p>
            <a:r>
              <a:rPr lang="zh-CN" altLang="en-US" sz="2200" dirty="0">
                <a:solidFill>
                  <a:srgbClr val="C00000"/>
                </a:solidFill>
                <a:latin typeface="Microsoft YaHei" panose="020B0503020204020204" pitchFamily="34" charset="-122"/>
                <a:ea typeface="Microsoft YaHei" panose="020B0503020204020204" pitchFamily="34" charset="-122"/>
              </a:rPr>
              <a:t>代码</a:t>
            </a:r>
            <a:r>
              <a:rPr lang="en-US" altLang="zh-CN" sz="2200" dirty="0">
                <a:solidFill>
                  <a:srgbClr val="C00000"/>
                </a:solidFill>
                <a:latin typeface="Microsoft YaHei" panose="020B0503020204020204" pitchFamily="34" charset="-122"/>
                <a:ea typeface="Microsoft YaHei" panose="020B0503020204020204" pitchFamily="34" charset="-122"/>
              </a:rPr>
              <a:t>/</a:t>
            </a:r>
            <a:r>
              <a:rPr lang="zh-CN" altLang="en-US" sz="2200" dirty="0">
                <a:solidFill>
                  <a:srgbClr val="C00000"/>
                </a:solidFill>
                <a:latin typeface="Microsoft YaHei" panose="020B0503020204020204" pitchFamily="34" charset="-122"/>
                <a:ea typeface="Microsoft YaHei" panose="020B0503020204020204" pitchFamily="34" charset="-122"/>
              </a:rPr>
              <a:t>计算层面的优化</a:t>
            </a:r>
          </a:p>
        </p:txBody>
      </p:sp>
    </p:spTree>
    <p:extLst>
      <p:ext uri="{BB962C8B-B14F-4D97-AF65-F5344CB8AC3E}">
        <p14:creationId xmlns:p14="http://schemas.microsoft.com/office/powerpoint/2010/main" val="49412565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35070</TotalTime>
  <Words>259</Words>
  <Application>Microsoft Macintosh PowerPoint</Application>
  <PresentationFormat>自定义</PresentationFormat>
  <Paragraphs>52</Paragraphs>
  <Slides>8</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8</vt:i4>
      </vt:variant>
    </vt:vector>
  </HeadingPairs>
  <TitlesOfParts>
    <vt:vector size="27" baseType="lpstr">
      <vt:lpstr>黑体</vt:lpstr>
      <vt:lpstr>华文细黑</vt:lpstr>
      <vt:lpstr>微软雅黑</vt:lpstr>
      <vt:lpstr>微软雅黑</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Where are we?</vt:lpstr>
      <vt:lpstr>Where are we?</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6063</cp:revision>
  <dcterms:created xsi:type="dcterms:W3CDTF">2015-01-14T10:38:57Z</dcterms:created>
  <dcterms:modified xsi:type="dcterms:W3CDTF">2022-12-20T17:01:31Z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