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25"/>
  </p:notesMasterIdLst>
  <p:handoutMasterIdLst>
    <p:handoutMasterId r:id="rId26"/>
  </p:handoutMasterIdLst>
  <p:sldIdLst>
    <p:sldId id="1779" r:id="rId7"/>
    <p:sldId id="1829" r:id="rId8"/>
    <p:sldId id="1811" r:id="rId9"/>
    <p:sldId id="1812" r:id="rId10"/>
    <p:sldId id="1795" r:id="rId11"/>
    <p:sldId id="1831" r:id="rId12"/>
    <p:sldId id="1832" r:id="rId13"/>
    <p:sldId id="1830" r:id="rId14"/>
    <p:sldId id="1809" r:id="rId15"/>
    <p:sldId id="1834" r:id="rId16"/>
    <p:sldId id="1836" r:id="rId17"/>
    <p:sldId id="1816" r:id="rId18"/>
    <p:sldId id="1828" r:id="rId19"/>
    <p:sldId id="1835" r:id="rId20"/>
    <p:sldId id="1840" r:id="rId21"/>
    <p:sldId id="1825" r:id="rId22"/>
    <p:sldId id="1827" r:id="rId23"/>
    <p:sldId id="680" r:id="rId24"/>
  </p:sldIdLst>
  <p:sldSz cx="12196763" cy="6858000"/>
  <p:notesSz cx="6805613" cy="9939338"/>
  <p:custDataLst>
    <p:tags r:id="rId27"/>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00FA00"/>
    <a:srgbClr val="59595A"/>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0" autoAdjust="0"/>
    <p:restoredTop sz="96223" autoAdjust="0"/>
  </p:normalViewPr>
  <p:slideViewPr>
    <p:cSldViewPr showGuides="1">
      <p:cViewPr varScale="1">
        <p:scale>
          <a:sx n="117" d="100"/>
          <a:sy n="117" d="100"/>
        </p:scale>
        <p:origin x="520" y="184"/>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2023/1/29</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1/29/23 11:49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179219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1/29/23 11:49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221988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18</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18</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421129943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16382928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sz="quarter" idx="10"/>
          </p:nvPr>
        </p:nvSpPr>
        <p:spPr>
          <a:xfrm>
            <a:off x="584428" y="1435497"/>
            <a:ext cx="11022825" cy="230832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343149069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124349697"/>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5.xml"/><Relationship Id="rId7"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hyperlink" Target="http://www.mindspore.cn/" TargetMode="External"/><Relationship Id="rId5" Type="http://schemas.openxmlformats.org/officeDocument/2006/relationships/slideLayout" Target="../slideLayouts/slideLayout7.xml"/><Relationship Id="rId10" Type="http://schemas.openxmlformats.org/officeDocument/2006/relationships/hyperlink" Target="http://www.hiascend.com/" TargetMode="External"/><Relationship Id="rId4" Type="http://schemas.openxmlformats.org/officeDocument/2006/relationships/slideLayout" Target="../slideLayouts/slideLayout6.xml"/><Relationship Id="rId9"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2.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3.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A05BA4E0-7564-8344-BAF3-585CC16AA126}"/>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7" name="组合 76">
            <a:extLst>
              <a:ext uri="{FF2B5EF4-FFF2-40B4-BE49-F238E27FC236}">
                <a16:creationId xmlns:a16="http://schemas.microsoft.com/office/drawing/2014/main" id="{1C581D4C-D85D-7645-85DC-6B6040651F81}"/>
              </a:ext>
            </a:extLst>
          </p:cNvPr>
          <p:cNvGrpSpPr/>
          <p:nvPr userDrawn="1"/>
        </p:nvGrpSpPr>
        <p:grpSpPr>
          <a:xfrm>
            <a:off x="12438524" y="3358802"/>
            <a:ext cx="1214711" cy="3499198"/>
            <a:chOff x="12438524" y="3358802"/>
            <a:chExt cx="1214711" cy="3499198"/>
          </a:xfrm>
        </p:grpSpPr>
        <p:sp>
          <p:nvSpPr>
            <p:cNvPr id="78" name="矩形 77">
              <a:extLst>
                <a:ext uri="{FF2B5EF4-FFF2-40B4-BE49-F238E27FC236}">
                  <a16:creationId xmlns:a16="http://schemas.microsoft.com/office/drawing/2014/main" id="{E1716A33-E975-4947-A86F-5B75BE817AF5}"/>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79" name="Group 18">
              <a:extLst>
                <a:ext uri="{FF2B5EF4-FFF2-40B4-BE49-F238E27FC236}">
                  <a16:creationId xmlns:a16="http://schemas.microsoft.com/office/drawing/2014/main" id="{7EA5066E-E0B3-164E-B79D-773C4646834E}"/>
                </a:ext>
              </a:extLst>
            </p:cNvPr>
            <p:cNvGrpSpPr>
              <a:grpSpLocks/>
            </p:cNvGrpSpPr>
            <p:nvPr/>
          </p:nvGrpSpPr>
          <p:grpSpPr bwMode="auto">
            <a:xfrm>
              <a:off x="12552504" y="3727418"/>
              <a:ext cx="986752" cy="182532"/>
              <a:chOff x="5893" y="2387"/>
              <a:chExt cx="466" cy="115"/>
            </a:xfrm>
          </p:grpSpPr>
          <p:sp>
            <p:nvSpPr>
              <p:cNvPr id="140" name="Rectangle 19">
                <a:extLst>
                  <a:ext uri="{FF2B5EF4-FFF2-40B4-BE49-F238E27FC236}">
                    <a16:creationId xmlns:a16="http://schemas.microsoft.com/office/drawing/2014/main" id="{DD111938-502A-E84C-83CF-39323C78354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0">
                <a:extLst>
                  <a:ext uri="{FF2B5EF4-FFF2-40B4-BE49-F238E27FC236}">
                    <a16:creationId xmlns:a16="http://schemas.microsoft.com/office/drawing/2014/main" id="{84CD979C-19C2-0948-8130-4402EA352CC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1">
                <a:extLst>
                  <a:ext uri="{FF2B5EF4-FFF2-40B4-BE49-F238E27FC236}">
                    <a16:creationId xmlns:a16="http://schemas.microsoft.com/office/drawing/2014/main" id="{156ACDC3-0A30-6B4A-BA54-7E156CAFD38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2">
                <a:extLst>
                  <a:ext uri="{FF2B5EF4-FFF2-40B4-BE49-F238E27FC236}">
                    <a16:creationId xmlns:a16="http://schemas.microsoft.com/office/drawing/2014/main" id="{CAF032A0-8FC2-2743-BDDF-AD950838E2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0" name="Group 23">
              <a:extLst>
                <a:ext uri="{FF2B5EF4-FFF2-40B4-BE49-F238E27FC236}">
                  <a16:creationId xmlns:a16="http://schemas.microsoft.com/office/drawing/2014/main" id="{9651F1B9-661B-0344-8CAE-D388265CC305}"/>
                </a:ext>
              </a:extLst>
            </p:cNvPr>
            <p:cNvGrpSpPr>
              <a:grpSpLocks/>
            </p:cNvGrpSpPr>
            <p:nvPr/>
          </p:nvGrpSpPr>
          <p:grpSpPr bwMode="auto">
            <a:xfrm>
              <a:off x="12552504" y="3943282"/>
              <a:ext cx="986752" cy="182532"/>
              <a:chOff x="5893" y="2523"/>
              <a:chExt cx="466" cy="115"/>
            </a:xfrm>
          </p:grpSpPr>
          <p:sp>
            <p:nvSpPr>
              <p:cNvPr id="136" name="Rectangle 24">
                <a:extLst>
                  <a:ext uri="{FF2B5EF4-FFF2-40B4-BE49-F238E27FC236}">
                    <a16:creationId xmlns:a16="http://schemas.microsoft.com/office/drawing/2014/main" id="{32D5C8F8-147A-C841-B548-7974DFDB5EA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25">
                <a:extLst>
                  <a:ext uri="{FF2B5EF4-FFF2-40B4-BE49-F238E27FC236}">
                    <a16:creationId xmlns:a16="http://schemas.microsoft.com/office/drawing/2014/main" id="{68BBC9FA-C675-AE4F-BD35-FE8479C5E0F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26">
                <a:extLst>
                  <a:ext uri="{FF2B5EF4-FFF2-40B4-BE49-F238E27FC236}">
                    <a16:creationId xmlns:a16="http://schemas.microsoft.com/office/drawing/2014/main" id="{35A39609-73BC-1940-9433-EFBFCEDD70C0}"/>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27">
                <a:extLst>
                  <a:ext uri="{FF2B5EF4-FFF2-40B4-BE49-F238E27FC236}">
                    <a16:creationId xmlns:a16="http://schemas.microsoft.com/office/drawing/2014/main" id="{3AA9DA63-E65F-B74E-994A-D737F1CB554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1" name="Group 28">
              <a:extLst>
                <a:ext uri="{FF2B5EF4-FFF2-40B4-BE49-F238E27FC236}">
                  <a16:creationId xmlns:a16="http://schemas.microsoft.com/office/drawing/2014/main" id="{368DE2D1-F215-DB4A-A761-FBB75CB462E1}"/>
                </a:ext>
              </a:extLst>
            </p:cNvPr>
            <p:cNvGrpSpPr>
              <a:grpSpLocks/>
            </p:cNvGrpSpPr>
            <p:nvPr/>
          </p:nvGrpSpPr>
          <p:grpSpPr bwMode="auto">
            <a:xfrm>
              <a:off x="12552504" y="4159146"/>
              <a:ext cx="986752" cy="182532"/>
              <a:chOff x="5893" y="2659"/>
              <a:chExt cx="466" cy="115"/>
            </a:xfrm>
          </p:grpSpPr>
          <p:sp>
            <p:nvSpPr>
              <p:cNvPr id="132" name="Rectangle 29">
                <a:extLst>
                  <a:ext uri="{FF2B5EF4-FFF2-40B4-BE49-F238E27FC236}">
                    <a16:creationId xmlns:a16="http://schemas.microsoft.com/office/drawing/2014/main" id="{8BE1F6C6-CC1A-574C-9896-529D53513B7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0">
                <a:extLst>
                  <a:ext uri="{FF2B5EF4-FFF2-40B4-BE49-F238E27FC236}">
                    <a16:creationId xmlns:a16="http://schemas.microsoft.com/office/drawing/2014/main" id="{BA861DDC-F977-C94A-A599-C34E982F993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1">
                <a:extLst>
                  <a:ext uri="{FF2B5EF4-FFF2-40B4-BE49-F238E27FC236}">
                    <a16:creationId xmlns:a16="http://schemas.microsoft.com/office/drawing/2014/main" id="{CA95A99E-F9CE-A743-8AA1-8378A8124C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2">
                <a:extLst>
                  <a:ext uri="{FF2B5EF4-FFF2-40B4-BE49-F238E27FC236}">
                    <a16:creationId xmlns:a16="http://schemas.microsoft.com/office/drawing/2014/main" id="{268D5470-1625-A34F-95EB-AF6C0D04509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33">
              <a:extLst>
                <a:ext uri="{FF2B5EF4-FFF2-40B4-BE49-F238E27FC236}">
                  <a16:creationId xmlns:a16="http://schemas.microsoft.com/office/drawing/2014/main" id="{D77E76A8-9E13-8D47-BB51-CB0AE2578207}"/>
                </a:ext>
              </a:extLst>
            </p:cNvPr>
            <p:cNvGrpSpPr>
              <a:grpSpLocks/>
            </p:cNvGrpSpPr>
            <p:nvPr/>
          </p:nvGrpSpPr>
          <p:grpSpPr bwMode="auto">
            <a:xfrm>
              <a:off x="12552504" y="3511551"/>
              <a:ext cx="986752" cy="188882"/>
              <a:chOff x="5893" y="2251"/>
              <a:chExt cx="466" cy="119"/>
            </a:xfrm>
          </p:grpSpPr>
          <p:sp>
            <p:nvSpPr>
              <p:cNvPr id="128" name="Rectangle 34">
                <a:extLst>
                  <a:ext uri="{FF2B5EF4-FFF2-40B4-BE49-F238E27FC236}">
                    <a16:creationId xmlns:a16="http://schemas.microsoft.com/office/drawing/2014/main" id="{FE93E72D-D5D4-B74B-9AD4-193EDA853E7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35">
                <a:extLst>
                  <a:ext uri="{FF2B5EF4-FFF2-40B4-BE49-F238E27FC236}">
                    <a16:creationId xmlns:a16="http://schemas.microsoft.com/office/drawing/2014/main" id="{503C7F9F-98A3-C749-8209-859FFF0C5096}"/>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36">
                <a:extLst>
                  <a:ext uri="{FF2B5EF4-FFF2-40B4-BE49-F238E27FC236}">
                    <a16:creationId xmlns:a16="http://schemas.microsoft.com/office/drawing/2014/main" id="{6C126CDC-27F2-EA4E-9C34-5E373A54EC7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37">
                <a:extLst>
                  <a:ext uri="{FF2B5EF4-FFF2-40B4-BE49-F238E27FC236}">
                    <a16:creationId xmlns:a16="http://schemas.microsoft.com/office/drawing/2014/main" id="{49B9C795-0149-1445-921E-F36D548795C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38">
              <a:extLst>
                <a:ext uri="{FF2B5EF4-FFF2-40B4-BE49-F238E27FC236}">
                  <a16:creationId xmlns:a16="http://schemas.microsoft.com/office/drawing/2014/main" id="{36DC176B-BA34-D94C-A110-5BEACB8F14CD}"/>
                </a:ext>
              </a:extLst>
            </p:cNvPr>
            <p:cNvGrpSpPr>
              <a:grpSpLocks/>
            </p:cNvGrpSpPr>
            <p:nvPr/>
          </p:nvGrpSpPr>
          <p:grpSpPr bwMode="auto">
            <a:xfrm>
              <a:off x="12552504" y="4519449"/>
              <a:ext cx="986752" cy="182532"/>
              <a:chOff x="5893" y="2886"/>
              <a:chExt cx="466" cy="115"/>
            </a:xfrm>
          </p:grpSpPr>
          <p:sp>
            <p:nvSpPr>
              <p:cNvPr id="124" name="Rectangle 39">
                <a:extLst>
                  <a:ext uri="{FF2B5EF4-FFF2-40B4-BE49-F238E27FC236}">
                    <a16:creationId xmlns:a16="http://schemas.microsoft.com/office/drawing/2014/main" id="{4F14B0F4-F014-3E4B-AE94-F24A52108D7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0">
                <a:extLst>
                  <a:ext uri="{FF2B5EF4-FFF2-40B4-BE49-F238E27FC236}">
                    <a16:creationId xmlns:a16="http://schemas.microsoft.com/office/drawing/2014/main" id="{02A56543-9768-EF42-92F3-6BB27DD31501}"/>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1">
                <a:extLst>
                  <a:ext uri="{FF2B5EF4-FFF2-40B4-BE49-F238E27FC236}">
                    <a16:creationId xmlns:a16="http://schemas.microsoft.com/office/drawing/2014/main" id="{85208ADF-AFCF-D84E-94C3-0DF3C3551C7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2">
                <a:extLst>
                  <a:ext uri="{FF2B5EF4-FFF2-40B4-BE49-F238E27FC236}">
                    <a16:creationId xmlns:a16="http://schemas.microsoft.com/office/drawing/2014/main" id="{09EF86D1-EFFD-FB4E-99D1-056A4B0428E5}"/>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4" name="Group 43">
              <a:extLst>
                <a:ext uri="{FF2B5EF4-FFF2-40B4-BE49-F238E27FC236}">
                  <a16:creationId xmlns:a16="http://schemas.microsoft.com/office/drawing/2014/main" id="{D190ECF5-3089-D147-8542-BFCC8DD8FA4B}"/>
                </a:ext>
              </a:extLst>
            </p:cNvPr>
            <p:cNvGrpSpPr>
              <a:grpSpLocks/>
            </p:cNvGrpSpPr>
            <p:nvPr/>
          </p:nvGrpSpPr>
          <p:grpSpPr bwMode="auto">
            <a:xfrm>
              <a:off x="12552504" y="4735313"/>
              <a:ext cx="986752" cy="182532"/>
              <a:chOff x="5893" y="3022"/>
              <a:chExt cx="466" cy="115"/>
            </a:xfrm>
          </p:grpSpPr>
          <p:sp>
            <p:nvSpPr>
              <p:cNvPr id="120" name="Rectangle 44">
                <a:extLst>
                  <a:ext uri="{FF2B5EF4-FFF2-40B4-BE49-F238E27FC236}">
                    <a16:creationId xmlns:a16="http://schemas.microsoft.com/office/drawing/2014/main" id="{304A939D-4684-224F-80B5-F32305BA08D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45">
                <a:extLst>
                  <a:ext uri="{FF2B5EF4-FFF2-40B4-BE49-F238E27FC236}">
                    <a16:creationId xmlns:a16="http://schemas.microsoft.com/office/drawing/2014/main" id="{753A43FA-0396-1D46-AFE7-285B80CBF5C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46">
                <a:extLst>
                  <a:ext uri="{FF2B5EF4-FFF2-40B4-BE49-F238E27FC236}">
                    <a16:creationId xmlns:a16="http://schemas.microsoft.com/office/drawing/2014/main" id="{02FF8793-4060-C341-86D6-1463A63EB82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47">
                <a:extLst>
                  <a:ext uri="{FF2B5EF4-FFF2-40B4-BE49-F238E27FC236}">
                    <a16:creationId xmlns:a16="http://schemas.microsoft.com/office/drawing/2014/main" id="{B2740322-D473-2149-8F4C-BEE1C8F0B32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5" name="Group 48">
              <a:extLst>
                <a:ext uri="{FF2B5EF4-FFF2-40B4-BE49-F238E27FC236}">
                  <a16:creationId xmlns:a16="http://schemas.microsoft.com/office/drawing/2014/main" id="{3AC388A6-239B-8B4C-90BB-FA963E00FA2A}"/>
                </a:ext>
              </a:extLst>
            </p:cNvPr>
            <p:cNvGrpSpPr>
              <a:grpSpLocks/>
            </p:cNvGrpSpPr>
            <p:nvPr/>
          </p:nvGrpSpPr>
          <p:grpSpPr bwMode="auto">
            <a:xfrm>
              <a:off x="12552504" y="4951179"/>
              <a:ext cx="986752" cy="182532"/>
              <a:chOff x="5893" y="3158"/>
              <a:chExt cx="466" cy="115"/>
            </a:xfrm>
          </p:grpSpPr>
          <p:sp>
            <p:nvSpPr>
              <p:cNvPr id="116" name="Rectangle 49">
                <a:extLst>
                  <a:ext uri="{FF2B5EF4-FFF2-40B4-BE49-F238E27FC236}">
                    <a16:creationId xmlns:a16="http://schemas.microsoft.com/office/drawing/2014/main" id="{DF4C8A9E-CD4A-6443-A434-264981B51088}"/>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0">
                <a:extLst>
                  <a:ext uri="{FF2B5EF4-FFF2-40B4-BE49-F238E27FC236}">
                    <a16:creationId xmlns:a16="http://schemas.microsoft.com/office/drawing/2014/main" id="{54436586-86F6-7041-901C-19B142DF34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1">
                <a:extLst>
                  <a:ext uri="{FF2B5EF4-FFF2-40B4-BE49-F238E27FC236}">
                    <a16:creationId xmlns:a16="http://schemas.microsoft.com/office/drawing/2014/main" id="{C7AD0577-DAB9-C248-A84E-9CB2631BD661}"/>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2">
                <a:extLst>
                  <a:ext uri="{FF2B5EF4-FFF2-40B4-BE49-F238E27FC236}">
                    <a16:creationId xmlns:a16="http://schemas.microsoft.com/office/drawing/2014/main" id="{00317D90-EE50-C044-9A2B-E4748FB7FE64}"/>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53">
              <a:extLst>
                <a:ext uri="{FF2B5EF4-FFF2-40B4-BE49-F238E27FC236}">
                  <a16:creationId xmlns:a16="http://schemas.microsoft.com/office/drawing/2014/main" id="{021E2EA1-6C27-2C42-BA6F-F1BEC31E74E1}"/>
                </a:ext>
              </a:extLst>
            </p:cNvPr>
            <p:cNvGrpSpPr>
              <a:grpSpLocks/>
            </p:cNvGrpSpPr>
            <p:nvPr/>
          </p:nvGrpSpPr>
          <p:grpSpPr bwMode="auto">
            <a:xfrm>
              <a:off x="12552504" y="5311482"/>
              <a:ext cx="986752" cy="182532"/>
              <a:chOff x="5893" y="3385"/>
              <a:chExt cx="466" cy="115"/>
            </a:xfrm>
          </p:grpSpPr>
          <p:sp>
            <p:nvSpPr>
              <p:cNvPr id="112" name="Rectangle 54">
                <a:extLst>
                  <a:ext uri="{FF2B5EF4-FFF2-40B4-BE49-F238E27FC236}">
                    <a16:creationId xmlns:a16="http://schemas.microsoft.com/office/drawing/2014/main" id="{D1DA06D1-6A5D-4E48-A2F4-0A3A2252D38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55">
                <a:extLst>
                  <a:ext uri="{FF2B5EF4-FFF2-40B4-BE49-F238E27FC236}">
                    <a16:creationId xmlns:a16="http://schemas.microsoft.com/office/drawing/2014/main" id="{CF6A4082-3EB0-3C45-9803-2EA2765B4D5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6">
                <a:extLst>
                  <a:ext uri="{FF2B5EF4-FFF2-40B4-BE49-F238E27FC236}">
                    <a16:creationId xmlns:a16="http://schemas.microsoft.com/office/drawing/2014/main" id="{83D69B3D-D262-7D4E-9E5B-2434EB5961F6}"/>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7">
                <a:extLst>
                  <a:ext uri="{FF2B5EF4-FFF2-40B4-BE49-F238E27FC236}">
                    <a16:creationId xmlns:a16="http://schemas.microsoft.com/office/drawing/2014/main" id="{930EBB15-6A45-C84D-B3CB-7693B0D28B63}"/>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58">
              <a:extLst>
                <a:ext uri="{FF2B5EF4-FFF2-40B4-BE49-F238E27FC236}">
                  <a16:creationId xmlns:a16="http://schemas.microsoft.com/office/drawing/2014/main" id="{DCCA46C1-AC80-9A43-B484-DF810FA07239}"/>
                </a:ext>
              </a:extLst>
            </p:cNvPr>
            <p:cNvGrpSpPr>
              <a:grpSpLocks/>
            </p:cNvGrpSpPr>
            <p:nvPr/>
          </p:nvGrpSpPr>
          <p:grpSpPr bwMode="auto">
            <a:xfrm>
              <a:off x="12552504" y="5527346"/>
              <a:ext cx="986752" cy="182532"/>
              <a:chOff x="5893" y="3521"/>
              <a:chExt cx="466" cy="115"/>
            </a:xfrm>
          </p:grpSpPr>
          <p:sp>
            <p:nvSpPr>
              <p:cNvPr id="108" name="Rectangle 59">
                <a:extLst>
                  <a:ext uri="{FF2B5EF4-FFF2-40B4-BE49-F238E27FC236}">
                    <a16:creationId xmlns:a16="http://schemas.microsoft.com/office/drawing/2014/main" id="{B7AAC26E-61BC-8749-AFAC-2E252B49BA17}"/>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0">
                <a:extLst>
                  <a:ext uri="{FF2B5EF4-FFF2-40B4-BE49-F238E27FC236}">
                    <a16:creationId xmlns:a16="http://schemas.microsoft.com/office/drawing/2014/main" id="{91831544-45FF-E340-A94D-AE3297CEC6A5}"/>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1">
                <a:extLst>
                  <a:ext uri="{FF2B5EF4-FFF2-40B4-BE49-F238E27FC236}">
                    <a16:creationId xmlns:a16="http://schemas.microsoft.com/office/drawing/2014/main" id="{F5730482-B978-904B-A3AC-EEA183D7D02D}"/>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2">
                <a:extLst>
                  <a:ext uri="{FF2B5EF4-FFF2-40B4-BE49-F238E27FC236}">
                    <a16:creationId xmlns:a16="http://schemas.microsoft.com/office/drawing/2014/main" id="{FF93F8AC-D977-0C40-BB33-2DF702AF7BC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63">
              <a:extLst>
                <a:ext uri="{FF2B5EF4-FFF2-40B4-BE49-F238E27FC236}">
                  <a16:creationId xmlns:a16="http://schemas.microsoft.com/office/drawing/2014/main" id="{A9C1A99E-1354-BD40-92CC-1097A88D55CE}"/>
                </a:ext>
              </a:extLst>
            </p:cNvPr>
            <p:cNvGrpSpPr>
              <a:grpSpLocks/>
            </p:cNvGrpSpPr>
            <p:nvPr/>
          </p:nvGrpSpPr>
          <p:grpSpPr bwMode="auto">
            <a:xfrm>
              <a:off x="12552504" y="5743210"/>
              <a:ext cx="986752" cy="182532"/>
              <a:chOff x="5893" y="3657"/>
              <a:chExt cx="466" cy="115"/>
            </a:xfrm>
          </p:grpSpPr>
          <p:sp>
            <p:nvSpPr>
              <p:cNvPr id="104" name="Rectangle 64">
                <a:extLst>
                  <a:ext uri="{FF2B5EF4-FFF2-40B4-BE49-F238E27FC236}">
                    <a16:creationId xmlns:a16="http://schemas.microsoft.com/office/drawing/2014/main" id="{AC412130-84DC-7846-BAD4-21EDBE12F3C0}"/>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65">
                <a:extLst>
                  <a:ext uri="{FF2B5EF4-FFF2-40B4-BE49-F238E27FC236}">
                    <a16:creationId xmlns:a16="http://schemas.microsoft.com/office/drawing/2014/main" id="{B300F66A-C8D1-0545-A0CB-35310ED8C77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66">
                <a:extLst>
                  <a:ext uri="{FF2B5EF4-FFF2-40B4-BE49-F238E27FC236}">
                    <a16:creationId xmlns:a16="http://schemas.microsoft.com/office/drawing/2014/main" id="{3C6A783E-509F-DF46-B321-B8468B0E162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67">
                <a:extLst>
                  <a:ext uri="{FF2B5EF4-FFF2-40B4-BE49-F238E27FC236}">
                    <a16:creationId xmlns:a16="http://schemas.microsoft.com/office/drawing/2014/main" id="{C55DE921-1AFF-2640-86D9-F1DF6A78D9E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68">
              <a:extLst>
                <a:ext uri="{FF2B5EF4-FFF2-40B4-BE49-F238E27FC236}">
                  <a16:creationId xmlns:a16="http://schemas.microsoft.com/office/drawing/2014/main" id="{A6E1B667-43FA-DE4A-98DD-972135751421}"/>
                </a:ext>
              </a:extLst>
            </p:cNvPr>
            <p:cNvGrpSpPr>
              <a:grpSpLocks/>
            </p:cNvGrpSpPr>
            <p:nvPr/>
          </p:nvGrpSpPr>
          <p:grpSpPr bwMode="auto">
            <a:xfrm>
              <a:off x="12552504" y="6103513"/>
              <a:ext cx="986752" cy="182532"/>
              <a:chOff x="5893" y="3884"/>
              <a:chExt cx="466" cy="115"/>
            </a:xfrm>
          </p:grpSpPr>
          <p:sp>
            <p:nvSpPr>
              <p:cNvPr id="100" name="Rectangle 69">
                <a:extLst>
                  <a:ext uri="{FF2B5EF4-FFF2-40B4-BE49-F238E27FC236}">
                    <a16:creationId xmlns:a16="http://schemas.microsoft.com/office/drawing/2014/main" id="{7F936C4A-7764-6446-BE7A-6F8A72D289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0">
                <a:extLst>
                  <a:ext uri="{FF2B5EF4-FFF2-40B4-BE49-F238E27FC236}">
                    <a16:creationId xmlns:a16="http://schemas.microsoft.com/office/drawing/2014/main" id="{0DCBE27F-587E-9746-A51C-CC068DCE79FA}"/>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1">
                <a:extLst>
                  <a:ext uri="{FF2B5EF4-FFF2-40B4-BE49-F238E27FC236}">
                    <a16:creationId xmlns:a16="http://schemas.microsoft.com/office/drawing/2014/main" id="{091416AB-BFD7-E94A-95F3-DA237E23E6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2">
                <a:extLst>
                  <a:ext uri="{FF2B5EF4-FFF2-40B4-BE49-F238E27FC236}">
                    <a16:creationId xmlns:a16="http://schemas.microsoft.com/office/drawing/2014/main" id="{BC557144-ED30-534B-B997-B7D438CD02B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73">
              <a:extLst>
                <a:ext uri="{FF2B5EF4-FFF2-40B4-BE49-F238E27FC236}">
                  <a16:creationId xmlns:a16="http://schemas.microsoft.com/office/drawing/2014/main" id="{F4F296F4-53EB-3348-AB7A-A5230551390A}"/>
                </a:ext>
              </a:extLst>
            </p:cNvPr>
            <p:cNvGrpSpPr>
              <a:grpSpLocks/>
            </p:cNvGrpSpPr>
            <p:nvPr/>
          </p:nvGrpSpPr>
          <p:grpSpPr bwMode="auto">
            <a:xfrm>
              <a:off x="12552504" y="6328901"/>
              <a:ext cx="986752" cy="182532"/>
              <a:chOff x="5893" y="4026"/>
              <a:chExt cx="466" cy="115"/>
            </a:xfrm>
          </p:grpSpPr>
          <p:sp>
            <p:nvSpPr>
              <p:cNvPr id="96" name="Rectangle 74">
                <a:extLst>
                  <a:ext uri="{FF2B5EF4-FFF2-40B4-BE49-F238E27FC236}">
                    <a16:creationId xmlns:a16="http://schemas.microsoft.com/office/drawing/2014/main" id="{C64053B1-E458-5F4D-864B-681210E6385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75">
                <a:extLst>
                  <a:ext uri="{FF2B5EF4-FFF2-40B4-BE49-F238E27FC236}">
                    <a16:creationId xmlns:a16="http://schemas.microsoft.com/office/drawing/2014/main" id="{35B4E54A-981E-AE46-9D4B-5175D931098D}"/>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76">
                <a:extLst>
                  <a:ext uri="{FF2B5EF4-FFF2-40B4-BE49-F238E27FC236}">
                    <a16:creationId xmlns:a16="http://schemas.microsoft.com/office/drawing/2014/main" id="{09370D3C-5439-6842-9FA4-6AA598C3075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77">
                <a:extLst>
                  <a:ext uri="{FF2B5EF4-FFF2-40B4-BE49-F238E27FC236}">
                    <a16:creationId xmlns:a16="http://schemas.microsoft.com/office/drawing/2014/main" id="{32B53C8E-23DF-0140-9CC5-C0F33A97A5E7}"/>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78">
              <a:extLst>
                <a:ext uri="{FF2B5EF4-FFF2-40B4-BE49-F238E27FC236}">
                  <a16:creationId xmlns:a16="http://schemas.microsoft.com/office/drawing/2014/main" id="{50FD0AD5-9944-0347-BFF6-664AE3D781A1}"/>
                </a:ext>
              </a:extLst>
            </p:cNvPr>
            <p:cNvGrpSpPr>
              <a:grpSpLocks/>
            </p:cNvGrpSpPr>
            <p:nvPr/>
          </p:nvGrpSpPr>
          <p:grpSpPr bwMode="auto">
            <a:xfrm>
              <a:off x="12552504" y="6552703"/>
              <a:ext cx="986752" cy="182532"/>
              <a:chOff x="5893" y="4167"/>
              <a:chExt cx="466" cy="115"/>
            </a:xfrm>
          </p:grpSpPr>
          <p:sp>
            <p:nvSpPr>
              <p:cNvPr id="92" name="Rectangle 79">
                <a:extLst>
                  <a:ext uri="{FF2B5EF4-FFF2-40B4-BE49-F238E27FC236}">
                    <a16:creationId xmlns:a16="http://schemas.microsoft.com/office/drawing/2014/main" id="{E732A77E-8505-1E40-A258-EFDCBCEC8EB1}"/>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3" name="Rectangle 80">
                <a:extLst>
                  <a:ext uri="{FF2B5EF4-FFF2-40B4-BE49-F238E27FC236}">
                    <a16:creationId xmlns:a16="http://schemas.microsoft.com/office/drawing/2014/main" id="{32B69D4E-72C3-9649-B97D-0EFE46A72E9E}"/>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81">
                <a:extLst>
                  <a:ext uri="{FF2B5EF4-FFF2-40B4-BE49-F238E27FC236}">
                    <a16:creationId xmlns:a16="http://schemas.microsoft.com/office/drawing/2014/main" id="{E69042FB-994A-D542-BD0E-6F82FB751DF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82">
                <a:extLst>
                  <a:ext uri="{FF2B5EF4-FFF2-40B4-BE49-F238E27FC236}">
                    <a16:creationId xmlns:a16="http://schemas.microsoft.com/office/drawing/2014/main" id="{D5B29B49-BB12-3F44-9E6E-4F0D381B2C3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4" name="Rectangle 83">
            <a:extLst>
              <a:ext uri="{FF2B5EF4-FFF2-40B4-BE49-F238E27FC236}">
                <a16:creationId xmlns:a16="http://schemas.microsoft.com/office/drawing/2014/main" id="{C93DD7E9-B2BB-8D43-911F-C0381565FB38}"/>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5" name="Rectangle 84">
            <a:extLst>
              <a:ext uri="{FF2B5EF4-FFF2-40B4-BE49-F238E27FC236}">
                <a16:creationId xmlns:a16="http://schemas.microsoft.com/office/drawing/2014/main" id="{208BE6BD-83EA-3945-8804-48D4553AC936}"/>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6" name="组合 15">
            <a:extLst>
              <a:ext uri="{FF2B5EF4-FFF2-40B4-BE49-F238E27FC236}">
                <a16:creationId xmlns:a16="http://schemas.microsoft.com/office/drawing/2014/main" id="{0471D311-6605-F244-939C-1A0F1511AD57}"/>
              </a:ext>
            </a:extLst>
          </p:cNvPr>
          <p:cNvGrpSpPr/>
          <p:nvPr userDrawn="1"/>
        </p:nvGrpSpPr>
        <p:grpSpPr>
          <a:xfrm>
            <a:off x="12438524" y="3358802"/>
            <a:ext cx="1214711" cy="3499198"/>
            <a:chOff x="12438524" y="3358802"/>
            <a:chExt cx="1214711" cy="3499198"/>
          </a:xfrm>
        </p:grpSpPr>
        <p:sp>
          <p:nvSpPr>
            <p:cNvPr id="15" name="矩形 14">
              <a:extLst>
                <a:ext uri="{FF2B5EF4-FFF2-40B4-BE49-F238E27FC236}">
                  <a16:creationId xmlns:a16="http://schemas.microsoft.com/office/drawing/2014/main" id="{D08D99DE-5ABC-2D44-AA9C-BC1F88EC17FA}"/>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8"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9"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10">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11">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5F0D27D0-6BBA-6040-99DD-9D74A376C229}"/>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9" name="组合 78">
            <a:extLst>
              <a:ext uri="{FF2B5EF4-FFF2-40B4-BE49-F238E27FC236}">
                <a16:creationId xmlns:a16="http://schemas.microsoft.com/office/drawing/2014/main" id="{0AEBE44D-B240-1047-8AE1-2A41842C9EF5}"/>
              </a:ext>
            </a:extLst>
          </p:cNvPr>
          <p:cNvGrpSpPr/>
          <p:nvPr userDrawn="1"/>
        </p:nvGrpSpPr>
        <p:grpSpPr>
          <a:xfrm>
            <a:off x="12438524" y="3358802"/>
            <a:ext cx="1214711" cy="3499198"/>
            <a:chOff x="12438524" y="3358802"/>
            <a:chExt cx="1214711" cy="3499198"/>
          </a:xfrm>
        </p:grpSpPr>
        <p:sp>
          <p:nvSpPr>
            <p:cNvPr id="80" name="矩形 79">
              <a:extLst>
                <a:ext uri="{FF2B5EF4-FFF2-40B4-BE49-F238E27FC236}">
                  <a16:creationId xmlns:a16="http://schemas.microsoft.com/office/drawing/2014/main" id="{6E75B5C4-174B-534E-99A7-4017609E412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81" name="Group 18">
              <a:extLst>
                <a:ext uri="{FF2B5EF4-FFF2-40B4-BE49-F238E27FC236}">
                  <a16:creationId xmlns:a16="http://schemas.microsoft.com/office/drawing/2014/main" id="{FE94B37C-E1F1-684F-A002-9902065015EC}"/>
                </a:ext>
              </a:extLst>
            </p:cNvPr>
            <p:cNvGrpSpPr>
              <a:grpSpLocks/>
            </p:cNvGrpSpPr>
            <p:nvPr/>
          </p:nvGrpSpPr>
          <p:grpSpPr bwMode="auto">
            <a:xfrm>
              <a:off x="12552504" y="3727418"/>
              <a:ext cx="986752" cy="182532"/>
              <a:chOff x="5893" y="2387"/>
              <a:chExt cx="466" cy="115"/>
            </a:xfrm>
          </p:grpSpPr>
          <p:sp>
            <p:nvSpPr>
              <p:cNvPr id="144" name="Rectangle 19">
                <a:extLst>
                  <a:ext uri="{FF2B5EF4-FFF2-40B4-BE49-F238E27FC236}">
                    <a16:creationId xmlns:a16="http://schemas.microsoft.com/office/drawing/2014/main" id="{78A268BC-D3D4-3945-9984-290E632840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20">
                <a:extLst>
                  <a:ext uri="{FF2B5EF4-FFF2-40B4-BE49-F238E27FC236}">
                    <a16:creationId xmlns:a16="http://schemas.microsoft.com/office/drawing/2014/main" id="{A6090A13-C83C-2847-86D3-8ED00CE6F31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21">
                <a:extLst>
                  <a:ext uri="{FF2B5EF4-FFF2-40B4-BE49-F238E27FC236}">
                    <a16:creationId xmlns:a16="http://schemas.microsoft.com/office/drawing/2014/main" id="{A401A15C-7868-8E42-B649-7E8F610AE96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7" name="Rectangle 22">
                <a:extLst>
                  <a:ext uri="{FF2B5EF4-FFF2-40B4-BE49-F238E27FC236}">
                    <a16:creationId xmlns:a16="http://schemas.microsoft.com/office/drawing/2014/main" id="{2DE2C758-6DAB-3E49-974C-22059EDB5ED0}"/>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23">
              <a:extLst>
                <a:ext uri="{FF2B5EF4-FFF2-40B4-BE49-F238E27FC236}">
                  <a16:creationId xmlns:a16="http://schemas.microsoft.com/office/drawing/2014/main" id="{AF280DAB-266C-9144-86E2-144461CD1043}"/>
                </a:ext>
              </a:extLst>
            </p:cNvPr>
            <p:cNvGrpSpPr>
              <a:grpSpLocks/>
            </p:cNvGrpSpPr>
            <p:nvPr/>
          </p:nvGrpSpPr>
          <p:grpSpPr bwMode="auto">
            <a:xfrm>
              <a:off x="12552504" y="3943282"/>
              <a:ext cx="986752" cy="182532"/>
              <a:chOff x="5893" y="2523"/>
              <a:chExt cx="466" cy="115"/>
            </a:xfrm>
          </p:grpSpPr>
          <p:sp>
            <p:nvSpPr>
              <p:cNvPr id="140" name="Rectangle 24">
                <a:extLst>
                  <a:ext uri="{FF2B5EF4-FFF2-40B4-BE49-F238E27FC236}">
                    <a16:creationId xmlns:a16="http://schemas.microsoft.com/office/drawing/2014/main" id="{F7077ABD-F234-3B45-BD19-97A98A850EF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5">
                <a:extLst>
                  <a:ext uri="{FF2B5EF4-FFF2-40B4-BE49-F238E27FC236}">
                    <a16:creationId xmlns:a16="http://schemas.microsoft.com/office/drawing/2014/main" id="{734082A6-194A-3F41-9F1E-41DF51B5490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6">
                <a:extLst>
                  <a:ext uri="{FF2B5EF4-FFF2-40B4-BE49-F238E27FC236}">
                    <a16:creationId xmlns:a16="http://schemas.microsoft.com/office/drawing/2014/main" id="{1D77F031-CF25-AE42-8E19-E5EF69D08D5D}"/>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7">
                <a:extLst>
                  <a:ext uri="{FF2B5EF4-FFF2-40B4-BE49-F238E27FC236}">
                    <a16:creationId xmlns:a16="http://schemas.microsoft.com/office/drawing/2014/main" id="{7BE49B44-4D10-8F48-8220-01AC6743283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28">
              <a:extLst>
                <a:ext uri="{FF2B5EF4-FFF2-40B4-BE49-F238E27FC236}">
                  <a16:creationId xmlns:a16="http://schemas.microsoft.com/office/drawing/2014/main" id="{F016FB11-1E0A-8540-9C0C-E06F13CA097E}"/>
                </a:ext>
              </a:extLst>
            </p:cNvPr>
            <p:cNvGrpSpPr>
              <a:grpSpLocks/>
            </p:cNvGrpSpPr>
            <p:nvPr/>
          </p:nvGrpSpPr>
          <p:grpSpPr bwMode="auto">
            <a:xfrm>
              <a:off x="12552504" y="4159146"/>
              <a:ext cx="986752" cy="182532"/>
              <a:chOff x="5893" y="2659"/>
              <a:chExt cx="466" cy="115"/>
            </a:xfrm>
          </p:grpSpPr>
          <p:sp>
            <p:nvSpPr>
              <p:cNvPr id="136" name="Rectangle 29">
                <a:extLst>
                  <a:ext uri="{FF2B5EF4-FFF2-40B4-BE49-F238E27FC236}">
                    <a16:creationId xmlns:a16="http://schemas.microsoft.com/office/drawing/2014/main" id="{98C97CFF-95B2-3E4D-A057-C8EEE453DE7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30">
                <a:extLst>
                  <a:ext uri="{FF2B5EF4-FFF2-40B4-BE49-F238E27FC236}">
                    <a16:creationId xmlns:a16="http://schemas.microsoft.com/office/drawing/2014/main" id="{7DC45F03-85BB-C94A-9F19-93E79FC99651}"/>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31">
                <a:extLst>
                  <a:ext uri="{FF2B5EF4-FFF2-40B4-BE49-F238E27FC236}">
                    <a16:creationId xmlns:a16="http://schemas.microsoft.com/office/drawing/2014/main" id="{DE803727-D384-D74F-836D-06462F48EA17}"/>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32">
                <a:extLst>
                  <a:ext uri="{FF2B5EF4-FFF2-40B4-BE49-F238E27FC236}">
                    <a16:creationId xmlns:a16="http://schemas.microsoft.com/office/drawing/2014/main" id="{DC9DA388-B05C-BB46-B940-37E6293719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33">
              <a:extLst>
                <a:ext uri="{FF2B5EF4-FFF2-40B4-BE49-F238E27FC236}">
                  <a16:creationId xmlns:a16="http://schemas.microsoft.com/office/drawing/2014/main" id="{80516E18-79C1-BF46-A829-59DDDE7B190A}"/>
                </a:ext>
              </a:extLst>
            </p:cNvPr>
            <p:cNvGrpSpPr>
              <a:grpSpLocks/>
            </p:cNvGrpSpPr>
            <p:nvPr/>
          </p:nvGrpSpPr>
          <p:grpSpPr bwMode="auto">
            <a:xfrm>
              <a:off x="12552504" y="3511551"/>
              <a:ext cx="986752" cy="188882"/>
              <a:chOff x="5893" y="2251"/>
              <a:chExt cx="466" cy="119"/>
            </a:xfrm>
          </p:grpSpPr>
          <p:sp>
            <p:nvSpPr>
              <p:cNvPr id="132" name="Rectangle 34">
                <a:extLst>
                  <a:ext uri="{FF2B5EF4-FFF2-40B4-BE49-F238E27FC236}">
                    <a16:creationId xmlns:a16="http://schemas.microsoft.com/office/drawing/2014/main" id="{FD73BA44-330D-2F42-9839-CD27228C6348}"/>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5">
                <a:extLst>
                  <a:ext uri="{FF2B5EF4-FFF2-40B4-BE49-F238E27FC236}">
                    <a16:creationId xmlns:a16="http://schemas.microsoft.com/office/drawing/2014/main" id="{5016EF6D-279F-B340-9667-A8AE1DFA942F}"/>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6">
                <a:extLst>
                  <a:ext uri="{FF2B5EF4-FFF2-40B4-BE49-F238E27FC236}">
                    <a16:creationId xmlns:a16="http://schemas.microsoft.com/office/drawing/2014/main" id="{17BD6F8D-671A-CB42-AC6D-5CB878B6D233}"/>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7">
                <a:extLst>
                  <a:ext uri="{FF2B5EF4-FFF2-40B4-BE49-F238E27FC236}">
                    <a16:creationId xmlns:a16="http://schemas.microsoft.com/office/drawing/2014/main" id="{80BFA420-341E-784D-97C1-CA4EB2DF99B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38">
              <a:extLst>
                <a:ext uri="{FF2B5EF4-FFF2-40B4-BE49-F238E27FC236}">
                  <a16:creationId xmlns:a16="http://schemas.microsoft.com/office/drawing/2014/main" id="{113C15F0-B8A3-D940-9BBC-DC87E5D377FF}"/>
                </a:ext>
              </a:extLst>
            </p:cNvPr>
            <p:cNvGrpSpPr>
              <a:grpSpLocks/>
            </p:cNvGrpSpPr>
            <p:nvPr/>
          </p:nvGrpSpPr>
          <p:grpSpPr bwMode="auto">
            <a:xfrm>
              <a:off x="12552504" y="4519449"/>
              <a:ext cx="986752" cy="182532"/>
              <a:chOff x="5893" y="2886"/>
              <a:chExt cx="466" cy="115"/>
            </a:xfrm>
          </p:grpSpPr>
          <p:sp>
            <p:nvSpPr>
              <p:cNvPr id="128" name="Rectangle 39">
                <a:extLst>
                  <a:ext uri="{FF2B5EF4-FFF2-40B4-BE49-F238E27FC236}">
                    <a16:creationId xmlns:a16="http://schemas.microsoft.com/office/drawing/2014/main" id="{0FCD2644-873C-364B-8794-FB5DDC55739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40">
                <a:extLst>
                  <a:ext uri="{FF2B5EF4-FFF2-40B4-BE49-F238E27FC236}">
                    <a16:creationId xmlns:a16="http://schemas.microsoft.com/office/drawing/2014/main" id="{88E82062-E2D8-104E-877E-7299A202773B}"/>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41">
                <a:extLst>
                  <a:ext uri="{FF2B5EF4-FFF2-40B4-BE49-F238E27FC236}">
                    <a16:creationId xmlns:a16="http://schemas.microsoft.com/office/drawing/2014/main" id="{0B20ED13-C438-FC42-97AF-70FD93225E6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42">
                <a:extLst>
                  <a:ext uri="{FF2B5EF4-FFF2-40B4-BE49-F238E27FC236}">
                    <a16:creationId xmlns:a16="http://schemas.microsoft.com/office/drawing/2014/main" id="{B0CDA2D6-D44E-BB4A-81BA-60E9DD4C7F3E}"/>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43">
              <a:extLst>
                <a:ext uri="{FF2B5EF4-FFF2-40B4-BE49-F238E27FC236}">
                  <a16:creationId xmlns:a16="http://schemas.microsoft.com/office/drawing/2014/main" id="{6C47AEC9-E44E-7A4E-96CF-B98299B5522A}"/>
                </a:ext>
              </a:extLst>
            </p:cNvPr>
            <p:cNvGrpSpPr>
              <a:grpSpLocks/>
            </p:cNvGrpSpPr>
            <p:nvPr/>
          </p:nvGrpSpPr>
          <p:grpSpPr bwMode="auto">
            <a:xfrm>
              <a:off x="12552504" y="4735313"/>
              <a:ext cx="986752" cy="182532"/>
              <a:chOff x="5893" y="3022"/>
              <a:chExt cx="466" cy="115"/>
            </a:xfrm>
          </p:grpSpPr>
          <p:sp>
            <p:nvSpPr>
              <p:cNvPr id="124" name="Rectangle 44">
                <a:extLst>
                  <a:ext uri="{FF2B5EF4-FFF2-40B4-BE49-F238E27FC236}">
                    <a16:creationId xmlns:a16="http://schemas.microsoft.com/office/drawing/2014/main" id="{5704526A-72A0-6B4C-BD19-10E8D93A9D6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5">
                <a:extLst>
                  <a:ext uri="{FF2B5EF4-FFF2-40B4-BE49-F238E27FC236}">
                    <a16:creationId xmlns:a16="http://schemas.microsoft.com/office/drawing/2014/main" id="{55D7F1F7-3CF2-2D49-B1D8-A9131DD958C8}"/>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6">
                <a:extLst>
                  <a:ext uri="{FF2B5EF4-FFF2-40B4-BE49-F238E27FC236}">
                    <a16:creationId xmlns:a16="http://schemas.microsoft.com/office/drawing/2014/main" id="{5536878C-9A77-8E43-AA67-8512E44B7B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7">
                <a:extLst>
                  <a:ext uri="{FF2B5EF4-FFF2-40B4-BE49-F238E27FC236}">
                    <a16:creationId xmlns:a16="http://schemas.microsoft.com/office/drawing/2014/main" id="{6C483BFD-776A-CE43-AF6B-FFE5F5D76D58}"/>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48">
              <a:extLst>
                <a:ext uri="{FF2B5EF4-FFF2-40B4-BE49-F238E27FC236}">
                  <a16:creationId xmlns:a16="http://schemas.microsoft.com/office/drawing/2014/main" id="{A0F9180E-9F48-EE4D-9EA3-5586D4BDF6FB}"/>
                </a:ext>
              </a:extLst>
            </p:cNvPr>
            <p:cNvGrpSpPr>
              <a:grpSpLocks/>
            </p:cNvGrpSpPr>
            <p:nvPr/>
          </p:nvGrpSpPr>
          <p:grpSpPr bwMode="auto">
            <a:xfrm>
              <a:off x="12552504" y="4951179"/>
              <a:ext cx="986752" cy="182532"/>
              <a:chOff x="5893" y="3158"/>
              <a:chExt cx="466" cy="115"/>
            </a:xfrm>
          </p:grpSpPr>
          <p:sp>
            <p:nvSpPr>
              <p:cNvPr id="120" name="Rectangle 49">
                <a:extLst>
                  <a:ext uri="{FF2B5EF4-FFF2-40B4-BE49-F238E27FC236}">
                    <a16:creationId xmlns:a16="http://schemas.microsoft.com/office/drawing/2014/main" id="{7F8F9A75-C921-7341-9A23-DBDCDC1B2619}"/>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0">
                <a:extLst>
                  <a:ext uri="{FF2B5EF4-FFF2-40B4-BE49-F238E27FC236}">
                    <a16:creationId xmlns:a16="http://schemas.microsoft.com/office/drawing/2014/main" id="{AC226384-8DBE-9841-A45A-F2CB694FDF4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51">
                <a:extLst>
                  <a:ext uri="{FF2B5EF4-FFF2-40B4-BE49-F238E27FC236}">
                    <a16:creationId xmlns:a16="http://schemas.microsoft.com/office/drawing/2014/main" id="{5A85650A-E4C5-074F-9137-CABFBA2B769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52">
                <a:extLst>
                  <a:ext uri="{FF2B5EF4-FFF2-40B4-BE49-F238E27FC236}">
                    <a16:creationId xmlns:a16="http://schemas.microsoft.com/office/drawing/2014/main" id="{928A1787-A3CC-2D4C-B5DE-20C2DD1907B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53">
              <a:extLst>
                <a:ext uri="{FF2B5EF4-FFF2-40B4-BE49-F238E27FC236}">
                  <a16:creationId xmlns:a16="http://schemas.microsoft.com/office/drawing/2014/main" id="{96D554F2-B1AA-3547-ACAE-FD72B57528B5}"/>
                </a:ext>
              </a:extLst>
            </p:cNvPr>
            <p:cNvGrpSpPr>
              <a:grpSpLocks/>
            </p:cNvGrpSpPr>
            <p:nvPr/>
          </p:nvGrpSpPr>
          <p:grpSpPr bwMode="auto">
            <a:xfrm>
              <a:off x="12552504" y="5311482"/>
              <a:ext cx="986752" cy="182532"/>
              <a:chOff x="5893" y="3385"/>
              <a:chExt cx="466" cy="115"/>
            </a:xfrm>
          </p:grpSpPr>
          <p:sp>
            <p:nvSpPr>
              <p:cNvPr id="116" name="Rectangle 54">
                <a:extLst>
                  <a:ext uri="{FF2B5EF4-FFF2-40B4-BE49-F238E27FC236}">
                    <a16:creationId xmlns:a16="http://schemas.microsoft.com/office/drawing/2014/main" id="{707F084C-E82D-9041-A45E-F937AF2D9D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5">
                <a:extLst>
                  <a:ext uri="{FF2B5EF4-FFF2-40B4-BE49-F238E27FC236}">
                    <a16:creationId xmlns:a16="http://schemas.microsoft.com/office/drawing/2014/main" id="{D9FBABE9-27E1-A745-963F-053AD32BCDCF}"/>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6">
                <a:extLst>
                  <a:ext uri="{FF2B5EF4-FFF2-40B4-BE49-F238E27FC236}">
                    <a16:creationId xmlns:a16="http://schemas.microsoft.com/office/drawing/2014/main" id="{580DACF8-D4A8-5F4A-ABDB-900AB4166CB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7">
                <a:extLst>
                  <a:ext uri="{FF2B5EF4-FFF2-40B4-BE49-F238E27FC236}">
                    <a16:creationId xmlns:a16="http://schemas.microsoft.com/office/drawing/2014/main" id="{7FD63E0A-1859-FE45-8460-39EFEC15E20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58">
              <a:extLst>
                <a:ext uri="{FF2B5EF4-FFF2-40B4-BE49-F238E27FC236}">
                  <a16:creationId xmlns:a16="http://schemas.microsoft.com/office/drawing/2014/main" id="{D28003DF-D49D-264C-A28B-05E6B32D7295}"/>
                </a:ext>
              </a:extLst>
            </p:cNvPr>
            <p:cNvGrpSpPr>
              <a:grpSpLocks/>
            </p:cNvGrpSpPr>
            <p:nvPr/>
          </p:nvGrpSpPr>
          <p:grpSpPr bwMode="auto">
            <a:xfrm>
              <a:off x="12552504" y="5527346"/>
              <a:ext cx="986752" cy="182532"/>
              <a:chOff x="5893" y="3521"/>
              <a:chExt cx="466" cy="115"/>
            </a:xfrm>
          </p:grpSpPr>
          <p:sp>
            <p:nvSpPr>
              <p:cNvPr id="112" name="Rectangle 59">
                <a:extLst>
                  <a:ext uri="{FF2B5EF4-FFF2-40B4-BE49-F238E27FC236}">
                    <a16:creationId xmlns:a16="http://schemas.microsoft.com/office/drawing/2014/main" id="{9603B163-0D54-1947-84A8-DE77D43847A1}"/>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60">
                <a:extLst>
                  <a:ext uri="{FF2B5EF4-FFF2-40B4-BE49-F238E27FC236}">
                    <a16:creationId xmlns:a16="http://schemas.microsoft.com/office/drawing/2014/main" id="{579289F7-49B1-6F48-872D-CA98C954701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61">
                <a:extLst>
                  <a:ext uri="{FF2B5EF4-FFF2-40B4-BE49-F238E27FC236}">
                    <a16:creationId xmlns:a16="http://schemas.microsoft.com/office/drawing/2014/main" id="{69A2D88C-BED9-2249-9ED9-49DF387ACB08}"/>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62">
                <a:extLst>
                  <a:ext uri="{FF2B5EF4-FFF2-40B4-BE49-F238E27FC236}">
                    <a16:creationId xmlns:a16="http://schemas.microsoft.com/office/drawing/2014/main" id="{F72FAEB2-9671-5448-9477-0C0AF673F69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63">
              <a:extLst>
                <a:ext uri="{FF2B5EF4-FFF2-40B4-BE49-F238E27FC236}">
                  <a16:creationId xmlns:a16="http://schemas.microsoft.com/office/drawing/2014/main" id="{DA96FCC8-5FE9-D144-AB36-A42DD32D2D6D}"/>
                </a:ext>
              </a:extLst>
            </p:cNvPr>
            <p:cNvGrpSpPr>
              <a:grpSpLocks/>
            </p:cNvGrpSpPr>
            <p:nvPr/>
          </p:nvGrpSpPr>
          <p:grpSpPr bwMode="auto">
            <a:xfrm>
              <a:off x="12552504" y="5743210"/>
              <a:ext cx="986752" cy="182532"/>
              <a:chOff x="5893" y="3657"/>
              <a:chExt cx="466" cy="115"/>
            </a:xfrm>
          </p:grpSpPr>
          <p:sp>
            <p:nvSpPr>
              <p:cNvPr id="108" name="Rectangle 64">
                <a:extLst>
                  <a:ext uri="{FF2B5EF4-FFF2-40B4-BE49-F238E27FC236}">
                    <a16:creationId xmlns:a16="http://schemas.microsoft.com/office/drawing/2014/main" id="{6207FB59-1231-0C4A-874C-33971902B237}"/>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5">
                <a:extLst>
                  <a:ext uri="{FF2B5EF4-FFF2-40B4-BE49-F238E27FC236}">
                    <a16:creationId xmlns:a16="http://schemas.microsoft.com/office/drawing/2014/main" id="{F649D630-7F44-FE45-BEF5-65314D8990A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6">
                <a:extLst>
                  <a:ext uri="{FF2B5EF4-FFF2-40B4-BE49-F238E27FC236}">
                    <a16:creationId xmlns:a16="http://schemas.microsoft.com/office/drawing/2014/main" id="{81E212F1-1508-0F42-978E-28F2E545754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7">
                <a:extLst>
                  <a:ext uri="{FF2B5EF4-FFF2-40B4-BE49-F238E27FC236}">
                    <a16:creationId xmlns:a16="http://schemas.microsoft.com/office/drawing/2014/main" id="{3D5C9D94-34F2-B54F-BE78-5F1FDA58A459}"/>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3" name="Group 68">
              <a:extLst>
                <a:ext uri="{FF2B5EF4-FFF2-40B4-BE49-F238E27FC236}">
                  <a16:creationId xmlns:a16="http://schemas.microsoft.com/office/drawing/2014/main" id="{BD32AFAC-D574-234A-870B-701C55C3C04E}"/>
                </a:ext>
              </a:extLst>
            </p:cNvPr>
            <p:cNvGrpSpPr>
              <a:grpSpLocks/>
            </p:cNvGrpSpPr>
            <p:nvPr/>
          </p:nvGrpSpPr>
          <p:grpSpPr bwMode="auto">
            <a:xfrm>
              <a:off x="12552504" y="6103513"/>
              <a:ext cx="986752" cy="182532"/>
              <a:chOff x="5893" y="3884"/>
              <a:chExt cx="466" cy="115"/>
            </a:xfrm>
          </p:grpSpPr>
          <p:sp>
            <p:nvSpPr>
              <p:cNvPr id="104" name="Rectangle 69">
                <a:extLst>
                  <a:ext uri="{FF2B5EF4-FFF2-40B4-BE49-F238E27FC236}">
                    <a16:creationId xmlns:a16="http://schemas.microsoft.com/office/drawing/2014/main" id="{93A97BBA-F2D2-6045-A80B-34D728F57F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70">
                <a:extLst>
                  <a:ext uri="{FF2B5EF4-FFF2-40B4-BE49-F238E27FC236}">
                    <a16:creationId xmlns:a16="http://schemas.microsoft.com/office/drawing/2014/main" id="{69D6D1F7-1AD4-6A4B-A6CF-1E2368DA68FC}"/>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71">
                <a:extLst>
                  <a:ext uri="{FF2B5EF4-FFF2-40B4-BE49-F238E27FC236}">
                    <a16:creationId xmlns:a16="http://schemas.microsoft.com/office/drawing/2014/main" id="{F7DA91D9-CD56-974F-A170-E6F501358174}"/>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72">
                <a:extLst>
                  <a:ext uri="{FF2B5EF4-FFF2-40B4-BE49-F238E27FC236}">
                    <a16:creationId xmlns:a16="http://schemas.microsoft.com/office/drawing/2014/main" id="{5CC3E513-AF85-DA42-A69F-8C02BF54AC58}"/>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4" name="Group 73">
              <a:extLst>
                <a:ext uri="{FF2B5EF4-FFF2-40B4-BE49-F238E27FC236}">
                  <a16:creationId xmlns:a16="http://schemas.microsoft.com/office/drawing/2014/main" id="{AF567667-F7BC-9248-A1C8-8A2251957F9E}"/>
                </a:ext>
              </a:extLst>
            </p:cNvPr>
            <p:cNvGrpSpPr>
              <a:grpSpLocks/>
            </p:cNvGrpSpPr>
            <p:nvPr/>
          </p:nvGrpSpPr>
          <p:grpSpPr bwMode="auto">
            <a:xfrm>
              <a:off x="12552504" y="6328901"/>
              <a:ext cx="986752" cy="182532"/>
              <a:chOff x="5893" y="4026"/>
              <a:chExt cx="466" cy="115"/>
            </a:xfrm>
          </p:grpSpPr>
          <p:sp>
            <p:nvSpPr>
              <p:cNvPr id="100" name="Rectangle 74">
                <a:extLst>
                  <a:ext uri="{FF2B5EF4-FFF2-40B4-BE49-F238E27FC236}">
                    <a16:creationId xmlns:a16="http://schemas.microsoft.com/office/drawing/2014/main" id="{FFA73BAB-564A-1748-85FA-7DD4850441E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5">
                <a:extLst>
                  <a:ext uri="{FF2B5EF4-FFF2-40B4-BE49-F238E27FC236}">
                    <a16:creationId xmlns:a16="http://schemas.microsoft.com/office/drawing/2014/main" id="{64CCF173-4A8D-EF4B-8A72-B096FC19FFE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6">
                <a:extLst>
                  <a:ext uri="{FF2B5EF4-FFF2-40B4-BE49-F238E27FC236}">
                    <a16:creationId xmlns:a16="http://schemas.microsoft.com/office/drawing/2014/main" id="{4BF27227-A166-384B-B8D1-B80A4EDAB60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7">
                <a:extLst>
                  <a:ext uri="{FF2B5EF4-FFF2-40B4-BE49-F238E27FC236}">
                    <a16:creationId xmlns:a16="http://schemas.microsoft.com/office/drawing/2014/main" id="{2846B208-84B8-264B-9543-DDE16F2558B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5" name="Group 78">
              <a:extLst>
                <a:ext uri="{FF2B5EF4-FFF2-40B4-BE49-F238E27FC236}">
                  <a16:creationId xmlns:a16="http://schemas.microsoft.com/office/drawing/2014/main" id="{A6867BC2-B515-1044-A4DB-1CACF71026CE}"/>
                </a:ext>
              </a:extLst>
            </p:cNvPr>
            <p:cNvGrpSpPr>
              <a:grpSpLocks/>
            </p:cNvGrpSpPr>
            <p:nvPr/>
          </p:nvGrpSpPr>
          <p:grpSpPr bwMode="auto">
            <a:xfrm>
              <a:off x="12552504" y="6552703"/>
              <a:ext cx="986752" cy="182532"/>
              <a:chOff x="5893" y="4167"/>
              <a:chExt cx="466" cy="115"/>
            </a:xfrm>
          </p:grpSpPr>
          <p:sp>
            <p:nvSpPr>
              <p:cNvPr id="96" name="Rectangle 79">
                <a:extLst>
                  <a:ext uri="{FF2B5EF4-FFF2-40B4-BE49-F238E27FC236}">
                    <a16:creationId xmlns:a16="http://schemas.microsoft.com/office/drawing/2014/main" id="{74E04B94-468E-2248-9C3F-E63329CEF76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80">
                <a:extLst>
                  <a:ext uri="{FF2B5EF4-FFF2-40B4-BE49-F238E27FC236}">
                    <a16:creationId xmlns:a16="http://schemas.microsoft.com/office/drawing/2014/main" id="{15876452-B116-F14F-9B61-38B9EB17974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81">
                <a:extLst>
                  <a:ext uri="{FF2B5EF4-FFF2-40B4-BE49-F238E27FC236}">
                    <a16:creationId xmlns:a16="http://schemas.microsoft.com/office/drawing/2014/main" id="{2371676A-90CD-3C4A-9BEE-A321FCCB39A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82">
                <a:extLst>
                  <a:ext uri="{FF2B5EF4-FFF2-40B4-BE49-F238E27FC236}">
                    <a16:creationId xmlns:a16="http://schemas.microsoft.com/office/drawing/2014/main" id="{3FB2EBE4-59EF-5344-9150-C0AA244BC6A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8" name="Rectangle 83">
            <a:extLst>
              <a:ext uri="{FF2B5EF4-FFF2-40B4-BE49-F238E27FC236}">
                <a16:creationId xmlns:a16="http://schemas.microsoft.com/office/drawing/2014/main" id="{6CB3F72E-2447-3C40-9100-B7FA6A0D2CF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9" name="Rectangle 84">
            <a:extLst>
              <a:ext uri="{FF2B5EF4-FFF2-40B4-BE49-F238E27FC236}">
                <a16:creationId xmlns:a16="http://schemas.microsoft.com/office/drawing/2014/main" id="{86FC681E-D926-9240-8144-A807ABCB6707}"/>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6" r:id="rId4"/>
    <p:sldLayoutId id="2147483917" r:id="rId5"/>
    <p:sldLayoutId id="2147483919" r:id="rId6"/>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Rectangle 15">
            <a:extLst>
              <a:ext uri="{FF2B5EF4-FFF2-40B4-BE49-F238E27FC236}">
                <a16:creationId xmlns:a16="http://schemas.microsoft.com/office/drawing/2014/main" id="{4466B2F1-46AF-6646-AB30-333E1D53BE9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0" name="组合 9">
            <a:extLst>
              <a:ext uri="{FF2B5EF4-FFF2-40B4-BE49-F238E27FC236}">
                <a16:creationId xmlns:a16="http://schemas.microsoft.com/office/drawing/2014/main" id="{2C311E83-0C3A-3C45-A028-88B37A431B9D}"/>
              </a:ext>
            </a:extLst>
          </p:cNvPr>
          <p:cNvGrpSpPr/>
          <p:nvPr userDrawn="1"/>
        </p:nvGrpSpPr>
        <p:grpSpPr>
          <a:xfrm>
            <a:off x="12438524" y="3358802"/>
            <a:ext cx="1214711" cy="3499198"/>
            <a:chOff x="12438524" y="3358802"/>
            <a:chExt cx="1214711" cy="3499198"/>
          </a:xfrm>
        </p:grpSpPr>
        <p:sp>
          <p:nvSpPr>
            <p:cNvPr id="11" name="矩形 10">
              <a:extLst>
                <a:ext uri="{FF2B5EF4-FFF2-40B4-BE49-F238E27FC236}">
                  <a16:creationId xmlns:a16="http://schemas.microsoft.com/office/drawing/2014/main" id="{E435AE01-E7DD-AF4E-AA1B-812CE36B5EC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3" name="Group 18">
              <a:extLst>
                <a:ext uri="{FF2B5EF4-FFF2-40B4-BE49-F238E27FC236}">
                  <a16:creationId xmlns:a16="http://schemas.microsoft.com/office/drawing/2014/main" id="{A8685BCD-2CC8-9A4C-B78C-3D30202C708E}"/>
                </a:ext>
              </a:extLst>
            </p:cNvPr>
            <p:cNvGrpSpPr>
              <a:grpSpLocks/>
            </p:cNvGrpSpPr>
            <p:nvPr/>
          </p:nvGrpSpPr>
          <p:grpSpPr bwMode="auto">
            <a:xfrm>
              <a:off x="12552504" y="3727418"/>
              <a:ext cx="986752" cy="182532"/>
              <a:chOff x="5893" y="2387"/>
              <a:chExt cx="466" cy="115"/>
            </a:xfrm>
          </p:grpSpPr>
          <p:sp>
            <p:nvSpPr>
              <p:cNvPr id="74" name="Rectangle 19">
                <a:extLst>
                  <a:ext uri="{FF2B5EF4-FFF2-40B4-BE49-F238E27FC236}">
                    <a16:creationId xmlns:a16="http://schemas.microsoft.com/office/drawing/2014/main" id="{A80992E3-584E-124F-946E-258B6BA31513}"/>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0">
                <a:extLst>
                  <a:ext uri="{FF2B5EF4-FFF2-40B4-BE49-F238E27FC236}">
                    <a16:creationId xmlns:a16="http://schemas.microsoft.com/office/drawing/2014/main" id="{4C66CF87-B0A6-D645-9051-5FA5EA3DC9F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1">
                <a:extLst>
                  <a:ext uri="{FF2B5EF4-FFF2-40B4-BE49-F238E27FC236}">
                    <a16:creationId xmlns:a16="http://schemas.microsoft.com/office/drawing/2014/main" id="{3EEA2556-9BE2-F74F-A776-D9C1A0C00F3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2">
                <a:extLst>
                  <a:ext uri="{FF2B5EF4-FFF2-40B4-BE49-F238E27FC236}">
                    <a16:creationId xmlns:a16="http://schemas.microsoft.com/office/drawing/2014/main" id="{235AE957-1872-5147-A5C7-589C1F4E8BFA}"/>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23">
              <a:extLst>
                <a:ext uri="{FF2B5EF4-FFF2-40B4-BE49-F238E27FC236}">
                  <a16:creationId xmlns:a16="http://schemas.microsoft.com/office/drawing/2014/main" id="{F1B21CFB-F39A-F045-8EEE-B7981A1415DC}"/>
                </a:ext>
              </a:extLst>
            </p:cNvPr>
            <p:cNvGrpSpPr>
              <a:grpSpLocks/>
            </p:cNvGrpSpPr>
            <p:nvPr/>
          </p:nvGrpSpPr>
          <p:grpSpPr bwMode="auto">
            <a:xfrm>
              <a:off x="12552504" y="3943282"/>
              <a:ext cx="986752" cy="182532"/>
              <a:chOff x="5893" y="2523"/>
              <a:chExt cx="466" cy="115"/>
            </a:xfrm>
          </p:grpSpPr>
          <p:sp>
            <p:nvSpPr>
              <p:cNvPr id="70" name="Rectangle 24">
                <a:extLst>
                  <a:ext uri="{FF2B5EF4-FFF2-40B4-BE49-F238E27FC236}">
                    <a16:creationId xmlns:a16="http://schemas.microsoft.com/office/drawing/2014/main" id="{3EABAC9A-3CF9-E64B-8440-DE8736C41EDE}"/>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5">
                <a:extLst>
                  <a:ext uri="{FF2B5EF4-FFF2-40B4-BE49-F238E27FC236}">
                    <a16:creationId xmlns:a16="http://schemas.microsoft.com/office/drawing/2014/main" id="{01E27795-30D3-7645-8651-68183744148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6">
                <a:extLst>
                  <a:ext uri="{FF2B5EF4-FFF2-40B4-BE49-F238E27FC236}">
                    <a16:creationId xmlns:a16="http://schemas.microsoft.com/office/drawing/2014/main" id="{2622A0D6-13F2-A64F-9967-A27AA2302606}"/>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7">
                <a:extLst>
                  <a:ext uri="{FF2B5EF4-FFF2-40B4-BE49-F238E27FC236}">
                    <a16:creationId xmlns:a16="http://schemas.microsoft.com/office/drawing/2014/main" id="{488B0313-C836-3744-9F5D-1EE89E35ACD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8">
              <a:extLst>
                <a:ext uri="{FF2B5EF4-FFF2-40B4-BE49-F238E27FC236}">
                  <a16:creationId xmlns:a16="http://schemas.microsoft.com/office/drawing/2014/main" id="{0DA70542-9B11-404D-AE6E-68E67906A8F6}"/>
                </a:ext>
              </a:extLst>
            </p:cNvPr>
            <p:cNvGrpSpPr>
              <a:grpSpLocks/>
            </p:cNvGrpSpPr>
            <p:nvPr/>
          </p:nvGrpSpPr>
          <p:grpSpPr bwMode="auto">
            <a:xfrm>
              <a:off x="12552504" y="4159146"/>
              <a:ext cx="986752" cy="182532"/>
              <a:chOff x="5893" y="2659"/>
              <a:chExt cx="466" cy="115"/>
            </a:xfrm>
          </p:grpSpPr>
          <p:sp>
            <p:nvSpPr>
              <p:cNvPr id="66" name="Rectangle 29">
                <a:extLst>
                  <a:ext uri="{FF2B5EF4-FFF2-40B4-BE49-F238E27FC236}">
                    <a16:creationId xmlns:a16="http://schemas.microsoft.com/office/drawing/2014/main" id="{A228A5DC-35D1-8849-BD24-000B1BF09D9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0">
                <a:extLst>
                  <a:ext uri="{FF2B5EF4-FFF2-40B4-BE49-F238E27FC236}">
                    <a16:creationId xmlns:a16="http://schemas.microsoft.com/office/drawing/2014/main" id="{CF7D16F2-702C-DA42-8C8D-CC96FB17260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1">
                <a:extLst>
                  <a:ext uri="{FF2B5EF4-FFF2-40B4-BE49-F238E27FC236}">
                    <a16:creationId xmlns:a16="http://schemas.microsoft.com/office/drawing/2014/main" id="{10DE8E02-B1A0-CD40-837F-88881A16601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2">
                <a:extLst>
                  <a:ext uri="{FF2B5EF4-FFF2-40B4-BE49-F238E27FC236}">
                    <a16:creationId xmlns:a16="http://schemas.microsoft.com/office/drawing/2014/main" id="{AAEBA474-5603-6841-AA23-ECC415F40FA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33">
              <a:extLst>
                <a:ext uri="{FF2B5EF4-FFF2-40B4-BE49-F238E27FC236}">
                  <a16:creationId xmlns:a16="http://schemas.microsoft.com/office/drawing/2014/main" id="{167E5F96-7515-A645-9CD7-BBD03B606CFF}"/>
                </a:ext>
              </a:extLst>
            </p:cNvPr>
            <p:cNvGrpSpPr>
              <a:grpSpLocks/>
            </p:cNvGrpSpPr>
            <p:nvPr/>
          </p:nvGrpSpPr>
          <p:grpSpPr bwMode="auto">
            <a:xfrm>
              <a:off x="12552504" y="3511551"/>
              <a:ext cx="986752" cy="188882"/>
              <a:chOff x="5893" y="2251"/>
              <a:chExt cx="466" cy="119"/>
            </a:xfrm>
          </p:grpSpPr>
          <p:sp>
            <p:nvSpPr>
              <p:cNvPr id="62" name="Rectangle 34">
                <a:extLst>
                  <a:ext uri="{FF2B5EF4-FFF2-40B4-BE49-F238E27FC236}">
                    <a16:creationId xmlns:a16="http://schemas.microsoft.com/office/drawing/2014/main" id="{745A2AE0-0169-8C4A-ADBF-C87487EB16D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5">
                <a:extLst>
                  <a:ext uri="{FF2B5EF4-FFF2-40B4-BE49-F238E27FC236}">
                    <a16:creationId xmlns:a16="http://schemas.microsoft.com/office/drawing/2014/main" id="{179E07FC-696B-0544-A756-4D4BAC27648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6">
                <a:extLst>
                  <a:ext uri="{FF2B5EF4-FFF2-40B4-BE49-F238E27FC236}">
                    <a16:creationId xmlns:a16="http://schemas.microsoft.com/office/drawing/2014/main" id="{3A8B2158-83BF-8344-A729-291FE998B65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7">
                <a:extLst>
                  <a:ext uri="{FF2B5EF4-FFF2-40B4-BE49-F238E27FC236}">
                    <a16:creationId xmlns:a16="http://schemas.microsoft.com/office/drawing/2014/main" id="{6058413D-1F82-5741-BCB9-DB5C853981F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8">
              <a:extLst>
                <a:ext uri="{FF2B5EF4-FFF2-40B4-BE49-F238E27FC236}">
                  <a16:creationId xmlns:a16="http://schemas.microsoft.com/office/drawing/2014/main" id="{2F127F1F-EFD7-6D4C-8FD5-AB1F456B14EE}"/>
                </a:ext>
              </a:extLst>
            </p:cNvPr>
            <p:cNvGrpSpPr>
              <a:grpSpLocks/>
            </p:cNvGrpSpPr>
            <p:nvPr/>
          </p:nvGrpSpPr>
          <p:grpSpPr bwMode="auto">
            <a:xfrm>
              <a:off x="12552504" y="4519449"/>
              <a:ext cx="986752" cy="182532"/>
              <a:chOff x="5893" y="2886"/>
              <a:chExt cx="466" cy="115"/>
            </a:xfrm>
          </p:grpSpPr>
          <p:sp>
            <p:nvSpPr>
              <p:cNvPr id="58" name="Rectangle 39">
                <a:extLst>
                  <a:ext uri="{FF2B5EF4-FFF2-40B4-BE49-F238E27FC236}">
                    <a16:creationId xmlns:a16="http://schemas.microsoft.com/office/drawing/2014/main" id="{0AC44748-DFC2-4F44-B437-7976FC2820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0">
                <a:extLst>
                  <a:ext uri="{FF2B5EF4-FFF2-40B4-BE49-F238E27FC236}">
                    <a16:creationId xmlns:a16="http://schemas.microsoft.com/office/drawing/2014/main" id="{A61AEE11-55AF-8D41-AB57-9255ECA4587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1">
                <a:extLst>
                  <a:ext uri="{FF2B5EF4-FFF2-40B4-BE49-F238E27FC236}">
                    <a16:creationId xmlns:a16="http://schemas.microsoft.com/office/drawing/2014/main" id="{05BFC6DD-568C-F54C-B86F-F9C3B4704BC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2">
                <a:extLst>
                  <a:ext uri="{FF2B5EF4-FFF2-40B4-BE49-F238E27FC236}">
                    <a16:creationId xmlns:a16="http://schemas.microsoft.com/office/drawing/2014/main" id="{2C6DD277-BABC-CB4B-B03D-C995FD1C4C3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43">
              <a:extLst>
                <a:ext uri="{FF2B5EF4-FFF2-40B4-BE49-F238E27FC236}">
                  <a16:creationId xmlns:a16="http://schemas.microsoft.com/office/drawing/2014/main" id="{6D67B024-83C8-5D4F-890B-024CF165820A}"/>
                </a:ext>
              </a:extLst>
            </p:cNvPr>
            <p:cNvGrpSpPr>
              <a:grpSpLocks/>
            </p:cNvGrpSpPr>
            <p:nvPr/>
          </p:nvGrpSpPr>
          <p:grpSpPr bwMode="auto">
            <a:xfrm>
              <a:off x="12552504" y="4735313"/>
              <a:ext cx="986752" cy="182532"/>
              <a:chOff x="5893" y="3022"/>
              <a:chExt cx="466" cy="115"/>
            </a:xfrm>
          </p:grpSpPr>
          <p:sp>
            <p:nvSpPr>
              <p:cNvPr id="54" name="Rectangle 44">
                <a:extLst>
                  <a:ext uri="{FF2B5EF4-FFF2-40B4-BE49-F238E27FC236}">
                    <a16:creationId xmlns:a16="http://schemas.microsoft.com/office/drawing/2014/main" id="{9C0DF3F7-3A7F-EC4E-A51F-631B5A33CADD}"/>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5">
                <a:extLst>
                  <a:ext uri="{FF2B5EF4-FFF2-40B4-BE49-F238E27FC236}">
                    <a16:creationId xmlns:a16="http://schemas.microsoft.com/office/drawing/2014/main" id="{2A4C3CFA-D760-6243-8ACC-E44C9A49C2E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6">
                <a:extLst>
                  <a:ext uri="{FF2B5EF4-FFF2-40B4-BE49-F238E27FC236}">
                    <a16:creationId xmlns:a16="http://schemas.microsoft.com/office/drawing/2014/main" id="{AEB4ED0C-26C0-A342-B121-B71B03599D1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7">
                <a:extLst>
                  <a:ext uri="{FF2B5EF4-FFF2-40B4-BE49-F238E27FC236}">
                    <a16:creationId xmlns:a16="http://schemas.microsoft.com/office/drawing/2014/main" id="{E474DFF7-B144-DD4C-8713-CC31AA1ADA0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8">
              <a:extLst>
                <a:ext uri="{FF2B5EF4-FFF2-40B4-BE49-F238E27FC236}">
                  <a16:creationId xmlns:a16="http://schemas.microsoft.com/office/drawing/2014/main" id="{48C40D30-4135-594D-ABA0-97E12F07B000}"/>
                </a:ext>
              </a:extLst>
            </p:cNvPr>
            <p:cNvGrpSpPr>
              <a:grpSpLocks/>
            </p:cNvGrpSpPr>
            <p:nvPr/>
          </p:nvGrpSpPr>
          <p:grpSpPr bwMode="auto">
            <a:xfrm>
              <a:off x="12552504" y="4951179"/>
              <a:ext cx="986752" cy="182532"/>
              <a:chOff x="5893" y="3158"/>
              <a:chExt cx="466" cy="115"/>
            </a:xfrm>
          </p:grpSpPr>
          <p:sp>
            <p:nvSpPr>
              <p:cNvPr id="50" name="Rectangle 49">
                <a:extLst>
                  <a:ext uri="{FF2B5EF4-FFF2-40B4-BE49-F238E27FC236}">
                    <a16:creationId xmlns:a16="http://schemas.microsoft.com/office/drawing/2014/main" id="{D6F60393-1D8A-7A4E-982F-6064C54E87D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0">
                <a:extLst>
                  <a:ext uri="{FF2B5EF4-FFF2-40B4-BE49-F238E27FC236}">
                    <a16:creationId xmlns:a16="http://schemas.microsoft.com/office/drawing/2014/main" id="{5B465114-BEE3-3544-BABE-9B2DFEA0AA00}"/>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1">
                <a:extLst>
                  <a:ext uri="{FF2B5EF4-FFF2-40B4-BE49-F238E27FC236}">
                    <a16:creationId xmlns:a16="http://schemas.microsoft.com/office/drawing/2014/main" id="{6190EF85-BA13-274E-8C24-BE228CDDCC0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2">
                <a:extLst>
                  <a:ext uri="{FF2B5EF4-FFF2-40B4-BE49-F238E27FC236}">
                    <a16:creationId xmlns:a16="http://schemas.microsoft.com/office/drawing/2014/main" id="{82C8C9F3-514D-364D-9FFD-CBE5C996210D}"/>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53">
              <a:extLst>
                <a:ext uri="{FF2B5EF4-FFF2-40B4-BE49-F238E27FC236}">
                  <a16:creationId xmlns:a16="http://schemas.microsoft.com/office/drawing/2014/main" id="{C6919B01-22AD-F34A-828C-978319D00742}"/>
                </a:ext>
              </a:extLst>
            </p:cNvPr>
            <p:cNvGrpSpPr>
              <a:grpSpLocks/>
            </p:cNvGrpSpPr>
            <p:nvPr/>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265A3AE5-27AB-1745-88E1-980673B15EA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FD08B925-7547-834D-BBEA-B54FCC87C08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87962C6A-5500-2C48-A134-8CAD29229034}"/>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DCFF11E6-E95E-7A43-82E6-9417066B03A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8">
              <a:extLst>
                <a:ext uri="{FF2B5EF4-FFF2-40B4-BE49-F238E27FC236}">
                  <a16:creationId xmlns:a16="http://schemas.microsoft.com/office/drawing/2014/main" id="{2EDE5C5F-D1CE-DE47-836F-F157E3A12410}"/>
                </a:ext>
              </a:extLst>
            </p:cNvPr>
            <p:cNvGrpSpPr>
              <a:grpSpLocks/>
            </p:cNvGrpSpPr>
            <p:nvPr/>
          </p:nvGrpSpPr>
          <p:grpSpPr bwMode="auto">
            <a:xfrm>
              <a:off x="12552504" y="5527346"/>
              <a:ext cx="986752" cy="182532"/>
              <a:chOff x="5893" y="3521"/>
              <a:chExt cx="466" cy="115"/>
            </a:xfrm>
          </p:grpSpPr>
          <p:sp>
            <p:nvSpPr>
              <p:cNvPr id="42" name="Rectangle 59">
                <a:extLst>
                  <a:ext uri="{FF2B5EF4-FFF2-40B4-BE49-F238E27FC236}">
                    <a16:creationId xmlns:a16="http://schemas.microsoft.com/office/drawing/2014/main" id="{3CAE60EF-6238-9144-B8A9-AA147BC274A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0">
                <a:extLst>
                  <a:ext uri="{FF2B5EF4-FFF2-40B4-BE49-F238E27FC236}">
                    <a16:creationId xmlns:a16="http://schemas.microsoft.com/office/drawing/2014/main" id="{99824DCE-C3E6-E54F-A643-8D39EE9A07F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1">
                <a:extLst>
                  <a:ext uri="{FF2B5EF4-FFF2-40B4-BE49-F238E27FC236}">
                    <a16:creationId xmlns:a16="http://schemas.microsoft.com/office/drawing/2014/main" id="{9A8EAFD5-B6B7-2D4F-B9A5-E405C654F662}"/>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2">
                <a:extLst>
                  <a:ext uri="{FF2B5EF4-FFF2-40B4-BE49-F238E27FC236}">
                    <a16:creationId xmlns:a16="http://schemas.microsoft.com/office/drawing/2014/main" id="{6F047F11-1CFC-5441-8495-FCDB4D1C371D}"/>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63">
              <a:extLst>
                <a:ext uri="{FF2B5EF4-FFF2-40B4-BE49-F238E27FC236}">
                  <a16:creationId xmlns:a16="http://schemas.microsoft.com/office/drawing/2014/main" id="{FEB85963-0D08-5745-8BC0-A91B3D328826}"/>
                </a:ext>
              </a:extLst>
            </p:cNvPr>
            <p:cNvGrpSpPr>
              <a:grpSpLocks/>
            </p:cNvGrpSpPr>
            <p:nvPr/>
          </p:nvGrpSpPr>
          <p:grpSpPr bwMode="auto">
            <a:xfrm>
              <a:off x="12552504" y="5743210"/>
              <a:ext cx="986752" cy="182532"/>
              <a:chOff x="5893" y="3657"/>
              <a:chExt cx="466" cy="115"/>
            </a:xfrm>
          </p:grpSpPr>
          <p:sp>
            <p:nvSpPr>
              <p:cNvPr id="38" name="Rectangle 64">
                <a:extLst>
                  <a:ext uri="{FF2B5EF4-FFF2-40B4-BE49-F238E27FC236}">
                    <a16:creationId xmlns:a16="http://schemas.microsoft.com/office/drawing/2014/main" id="{69049AF3-D640-F84D-901D-06FDB1306B8C}"/>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5">
                <a:extLst>
                  <a:ext uri="{FF2B5EF4-FFF2-40B4-BE49-F238E27FC236}">
                    <a16:creationId xmlns:a16="http://schemas.microsoft.com/office/drawing/2014/main" id="{89E02965-8881-C74B-B995-B3CE7F9F89E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6">
                <a:extLst>
                  <a:ext uri="{FF2B5EF4-FFF2-40B4-BE49-F238E27FC236}">
                    <a16:creationId xmlns:a16="http://schemas.microsoft.com/office/drawing/2014/main" id="{00F957D4-2DCE-0740-8D56-067B251970A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7">
                <a:extLst>
                  <a:ext uri="{FF2B5EF4-FFF2-40B4-BE49-F238E27FC236}">
                    <a16:creationId xmlns:a16="http://schemas.microsoft.com/office/drawing/2014/main" id="{89B3EE39-CF6E-3948-8D89-C4DAF884FB8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8">
              <a:extLst>
                <a:ext uri="{FF2B5EF4-FFF2-40B4-BE49-F238E27FC236}">
                  <a16:creationId xmlns:a16="http://schemas.microsoft.com/office/drawing/2014/main" id="{7D1F0C92-68BE-FE42-B130-28A350EF187D}"/>
                </a:ext>
              </a:extLst>
            </p:cNvPr>
            <p:cNvGrpSpPr>
              <a:grpSpLocks/>
            </p:cNvGrpSpPr>
            <p:nvPr/>
          </p:nvGrpSpPr>
          <p:grpSpPr bwMode="auto">
            <a:xfrm>
              <a:off x="12552504" y="6103513"/>
              <a:ext cx="986752" cy="182532"/>
              <a:chOff x="5893" y="3884"/>
              <a:chExt cx="466" cy="115"/>
            </a:xfrm>
          </p:grpSpPr>
          <p:sp>
            <p:nvSpPr>
              <p:cNvPr id="34" name="Rectangle 69">
                <a:extLst>
                  <a:ext uri="{FF2B5EF4-FFF2-40B4-BE49-F238E27FC236}">
                    <a16:creationId xmlns:a16="http://schemas.microsoft.com/office/drawing/2014/main" id="{EF986144-959C-2D4C-BCF8-623EB8770DC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0">
                <a:extLst>
                  <a:ext uri="{FF2B5EF4-FFF2-40B4-BE49-F238E27FC236}">
                    <a16:creationId xmlns:a16="http://schemas.microsoft.com/office/drawing/2014/main" id="{3D918346-4BBC-8F46-986F-A8DBC849823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1">
                <a:extLst>
                  <a:ext uri="{FF2B5EF4-FFF2-40B4-BE49-F238E27FC236}">
                    <a16:creationId xmlns:a16="http://schemas.microsoft.com/office/drawing/2014/main" id="{5938AD89-E0B9-5145-AA2D-1E5AFE36324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2">
                <a:extLst>
                  <a:ext uri="{FF2B5EF4-FFF2-40B4-BE49-F238E27FC236}">
                    <a16:creationId xmlns:a16="http://schemas.microsoft.com/office/drawing/2014/main" id="{2518C41F-36D0-B049-B32E-D48F8C1A3831}"/>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73">
              <a:extLst>
                <a:ext uri="{FF2B5EF4-FFF2-40B4-BE49-F238E27FC236}">
                  <a16:creationId xmlns:a16="http://schemas.microsoft.com/office/drawing/2014/main" id="{D5F24B98-B7D8-934F-A72D-568B2F6B5F4B}"/>
                </a:ext>
              </a:extLst>
            </p:cNvPr>
            <p:cNvGrpSpPr>
              <a:grpSpLocks/>
            </p:cNvGrpSpPr>
            <p:nvPr/>
          </p:nvGrpSpPr>
          <p:grpSpPr bwMode="auto">
            <a:xfrm>
              <a:off x="12552504" y="6328901"/>
              <a:ext cx="986752" cy="182532"/>
              <a:chOff x="5893" y="4026"/>
              <a:chExt cx="466" cy="115"/>
            </a:xfrm>
          </p:grpSpPr>
          <p:sp>
            <p:nvSpPr>
              <p:cNvPr id="30" name="Rectangle 74">
                <a:extLst>
                  <a:ext uri="{FF2B5EF4-FFF2-40B4-BE49-F238E27FC236}">
                    <a16:creationId xmlns:a16="http://schemas.microsoft.com/office/drawing/2014/main" id="{F29804E2-03E8-EC4E-98B0-BF28CC75D036}"/>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5">
                <a:extLst>
                  <a:ext uri="{FF2B5EF4-FFF2-40B4-BE49-F238E27FC236}">
                    <a16:creationId xmlns:a16="http://schemas.microsoft.com/office/drawing/2014/main" id="{8678AE21-1C2A-EE4D-826B-A50E817EFF2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6">
                <a:extLst>
                  <a:ext uri="{FF2B5EF4-FFF2-40B4-BE49-F238E27FC236}">
                    <a16:creationId xmlns:a16="http://schemas.microsoft.com/office/drawing/2014/main" id="{238135FC-5F93-0A49-9F49-09A0A6CFF62B}"/>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7">
                <a:extLst>
                  <a:ext uri="{FF2B5EF4-FFF2-40B4-BE49-F238E27FC236}">
                    <a16:creationId xmlns:a16="http://schemas.microsoft.com/office/drawing/2014/main" id="{CD1DBB08-B877-274B-9A0E-5327D459B9A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8">
              <a:extLst>
                <a:ext uri="{FF2B5EF4-FFF2-40B4-BE49-F238E27FC236}">
                  <a16:creationId xmlns:a16="http://schemas.microsoft.com/office/drawing/2014/main" id="{B6C17DFA-90DC-8348-AE2E-78A41C4C5C59}"/>
                </a:ext>
              </a:extLst>
            </p:cNvPr>
            <p:cNvGrpSpPr>
              <a:grpSpLocks/>
            </p:cNvGrpSpPr>
            <p:nvPr/>
          </p:nvGrpSpPr>
          <p:grpSpPr bwMode="auto">
            <a:xfrm>
              <a:off x="12552504" y="6552703"/>
              <a:ext cx="986752" cy="182532"/>
              <a:chOff x="5893" y="4167"/>
              <a:chExt cx="466" cy="115"/>
            </a:xfrm>
          </p:grpSpPr>
          <p:sp>
            <p:nvSpPr>
              <p:cNvPr id="26" name="Rectangle 79">
                <a:extLst>
                  <a:ext uri="{FF2B5EF4-FFF2-40B4-BE49-F238E27FC236}">
                    <a16:creationId xmlns:a16="http://schemas.microsoft.com/office/drawing/2014/main" id="{D678BC85-0A2D-6740-8D59-D869E47DBF3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0">
                <a:extLst>
                  <a:ext uri="{FF2B5EF4-FFF2-40B4-BE49-F238E27FC236}">
                    <a16:creationId xmlns:a16="http://schemas.microsoft.com/office/drawing/2014/main" id="{6439C2B1-26E6-FE4D-BE8B-9E4A7D9FA05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1">
                <a:extLst>
                  <a:ext uri="{FF2B5EF4-FFF2-40B4-BE49-F238E27FC236}">
                    <a16:creationId xmlns:a16="http://schemas.microsoft.com/office/drawing/2014/main" id="{7ADC9F5B-C0B8-D049-BD1F-E5910DB3D59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2">
                <a:extLst>
                  <a:ext uri="{FF2B5EF4-FFF2-40B4-BE49-F238E27FC236}">
                    <a16:creationId xmlns:a16="http://schemas.microsoft.com/office/drawing/2014/main" id="{78D67257-C323-0544-B981-F991E4E519B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8" name="Rectangle 83">
            <a:extLst>
              <a:ext uri="{FF2B5EF4-FFF2-40B4-BE49-F238E27FC236}">
                <a16:creationId xmlns:a16="http://schemas.microsoft.com/office/drawing/2014/main" id="{2A270F8C-D026-194A-8D48-8C6FD4B65A4C}"/>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E4DB63D4-8D72-7F47-B704-41021C5803C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 id="2147483918" r:id="rId3"/>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Rectangle 15">
            <a:extLst>
              <a:ext uri="{FF2B5EF4-FFF2-40B4-BE49-F238E27FC236}">
                <a16:creationId xmlns:a16="http://schemas.microsoft.com/office/drawing/2014/main" id="{C4458838-338E-8D42-AA9D-94F62EE9477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8" name="组合 7">
            <a:extLst>
              <a:ext uri="{FF2B5EF4-FFF2-40B4-BE49-F238E27FC236}">
                <a16:creationId xmlns:a16="http://schemas.microsoft.com/office/drawing/2014/main" id="{CB242561-53C6-8547-8148-42FC53DEAEB9}"/>
              </a:ext>
            </a:extLst>
          </p:cNvPr>
          <p:cNvGrpSpPr/>
          <p:nvPr userDrawn="1"/>
        </p:nvGrpSpPr>
        <p:grpSpPr>
          <a:xfrm>
            <a:off x="12438524" y="3358802"/>
            <a:ext cx="1214711" cy="3499198"/>
            <a:chOff x="12438524" y="3358802"/>
            <a:chExt cx="1214711" cy="3499198"/>
          </a:xfrm>
        </p:grpSpPr>
        <p:sp>
          <p:nvSpPr>
            <p:cNvPr id="9" name="矩形 8">
              <a:extLst>
                <a:ext uri="{FF2B5EF4-FFF2-40B4-BE49-F238E27FC236}">
                  <a16:creationId xmlns:a16="http://schemas.microsoft.com/office/drawing/2014/main" id="{CAA77BF3-454A-354A-8C48-BFD2E51CEA41}"/>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0" name="Group 18">
              <a:extLst>
                <a:ext uri="{FF2B5EF4-FFF2-40B4-BE49-F238E27FC236}">
                  <a16:creationId xmlns:a16="http://schemas.microsoft.com/office/drawing/2014/main" id="{54971CD1-38A9-364D-AE35-6DB9389172B7}"/>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68BBD417-61AF-F844-8352-2CE918717AED}"/>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3F883A99-6F34-594A-83DF-A5F39E28115E}"/>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2F9809A7-0794-6F41-BD3F-7C3B567916C4}"/>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C1CEEF4-6C8B-9544-9FE0-050F7C3AE68C}"/>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C3918180-990A-6949-A0A5-F96DDAE77ABB}"/>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D3A1DAC5-B641-384E-8860-DA47FF1C030A}"/>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A3400053-8384-354C-9D61-990E75DDD2ED}"/>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8E19E120-6B1D-8645-96D8-2FD052615E1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A75F5138-EBD2-DC45-A678-26D2958862A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9464CABA-4BEC-7744-971C-3517FF50D143}"/>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A10126E4-877A-0B49-8B1B-F840C935EA60}"/>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1E035294-E0FA-F444-A874-CE90C246FAB4}"/>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5BF0561C-CCA5-6D41-B7C3-C6FB2CBE18A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AE3905E9-BA2B-654C-ACFD-AF2B70804F8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A5AED336-1BF0-4849-ACAA-030202E2590C}"/>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DBA465A2-C2DD-A045-883E-D31BAE466F1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488FD0F3-6658-754E-AADC-3882B7E2168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7FCB6D0-7E6B-B74F-A335-08073F2CC7A7}"/>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8D94A7C0-8567-5744-82C2-D9B86DA0895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71D3F7D6-BCB3-7546-A8BE-1CE3EBBCFAD3}"/>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7E1ED929-E07E-E142-B92A-9D417B6C638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4AAA8FFD-EC16-4E45-B043-B58739D4C7D2}"/>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69437527-FFC7-2649-A2E9-A7D0B2A6F3E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D8FD6972-4FAA-3348-84B7-0F326AF669BB}"/>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E69F6F07-0220-2F49-9597-93738A5AD6CC}"/>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E90F3B0A-EC71-8B4C-BAB8-48E5E0F03E56}"/>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11C72E11-FF27-6B48-8639-87A417AA138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D32554F3-ECA8-554F-A8BF-51E44245D2C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27B05413-3179-FA4D-8E48-135DC1EA816D}"/>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E8F46C23-AC9A-9441-974E-3A9E1FADFA39}"/>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FBC597FA-AE27-F24B-9C8C-CA19AC8BCAC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D73F530E-0FE9-2442-90D5-E7B265679CCB}"/>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F4B27B3-B822-5349-AE80-08E5DE534D54}"/>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9A283421-CBC8-884D-BD82-B88818F79F01}"/>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68ED7E40-5014-9842-A7ED-0308656BBF06}"/>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7046B9B8-80D0-6842-A28C-1DE720B1649E}"/>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FB46E3F-577F-A443-9D38-66F2551A2AE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5BB60424-1F33-B749-976F-95068189AC50}"/>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31B97A60-BD9D-F649-9FAF-E8E1B1664208}"/>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D66E61C3-3C4E-4A4E-B7B4-2EF998A9A5D3}"/>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BE45F213-4FDC-7E45-9034-88CC6D81BA9C}"/>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FECB823D-4D91-5D43-A1D1-CBE60843ADAD}"/>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868D430A-C125-1E43-AE32-68E04F8481E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1820C13F-C8F8-CC40-B269-275BE65FEEC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BE5BFFE5-AD9D-9849-8657-F76D1A98604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7826CEF3-EE0B-1E4E-8BB7-1FF17682A078}"/>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C052016F-7959-5643-91F5-F8B6A02A01B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2C339746-991D-7D45-88A1-F60A50EC113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ECFC67C1-5304-0548-A6A8-F99C2DAF4E2A}"/>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C53129DB-E467-914F-A48B-966552D9A422}"/>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6B9C2C4E-4CCE-BC44-9ADC-2525AE2E3D2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DB1C86C7-4EA1-6441-A225-68998D5674E3}"/>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FCBBB7FE-9BE9-E049-89E0-F1285E932D4A}"/>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1DC2E91C-1438-A640-9C05-A3F90F43226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DDC5E06E-5A72-E246-84AE-52764DC5A0F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6A6CC6D6-F550-5C46-9375-58ECB4F88A6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83CD9F01-CDD5-3041-ABCE-FF6F01F13B72}"/>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B8F6DD69-6C3C-C742-A5E0-5B88AC7C5889}"/>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237D8A76-FCD1-D045-BB70-1D0A3C60459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9A437C3E-C226-5C45-A35A-9D50902217E4}"/>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181B9BC8-6CED-9743-9687-1556627938B0}"/>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E269C42A-66E0-0947-B244-87EDDDF2932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EB300891-4FB0-4B44-ACA7-ED754B2268C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6D134E8-9929-3845-BECE-EB3095DE42C5}"/>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7" name="Rectangle 83">
            <a:extLst>
              <a:ext uri="{FF2B5EF4-FFF2-40B4-BE49-F238E27FC236}">
                <a16:creationId xmlns:a16="http://schemas.microsoft.com/office/drawing/2014/main" id="{37532047-75A7-FB4D-9FE7-6B09517D70DF}"/>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CA7A008C-A143-8E41-856F-FA340A80C893}"/>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8729745" cy="953563"/>
          </a:xfrm>
          <a:noFill/>
        </p:spPr>
        <p:txBody>
          <a:bodyPr anchor="ctr">
            <a:noAutofit/>
          </a:bodyPr>
          <a:lstStyle/>
          <a:p>
            <a:r>
              <a:rPr lang="zh-CN" altLang="en-US" sz="6600" dirty="0">
                <a:solidFill>
                  <a:schemeClr val="bg1"/>
                </a:solidFill>
                <a:latin typeface="Microsoft YaHei" panose="020B0503020204020204" pitchFamily="34" charset="-122"/>
                <a:ea typeface="Microsoft YaHei" panose="020B0503020204020204" pitchFamily="34" charset="-122"/>
              </a:rPr>
              <a:t>推理引擎 </a:t>
            </a:r>
            <a:r>
              <a:rPr lang="en-US" altLang="zh-CN" sz="6600" dirty="0">
                <a:solidFill>
                  <a:schemeClr val="bg1"/>
                </a:solidFill>
                <a:latin typeface="Microsoft YaHei" panose="020B0503020204020204" pitchFamily="34" charset="-122"/>
                <a:ea typeface="Microsoft YaHei" panose="020B0503020204020204" pitchFamily="34" charset="-122"/>
              </a:rPr>
              <a:t>-</a:t>
            </a:r>
            <a:r>
              <a:rPr lang="zh-CN" altLang="en-US" sz="6600">
                <a:solidFill>
                  <a:schemeClr val="bg1"/>
                </a:solidFill>
                <a:latin typeface="Microsoft YaHei" panose="020B0503020204020204" pitchFamily="34" charset="-122"/>
                <a:ea typeface="Microsoft YaHei" panose="020B0503020204020204" pitchFamily="34" charset="-122"/>
              </a:rPr>
              <a:t> </a:t>
            </a:r>
            <a:r>
              <a:rPr lang="zh-CN" altLang="en-US" sz="4000">
                <a:solidFill>
                  <a:schemeClr val="bg1"/>
                </a:solidFill>
                <a:latin typeface="Microsoft YaHei" panose="020B0503020204020204" pitchFamily="34" charset="-122"/>
                <a:ea typeface="Microsoft YaHei" panose="020B0503020204020204" pitchFamily="34" charset="-122"/>
              </a:rPr>
              <a:t>模型</a:t>
            </a:r>
            <a:r>
              <a:rPr lang="zh-CN" altLang="en-US" sz="4000" dirty="0">
                <a:solidFill>
                  <a:schemeClr val="bg1"/>
                </a:solidFill>
                <a:latin typeface="Microsoft YaHei" panose="020B0503020204020204" pitchFamily="34" charset="-122"/>
                <a:ea typeface="Microsoft YaHei" panose="020B0503020204020204" pitchFamily="34" charset="-122"/>
              </a:rPr>
              <a:t>转换与优化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116161" cy="720081"/>
          </a:xfrm>
        </p:spPr>
        <p:txBody>
          <a:bodyPr anchor="ctr"/>
          <a:lstStyle/>
          <a:p>
            <a:pPr>
              <a:lnSpc>
                <a:spcPct val="100000"/>
              </a:lnSpc>
            </a:pPr>
            <a:r>
              <a:rPr lang="en-US" altLang="zh-CN" sz="6600" b="1" dirty="0">
                <a:solidFill>
                  <a:schemeClr val="bg1"/>
                </a:solidFill>
                <a:latin typeface="GEETYPE-SkyGB-Flash Reguar" panose="02010604000000000000" pitchFamily="2" charset="-122"/>
                <a:ea typeface="GEETYPE-SkyGB-Flash Reguar" panose="02010604000000000000" pitchFamily="2" charset="-122"/>
              </a:rPr>
              <a:t>ZOMI</a:t>
            </a:r>
            <a:endParaRPr lang="zh-CN" altLang="en-US" sz="6600" b="1" dirty="0">
              <a:solidFill>
                <a:schemeClr val="bg1"/>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7704856"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计算图优化</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980728"/>
            <a:ext cx="10963473" cy="4824536"/>
          </a:xfrm>
          <a:prstGeom prst="rect">
            <a:avLst/>
          </a:prstGeom>
          <a:noFill/>
        </p:spPr>
        <p:txBody>
          <a:bodyPr anchor="ct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gn="ctr">
              <a:lnSpc>
                <a:spcPct val="150000"/>
              </a:lnSpc>
            </a:pPr>
            <a:r>
              <a:rPr lang="zh-CN" altLang="en-US" sz="960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rPr>
              <a:t>离线优化模块</a:t>
            </a:r>
            <a:endParaRPr lang="en-US" altLang="zh-CN" sz="960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endParaRPr>
          </a:p>
          <a:p>
            <a:pPr algn="ctr">
              <a:lnSpc>
                <a:spcPct val="150000"/>
              </a:lnSpc>
            </a:pPr>
            <a:r>
              <a:rPr lang="zh-CN" altLang="en-US" sz="960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rPr>
              <a:t>计算图优化</a:t>
            </a:r>
            <a:endParaRPr kumimoji="1" lang="zh-CN" altLang="en-US" sz="960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286170790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04936D4F-1B7D-AE45-AAC4-E28B5B400D9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85813" y="581371"/>
            <a:ext cx="10033967" cy="5563220"/>
          </a:xfrm>
          <a:prstGeom prst="rect">
            <a:avLst/>
          </a:prstGeom>
        </p:spPr>
      </p:pic>
    </p:spTree>
    <p:extLst>
      <p:ext uri="{BB962C8B-B14F-4D97-AF65-F5344CB8AC3E}">
        <p14:creationId xmlns:p14="http://schemas.microsoft.com/office/powerpoint/2010/main" val="209272810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1BB9CD0-9B7E-D04B-AE7B-496B6C001FF1}"/>
              </a:ext>
            </a:extLst>
          </p:cNvPr>
          <p:cNvSpPr>
            <a:spLocks noGrp="1"/>
          </p:cNvSpPr>
          <p:nvPr>
            <p:ph type="title"/>
          </p:nvPr>
        </p:nvSpPr>
        <p:spPr/>
        <p:txBody>
          <a:bodyPr/>
          <a:lstStyle/>
          <a:p>
            <a:r>
              <a:rPr lang="zh-CN" altLang="en-US" dirty="0"/>
              <a:t>计算图优化 </a:t>
            </a:r>
            <a:r>
              <a:rPr lang="en-US" altLang="zh-CN" dirty="0"/>
              <a:t>(a.k.a.,</a:t>
            </a:r>
            <a:r>
              <a:rPr lang="zh-CN" altLang="en-US" dirty="0"/>
              <a:t> 图优化</a:t>
            </a:r>
            <a:r>
              <a:rPr lang="en-US" altLang="zh-CN" dirty="0"/>
              <a:t>)</a:t>
            </a:r>
            <a:endParaRPr lang="zh-CN" altLang="en-US" dirty="0"/>
          </a:p>
        </p:txBody>
      </p:sp>
      <p:sp>
        <p:nvSpPr>
          <p:cNvPr id="6" name="内容占位符 5">
            <a:extLst>
              <a:ext uri="{FF2B5EF4-FFF2-40B4-BE49-F238E27FC236}">
                <a16:creationId xmlns:a16="http://schemas.microsoft.com/office/drawing/2014/main" id="{2A0FD957-7D92-3443-9163-F40F0171F8A6}"/>
              </a:ext>
            </a:extLst>
          </p:cNvPr>
          <p:cNvSpPr>
            <a:spLocks noGrp="1"/>
          </p:cNvSpPr>
          <p:nvPr>
            <p:ph sz="half" idx="1"/>
          </p:nvPr>
        </p:nvSpPr>
        <p:spPr/>
        <p:txBody>
          <a:bodyPr/>
          <a:lstStyle/>
          <a:p>
            <a:pPr>
              <a:lnSpc>
                <a:spcPct val="150000"/>
              </a:lnSpc>
            </a:pPr>
            <a:r>
              <a:rPr lang="zh-CN" altLang="en-US" b="1" dirty="0">
                <a:latin typeface="Gill Sans MT" panose="020B0502020104020203" pitchFamily="34" charset="0"/>
              </a:rPr>
              <a:t>图优化：</a:t>
            </a:r>
            <a:r>
              <a:rPr lang="zh-CN" altLang="en-US" dirty="0">
                <a:latin typeface="Gill Sans MT" panose="020B0502020104020203" pitchFamily="34" charset="0"/>
              </a:rPr>
              <a:t>基于一系列预先写好的模板，减少转换模块生成的计算图中的</a:t>
            </a:r>
            <a:r>
              <a:rPr lang="zh-CN" altLang="en-US" u="sng" dirty="0">
                <a:latin typeface="Gill Sans MT" panose="020B0502020104020203" pitchFamily="34" charset="0"/>
              </a:rPr>
              <a:t>冗余计算</a:t>
            </a:r>
            <a:r>
              <a:rPr lang="zh-CN" altLang="en-US" dirty="0">
                <a:latin typeface="Gill Sans MT" panose="020B0502020104020203" pitchFamily="34" charset="0"/>
              </a:rPr>
              <a:t>，比如 </a:t>
            </a:r>
            <a:r>
              <a:rPr lang="en-US" altLang="zh-CN" dirty="0">
                <a:latin typeface="Gill Sans MT" panose="020B0502020104020203" pitchFamily="34" charset="0"/>
              </a:rPr>
              <a:t>Convolution </a:t>
            </a:r>
            <a:r>
              <a:rPr lang="zh-CN" altLang="en-US" dirty="0">
                <a:latin typeface="Gill Sans MT" panose="020B0502020104020203" pitchFamily="34" charset="0"/>
              </a:rPr>
              <a:t>与 </a:t>
            </a:r>
            <a:r>
              <a:rPr lang="en-US" altLang="zh-CN" dirty="0">
                <a:latin typeface="Gill Sans MT" panose="020B0502020104020203" pitchFamily="34" charset="0"/>
              </a:rPr>
              <a:t>Batch Normal / Scale </a:t>
            </a:r>
            <a:r>
              <a:rPr lang="zh-CN" altLang="en-US" dirty="0">
                <a:latin typeface="Gill Sans MT" panose="020B0502020104020203" pitchFamily="34" charset="0"/>
              </a:rPr>
              <a:t>的合并，</a:t>
            </a:r>
            <a:r>
              <a:rPr lang="en-US" altLang="zh-CN" dirty="0">
                <a:latin typeface="Gill Sans MT" panose="020B0502020104020203" pitchFamily="34" charset="0"/>
              </a:rPr>
              <a:t>Dropout </a:t>
            </a:r>
            <a:r>
              <a:rPr lang="zh-CN" altLang="en-US" dirty="0">
                <a:latin typeface="Gill Sans MT" panose="020B0502020104020203" pitchFamily="34" charset="0"/>
              </a:rPr>
              <a:t>去除等。图优化能在特定场景下，带来相当大的计算收益，但相当依赖根据先验知识编写的模板，相比于模型本身的复杂度而言注定是稀疏的，无法完全去除结构冗余。</a:t>
            </a:r>
          </a:p>
        </p:txBody>
      </p:sp>
    </p:spTree>
    <p:extLst>
      <p:ext uri="{BB962C8B-B14F-4D97-AF65-F5344CB8AC3E}">
        <p14:creationId xmlns:p14="http://schemas.microsoft.com/office/powerpoint/2010/main" val="226914113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zh-CN" altLang="en-US" dirty="0"/>
              <a:t>图优化方式</a:t>
            </a:r>
            <a:endParaRPr lang="en-US" dirty="0"/>
          </a:p>
        </p:txBody>
      </p:sp>
      <p:sp>
        <p:nvSpPr>
          <p:cNvPr id="6" name="Text Placeholder 5"/>
          <p:cNvSpPr>
            <a:spLocks noGrp="1"/>
          </p:cNvSpPr>
          <p:nvPr>
            <p:ph sz="half" idx="1"/>
          </p:nvPr>
        </p:nvSpPr>
        <p:spPr>
          <a:xfrm>
            <a:off x="985813" y="1412776"/>
            <a:ext cx="10601295" cy="4608512"/>
          </a:xfrm>
        </p:spPr>
        <p:txBody>
          <a:bodyPr/>
          <a:lstStyle/>
          <a:p>
            <a:pPr marL="457200" indent="-457200">
              <a:lnSpc>
                <a:spcPct val="150000"/>
              </a:lnSpc>
              <a:buFont typeface="+mj-lt"/>
              <a:buAutoNum type="arabicPeriod"/>
            </a:pPr>
            <a:r>
              <a:rPr lang="en-US" altLang="zh-CN" b="1" dirty="0">
                <a:latin typeface="Gill Sans MT" panose="020B0502020104020203" pitchFamily="34" charset="0"/>
              </a:rPr>
              <a:t>Basic:</a:t>
            </a:r>
            <a:r>
              <a:rPr lang="en-US" altLang="zh-CN" dirty="0">
                <a:latin typeface="Gill Sans MT" panose="020B0502020104020203" pitchFamily="34" charset="0"/>
              </a:rPr>
              <a:t> </a:t>
            </a:r>
            <a:r>
              <a:rPr lang="zh-CN" altLang="en-US" dirty="0">
                <a:latin typeface="Gill Sans MT" panose="020B0502020104020203" pitchFamily="34" charset="0"/>
              </a:rPr>
              <a:t>基础优化涵盖了所有保留计算图语义的修改，如：</a:t>
            </a:r>
            <a:r>
              <a:rPr lang="en-US" altLang="zh-CN" dirty="0">
                <a:latin typeface="Gill Sans MT" panose="020B0502020104020203" pitchFamily="34" charset="0"/>
              </a:rPr>
              <a:t>O1</a:t>
            </a:r>
            <a:r>
              <a:rPr lang="zh-CN" altLang="en-US" dirty="0">
                <a:latin typeface="Gill Sans MT" panose="020B0502020104020203" pitchFamily="34" charset="0"/>
              </a:rPr>
              <a:t>常量折叠、</a:t>
            </a:r>
            <a:r>
              <a:rPr lang="en-US" altLang="zh-CN" dirty="0">
                <a:latin typeface="Gill Sans MT" panose="020B0502020104020203" pitchFamily="34" charset="0"/>
              </a:rPr>
              <a:t>O2</a:t>
            </a:r>
            <a:r>
              <a:rPr lang="zh-CN" altLang="en-US" dirty="0">
                <a:latin typeface="Gill Sans MT" panose="020B0502020104020203" pitchFamily="34" charset="0"/>
              </a:rPr>
              <a:t>冗余节点消除和</a:t>
            </a:r>
            <a:r>
              <a:rPr lang="en-US" altLang="zh-CN" dirty="0">
                <a:latin typeface="Gill Sans MT" panose="020B0502020104020203" pitchFamily="34" charset="0"/>
              </a:rPr>
              <a:t>O3</a:t>
            </a:r>
            <a:r>
              <a:rPr lang="zh-CN" altLang="en-US" dirty="0">
                <a:latin typeface="Gill Sans MT" panose="020B0502020104020203" pitchFamily="34" charset="0"/>
              </a:rPr>
              <a:t>有限数量的算子融合。</a:t>
            </a:r>
          </a:p>
          <a:p>
            <a:pPr marL="457200" indent="-457200">
              <a:lnSpc>
                <a:spcPct val="150000"/>
              </a:lnSpc>
              <a:buFont typeface="+mj-lt"/>
              <a:buAutoNum type="arabicPeriod"/>
            </a:pPr>
            <a:r>
              <a:rPr lang="en-US" altLang="zh-CN" b="1" dirty="0">
                <a:latin typeface="Gill Sans MT" panose="020B0502020104020203" pitchFamily="34" charset="0"/>
              </a:rPr>
              <a:t>Extended: </a:t>
            </a:r>
            <a:r>
              <a:rPr lang="zh-CN" altLang="en-US" dirty="0">
                <a:latin typeface="Gill Sans MT" panose="020B0502020104020203" pitchFamily="34" charset="0"/>
              </a:rPr>
              <a:t>扩展优化仅在运行特定后端，如 </a:t>
            </a:r>
            <a:r>
              <a:rPr lang="en-US" altLang="zh-CN" dirty="0">
                <a:latin typeface="Gill Sans MT" panose="020B0502020104020203" pitchFamily="34" charset="0"/>
              </a:rPr>
              <a:t>CPU</a:t>
            </a:r>
            <a:r>
              <a:rPr lang="zh-CN" altLang="en-US" dirty="0">
                <a:latin typeface="Gill Sans MT" panose="020B0502020104020203" pitchFamily="34" charset="0"/>
              </a:rPr>
              <a:t>、</a:t>
            </a:r>
            <a:r>
              <a:rPr lang="en-US" altLang="zh-CN" dirty="0">
                <a:latin typeface="Gill Sans MT" panose="020B0502020104020203" pitchFamily="34" charset="0"/>
              </a:rPr>
              <a:t>CUDA</a:t>
            </a:r>
            <a:r>
              <a:rPr lang="zh-CN" altLang="en-US" dirty="0">
                <a:latin typeface="Gill Sans MT" panose="020B0502020104020203" pitchFamily="34" charset="0"/>
              </a:rPr>
              <a:t>、</a:t>
            </a:r>
            <a:r>
              <a:rPr lang="en-US" altLang="zh-CN" dirty="0">
                <a:latin typeface="Gill Sans MT" panose="020B0502020104020203" pitchFamily="34" charset="0"/>
              </a:rPr>
              <a:t>NPU</a:t>
            </a:r>
            <a:r>
              <a:rPr lang="zh-CN" altLang="en-US" dirty="0">
                <a:latin typeface="Gill Sans MT" panose="020B0502020104020203" pitchFamily="34" charset="0"/>
              </a:rPr>
              <a:t> </a:t>
            </a:r>
            <a:r>
              <a:rPr lang="en-US" altLang="zh-CN" dirty="0">
                <a:latin typeface="Gill Sans MT" panose="020B0502020104020203" pitchFamily="34" charset="0"/>
              </a:rPr>
              <a:t> </a:t>
            </a:r>
            <a:r>
              <a:rPr lang="zh-CN" altLang="en-US" dirty="0">
                <a:latin typeface="Gill Sans MT" panose="020B0502020104020203" pitchFamily="34" charset="0"/>
              </a:rPr>
              <a:t>后端执行提供程序时适用。其针对硬件进行特殊且复杂的 </a:t>
            </a:r>
            <a:r>
              <a:rPr lang="en-US" altLang="zh-CN" dirty="0">
                <a:latin typeface="Gill Sans MT" panose="020B0502020104020203" pitchFamily="34" charset="0"/>
              </a:rPr>
              <a:t>Kernel</a:t>
            </a:r>
            <a:r>
              <a:rPr lang="zh-CN" altLang="en-US" dirty="0">
                <a:latin typeface="Gill Sans MT" panose="020B0502020104020203" pitchFamily="34" charset="0"/>
              </a:rPr>
              <a:t> 融合策略和方法。</a:t>
            </a:r>
          </a:p>
          <a:p>
            <a:pPr marL="457200" indent="-457200">
              <a:lnSpc>
                <a:spcPct val="150000"/>
              </a:lnSpc>
              <a:buFont typeface="+mj-lt"/>
              <a:buAutoNum type="arabicPeriod"/>
            </a:pPr>
            <a:r>
              <a:rPr lang="en-US" altLang="zh-CN" b="1" dirty="0">
                <a:latin typeface="Gill Sans MT" panose="020B0502020104020203" pitchFamily="34" charset="0"/>
              </a:rPr>
              <a:t>Layout &amp;</a:t>
            </a:r>
            <a:r>
              <a:rPr lang="zh-CN" altLang="en-US" b="1" dirty="0">
                <a:latin typeface="Gill Sans MT" panose="020B0502020104020203" pitchFamily="34" charset="0"/>
              </a:rPr>
              <a:t> </a:t>
            </a:r>
            <a:r>
              <a:rPr lang="en-US" altLang="zh-CN" b="1" dirty="0">
                <a:latin typeface="Gill Sans MT" panose="020B0502020104020203" pitchFamily="34" charset="0"/>
              </a:rPr>
              <a:t>Memory: </a:t>
            </a:r>
            <a:r>
              <a:rPr lang="zh-CN" altLang="en-US" dirty="0">
                <a:latin typeface="Gill Sans MT" panose="020B0502020104020203" pitchFamily="34" charset="0"/>
              </a:rPr>
              <a:t>布局转换优化，主要是不同 </a:t>
            </a:r>
            <a:r>
              <a:rPr lang="en-US" altLang="zh-CN" dirty="0">
                <a:latin typeface="Gill Sans MT" panose="020B0502020104020203" pitchFamily="34" charset="0"/>
              </a:rPr>
              <a:t>AI</a:t>
            </a:r>
            <a:r>
              <a:rPr lang="zh-CN" altLang="en-US" dirty="0">
                <a:latin typeface="Gill Sans MT" panose="020B0502020104020203" pitchFamily="34" charset="0"/>
              </a:rPr>
              <a:t> 框架，在不同的硬件后端训练又在不同的硬件后端执行，数据的存储和排布格式不同。</a:t>
            </a:r>
            <a:endParaRPr lang="en-US" sz="1200" dirty="0">
              <a:latin typeface="Gill Sans MT" panose="020B0502020104020203" pitchFamily="34" charset="0"/>
            </a:endParaRPr>
          </a:p>
        </p:txBody>
      </p:sp>
      <p:sp>
        <p:nvSpPr>
          <p:cNvPr id="5" name="椭圆 4">
            <a:extLst>
              <a:ext uri="{FF2B5EF4-FFF2-40B4-BE49-F238E27FC236}">
                <a16:creationId xmlns:a16="http://schemas.microsoft.com/office/drawing/2014/main" id="{9DEFB05E-8552-9141-9569-B84E07D70E37}"/>
              </a:ext>
            </a:extLst>
          </p:cNvPr>
          <p:cNvSpPr/>
          <p:nvPr/>
        </p:nvSpPr>
        <p:spPr bwMode="auto">
          <a:xfrm>
            <a:off x="407611" y="1556792"/>
            <a:ext cx="432048" cy="43204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2400" b="1" i="0" u="none" strike="noStrike" cap="none" normalizeH="0" baseline="0" dirty="0">
                <a:solidFill>
                  <a:schemeClr val="bg1"/>
                </a:solidFill>
                <a:effectLst/>
                <a:latin typeface="Arial" charset="0"/>
                <a:ea typeface="SimSun" pitchFamily="2" charset="-122"/>
              </a:rPr>
              <a:t>1</a:t>
            </a:r>
            <a:endParaRPr kumimoji="0" lang="zh-CN" altLang="en-US" sz="2400" b="1" i="0" u="none" strike="noStrike" cap="none" normalizeH="0" baseline="0" dirty="0">
              <a:solidFill>
                <a:schemeClr val="bg1"/>
              </a:solidFill>
              <a:effectLst/>
              <a:latin typeface="Arial" charset="0"/>
              <a:ea typeface="SimSun" pitchFamily="2" charset="-122"/>
            </a:endParaRPr>
          </a:p>
        </p:txBody>
      </p:sp>
      <p:sp>
        <p:nvSpPr>
          <p:cNvPr id="7" name="椭圆 6">
            <a:extLst>
              <a:ext uri="{FF2B5EF4-FFF2-40B4-BE49-F238E27FC236}">
                <a16:creationId xmlns:a16="http://schemas.microsoft.com/office/drawing/2014/main" id="{812AD0A1-D33D-CB43-87D7-3D4381E3053E}"/>
              </a:ext>
            </a:extLst>
          </p:cNvPr>
          <p:cNvSpPr/>
          <p:nvPr/>
        </p:nvSpPr>
        <p:spPr bwMode="auto">
          <a:xfrm>
            <a:off x="407611" y="2492896"/>
            <a:ext cx="432048" cy="43204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2400" b="1" i="0" u="none" strike="noStrike" cap="none" normalizeH="0" baseline="0" dirty="0">
                <a:solidFill>
                  <a:schemeClr val="bg1"/>
                </a:solidFill>
                <a:effectLst/>
                <a:latin typeface="Arial" charset="0"/>
                <a:ea typeface="SimSun" pitchFamily="2" charset="-122"/>
              </a:rPr>
              <a:t>2</a:t>
            </a:r>
            <a:endParaRPr kumimoji="0" lang="zh-CN" altLang="en-US" sz="2400" b="1" i="0" u="none" strike="noStrike" cap="none" normalizeH="0" baseline="0" dirty="0">
              <a:solidFill>
                <a:schemeClr val="bg1"/>
              </a:solidFill>
              <a:effectLst/>
              <a:latin typeface="Arial" charset="0"/>
              <a:ea typeface="SimSun" pitchFamily="2" charset="-122"/>
            </a:endParaRPr>
          </a:p>
        </p:txBody>
      </p:sp>
      <p:sp>
        <p:nvSpPr>
          <p:cNvPr id="8" name="椭圆 7">
            <a:extLst>
              <a:ext uri="{FF2B5EF4-FFF2-40B4-BE49-F238E27FC236}">
                <a16:creationId xmlns:a16="http://schemas.microsoft.com/office/drawing/2014/main" id="{7DD0228A-753F-E340-AAC5-BA168B36F48B}"/>
              </a:ext>
            </a:extLst>
          </p:cNvPr>
          <p:cNvSpPr/>
          <p:nvPr/>
        </p:nvSpPr>
        <p:spPr bwMode="auto">
          <a:xfrm>
            <a:off x="407611" y="3429000"/>
            <a:ext cx="432048" cy="43204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2400" b="1" i="0" u="none" strike="noStrike" cap="none" normalizeH="0" baseline="0" dirty="0">
                <a:solidFill>
                  <a:schemeClr val="bg1"/>
                </a:solidFill>
                <a:effectLst/>
                <a:latin typeface="Arial" charset="0"/>
                <a:ea typeface="SimSun" pitchFamily="2" charset="-122"/>
              </a:rPr>
              <a:t>3</a:t>
            </a:r>
            <a:endParaRPr kumimoji="0" lang="zh-CN" altLang="en-US" sz="2400" b="1" i="0" u="none" strike="noStrike" cap="none" normalizeH="0" baseline="0" dirty="0">
              <a:solidFill>
                <a:schemeClr val="bg1"/>
              </a:solidFill>
              <a:effectLst/>
              <a:latin typeface="Arial" charset="0"/>
              <a:ea typeface="SimSun" pitchFamily="2" charset="-122"/>
            </a:endParaRPr>
          </a:p>
        </p:txBody>
      </p:sp>
    </p:spTree>
    <p:extLst>
      <p:ext uri="{BB962C8B-B14F-4D97-AF65-F5344CB8AC3E}">
        <p14:creationId xmlns:p14="http://schemas.microsoft.com/office/powerpoint/2010/main" val="111763274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B07AB-8AC0-2C42-9CD8-3B19C2CD10B1}"/>
              </a:ext>
            </a:extLst>
          </p:cNvPr>
          <p:cNvSpPr>
            <a:spLocks noGrp="1"/>
          </p:cNvSpPr>
          <p:nvPr>
            <p:ph type="title"/>
          </p:nvPr>
        </p:nvSpPr>
        <p:spPr/>
        <p:txBody>
          <a:bodyPr/>
          <a:lstStyle/>
          <a:p>
            <a:r>
              <a:rPr lang="zh-CN" altLang="en-US" dirty="0"/>
              <a:t>工作流程</a:t>
            </a:r>
          </a:p>
        </p:txBody>
      </p:sp>
      <p:pic>
        <p:nvPicPr>
          <p:cNvPr id="5" name="图片 4">
            <a:extLst>
              <a:ext uri="{FF2B5EF4-FFF2-40B4-BE49-F238E27FC236}">
                <a16:creationId xmlns:a16="http://schemas.microsoft.com/office/drawing/2014/main" id="{FDD056C3-FFC3-3E49-9E49-B5D75E8A00F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0704" y="1844824"/>
            <a:ext cx="10575354" cy="3936567"/>
          </a:xfrm>
          <a:prstGeom prst="rect">
            <a:avLst/>
          </a:prstGeom>
        </p:spPr>
      </p:pic>
      <p:sp>
        <p:nvSpPr>
          <p:cNvPr id="3" name="椭圆 2">
            <a:extLst>
              <a:ext uri="{FF2B5EF4-FFF2-40B4-BE49-F238E27FC236}">
                <a16:creationId xmlns:a16="http://schemas.microsoft.com/office/drawing/2014/main" id="{60E74821-6ED1-F84D-A3F3-8BE310B419B0}"/>
              </a:ext>
            </a:extLst>
          </p:cNvPr>
          <p:cNvSpPr/>
          <p:nvPr/>
        </p:nvSpPr>
        <p:spPr bwMode="auto">
          <a:xfrm>
            <a:off x="5018261" y="2852936"/>
            <a:ext cx="432048" cy="432048"/>
          </a:xfrm>
          <a:prstGeom prst="ellipse">
            <a:avLst/>
          </a:prstGeom>
          <a:solidFill>
            <a:srgbClr val="C000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2400" b="1" i="0" u="none" strike="noStrike" cap="none" normalizeH="0" baseline="0" dirty="0">
                <a:solidFill>
                  <a:schemeClr val="bg1"/>
                </a:solidFill>
                <a:effectLst/>
                <a:latin typeface="Arial" charset="0"/>
                <a:ea typeface="SimSun" pitchFamily="2" charset="-122"/>
              </a:rPr>
              <a:t>1</a:t>
            </a:r>
            <a:endParaRPr kumimoji="0" lang="zh-CN" altLang="en-US" sz="2400" b="1" i="0" u="none" strike="noStrike" cap="none" normalizeH="0" baseline="0" dirty="0">
              <a:solidFill>
                <a:schemeClr val="bg1"/>
              </a:solidFill>
              <a:effectLst/>
              <a:latin typeface="Arial" charset="0"/>
              <a:ea typeface="SimSun" pitchFamily="2" charset="-122"/>
            </a:endParaRPr>
          </a:p>
        </p:txBody>
      </p:sp>
      <p:sp>
        <p:nvSpPr>
          <p:cNvPr id="7" name="椭圆 6">
            <a:extLst>
              <a:ext uri="{FF2B5EF4-FFF2-40B4-BE49-F238E27FC236}">
                <a16:creationId xmlns:a16="http://schemas.microsoft.com/office/drawing/2014/main" id="{2DB9B8C0-1F1B-9D48-A8B9-6A79423D2852}"/>
              </a:ext>
            </a:extLst>
          </p:cNvPr>
          <p:cNvSpPr/>
          <p:nvPr/>
        </p:nvSpPr>
        <p:spPr bwMode="auto">
          <a:xfrm>
            <a:off x="7322517" y="2852936"/>
            <a:ext cx="432048" cy="432048"/>
          </a:xfrm>
          <a:prstGeom prst="ellipse">
            <a:avLst/>
          </a:prstGeom>
          <a:solidFill>
            <a:srgbClr val="C000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2400" b="1" i="0" u="none" strike="noStrike" cap="none" normalizeH="0" baseline="0" dirty="0">
                <a:solidFill>
                  <a:schemeClr val="bg1"/>
                </a:solidFill>
                <a:effectLst/>
                <a:latin typeface="Arial" charset="0"/>
                <a:ea typeface="SimSun" pitchFamily="2" charset="-122"/>
              </a:rPr>
              <a:t>1</a:t>
            </a:r>
            <a:endParaRPr kumimoji="0" lang="zh-CN" altLang="en-US" sz="2400" b="1" i="0" u="none" strike="noStrike" cap="none" normalizeH="0" baseline="0" dirty="0">
              <a:solidFill>
                <a:schemeClr val="bg1"/>
              </a:solidFill>
              <a:effectLst/>
              <a:latin typeface="Arial" charset="0"/>
              <a:ea typeface="SimSun" pitchFamily="2" charset="-122"/>
            </a:endParaRPr>
          </a:p>
        </p:txBody>
      </p:sp>
      <p:sp>
        <p:nvSpPr>
          <p:cNvPr id="8" name="椭圆 7">
            <a:extLst>
              <a:ext uri="{FF2B5EF4-FFF2-40B4-BE49-F238E27FC236}">
                <a16:creationId xmlns:a16="http://schemas.microsoft.com/office/drawing/2014/main" id="{BD4B8897-DB9B-5443-A5DF-03C1D6783084}"/>
              </a:ext>
            </a:extLst>
          </p:cNvPr>
          <p:cNvSpPr/>
          <p:nvPr/>
        </p:nvSpPr>
        <p:spPr bwMode="auto">
          <a:xfrm>
            <a:off x="7682557" y="2852936"/>
            <a:ext cx="432048" cy="432048"/>
          </a:xfrm>
          <a:prstGeom prst="ellipse">
            <a:avLst/>
          </a:prstGeom>
          <a:solidFill>
            <a:srgbClr val="C000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2400" b="1" i="0" u="none" strike="noStrike" cap="none" normalizeH="0" baseline="0" dirty="0">
                <a:solidFill>
                  <a:schemeClr val="bg1"/>
                </a:solidFill>
                <a:effectLst/>
                <a:latin typeface="Arial" charset="0"/>
                <a:ea typeface="SimSun" pitchFamily="2" charset="-122"/>
              </a:rPr>
              <a:t>2</a:t>
            </a:r>
            <a:endParaRPr kumimoji="0" lang="zh-CN" altLang="en-US" sz="2400" b="1" i="0" u="none" strike="noStrike" cap="none" normalizeH="0" baseline="0" dirty="0">
              <a:solidFill>
                <a:schemeClr val="bg1"/>
              </a:solidFill>
              <a:effectLst/>
              <a:latin typeface="Arial" charset="0"/>
              <a:ea typeface="SimSun" pitchFamily="2" charset="-122"/>
            </a:endParaRPr>
          </a:p>
        </p:txBody>
      </p:sp>
      <p:sp>
        <p:nvSpPr>
          <p:cNvPr id="9" name="椭圆 8">
            <a:extLst>
              <a:ext uri="{FF2B5EF4-FFF2-40B4-BE49-F238E27FC236}">
                <a16:creationId xmlns:a16="http://schemas.microsoft.com/office/drawing/2014/main" id="{1D482F2A-6F92-FE4B-B5BE-81421A9B87D4}"/>
              </a:ext>
            </a:extLst>
          </p:cNvPr>
          <p:cNvSpPr/>
          <p:nvPr/>
        </p:nvSpPr>
        <p:spPr bwMode="auto">
          <a:xfrm>
            <a:off x="9626773" y="2852936"/>
            <a:ext cx="432048" cy="432048"/>
          </a:xfrm>
          <a:prstGeom prst="ellipse">
            <a:avLst/>
          </a:prstGeom>
          <a:solidFill>
            <a:srgbClr val="C000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2400" b="1" i="0" u="none" strike="noStrike" cap="none" normalizeH="0" baseline="0" dirty="0">
                <a:solidFill>
                  <a:schemeClr val="bg1"/>
                </a:solidFill>
                <a:effectLst/>
                <a:latin typeface="Arial" charset="0"/>
                <a:ea typeface="SimSun" pitchFamily="2" charset="-122"/>
              </a:rPr>
              <a:t>2</a:t>
            </a:r>
            <a:endParaRPr kumimoji="0" lang="zh-CN" altLang="en-US" sz="2400" b="1" i="0" u="none" strike="noStrike" cap="none" normalizeH="0" baseline="0" dirty="0">
              <a:solidFill>
                <a:schemeClr val="bg1"/>
              </a:solidFill>
              <a:effectLst/>
              <a:latin typeface="Arial" charset="0"/>
              <a:ea typeface="SimSun" pitchFamily="2" charset="-122"/>
            </a:endParaRPr>
          </a:p>
        </p:txBody>
      </p:sp>
      <p:sp>
        <p:nvSpPr>
          <p:cNvPr id="10" name="椭圆 9">
            <a:extLst>
              <a:ext uri="{FF2B5EF4-FFF2-40B4-BE49-F238E27FC236}">
                <a16:creationId xmlns:a16="http://schemas.microsoft.com/office/drawing/2014/main" id="{A6416602-D5C3-E046-BCFF-67A009E86D06}"/>
              </a:ext>
            </a:extLst>
          </p:cNvPr>
          <p:cNvSpPr/>
          <p:nvPr/>
        </p:nvSpPr>
        <p:spPr bwMode="auto">
          <a:xfrm>
            <a:off x="9986813" y="2852936"/>
            <a:ext cx="432048" cy="432048"/>
          </a:xfrm>
          <a:prstGeom prst="ellipse">
            <a:avLst/>
          </a:prstGeom>
          <a:solidFill>
            <a:srgbClr val="C000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2400" b="1" i="0" u="none" strike="noStrike" cap="none" normalizeH="0" baseline="0" dirty="0">
                <a:solidFill>
                  <a:schemeClr val="bg1"/>
                </a:solidFill>
                <a:effectLst/>
                <a:latin typeface="Arial" charset="0"/>
                <a:ea typeface="SimSun" pitchFamily="2" charset="-122"/>
              </a:rPr>
              <a:t>3</a:t>
            </a:r>
            <a:endParaRPr kumimoji="0" lang="zh-CN" altLang="en-US" sz="2400" b="1" i="0" u="none" strike="noStrike" cap="none" normalizeH="0" baseline="0" dirty="0">
              <a:solidFill>
                <a:schemeClr val="bg1"/>
              </a:solidFill>
              <a:effectLst/>
              <a:latin typeface="Arial" charset="0"/>
              <a:ea typeface="SimSun" pitchFamily="2" charset="-122"/>
            </a:endParaRPr>
          </a:p>
        </p:txBody>
      </p:sp>
    </p:spTree>
    <p:extLst>
      <p:ext uri="{BB962C8B-B14F-4D97-AF65-F5344CB8AC3E}">
        <p14:creationId xmlns:p14="http://schemas.microsoft.com/office/powerpoint/2010/main" val="16749098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980728"/>
            <a:ext cx="10963473" cy="4824536"/>
          </a:xfrm>
          <a:prstGeom prst="rect">
            <a:avLst/>
          </a:prstGeom>
          <a:noFill/>
        </p:spPr>
        <p:txBody>
          <a:bodyPr anchor="ct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gn="ctr">
              <a:lnSpc>
                <a:spcPct val="150000"/>
              </a:lnSpc>
            </a:pPr>
            <a:r>
              <a:rPr lang="en-US" altLang="zh-CN" sz="960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rPr>
              <a:t>ONNX</a:t>
            </a:r>
            <a:r>
              <a:rPr lang="zh-CN" altLang="en-US" sz="960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rPr>
              <a:t> </a:t>
            </a:r>
            <a:endParaRPr lang="en-US" altLang="zh-CN" sz="960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endParaRPr>
          </a:p>
          <a:p>
            <a:pPr algn="ctr">
              <a:lnSpc>
                <a:spcPct val="150000"/>
              </a:lnSpc>
            </a:pPr>
            <a:r>
              <a:rPr lang="en-US" altLang="zh-CN" sz="960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rPr>
              <a:t>Runtime</a:t>
            </a:r>
            <a:r>
              <a:rPr lang="zh-CN" altLang="en-US" sz="960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rPr>
              <a:t>图优化</a:t>
            </a:r>
            <a:endParaRPr kumimoji="1" lang="zh-CN" altLang="en-US" sz="960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202820793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C5957-8604-4A49-AFB8-26BD0973C8B0}"/>
              </a:ext>
            </a:extLst>
          </p:cNvPr>
          <p:cNvSpPr>
            <a:spLocks noGrp="1"/>
          </p:cNvSpPr>
          <p:nvPr>
            <p:ph type="title"/>
          </p:nvPr>
        </p:nvSpPr>
        <p:spPr/>
        <p:txBody>
          <a:bodyPr/>
          <a:lstStyle/>
          <a:p>
            <a:r>
              <a:rPr kumimoji="1" lang="en-US" altLang="zh-CN" b="0" dirty="0"/>
              <a:t>ONNX</a:t>
            </a:r>
            <a:r>
              <a:rPr kumimoji="1" lang="zh-CN" altLang="en-US" b="0" dirty="0"/>
              <a:t> </a:t>
            </a:r>
            <a:r>
              <a:rPr lang="en-US" altLang="zh-CN" b="0" dirty="0"/>
              <a:t>Usage</a:t>
            </a:r>
            <a:endParaRPr kumimoji="1" lang="zh-CN" altLang="en-US" b="0" dirty="0"/>
          </a:p>
        </p:txBody>
      </p:sp>
      <p:sp>
        <p:nvSpPr>
          <p:cNvPr id="5" name="内容占位符 4">
            <a:extLst>
              <a:ext uri="{FF2B5EF4-FFF2-40B4-BE49-F238E27FC236}">
                <a16:creationId xmlns:a16="http://schemas.microsoft.com/office/drawing/2014/main" id="{8FDE7FC6-ED57-B843-9E84-83836678C700}"/>
              </a:ext>
            </a:extLst>
          </p:cNvPr>
          <p:cNvSpPr>
            <a:spLocks noGrp="1"/>
          </p:cNvSpPr>
          <p:nvPr>
            <p:ph sz="half" idx="1"/>
          </p:nvPr>
        </p:nvSpPr>
        <p:spPr/>
        <p:txBody>
          <a:bodyPr/>
          <a:lstStyle/>
          <a:p>
            <a:pPr eaLnBrk="1" latinLnBrk="1" hangingPunct="1"/>
            <a:r>
              <a:rPr lang="en-US" altLang="zh-CN" dirty="0">
                <a:latin typeface="Gill Sans MT" panose="020B0502020104020203" pitchFamily="34" charset="0"/>
              </a:rPr>
              <a:t>ONNX Runtime defines the GraphOptimizationLevel enum to determine which of the aforementioned optimization levels will be enabled. Choosing a level enables the optimizations of that level, as well as the optimizations of all preceding levels. For example, enabling Extended optimizations, also enables Basic optimizations. The mapping of these levels to the enum is as follows:</a:t>
            </a:r>
            <a:endParaRPr lang="en-US" altLang="zh-CN" dirty="0"/>
          </a:p>
        </p:txBody>
      </p:sp>
      <p:pic>
        <p:nvPicPr>
          <p:cNvPr id="7" name="图片 6">
            <a:extLst>
              <a:ext uri="{FF2B5EF4-FFF2-40B4-BE49-F238E27FC236}">
                <a16:creationId xmlns:a16="http://schemas.microsoft.com/office/drawing/2014/main" id="{3BB9AD76-3C9E-2C49-BA62-6AFEC28A2D6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3892" y="3429000"/>
            <a:ext cx="11282957" cy="1397474"/>
          </a:xfrm>
          <a:prstGeom prst="rect">
            <a:avLst/>
          </a:prstGeom>
        </p:spPr>
      </p:pic>
    </p:spTree>
    <p:extLst>
      <p:ext uri="{BB962C8B-B14F-4D97-AF65-F5344CB8AC3E}">
        <p14:creationId xmlns:p14="http://schemas.microsoft.com/office/powerpoint/2010/main" val="89698661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C5957-8604-4A49-AFB8-26BD0973C8B0}"/>
              </a:ext>
            </a:extLst>
          </p:cNvPr>
          <p:cNvSpPr>
            <a:spLocks noGrp="1"/>
          </p:cNvSpPr>
          <p:nvPr>
            <p:ph type="title"/>
          </p:nvPr>
        </p:nvSpPr>
        <p:spPr/>
        <p:txBody>
          <a:bodyPr/>
          <a:lstStyle/>
          <a:p>
            <a:r>
              <a:rPr kumimoji="1" lang="en-US" altLang="zh-CN" b="0" dirty="0"/>
              <a:t>ONNX</a:t>
            </a:r>
            <a:r>
              <a:rPr kumimoji="1" lang="zh-CN" altLang="en-US" b="0" dirty="0"/>
              <a:t> </a:t>
            </a:r>
            <a:r>
              <a:rPr lang="en-US" altLang="zh-CN" b="0" dirty="0"/>
              <a:t>Usage</a:t>
            </a:r>
            <a:endParaRPr kumimoji="1" lang="zh-CN" altLang="en-US" b="0" dirty="0"/>
          </a:p>
        </p:txBody>
      </p:sp>
      <p:sp>
        <p:nvSpPr>
          <p:cNvPr id="5" name="内容占位符 4">
            <a:extLst>
              <a:ext uri="{FF2B5EF4-FFF2-40B4-BE49-F238E27FC236}">
                <a16:creationId xmlns:a16="http://schemas.microsoft.com/office/drawing/2014/main" id="{8FDE7FC6-ED57-B843-9E84-83836678C700}"/>
              </a:ext>
            </a:extLst>
          </p:cNvPr>
          <p:cNvSpPr>
            <a:spLocks noGrp="1"/>
          </p:cNvSpPr>
          <p:nvPr>
            <p:ph sz="half" idx="1"/>
          </p:nvPr>
        </p:nvSpPr>
        <p:spPr/>
        <p:txBody>
          <a:bodyPr/>
          <a:lstStyle/>
          <a:p>
            <a:pPr eaLnBrk="1" latinLnBrk="1" hangingPunct="1"/>
            <a:r>
              <a:rPr lang="en-US" altLang="zh-CN" dirty="0">
                <a:latin typeface="Gill Sans MT" panose="020B0502020104020203" pitchFamily="34" charset="0"/>
              </a:rPr>
              <a:t>ONNX Runtime defines the GraphOptimizationLevel enum to determine which of the aforementioned optimization levels will be enabled. Choosing a level enables the optimizations of that level, as well as the optimizations of all preceding levels. For example, enabling Extended optimizations, also enables Basic optimizations. The mapping of these levels to the enum is as follows:</a:t>
            </a:r>
            <a:endParaRPr lang="en-US" altLang="zh-CN" dirty="0"/>
          </a:p>
        </p:txBody>
      </p:sp>
      <p:pic>
        <p:nvPicPr>
          <p:cNvPr id="6" name="图片 5">
            <a:extLst>
              <a:ext uri="{FF2B5EF4-FFF2-40B4-BE49-F238E27FC236}">
                <a16:creationId xmlns:a16="http://schemas.microsoft.com/office/drawing/2014/main" id="{1BA050FF-7CD9-3043-9C57-D9A0B236D3B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54276" y="3226102"/>
            <a:ext cx="10702189" cy="2952328"/>
          </a:xfrm>
          <a:prstGeom prst="rect">
            <a:avLst/>
          </a:prstGeom>
        </p:spPr>
      </p:pic>
    </p:spTree>
    <p:extLst>
      <p:ext uri="{BB962C8B-B14F-4D97-AF65-F5344CB8AC3E}">
        <p14:creationId xmlns:p14="http://schemas.microsoft.com/office/powerpoint/2010/main" val="4061899667"/>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196752"/>
            <a:ext cx="10738320" cy="4739402"/>
          </a:xfrm>
          <a:prstGeom prst="rect">
            <a:avLst/>
          </a:prstGeom>
          <a:noFill/>
        </p:spPr>
        <p:txBody>
          <a:bodyPr numCol="2"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lnSpc>
                <a:spcPct val="130000"/>
              </a:lnSpc>
              <a:spcAft>
                <a:spcPts val="600"/>
              </a:spcAft>
              <a:buFont typeface="+mj-lt"/>
              <a:buAutoNum type="arabicPeriod"/>
            </a:pPr>
            <a:r>
              <a:rPr lang="zh-CN" altLang="en-US" sz="2400" b="1" dirty="0">
                <a:solidFill>
                  <a:schemeClr val="bg1">
                    <a:lumMod val="75000"/>
                  </a:schemeClr>
                </a:solidFill>
                <a:latin typeface="Gill Sans MT" panose="020B0502020104020203" pitchFamily="34" charset="0"/>
              </a:rPr>
              <a:t>推理系统介绍</a:t>
            </a:r>
            <a:endParaRPr lang="en-US" altLang="zh-CN" sz="2400" b="1"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推理系统架构</a:t>
            </a:r>
            <a:endParaRPr lang="en-US" altLang="zh-CN" sz="2000"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推理引擎叫故</a:t>
            </a:r>
            <a:endParaRPr lang="en-US" altLang="zh-CN" sz="2000" dirty="0">
              <a:solidFill>
                <a:schemeClr val="bg1">
                  <a:lumMod val="75000"/>
                </a:schemeClr>
              </a:solidFill>
              <a:latin typeface="Gill Sans MT" panose="020B0502020104020203" pitchFamily="34" charset="0"/>
            </a:endParaRPr>
          </a:p>
          <a:p>
            <a:pPr marL="457200" indent="-457200">
              <a:lnSpc>
                <a:spcPct val="130000"/>
              </a:lnSpc>
              <a:spcAft>
                <a:spcPts val="600"/>
              </a:spcAft>
              <a:buFont typeface="+mj-lt"/>
              <a:buAutoNum type="arabicPeriod"/>
            </a:pPr>
            <a:r>
              <a:rPr lang="zh-CN" altLang="en-US" sz="2400" b="1" dirty="0">
                <a:solidFill>
                  <a:schemeClr val="bg1">
                    <a:lumMod val="75000"/>
                  </a:schemeClr>
                </a:solidFill>
                <a:latin typeface="Gill Sans MT" panose="020B0502020104020203" pitchFamily="34" charset="0"/>
              </a:rPr>
              <a:t>模型小型化</a:t>
            </a:r>
            <a:endParaRPr lang="en-US" altLang="zh-CN" sz="2400" b="1"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en-US" altLang="zh-CN" sz="2000" dirty="0">
                <a:solidFill>
                  <a:schemeClr val="bg1">
                    <a:lumMod val="75000"/>
                  </a:schemeClr>
                </a:solidFill>
                <a:latin typeface="Gill Sans MT" panose="020B0502020104020203" pitchFamily="34" charset="0"/>
              </a:rPr>
              <a:t>CNN</a:t>
            </a:r>
            <a:r>
              <a:rPr lang="zh-CN" altLang="en-US" sz="2000" dirty="0">
                <a:solidFill>
                  <a:schemeClr val="bg1">
                    <a:lumMod val="75000"/>
                  </a:schemeClr>
                </a:solidFill>
                <a:latin typeface="Gill Sans MT" panose="020B0502020104020203" pitchFamily="34" charset="0"/>
              </a:rPr>
              <a:t>小型化结构</a:t>
            </a:r>
            <a:endParaRPr lang="en-US" altLang="zh-CN" sz="2000"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en-US" altLang="zh-CN" sz="2000" dirty="0">
                <a:solidFill>
                  <a:schemeClr val="bg1">
                    <a:lumMod val="75000"/>
                  </a:schemeClr>
                </a:solidFill>
                <a:latin typeface="Gill Sans MT" panose="020B0502020104020203" pitchFamily="34" charset="0"/>
              </a:rPr>
              <a:t>Transform</a:t>
            </a:r>
            <a:r>
              <a:rPr lang="zh-CN" altLang="en-US" sz="2000" dirty="0">
                <a:solidFill>
                  <a:schemeClr val="bg1">
                    <a:lumMod val="75000"/>
                  </a:schemeClr>
                </a:solidFill>
                <a:latin typeface="Gill Sans MT" panose="020B0502020104020203" pitchFamily="34" charset="0"/>
              </a:rPr>
              <a:t>小型化结构</a:t>
            </a:r>
            <a:endParaRPr lang="en-US" altLang="zh-CN" sz="2000" dirty="0">
              <a:solidFill>
                <a:schemeClr val="bg1">
                  <a:lumMod val="75000"/>
                </a:schemeClr>
              </a:solidFill>
              <a:latin typeface="Gill Sans MT" panose="020B0502020104020203" pitchFamily="34" charset="0"/>
            </a:endParaRPr>
          </a:p>
          <a:p>
            <a:pPr marL="457200" indent="-457200">
              <a:lnSpc>
                <a:spcPct val="130000"/>
              </a:lnSpc>
              <a:spcAft>
                <a:spcPts val="600"/>
              </a:spcAft>
              <a:buFont typeface="+mj-lt"/>
              <a:buAutoNum type="arabicPeriod" startAt="3"/>
            </a:pPr>
            <a:r>
              <a:rPr lang="zh-CN" altLang="en-US" sz="2400" b="1" dirty="0">
                <a:solidFill>
                  <a:schemeClr val="bg1">
                    <a:lumMod val="75000"/>
                  </a:schemeClr>
                </a:solidFill>
                <a:latin typeface="Gill Sans MT" panose="020B0502020104020203" pitchFamily="34" charset="0"/>
              </a:rPr>
              <a:t>离线优化压缩</a:t>
            </a:r>
            <a:endParaRPr lang="en-US" altLang="zh-CN" sz="2400" b="1"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低比特量化</a:t>
            </a:r>
            <a:endParaRPr lang="en-US" altLang="zh-CN" sz="2000"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模型剪枝</a:t>
            </a:r>
            <a:endParaRPr lang="en-US" altLang="zh-CN" sz="2000"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知识蒸馏</a:t>
            </a:r>
            <a:endParaRPr lang="en-US" altLang="zh-CN" sz="2000" dirty="0">
              <a:solidFill>
                <a:schemeClr val="bg1">
                  <a:lumMod val="75000"/>
                </a:schemeClr>
              </a:solidFill>
              <a:latin typeface="Gill Sans MT" panose="020B0502020104020203" pitchFamily="34" charset="0"/>
            </a:endParaRPr>
          </a:p>
          <a:p>
            <a:pPr marL="457200" indent="-457200">
              <a:lnSpc>
                <a:spcPct val="130000"/>
              </a:lnSpc>
              <a:spcAft>
                <a:spcPts val="600"/>
              </a:spcAft>
              <a:buFont typeface="+mj-lt"/>
              <a:buAutoNum type="arabicPeriod" startAt="3"/>
            </a:pPr>
            <a:r>
              <a:rPr lang="zh-CN" altLang="en-US" sz="2400" b="1" dirty="0">
                <a:solidFill>
                  <a:srgbClr val="374154"/>
                </a:solidFill>
                <a:latin typeface="Gill Sans MT" panose="020B0502020104020203" pitchFamily="34" charset="0"/>
              </a:rPr>
              <a:t>模型转换与优化</a:t>
            </a:r>
            <a:endParaRPr lang="en-US" altLang="zh-CN" sz="2400" b="1" dirty="0">
              <a:solidFill>
                <a:srgbClr val="374154"/>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rgbClr val="374154"/>
                </a:solidFill>
                <a:latin typeface="Gill Sans MT" panose="020B0502020104020203" pitchFamily="34" charset="0"/>
              </a:rPr>
              <a:t>架构与流程</a:t>
            </a:r>
            <a:endParaRPr lang="en-US" altLang="zh-CN" sz="2000" dirty="0">
              <a:solidFill>
                <a:srgbClr val="374154"/>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rgbClr val="374154"/>
                </a:solidFill>
                <a:latin typeface="Gill Sans MT" panose="020B0502020104020203" pitchFamily="34" charset="0"/>
              </a:rPr>
              <a:t>模型转换技术</a:t>
            </a:r>
            <a:endParaRPr lang="en-US" altLang="zh-CN" sz="2000" dirty="0">
              <a:solidFill>
                <a:srgbClr val="374154"/>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rgbClr val="374154"/>
                </a:solidFill>
                <a:latin typeface="Gill Sans MT" panose="020B0502020104020203" pitchFamily="34" charset="0"/>
              </a:rPr>
              <a:t>计算图优化</a:t>
            </a:r>
            <a:endParaRPr lang="en-US" altLang="zh-CN" sz="2000" dirty="0">
              <a:solidFill>
                <a:srgbClr val="374154"/>
              </a:solidFill>
              <a:latin typeface="Gill Sans MT" panose="020B0502020104020203" pitchFamily="34" charset="0"/>
            </a:endParaRPr>
          </a:p>
          <a:p>
            <a:pPr marL="457200" lvl="1" indent="-457200">
              <a:lnSpc>
                <a:spcPct val="130000"/>
              </a:lnSpc>
              <a:spcAft>
                <a:spcPts val="600"/>
              </a:spcAft>
              <a:buFont typeface="+mj-lt"/>
              <a:buAutoNum type="arabicPeriod" startAt="5"/>
            </a:pPr>
            <a:r>
              <a:rPr lang="en-US" altLang="zh-CN" sz="2400" b="1" dirty="0">
                <a:solidFill>
                  <a:schemeClr val="bg1">
                    <a:lumMod val="75000"/>
                  </a:schemeClr>
                </a:solidFill>
                <a:latin typeface="Gill Sans MT" panose="020B0502020104020203" pitchFamily="34" charset="0"/>
              </a:rPr>
              <a:t>Runtime</a:t>
            </a:r>
            <a:r>
              <a:rPr lang="zh-CN" altLang="en-US" sz="2400" b="1" dirty="0">
                <a:solidFill>
                  <a:schemeClr val="bg1">
                    <a:lumMod val="75000"/>
                  </a:schemeClr>
                </a:solidFill>
                <a:latin typeface="Gill Sans MT" panose="020B0502020104020203" pitchFamily="34" charset="0"/>
              </a:rPr>
              <a:t>与在线优化</a:t>
            </a:r>
            <a:endParaRPr lang="en-US" altLang="zh-CN" sz="2000" dirty="0">
              <a:solidFill>
                <a:schemeClr val="bg1">
                  <a:lumMod val="75000"/>
                </a:schemeClr>
              </a:solidFill>
              <a:latin typeface="Gill Sans MT" panose="020B0502020104020203" pitchFamily="34" charset="0"/>
            </a:endParaRP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动态</a:t>
            </a:r>
            <a:r>
              <a:rPr lang="en-US" altLang="zh-CN" sz="2000" dirty="0">
                <a:solidFill>
                  <a:schemeClr val="bg1">
                    <a:lumMod val="75000"/>
                  </a:schemeClr>
                </a:solidFill>
                <a:latin typeface="Gill Sans MT" panose="020B0502020104020203" pitchFamily="34" charset="0"/>
              </a:rPr>
              <a:t>batch</a:t>
            </a:r>
          </a:p>
          <a:p>
            <a:pPr lvl="1">
              <a:lnSpc>
                <a:spcPct val="130000"/>
              </a:lnSpc>
              <a:spcAft>
                <a:spcPts val="600"/>
              </a:spcAft>
              <a:buFont typeface="Arial" panose="020B0604020202020204" pitchFamily="34" charset="0"/>
              <a:buChar char="•"/>
            </a:pPr>
            <a:r>
              <a:rPr lang="en-US" altLang="zh-CN" sz="2000" dirty="0">
                <a:solidFill>
                  <a:schemeClr val="bg1">
                    <a:lumMod val="75000"/>
                  </a:schemeClr>
                </a:solidFill>
                <a:latin typeface="Gill Sans MT" panose="020B0502020104020203" pitchFamily="34" charset="0"/>
              </a:rPr>
              <a:t>bin</a:t>
            </a:r>
            <a:r>
              <a:rPr lang="zh-CN" altLang="en-US" sz="2000" dirty="0">
                <a:solidFill>
                  <a:schemeClr val="bg1">
                    <a:lumMod val="75000"/>
                  </a:schemeClr>
                </a:solidFill>
                <a:latin typeface="Gill Sans MT" panose="020B0502020104020203" pitchFamily="34" charset="0"/>
              </a:rPr>
              <a:t> </a:t>
            </a:r>
            <a:r>
              <a:rPr lang="en-US" altLang="zh-CN" sz="2000" dirty="0">
                <a:solidFill>
                  <a:schemeClr val="bg1">
                    <a:lumMod val="75000"/>
                  </a:schemeClr>
                </a:solidFill>
                <a:latin typeface="Gill Sans MT" panose="020B0502020104020203" pitchFamily="34" charset="0"/>
              </a:rPr>
              <a:t>Packing</a:t>
            </a:r>
          </a:p>
          <a:p>
            <a:pPr lvl="1">
              <a:lnSpc>
                <a:spcPct val="130000"/>
              </a:lnSpc>
              <a:spcAft>
                <a:spcPts val="600"/>
              </a:spcAft>
              <a:buFont typeface="Arial" panose="020B0604020202020204" pitchFamily="34" charset="0"/>
              <a:buChar char="•"/>
            </a:pPr>
            <a:r>
              <a:rPr lang="zh-CN" altLang="en-US" sz="2000" dirty="0">
                <a:solidFill>
                  <a:schemeClr val="bg1">
                    <a:lumMod val="75000"/>
                  </a:schemeClr>
                </a:solidFill>
                <a:latin typeface="Gill Sans MT" panose="020B0502020104020203" pitchFamily="34" charset="0"/>
              </a:rPr>
              <a:t>多副本并行</a:t>
            </a:r>
            <a:endParaRPr lang="en-US" altLang="zh-CN" sz="2000" dirty="0">
              <a:solidFill>
                <a:schemeClr val="bg1">
                  <a:lumMod val="75000"/>
                </a:schemeClr>
              </a:solidFill>
              <a:latin typeface="Gill Sans MT" panose="020B0502020104020203" pitchFamily="34" charset="0"/>
            </a:endParaRPr>
          </a:p>
        </p:txBody>
      </p:sp>
      <p:sp>
        <p:nvSpPr>
          <p:cNvPr id="5" name="内容占位符 2">
            <a:extLst>
              <a:ext uri="{FF2B5EF4-FFF2-40B4-BE49-F238E27FC236}">
                <a16:creationId xmlns:a16="http://schemas.microsoft.com/office/drawing/2014/main" id="{22A316CF-0495-484E-A9C6-5503F04C41FE}"/>
              </a:ext>
            </a:extLst>
          </p:cNvPr>
          <p:cNvSpPr>
            <a:spLocks noGrp="1"/>
          </p:cNvSpPr>
          <p:nvPr/>
        </p:nvSpPr>
        <p:spPr>
          <a:xfrm>
            <a:off x="6170389" y="1196752"/>
            <a:ext cx="4968552"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startAt="3"/>
            </a:pP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389403953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196752"/>
            <a:ext cx="10594304" cy="4739402"/>
          </a:xfrm>
          <a:prstGeom prst="rect">
            <a:avLst/>
          </a:prstGeom>
          <a:noFill/>
        </p:spPr>
        <p:txBody>
          <a:bodyPr numCol="1"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lvl="1" indent="-457200">
              <a:buFont typeface="+mj-lt"/>
              <a:buAutoNum type="arabicPeriod"/>
            </a:pPr>
            <a:r>
              <a:rPr lang="zh-CN" altLang="en-US" sz="2400" b="1" dirty="0">
                <a:solidFill>
                  <a:srgbClr val="374154"/>
                </a:solidFill>
                <a:latin typeface="Gill Sans MT" panose="020B0502020104020203" pitchFamily="34" charset="0"/>
              </a:rPr>
              <a:t>计算图优化</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Challenges and Architecture</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挑战与架构</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graph</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Optimization</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计算图优化</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Example</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ONNX</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Runtime</a:t>
            </a:r>
            <a:r>
              <a:rPr lang="zh-CN" altLang="en-US" sz="2000" dirty="0">
                <a:solidFill>
                  <a:srgbClr val="374154"/>
                </a:solidFill>
                <a:latin typeface="Gill Sans MT" panose="020B0502020104020203" pitchFamily="34" charset="0"/>
              </a:rPr>
              <a:t> 图优化</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Optimize</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Details</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计算图优化详解</a:t>
            </a:r>
            <a:endParaRPr lang="en-US" altLang="zh-CN" sz="2000" dirty="0">
              <a:solidFill>
                <a:srgbClr val="374154"/>
              </a:solidFill>
              <a:latin typeface="Gill Sans MT" panose="020B0502020104020203" pitchFamily="34" charset="0"/>
            </a:endParaRPr>
          </a:p>
          <a:p>
            <a:pPr lvl="2">
              <a:buFont typeface="Arial" panose="020B0604020202020204" pitchFamily="34" charset="0"/>
              <a:buChar char="•"/>
            </a:pPr>
            <a:endParaRPr lang="en-US" altLang="zh-CN" sz="2000" dirty="0">
              <a:solidFill>
                <a:srgbClr val="374154"/>
              </a:solidFill>
              <a:latin typeface="Gill Sans MT" panose="020B0502020104020203" pitchFamily="34" charset="0"/>
            </a:endParaRPr>
          </a:p>
        </p:txBody>
      </p:sp>
      <p:sp>
        <p:nvSpPr>
          <p:cNvPr id="2" name="右大括号 1">
            <a:extLst>
              <a:ext uri="{FF2B5EF4-FFF2-40B4-BE49-F238E27FC236}">
                <a16:creationId xmlns:a16="http://schemas.microsoft.com/office/drawing/2014/main" id="{99795B60-40CB-C446-9A1E-CCEFBB9319A9}"/>
              </a:ext>
            </a:extLst>
          </p:cNvPr>
          <p:cNvSpPr/>
          <p:nvPr/>
        </p:nvSpPr>
        <p:spPr bwMode="auto">
          <a:xfrm>
            <a:off x="7034485" y="2780928"/>
            <a:ext cx="216024" cy="1296144"/>
          </a:xfrm>
          <a:prstGeom prst="rightBrace">
            <a:avLst/>
          </a:prstGeom>
          <a:ln w="57150" cap="flat" cmpd="sng" algn="ctr">
            <a:solidFill>
              <a:srgbClr val="C00000"/>
            </a:solidFill>
            <a:prstDash val="solid"/>
            <a:round/>
            <a:headEnd type="none" w="med" len="med"/>
            <a:tailEnd type="none" w="med" len="med"/>
            <a:extLst>
              <a:ext uri="{C807C97D-BFC1-408E-A445-0C87EB9F89A2}">
                <ask:lineSketchStyleProps xmlns:ask="http://schemas.microsoft.com/office/drawing/2018/sketchyshapes" sd="1136257699">
                  <a:custGeom>
                    <a:avLst/>
                    <a:gdLst>
                      <a:gd name="connsiteX0" fmla="*/ 0 w 216024"/>
                      <a:gd name="connsiteY0" fmla="*/ 0 h 1296144"/>
                      <a:gd name="connsiteX1" fmla="*/ 108012 w 216024"/>
                      <a:gd name="connsiteY1" fmla="*/ 18001 h 1296144"/>
                      <a:gd name="connsiteX2" fmla="*/ 108012 w 216024"/>
                      <a:gd name="connsiteY2" fmla="*/ 630071 h 1296144"/>
                      <a:gd name="connsiteX3" fmla="*/ 216024 w 216024"/>
                      <a:gd name="connsiteY3" fmla="*/ 648072 h 1296144"/>
                      <a:gd name="connsiteX4" fmla="*/ 108012 w 216024"/>
                      <a:gd name="connsiteY4" fmla="*/ 666073 h 1296144"/>
                      <a:gd name="connsiteX5" fmla="*/ 108012 w 216024"/>
                      <a:gd name="connsiteY5" fmla="*/ 1278143 h 1296144"/>
                      <a:gd name="connsiteX6" fmla="*/ 0 w 216024"/>
                      <a:gd name="connsiteY6" fmla="*/ 1296144 h 1296144"/>
                      <a:gd name="connsiteX7" fmla="*/ 0 w 216024"/>
                      <a:gd name="connsiteY7" fmla="*/ 686956 h 1296144"/>
                      <a:gd name="connsiteX8" fmla="*/ 0 w 216024"/>
                      <a:gd name="connsiteY8" fmla="*/ 0 h 1296144"/>
                      <a:gd name="connsiteX0" fmla="*/ 0 w 216024"/>
                      <a:gd name="connsiteY0" fmla="*/ 0 h 1296144"/>
                      <a:gd name="connsiteX1" fmla="*/ 108012 w 216024"/>
                      <a:gd name="connsiteY1" fmla="*/ 18001 h 1296144"/>
                      <a:gd name="connsiteX2" fmla="*/ 108012 w 216024"/>
                      <a:gd name="connsiteY2" fmla="*/ 630071 h 1296144"/>
                      <a:gd name="connsiteX3" fmla="*/ 216024 w 216024"/>
                      <a:gd name="connsiteY3" fmla="*/ 648072 h 1296144"/>
                      <a:gd name="connsiteX4" fmla="*/ 108012 w 216024"/>
                      <a:gd name="connsiteY4" fmla="*/ 666073 h 1296144"/>
                      <a:gd name="connsiteX5" fmla="*/ 108012 w 216024"/>
                      <a:gd name="connsiteY5" fmla="*/ 1278143 h 1296144"/>
                      <a:gd name="connsiteX6" fmla="*/ 0 w 216024"/>
                      <a:gd name="connsiteY6" fmla="*/ 1296144 h 1296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24" h="1296144" stroke="0" extrusionOk="0">
                        <a:moveTo>
                          <a:pt x="0" y="0"/>
                        </a:moveTo>
                        <a:cubicBezTo>
                          <a:pt x="60737" y="-962"/>
                          <a:pt x="105894" y="9258"/>
                          <a:pt x="108012" y="18001"/>
                        </a:cubicBezTo>
                        <a:cubicBezTo>
                          <a:pt x="129548" y="172910"/>
                          <a:pt x="138209" y="502313"/>
                          <a:pt x="108012" y="630071"/>
                        </a:cubicBezTo>
                        <a:cubicBezTo>
                          <a:pt x="107563" y="648175"/>
                          <a:pt x="163620" y="654569"/>
                          <a:pt x="216024" y="648072"/>
                        </a:cubicBezTo>
                        <a:cubicBezTo>
                          <a:pt x="156259" y="649340"/>
                          <a:pt x="108341" y="656574"/>
                          <a:pt x="108012" y="666073"/>
                        </a:cubicBezTo>
                        <a:cubicBezTo>
                          <a:pt x="82544" y="874396"/>
                          <a:pt x="132706" y="1018109"/>
                          <a:pt x="108012" y="1278143"/>
                        </a:cubicBezTo>
                        <a:cubicBezTo>
                          <a:pt x="98425" y="1287041"/>
                          <a:pt x="67132" y="1291980"/>
                          <a:pt x="0" y="1296144"/>
                        </a:cubicBezTo>
                        <a:cubicBezTo>
                          <a:pt x="-5215" y="1173156"/>
                          <a:pt x="29767" y="927846"/>
                          <a:pt x="0" y="686956"/>
                        </a:cubicBezTo>
                        <a:cubicBezTo>
                          <a:pt x="-29767" y="446066"/>
                          <a:pt x="-24753" y="232627"/>
                          <a:pt x="0" y="0"/>
                        </a:cubicBezTo>
                        <a:close/>
                      </a:path>
                      <a:path w="216024" h="1296144" fill="none" extrusionOk="0">
                        <a:moveTo>
                          <a:pt x="0" y="0"/>
                        </a:moveTo>
                        <a:cubicBezTo>
                          <a:pt x="60627" y="-1618"/>
                          <a:pt x="107585" y="7537"/>
                          <a:pt x="108012" y="18001"/>
                        </a:cubicBezTo>
                        <a:cubicBezTo>
                          <a:pt x="97416" y="193572"/>
                          <a:pt x="115703" y="436059"/>
                          <a:pt x="108012" y="630071"/>
                        </a:cubicBezTo>
                        <a:cubicBezTo>
                          <a:pt x="106407" y="640775"/>
                          <a:pt x="162467" y="649711"/>
                          <a:pt x="216024" y="648072"/>
                        </a:cubicBezTo>
                        <a:cubicBezTo>
                          <a:pt x="156928" y="648480"/>
                          <a:pt x="109601" y="654227"/>
                          <a:pt x="108012" y="666073"/>
                        </a:cubicBezTo>
                        <a:cubicBezTo>
                          <a:pt x="118109" y="893042"/>
                          <a:pt x="105868" y="1148207"/>
                          <a:pt x="108012" y="1278143"/>
                        </a:cubicBezTo>
                        <a:cubicBezTo>
                          <a:pt x="104566" y="1297070"/>
                          <a:pt x="57791" y="1299496"/>
                          <a:pt x="0" y="1296144"/>
                        </a:cubicBezTo>
                      </a:path>
                    </a:pathLst>
                  </a:custGeom>
                  <ask:type>
                    <ask:lineSketchFreehand/>
                  </ask:type>
                </ask:lineSketchStyleProps>
              </a:ext>
            </a:extLst>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5" name="矩形 4">
            <a:extLst>
              <a:ext uri="{FF2B5EF4-FFF2-40B4-BE49-F238E27FC236}">
                <a16:creationId xmlns:a16="http://schemas.microsoft.com/office/drawing/2014/main" id="{6D8DE510-9647-9141-BDC3-FDE20CCBC3C9}"/>
              </a:ext>
            </a:extLst>
          </p:cNvPr>
          <p:cNvSpPr/>
          <p:nvPr/>
        </p:nvSpPr>
        <p:spPr bwMode="auto">
          <a:xfrm>
            <a:off x="7610549" y="2825299"/>
            <a:ext cx="1944216" cy="1207402"/>
          </a:xfrm>
          <a:prstGeom prst="rect">
            <a:avLst/>
          </a:prstGeom>
          <a:solidFill>
            <a:srgbClr val="C00000"/>
          </a:solidFill>
          <a:ln>
            <a:noFill/>
          </a:ln>
          <a:effectLst/>
        </p:spPr>
        <p:txBody>
          <a:bodyPr vert="horz" wrap="square" lIns="91440" tIns="45720" rIns="91440" bIns="45720" numCol="1" rtlCol="0" anchor="ctr" anchorCtr="0" compatLnSpc="1">
            <a:prstTxWarp prst="textNoShape">
              <a:avLst/>
            </a:prstTxWarp>
          </a:bodyPr>
          <a:lstStyle/>
          <a:p>
            <a:pPr marL="342900" marR="0" indent="-342900" defTabSz="914400" rtl="0" eaLnBrk="1" fontAlgn="base" latinLnBrk="0" hangingPunct="1">
              <a:lnSpc>
                <a:spcPct val="150000"/>
              </a:lnSpc>
              <a:spcBef>
                <a:spcPct val="0"/>
              </a:spcBef>
              <a:spcAft>
                <a:spcPct val="0"/>
              </a:spcAft>
              <a:buClr>
                <a:schemeClr val="bg1"/>
              </a:buClr>
              <a:buSzTx/>
              <a:buFont typeface="Arial" panose="020B0604020202020204" pitchFamily="34" charset="0"/>
              <a:buChar char="•"/>
              <a:tabLst/>
            </a:pPr>
            <a:r>
              <a:rPr kumimoji="0" lang="zh-CN" altLang="en-US"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rPr>
              <a:t>基础知识</a:t>
            </a:r>
            <a:endParaRPr kumimoji="0" lang="en-US" altLang="zh-CN"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endParaRPr>
          </a:p>
          <a:p>
            <a:pPr marL="342900" marR="0" indent="-342900" defTabSz="914400" rtl="0" eaLnBrk="1" fontAlgn="base" latinLnBrk="0" hangingPunct="1">
              <a:lnSpc>
                <a:spcPct val="150000"/>
              </a:lnSpc>
              <a:spcBef>
                <a:spcPct val="0"/>
              </a:spcBef>
              <a:spcAft>
                <a:spcPct val="0"/>
              </a:spcAft>
              <a:buClr>
                <a:schemeClr val="bg1"/>
              </a:buClr>
              <a:buSzTx/>
              <a:buFont typeface="Arial" panose="020B0604020202020204" pitchFamily="34" charset="0"/>
              <a:buChar char="•"/>
              <a:tabLst/>
            </a:pPr>
            <a:r>
              <a:rPr lang="zh-CN" altLang="en-US" sz="2000" b="1" dirty="0">
                <a:solidFill>
                  <a:schemeClr val="bg1"/>
                </a:solidFill>
                <a:latin typeface="Gill Sans MT" panose="020B0502020104020203" pitchFamily="34" charset="0"/>
                <a:ea typeface="Microsoft YaHei" panose="020B0503020204020204" pitchFamily="34" charset="-122"/>
              </a:rPr>
              <a:t>整体架构</a:t>
            </a:r>
            <a:endParaRPr kumimoji="0" lang="zh-CN" altLang="en-US"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endParaRPr>
          </a:p>
        </p:txBody>
      </p:sp>
    </p:spTree>
    <p:extLst>
      <p:ext uri="{BB962C8B-B14F-4D97-AF65-F5344CB8AC3E}">
        <p14:creationId xmlns:p14="http://schemas.microsoft.com/office/powerpoint/2010/main" val="312635178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C7523B-709E-5F45-AD32-28D74F8A6B31}"/>
              </a:ext>
            </a:extLst>
          </p:cNvPr>
          <p:cNvSpPr>
            <a:spLocks noGrp="1"/>
          </p:cNvSpPr>
          <p:nvPr>
            <p:ph type="title"/>
          </p:nvPr>
        </p:nvSpPr>
        <p:spPr/>
        <p:txBody>
          <a:bodyPr/>
          <a:lstStyle/>
          <a:p>
            <a:r>
              <a:rPr lang="zh-CN" altLang="en-US" dirty="0"/>
              <a:t>推理引擎架构</a:t>
            </a:r>
          </a:p>
        </p:txBody>
      </p:sp>
      <p:pic>
        <p:nvPicPr>
          <p:cNvPr id="3" name="图片 2">
            <a:extLst>
              <a:ext uri="{FF2B5EF4-FFF2-40B4-BE49-F238E27FC236}">
                <a16:creationId xmlns:a16="http://schemas.microsoft.com/office/drawing/2014/main" id="{2469B020-84D1-6043-B0F6-B28693D545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16499" y="1124744"/>
            <a:ext cx="5961801" cy="5053686"/>
          </a:xfrm>
          <a:prstGeom prst="rect">
            <a:avLst/>
          </a:prstGeom>
        </p:spPr>
      </p:pic>
      <p:sp>
        <p:nvSpPr>
          <p:cNvPr id="7" name="矩形 6">
            <a:extLst>
              <a:ext uri="{FF2B5EF4-FFF2-40B4-BE49-F238E27FC236}">
                <a16:creationId xmlns:a16="http://schemas.microsoft.com/office/drawing/2014/main" id="{9702D777-5A22-9943-8A81-CFC7D920B5C0}"/>
              </a:ext>
            </a:extLst>
          </p:cNvPr>
          <p:cNvSpPr/>
          <p:nvPr/>
        </p:nvSpPr>
        <p:spPr bwMode="auto">
          <a:xfrm>
            <a:off x="3434085" y="2132856"/>
            <a:ext cx="2808312" cy="1080120"/>
          </a:xfrm>
          <a:prstGeom prst="rect">
            <a:avLst/>
          </a:prstGeom>
          <a:noFill/>
          <a:ln w="5715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Tree>
    <p:extLst>
      <p:ext uri="{BB962C8B-B14F-4D97-AF65-F5344CB8AC3E}">
        <p14:creationId xmlns:p14="http://schemas.microsoft.com/office/powerpoint/2010/main" val="118016661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980728"/>
            <a:ext cx="10963473" cy="4824536"/>
          </a:xfrm>
          <a:prstGeom prst="rect">
            <a:avLst/>
          </a:prstGeom>
          <a:noFill/>
        </p:spPr>
        <p:txBody>
          <a:bodyPr anchor="ct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gn="ctr">
              <a:lnSpc>
                <a:spcPct val="150000"/>
              </a:lnSpc>
            </a:pPr>
            <a:r>
              <a:rPr lang="zh-CN" altLang="en-US" sz="960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rPr>
              <a:t>离线优化模块</a:t>
            </a:r>
            <a:endParaRPr lang="en-US" altLang="zh-CN" sz="960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endParaRPr>
          </a:p>
          <a:p>
            <a:pPr algn="ctr">
              <a:lnSpc>
                <a:spcPct val="150000"/>
              </a:lnSpc>
            </a:pPr>
            <a:r>
              <a:rPr lang="zh-CN" altLang="en-US" sz="9600" dirty="0">
                <a:solidFill>
                  <a:srgbClr val="C00000"/>
                </a:solidFill>
                <a:latin typeface="Futura Medium" panose="020B0602020204020303" pitchFamily="34" charset="-79"/>
                <a:cs typeface="Futura Medium" panose="020B0602020204020303" pitchFamily="34" charset="-79"/>
                <a:sym typeface="Huawei Sans" panose="020C0503030203020204" pitchFamily="34" charset="0"/>
              </a:rPr>
              <a:t>挑战与架构</a:t>
            </a:r>
            <a:endParaRPr kumimoji="1" lang="zh-CN" altLang="en-US" sz="960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334096104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9702073-7081-F241-B011-FE2CDD09310E}"/>
              </a:ext>
            </a:extLst>
          </p:cNvPr>
          <p:cNvSpPr>
            <a:spLocks noGrp="1"/>
          </p:cNvSpPr>
          <p:nvPr>
            <p:ph type="title"/>
          </p:nvPr>
        </p:nvSpPr>
        <p:spPr/>
        <p:txBody>
          <a:bodyPr/>
          <a:lstStyle/>
          <a:p>
            <a:r>
              <a:rPr lang="en-US" altLang="zh-CN" dirty="0"/>
              <a:t>Optimizer</a:t>
            </a:r>
            <a:r>
              <a:rPr lang="zh-CN" altLang="en-US" dirty="0"/>
              <a:t> </a:t>
            </a:r>
            <a:r>
              <a:rPr lang="en-US" altLang="zh-CN" dirty="0"/>
              <a:t>Challenge</a:t>
            </a:r>
            <a:r>
              <a:rPr lang="zh-CN" altLang="en-US" dirty="0"/>
              <a:t> 优化模块挑战</a:t>
            </a:r>
          </a:p>
        </p:txBody>
      </p:sp>
      <p:sp>
        <p:nvSpPr>
          <p:cNvPr id="6" name="内容占位符 5">
            <a:extLst>
              <a:ext uri="{FF2B5EF4-FFF2-40B4-BE49-F238E27FC236}">
                <a16:creationId xmlns:a16="http://schemas.microsoft.com/office/drawing/2014/main" id="{D6E33219-0D41-2B42-9187-0FD10E15F22B}"/>
              </a:ext>
            </a:extLst>
          </p:cNvPr>
          <p:cNvSpPr>
            <a:spLocks noGrp="1"/>
          </p:cNvSpPr>
          <p:nvPr>
            <p:ph sz="half" idx="1"/>
          </p:nvPr>
        </p:nvSpPr>
        <p:spPr/>
        <p:txBody>
          <a:bodyPr/>
          <a:lstStyle/>
          <a:p>
            <a:pPr>
              <a:lnSpc>
                <a:spcPct val="150000"/>
              </a:lnSpc>
            </a:pPr>
            <a:r>
              <a:rPr lang="zh-CN" altLang="en-US" b="1" dirty="0">
                <a:latin typeface="Gill Sans MT" panose="020B0502020104020203" pitchFamily="34" charset="0"/>
              </a:rPr>
              <a:t>结构冗余</a:t>
            </a:r>
            <a:r>
              <a:rPr lang="zh-CN" altLang="en-US" dirty="0">
                <a:latin typeface="Gill Sans MT" panose="020B0502020104020203" pitchFamily="34" charset="0"/>
              </a:rPr>
              <a:t>：深度学习网络模型结构中的无效计算节点、重复的计算子图、相同的结构模块，可以在保留相同计算图语义情况下无损去除的冗余类型；</a:t>
            </a:r>
          </a:p>
          <a:p>
            <a:pPr>
              <a:lnSpc>
                <a:spcPct val="150000"/>
              </a:lnSpc>
            </a:pPr>
            <a:r>
              <a:rPr lang="zh-CN" altLang="en-US" b="1" dirty="0">
                <a:latin typeface="Gill Sans MT" panose="020B0502020104020203" pitchFamily="34" charset="0"/>
              </a:rPr>
              <a:t>精度冗余</a:t>
            </a:r>
            <a:r>
              <a:rPr lang="zh-CN" altLang="en-US" dirty="0">
                <a:latin typeface="Gill Sans MT" panose="020B0502020104020203" pitchFamily="34" charset="0"/>
              </a:rPr>
              <a:t>：推理引擎数据单元是张量，一般为</a:t>
            </a:r>
            <a:r>
              <a:rPr lang="en-US" altLang="zh-CN" dirty="0">
                <a:latin typeface="Gill Sans MT" panose="020B0502020104020203" pitchFamily="34" charset="0"/>
              </a:rPr>
              <a:t>FP32</a:t>
            </a:r>
            <a:r>
              <a:rPr lang="zh-CN" altLang="en-US" dirty="0">
                <a:latin typeface="Gill Sans MT" panose="020B0502020104020203" pitchFamily="34" charset="0"/>
              </a:rPr>
              <a:t>浮点数，</a:t>
            </a:r>
            <a:r>
              <a:rPr lang="en-US" altLang="zh-CN" dirty="0">
                <a:latin typeface="Gill Sans MT" panose="020B0502020104020203" pitchFamily="34" charset="0"/>
              </a:rPr>
              <a:t>FP32</a:t>
            </a:r>
            <a:r>
              <a:rPr lang="zh-CN" altLang="en-US" dirty="0">
                <a:latin typeface="Gill Sans MT" panose="020B0502020104020203" pitchFamily="34" charset="0"/>
              </a:rPr>
              <a:t>表示的特征范围在某些场景存在冗余，可压缩到 </a:t>
            </a:r>
            <a:r>
              <a:rPr lang="en-US" altLang="zh-CN" dirty="0">
                <a:latin typeface="Gill Sans MT" panose="020B0502020104020203" pitchFamily="34" charset="0"/>
              </a:rPr>
              <a:t>FP16/INT8</a:t>
            </a:r>
            <a:r>
              <a:rPr lang="zh-CN" altLang="en-US" dirty="0">
                <a:latin typeface="Gill Sans MT" panose="020B0502020104020203" pitchFamily="34" charset="0"/>
              </a:rPr>
              <a:t> 甚至更低；数据中可能存大量</a:t>
            </a:r>
            <a:r>
              <a:rPr lang="en-US" altLang="zh-CN" dirty="0">
                <a:latin typeface="Gill Sans MT" panose="020B0502020104020203" pitchFamily="34" charset="0"/>
              </a:rPr>
              <a:t>0</a:t>
            </a:r>
            <a:r>
              <a:rPr lang="zh-CN" altLang="en-US" dirty="0">
                <a:latin typeface="Gill Sans MT" panose="020B0502020104020203" pitchFamily="34" charset="0"/>
              </a:rPr>
              <a:t>或者重复数据。</a:t>
            </a:r>
          </a:p>
          <a:p>
            <a:pPr>
              <a:lnSpc>
                <a:spcPct val="150000"/>
              </a:lnSpc>
            </a:pPr>
            <a:r>
              <a:rPr lang="zh-CN" altLang="en-US" b="1" dirty="0">
                <a:latin typeface="Gill Sans MT" panose="020B0502020104020203" pitchFamily="34" charset="0"/>
              </a:rPr>
              <a:t>算法冗余</a:t>
            </a:r>
            <a:r>
              <a:rPr lang="zh-CN" altLang="en-US" dirty="0">
                <a:latin typeface="Gill Sans MT" panose="020B0502020104020203" pitchFamily="34" charset="0"/>
              </a:rPr>
              <a:t>：算子或者</a:t>
            </a:r>
            <a:r>
              <a:rPr lang="en-US" altLang="zh-CN" dirty="0">
                <a:latin typeface="Gill Sans MT" panose="020B0502020104020203" pitchFamily="34" charset="0"/>
              </a:rPr>
              <a:t>Kernel</a:t>
            </a:r>
            <a:r>
              <a:rPr lang="zh-CN" altLang="en-US" dirty="0">
                <a:latin typeface="Gill Sans MT" panose="020B0502020104020203" pitchFamily="34" charset="0"/>
              </a:rPr>
              <a:t>层面的实现算法本身存在计算冗余，比如均值模糊的滑窗与拉普拉斯的滑窗实现方式相同。</a:t>
            </a:r>
            <a:endParaRPr lang="en-US" altLang="zh-CN" dirty="0">
              <a:latin typeface="Gill Sans MT" panose="020B0502020104020203" pitchFamily="34" charset="0"/>
            </a:endParaRPr>
          </a:p>
          <a:p>
            <a:pPr>
              <a:lnSpc>
                <a:spcPct val="150000"/>
              </a:lnSpc>
            </a:pPr>
            <a:r>
              <a:rPr lang="zh-CN" altLang="en-US" b="1" dirty="0">
                <a:latin typeface="Gill Sans MT" panose="020B0502020104020203" pitchFamily="34" charset="0"/>
              </a:rPr>
              <a:t>读写冗余</a:t>
            </a:r>
            <a:r>
              <a:rPr lang="zh-CN" altLang="en-US" dirty="0">
                <a:latin typeface="Gill Sans MT" panose="020B0502020104020203" pitchFamily="34" charset="0"/>
              </a:rPr>
              <a:t>：在一些计算场景重复读写内存，或者内存访问不连续导致不能充分利用硬件缓存，产生多余的内存传输。</a:t>
            </a:r>
          </a:p>
          <a:p>
            <a:pPr>
              <a:lnSpc>
                <a:spcPct val="150000"/>
              </a:lnSpc>
            </a:pPr>
            <a:endParaRPr lang="zh-CN" altLang="en-US" dirty="0">
              <a:latin typeface="Gill Sans MT" panose="020B0502020104020203" pitchFamily="34" charset="0"/>
            </a:endParaRPr>
          </a:p>
        </p:txBody>
      </p:sp>
    </p:spTree>
    <p:extLst>
      <p:ext uri="{BB962C8B-B14F-4D97-AF65-F5344CB8AC3E}">
        <p14:creationId xmlns:p14="http://schemas.microsoft.com/office/powerpoint/2010/main" val="943097354"/>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9702073-7081-F241-B011-FE2CDD09310E}"/>
              </a:ext>
            </a:extLst>
          </p:cNvPr>
          <p:cNvSpPr>
            <a:spLocks noGrp="1"/>
          </p:cNvSpPr>
          <p:nvPr>
            <p:ph type="title"/>
          </p:nvPr>
        </p:nvSpPr>
        <p:spPr/>
        <p:txBody>
          <a:bodyPr/>
          <a:lstStyle/>
          <a:p>
            <a:r>
              <a:rPr lang="en-US" altLang="zh-CN" dirty="0"/>
              <a:t>Optimizer</a:t>
            </a:r>
            <a:r>
              <a:rPr lang="zh-CN" altLang="en-US" dirty="0"/>
              <a:t> </a:t>
            </a:r>
            <a:r>
              <a:rPr lang="en-US" altLang="zh-CN" dirty="0"/>
              <a:t>Challenge</a:t>
            </a:r>
            <a:r>
              <a:rPr lang="zh-CN" altLang="en-US" dirty="0"/>
              <a:t> 优化模块挑战</a:t>
            </a:r>
          </a:p>
        </p:txBody>
      </p:sp>
      <p:sp>
        <p:nvSpPr>
          <p:cNvPr id="6" name="内容占位符 5">
            <a:extLst>
              <a:ext uri="{FF2B5EF4-FFF2-40B4-BE49-F238E27FC236}">
                <a16:creationId xmlns:a16="http://schemas.microsoft.com/office/drawing/2014/main" id="{D6E33219-0D41-2B42-9187-0FD10E15F22B}"/>
              </a:ext>
            </a:extLst>
          </p:cNvPr>
          <p:cNvSpPr>
            <a:spLocks noGrp="1"/>
          </p:cNvSpPr>
          <p:nvPr>
            <p:ph sz="half" idx="1"/>
          </p:nvPr>
        </p:nvSpPr>
        <p:spPr/>
        <p:txBody>
          <a:bodyPr/>
          <a:lstStyle/>
          <a:p>
            <a:pPr>
              <a:lnSpc>
                <a:spcPct val="150000"/>
              </a:lnSpc>
            </a:pPr>
            <a:r>
              <a:rPr lang="zh-CN" altLang="en-US" b="1" dirty="0">
                <a:latin typeface="Gill Sans MT" panose="020B0502020104020203" pitchFamily="34" charset="0"/>
              </a:rPr>
              <a:t>结构冗余</a:t>
            </a:r>
            <a:r>
              <a:rPr lang="zh-CN" altLang="en-US" dirty="0">
                <a:latin typeface="Gill Sans MT" panose="020B0502020104020203" pitchFamily="34" charset="0"/>
              </a:rPr>
              <a:t>：深度学习网络模型结构中的无效计算节点、重复的计算子图、相同的结构模块，可以在保留相同计算图语义情况下无损去除的冗余类型；</a:t>
            </a:r>
          </a:p>
          <a:p>
            <a:pPr>
              <a:lnSpc>
                <a:spcPct val="150000"/>
              </a:lnSpc>
            </a:pPr>
            <a:r>
              <a:rPr lang="zh-CN" altLang="en-US" b="1" dirty="0">
                <a:latin typeface="Gill Sans MT" panose="020B0502020104020203" pitchFamily="34" charset="0"/>
              </a:rPr>
              <a:t>精度冗余</a:t>
            </a:r>
            <a:r>
              <a:rPr lang="zh-CN" altLang="en-US" dirty="0">
                <a:latin typeface="Gill Sans MT" panose="020B0502020104020203" pitchFamily="34" charset="0"/>
              </a:rPr>
              <a:t>：推理引擎数据单元是张量，一般为</a:t>
            </a:r>
            <a:r>
              <a:rPr lang="en-US" altLang="zh-CN" dirty="0">
                <a:latin typeface="Gill Sans MT" panose="020B0502020104020203" pitchFamily="34" charset="0"/>
              </a:rPr>
              <a:t>FP32</a:t>
            </a:r>
            <a:r>
              <a:rPr lang="zh-CN" altLang="en-US" dirty="0">
                <a:latin typeface="Gill Sans MT" panose="020B0502020104020203" pitchFamily="34" charset="0"/>
              </a:rPr>
              <a:t>浮点数，</a:t>
            </a:r>
            <a:r>
              <a:rPr lang="en-US" altLang="zh-CN" dirty="0">
                <a:latin typeface="Gill Sans MT" panose="020B0502020104020203" pitchFamily="34" charset="0"/>
              </a:rPr>
              <a:t>FP32</a:t>
            </a:r>
            <a:r>
              <a:rPr lang="zh-CN" altLang="en-US" dirty="0">
                <a:latin typeface="Gill Sans MT" panose="020B0502020104020203" pitchFamily="34" charset="0"/>
              </a:rPr>
              <a:t>表示的特征范围在某些场景存在冗余，可压缩到 </a:t>
            </a:r>
            <a:r>
              <a:rPr lang="en-US" altLang="zh-CN" dirty="0">
                <a:latin typeface="Gill Sans MT" panose="020B0502020104020203" pitchFamily="34" charset="0"/>
              </a:rPr>
              <a:t>FP16/INT8</a:t>
            </a:r>
            <a:r>
              <a:rPr lang="zh-CN" altLang="en-US" dirty="0">
                <a:latin typeface="Gill Sans MT" panose="020B0502020104020203" pitchFamily="34" charset="0"/>
              </a:rPr>
              <a:t> 甚至更低；数据中可能存大量</a:t>
            </a:r>
            <a:r>
              <a:rPr lang="en-US" altLang="zh-CN" dirty="0">
                <a:latin typeface="Gill Sans MT" panose="020B0502020104020203" pitchFamily="34" charset="0"/>
              </a:rPr>
              <a:t>0</a:t>
            </a:r>
            <a:r>
              <a:rPr lang="zh-CN" altLang="en-US" dirty="0">
                <a:latin typeface="Gill Sans MT" panose="020B0502020104020203" pitchFamily="34" charset="0"/>
              </a:rPr>
              <a:t>或者重复数据。</a:t>
            </a:r>
          </a:p>
          <a:p>
            <a:pPr>
              <a:lnSpc>
                <a:spcPct val="150000"/>
              </a:lnSpc>
            </a:pPr>
            <a:r>
              <a:rPr lang="zh-CN" altLang="en-US" b="1" dirty="0">
                <a:latin typeface="Gill Sans MT" panose="020B0502020104020203" pitchFamily="34" charset="0"/>
              </a:rPr>
              <a:t>算法冗余</a:t>
            </a:r>
            <a:r>
              <a:rPr lang="zh-CN" altLang="en-US" dirty="0">
                <a:latin typeface="Gill Sans MT" panose="020B0502020104020203" pitchFamily="34" charset="0"/>
              </a:rPr>
              <a:t>：算子或者</a:t>
            </a:r>
            <a:r>
              <a:rPr lang="en-US" altLang="zh-CN" dirty="0">
                <a:latin typeface="Gill Sans MT" panose="020B0502020104020203" pitchFamily="34" charset="0"/>
              </a:rPr>
              <a:t>Kernel</a:t>
            </a:r>
            <a:r>
              <a:rPr lang="zh-CN" altLang="en-US" dirty="0">
                <a:latin typeface="Gill Sans MT" panose="020B0502020104020203" pitchFamily="34" charset="0"/>
              </a:rPr>
              <a:t>层面的实现算法本身存在计算冗余，比如均值模糊的滑窗与拉普拉斯的滑窗实现方式相同。</a:t>
            </a:r>
            <a:endParaRPr lang="en-US" altLang="zh-CN" dirty="0">
              <a:latin typeface="Gill Sans MT" panose="020B0502020104020203" pitchFamily="34" charset="0"/>
            </a:endParaRPr>
          </a:p>
          <a:p>
            <a:pPr>
              <a:lnSpc>
                <a:spcPct val="150000"/>
              </a:lnSpc>
            </a:pPr>
            <a:r>
              <a:rPr lang="zh-CN" altLang="en-US" b="1" dirty="0">
                <a:latin typeface="Gill Sans MT" panose="020B0502020104020203" pitchFamily="34" charset="0"/>
              </a:rPr>
              <a:t>读写冗余</a:t>
            </a:r>
            <a:r>
              <a:rPr lang="zh-CN" altLang="en-US" dirty="0">
                <a:latin typeface="Gill Sans MT" panose="020B0502020104020203" pitchFamily="34" charset="0"/>
              </a:rPr>
              <a:t>：在一些计算场景重复读写内存，或者内存访问不连续导致不能充分利用硬件缓存，产生多余的内存传输。</a:t>
            </a:r>
          </a:p>
          <a:p>
            <a:pPr>
              <a:lnSpc>
                <a:spcPct val="150000"/>
              </a:lnSpc>
            </a:pPr>
            <a:endParaRPr lang="zh-CN" altLang="en-US" dirty="0">
              <a:latin typeface="Gill Sans MT" panose="020B0502020104020203" pitchFamily="34" charset="0"/>
            </a:endParaRPr>
          </a:p>
        </p:txBody>
      </p:sp>
      <p:sp>
        <p:nvSpPr>
          <p:cNvPr id="4" name="矩形标注 3">
            <a:extLst>
              <a:ext uri="{FF2B5EF4-FFF2-40B4-BE49-F238E27FC236}">
                <a16:creationId xmlns:a16="http://schemas.microsoft.com/office/drawing/2014/main" id="{5ACC30C8-80BF-9842-858C-B34A0777DD97}"/>
              </a:ext>
            </a:extLst>
          </p:cNvPr>
          <p:cNvSpPr/>
          <p:nvPr/>
        </p:nvSpPr>
        <p:spPr bwMode="auto">
          <a:xfrm>
            <a:off x="7178501" y="2213231"/>
            <a:ext cx="3888432" cy="1118659"/>
          </a:xfrm>
          <a:prstGeom prst="wedgeRectCallout">
            <a:avLst>
              <a:gd name="adj1" fmla="val -37771"/>
              <a:gd name="adj2" fmla="val -72450"/>
            </a:avLst>
          </a:prstGeom>
          <a:solidFill>
            <a:srgbClr val="FFC000"/>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
                <a:srgbClr val="CC9900"/>
              </a:buClr>
              <a:buSzTx/>
              <a:tabLst/>
            </a:pPr>
            <a:r>
              <a:rPr kumimoji="0" lang="zh-CN" altLang="en-US"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rPr>
              <a:t>计算图优化</a:t>
            </a:r>
            <a:endParaRPr kumimoji="0" lang="en-US" altLang="zh-CN"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endParaRPr>
          </a:p>
          <a:p>
            <a:pPr marL="0" marR="0" indent="0" algn="ctr" defTabSz="914400" rtl="0" eaLnBrk="1" fontAlgn="base" latinLnBrk="0" hangingPunct="1">
              <a:lnSpc>
                <a:spcPct val="150000"/>
              </a:lnSpc>
              <a:spcBef>
                <a:spcPct val="0"/>
              </a:spcBef>
              <a:spcAft>
                <a:spcPct val="0"/>
              </a:spcAft>
              <a:buClr>
                <a:srgbClr val="CC9900"/>
              </a:buClr>
              <a:buSzTx/>
              <a:tabLst/>
            </a:pPr>
            <a:r>
              <a:rPr lang="zh-CN" altLang="en-US" sz="2000" b="1" dirty="0">
                <a:solidFill>
                  <a:schemeClr val="bg1"/>
                </a:solidFill>
                <a:latin typeface="Gill Sans MT" panose="020B0502020104020203" pitchFamily="34" charset="0"/>
                <a:ea typeface="Microsoft YaHei" panose="020B0503020204020204" pitchFamily="34" charset="-122"/>
              </a:rPr>
              <a:t>算子融合、算子替换、常量折叠</a:t>
            </a:r>
            <a:endParaRPr kumimoji="0" lang="zh-CN" altLang="en-US"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endParaRPr>
          </a:p>
        </p:txBody>
      </p:sp>
      <p:sp>
        <p:nvSpPr>
          <p:cNvPr id="7" name="矩形标注 6">
            <a:extLst>
              <a:ext uri="{FF2B5EF4-FFF2-40B4-BE49-F238E27FC236}">
                <a16:creationId xmlns:a16="http://schemas.microsoft.com/office/drawing/2014/main" id="{842B5C89-2617-B44E-99D6-7C17A773B2F5}"/>
              </a:ext>
            </a:extLst>
          </p:cNvPr>
          <p:cNvSpPr/>
          <p:nvPr/>
        </p:nvSpPr>
        <p:spPr bwMode="auto">
          <a:xfrm>
            <a:off x="5450309" y="4005064"/>
            <a:ext cx="3888432" cy="1118659"/>
          </a:xfrm>
          <a:prstGeom prst="wedgeRectCallout">
            <a:avLst>
              <a:gd name="adj1" fmla="val -36467"/>
              <a:gd name="adj2" fmla="val -67484"/>
            </a:avLst>
          </a:prstGeom>
          <a:solidFill>
            <a:srgbClr val="FFC000"/>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
                <a:srgbClr val="CC9900"/>
              </a:buClr>
              <a:buSzTx/>
              <a:tabLst/>
            </a:pPr>
            <a:r>
              <a:rPr kumimoji="0" lang="zh-CN" altLang="en-US"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rPr>
              <a:t>统一算子</a:t>
            </a:r>
            <a:r>
              <a:rPr kumimoji="0" lang="en-US" altLang="zh-CN"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rPr>
              <a:t>/</a:t>
            </a:r>
            <a:r>
              <a:rPr kumimoji="0" lang="zh-CN" altLang="en-US"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rPr>
              <a:t>计算图表达</a:t>
            </a:r>
            <a:endParaRPr kumimoji="0" lang="en-US" altLang="zh-CN"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endParaRPr>
          </a:p>
          <a:p>
            <a:pPr marL="0" marR="0" indent="0" algn="ctr" defTabSz="914400" rtl="0" eaLnBrk="1" fontAlgn="base" latinLnBrk="0" hangingPunct="1">
              <a:lnSpc>
                <a:spcPct val="150000"/>
              </a:lnSpc>
              <a:spcBef>
                <a:spcPct val="0"/>
              </a:spcBef>
              <a:spcAft>
                <a:spcPct val="0"/>
              </a:spcAft>
              <a:buClr>
                <a:srgbClr val="CC9900"/>
              </a:buClr>
              <a:buSzTx/>
              <a:tabLst/>
            </a:pPr>
            <a:r>
              <a:rPr lang="en-US" altLang="zh-CN" sz="2000" b="1" dirty="0">
                <a:solidFill>
                  <a:schemeClr val="bg1"/>
                </a:solidFill>
                <a:latin typeface="Gill Sans MT" panose="020B0502020104020203" pitchFamily="34" charset="0"/>
                <a:ea typeface="Microsoft YaHei" panose="020B0503020204020204" pitchFamily="34" charset="-122"/>
              </a:rPr>
              <a:t>Kernel</a:t>
            </a:r>
            <a:r>
              <a:rPr lang="zh-CN" altLang="en-US" sz="2000" b="1" dirty="0">
                <a:solidFill>
                  <a:schemeClr val="bg1"/>
                </a:solidFill>
                <a:latin typeface="Gill Sans MT" panose="020B0502020104020203" pitchFamily="34" charset="0"/>
                <a:ea typeface="Microsoft YaHei" panose="020B0503020204020204" pitchFamily="34" charset="-122"/>
              </a:rPr>
              <a:t>提升泛化性</a:t>
            </a:r>
            <a:endParaRPr kumimoji="0" lang="zh-CN" altLang="en-US"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endParaRPr>
          </a:p>
        </p:txBody>
      </p:sp>
      <p:sp>
        <p:nvSpPr>
          <p:cNvPr id="8" name="矩形标注 7">
            <a:extLst>
              <a:ext uri="{FF2B5EF4-FFF2-40B4-BE49-F238E27FC236}">
                <a16:creationId xmlns:a16="http://schemas.microsoft.com/office/drawing/2014/main" id="{C4454B62-E8CB-814D-B950-7DA8B6064010}"/>
              </a:ext>
            </a:extLst>
          </p:cNvPr>
          <p:cNvSpPr/>
          <p:nvPr/>
        </p:nvSpPr>
        <p:spPr bwMode="auto">
          <a:xfrm>
            <a:off x="985813" y="5229200"/>
            <a:ext cx="3888432" cy="1118659"/>
          </a:xfrm>
          <a:prstGeom prst="wedgeRectCallout">
            <a:avLst>
              <a:gd name="adj1" fmla="val 39390"/>
              <a:gd name="adj2" fmla="val -74196"/>
            </a:avLst>
          </a:prstGeom>
          <a:solidFill>
            <a:srgbClr val="FFC000"/>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
                <a:srgbClr val="CC9900"/>
              </a:buClr>
              <a:buSzTx/>
              <a:tabLst/>
            </a:pPr>
            <a:r>
              <a:rPr kumimoji="0" lang="zh-CN" altLang="en-US"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rPr>
              <a:t>数据排布优化</a:t>
            </a:r>
            <a:endParaRPr kumimoji="0" lang="en-US" altLang="zh-CN"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endParaRPr>
          </a:p>
          <a:p>
            <a:pPr marL="0" marR="0" indent="0" algn="ctr" defTabSz="914400" rtl="0" eaLnBrk="1" fontAlgn="base" latinLnBrk="0" hangingPunct="1">
              <a:lnSpc>
                <a:spcPct val="150000"/>
              </a:lnSpc>
              <a:spcBef>
                <a:spcPct val="0"/>
              </a:spcBef>
              <a:spcAft>
                <a:spcPct val="0"/>
              </a:spcAft>
              <a:buClr>
                <a:srgbClr val="CC9900"/>
              </a:buClr>
              <a:buSzTx/>
              <a:tabLst/>
            </a:pPr>
            <a:r>
              <a:rPr kumimoji="0" lang="zh-CN" altLang="en-US" sz="2000" b="1" i="0" u="none" strike="noStrike" cap="none" normalizeH="0" baseline="0" dirty="0">
                <a:ln>
                  <a:noFill/>
                </a:ln>
                <a:solidFill>
                  <a:schemeClr val="bg1"/>
                </a:solidFill>
                <a:effectLst/>
                <a:latin typeface="Gill Sans MT" panose="020B0502020104020203" pitchFamily="34" charset="0"/>
                <a:ea typeface="Microsoft YaHei" panose="020B0503020204020204" pitchFamily="34" charset="-122"/>
              </a:rPr>
              <a:t>内存分配优化</a:t>
            </a:r>
          </a:p>
        </p:txBody>
      </p:sp>
    </p:spTree>
    <p:extLst>
      <p:ext uri="{BB962C8B-B14F-4D97-AF65-F5344CB8AC3E}">
        <p14:creationId xmlns:p14="http://schemas.microsoft.com/office/powerpoint/2010/main" val="2328077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zh-CN" altLang="en-US" dirty="0"/>
              <a:t>转换模块架构</a:t>
            </a:r>
            <a:endParaRPr lang="en-US" dirty="0"/>
          </a:p>
        </p:txBody>
      </p:sp>
      <p:sp>
        <p:nvSpPr>
          <p:cNvPr id="6" name="Text Placeholder 5"/>
          <p:cNvSpPr>
            <a:spLocks noGrp="1"/>
          </p:cNvSpPr>
          <p:nvPr>
            <p:ph sz="half" idx="1"/>
          </p:nvPr>
        </p:nvSpPr>
        <p:spPr/>
        <p:txBody>
          <a:bodyPr/>
          <a:lstStyle/>
          <a:p>
            <a:pPr marL="404813" indent="-395288">
              <a:lnSpc>
                <a:spcPct val="150000"/>
              </a:lnSpc>
            </a:pPr>
            <a:r>
              <a:rPr lang="en-US" altLang="zh-CN" dirty="0">
                <a:latin typeface="Gill Sans MT" panose="020B0502020104020203" pitchFamily="34" charset="0"/>
              </a:rPr>
              <a:t>Converter</a:t>
            </a:r>
            <a:r>
              <a:rPr lang="zh-CN" altLang="en-US" dirty="0">
                <a:latin typeface="Gill Sans MT" panose="020B0502020104020203" pitchFamily="34" charset="0"/>
              </a:rPr>
              <a:t>由</a:t>
            </a:r>
            <a:r>
              <a:rPr lang="en-US" altLang="zh-CN" dirty="0">
                <a:latin typeface="Gill Sans MT" panose="020B0502020104020203" pitchFamily="34" charset="0"/>
              </a:rPr>
              <a:t>Frontends</a:t>
            </a:r>
            <a:r>
              <a:rPr lang="zh-CN" altLang="en-US" dirty="0">
                <a:latin typeface="Gill Sans MT" panose="020B0502020104020203" pitchFamily="34" charset="0"/>
              </a:rPr>
              <a:t>和</a:t>
            </a:r>
            <a:r>
              <a:rPr lang="en-US" altLang="zh-CN" dirty="0">
                <a:latin typeface="Gill Sans MT" panose="020B0502020104020203" pitchFamily="34" charset="0"/>
              </a:rPr>
              <a:t>Graph Optimize</a:t>
            </a:r>
            <a:r>
              <a:rPr lang="zh-CN" altLang="en-US" dirty="0">
                <a:latin typeface="Gill Sans MT" panose="020B0502020104020203" pitchFamily="34" charset="0"/>
              </a:rPr>
              <a:t>构成。前者负责支持不同的</a:t>
            </a:r>
            <a:r>
              <a:rPr lang="en-US" altLang="zh-CN" dirty="0">
                <a:latin typeface="Gill Sans MT" panose="020B0502020104020203" pitchFamily="34" charset="0"/>
              </a:rPr>
              <a:t>AI</a:t>
            </a:r>
            <a:r>
              <a:rPr lang="zh-CN" altLang="en-US" dirty="0">
                <a:latin typeface="Gill Sans MT" panose="020B0502020104020203" pitchFamily="34" charset="0"/>
              </a:rPr>
              <a:t> 训练框架；后者通过算子融合、算子替代、布局调整等方式优化计算图：</a:t>
            </a:r>
          </a:p>
          <a:p>
            <a:pPr marL="404813" indent="-395288">
              <a:lnSpc>
                <a:spcPct val="150000"/>
              </a:lnSpc>
            </a:pPr>
            <a:endParaRPr lang="en-US" dirty="0">
              <a:latin typeface="Gill Sans MT" panose="020B0502020104020203" pitchFamily="34" charset="0"/>
            </a:endParaRPr>
          </a:p>
        </p:txBody>
      </p:sp>
      <p:pic>
        <p:nvPicPr>
          <p:cNvPr id="4" name="图片 3">
            <a:extLst>
              <a:ext uri="{FF2B5EF4-FFF2-40B4-BE49-F238E27FC236}">
                <a16:creationId xmlns:a16="http://schemas.microsoft.com/office/drawing/2014/main" id="{E21809AC-8DC9-C14B-8504-EE0B0F46699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17830" y="2852936"/>
            <a:ext cx="10361101" cy="3168352"/>
          </a:xfrm>
          <a:prstGeom prst="rect">
            <a:avLst/>
          </a:prstGeom>
        </p:spPr>
      </p:pic>
      <p:sp>
        <p:nvSpPr>
          <p:cNvPr id="5" name="矩形 4">
            <a:extLst>
              <a:ext uri="{FF2B5EF4-FFF2-40B4-BE49-F238E27FC236}">
                <a16:creationId xmlns:a16="http://schemas.microsoft.com/office/drawing/2014/main" id="{81A8EFD4-EC58-3C41-AAB3-CB752FA87049}"/>
              </a:ext>
            </a:extLst>
          </p:cNvPr>
          <p:cNvSpPr/>
          <p:nvPr/>
        </p:nvSpPr>
        <p:spPr bwMode="auto">
          <a:xfrm>
            <a:off x="3650109" y="4221088"/>
            <a:ext cx="6480720" cy="1512168"/>
          </a:xfrm>
          <a:prstGeom prst="rect">
            <a:avLst/>
          </a:prstGeom>
          <a:noFill/>
          <a:ln w="5715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Tree>
    <p:extLst>
      <p:ext uri="{BB962C8B-B14F-4D97-AF65-F5344CB8AC3E}">
        <p14:creationId xmlns:p14="http://schemas.microsoft.com/office/powerpoint/2010/main" val="342346038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B07AB-8AC0-2C42-9CD8-3B19C2CD10B1}"/>
              </a:ext>
            </a:extLst>
          </p:cNvPr>
          <p:cNvSpPr>
            <a:spLocks noGrp="1"/>
          </p:cNvSpPr>
          <p:nvPr>
            <p:ph type="title"/>
          </p:nvPr>
        </p:nvSpPr>
        <p:spPr/>
        <p:txBody>
          <a:bodyPr/>
          <a:lstStyle/>
          <a:p>
            <a:r>
              <a:rPr lang="zh-CN" altLang="en-US" dirty="0"/>
              <a:t>转换模块的工作流程</a:t>
            </a:r>
          </a:p>
        </p:txBody>
      </p:sp>
      <p:pic>
        <p:nvPicPr>
          <p:cNvPr id="5" name="图片 4">
            <a:extLst>
              <a:ext uri="{FF2B5EF4-FFF2-40B4-BE49-F238E27FC236}">
                <a16:creationId xmlns:a16="http://schemas.microsoft.com/office/drawing/2014/main" id="{FDD056C3-FFC3-3E49-9E49-B5D75E8A00F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0704" y="1844824"/>
            <a:ext cx="10575354" cy="3936567"/>
          </a:xfrm>
          <a:prstGeom prst="rect">
            <a:avLst/>
          </a:prstGeom>
        </p:spPr>
      </p:pic>
    </p:spTree>
    <p:extLst>
      <p:ext uri="{BB962C8B-B14F-4D97-AF65-F5344CB8AC3E}">
        <p14:creationId xmlns:p14="http://schemas.microsoft.com/office/powerpoint/2010/main" val="393582516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30682</TotalTime>
  <Words>919</Words>
  <Application>Microsoft Macintosh PowerPoint</Application>
  <PresentationFormat>自定义</PresentationFormat>
  <Paragraphs>83</Paragraphs>
  <Slides>18</Slides>
  <Notes>3</Notes>
  <HiddenSlides>0</HiddenSlides>
  <MMClips>0</MMClips>
  <ScaleCrop>false</ScaleCrop>
  <HeadingPairs>
    <vt:vector size="6" baseType="variant">
      <vt:variant>
        <vt:lpstr>已用的字体</vt:lpstr>
      </vt:variant>
      <vt:variant>
        <vt:i4>16</vt:i4>
      </vt:variant>
      <vt:variant>
        <vt:lpstr>主题</vt:lpstr>
      </vt:variant>
      <vt:variant>
        <vt:i4>6</vt:i4>
      </vt:variant>
      <vt:variant>
        <vt:lpstr>幻灯片标题</vt:lpstr>
      </vt:variant>
      <vt:variant>
        <vt:i4>18</vt:i4>
      </vt:variant>
    </vt:vector>
  </HeadingPairs>
  <TitlesOfParts>
    <vt:vector size="40" baseType="lpstr">
      <vt:lpstr>黑体</vt:lpstr>
      <vt:lpstr>华文细黑</vt:lpstr>
      <vt:lpstr>微软雅黑</vt:lpstr>
      <vt:lpstr>微软雅黑</vt:lpstr>
      <vt:lpstr>FrutigerNext LT Bold</vt:lpstr>
      <vt:lpstr>FrutigerNext LT Light</vt:lpstr>
      <vt:lpstr>FrutigerNext LT Medium</vt:lpstr>
      <vt:lpstr>GEETYPE-SkyGB-Flash Reguar</vt:lpstr>
      <vt:lpstr>Segoe UI</vt:lpstr>
      <vt:lpstr>Arial</vt:lpstr>
      <vt:lpstr>Calibri</vt:lpstr>
      <vt:lpstr>Franklin Gothic Book</vt:lpstr>
      <vt:lpstr>Franklin Gothic Medium</vt:lpstr>
      <vt:lpstr>Futura Medium</vt:lpstr>
      <vt:lpstr>Gill Sans MT</vt:lpstr>
      <vt:lpstr>Wingdings</vt:lpstr>
      <vt:lpstr>Title1</vt:lpstr>
      <vt:lpstr>Title2</vt:lpstr>
      <vt:lpstr>content01</vt:lpstr>
      <vt:lpstr>Content02</vt:lpstr>
      <vt:lpstr>code01</vt:lpstr>
      <vt:lpstr>Thankyou</vt:lpstr>
      <vt:lpstr>推理引擎 - 模型转换与优化</vt:lpstr>
      <vt:lpstr>PowerPoint 演示文稿</vt:lpstr>
      <vt:lpstr>PowerPoint 演示文稿</vt:lpstr>
      <vt:lpstr>推理引擎架构</vt:lpstr>
      <vt:lpstr>PowerPoint 演示文稿</vt:lpstr>
      <vt:lpstr>Optimizer Challenge 优化模块挑战</vt:lpstr>
      <vt:lpstr>Optimizer Challenge 优化模块挑战</vt:lpstr>
      <vt:lpstr>转换模块架构</vt:lpstr>
      <vt:lpstr>转换模块的工作流程</vt:lpstr>
      <vt:lpstr>PowerPoint 演示文稿</vt:lpstr>
      <vt:lpstr>PowerPoint 演示文稿</vt:lpstr>
      <vt:lpstr>计算图优化 (a.k.a., 图优化)</vt:lpstr>
      <vt:lpstr>图优化方式</vt:lpstr>
      <vt:lpstr>工作流程</vt:lpstr>
      <vt:lpstr>PowerPoint 演示文稿</vt:lpstr>
      <vt:lpstr>ONNX Usage</vt:lpstr>
      <vt:lpstr>ONNX Usage</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5068</cp:revision>
  <dcterms:created xsi:type="dcterms:W3CDTF">2015-01-14T10:38:57Z</dcterms:created>
  <dcterms:modified xsi:type="dcterms:W3CDTF">2023-01-29T03:49:37Z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