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5"/>
  </p:notesMasterIdLst>
  <p:handoutMasterIdLst>
    <p:handoutMasterId r:id="rId16"/>
  </p:handoutMasterIdLst>
  <p:sldIdLst>
    <p:sldId id="1779" r:id="rId7"/>
    <p:sldId id="1829" r:id="rId8"/>
    <p:sldId id="1818" r:id="rId9"/>
    <p:sldId id="1819" r:id="rId10"/>
    <p:sldId id="1808" r:id="rId11"/>
    <p:sldId id="1809" r:id="rId12"/>
    <p:sldId id="1831" r:id="rId13"/>
    <p:sldId id="680" r:id="rId14"/>
  </p:sldIdLst>
  <p:sldSz cx="12196763" cy="6858000"/>
  <p:notesSz cx="6805613" cy="9939338"/>
  <p:custDataLst>
    <p:tags r:id="rId1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0" autoAdjust="0"/>
    <p:restoredTop sz="96154" autoAdjust="0"/>
  </p:normalViewPr>
  <p:slideViewPr>
    <p:cSldViewPr showGuides="1">
      <p:cViewPr varScale="1">
        <p:scale>
          <a:sx n="117" d="100"/>
          <a:sy n="117" d="100"/>
        </p:scale>
        <p:origin x="520"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2023/2/27</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8</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8</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推理引擎</a:t>
            </a:r>
            <a:r>
              <a:rPr lang="en-US" altLang="zh-CN" sz="40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t>
            </a:r>
            <a:r>
              <a:rPr lang="zh-CN" altLang="en-US" sz="40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a:t>
            </a:r>
            <a:r>
              <a:rPr lang="en-US" altLang="zh-CN" sz="40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Kernel</a:t>
            </a:r>
            <a:r>
              <a:rPr lang="zh-CN" altLang="en-US" sz="400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优化</a:t>
            </a:r>
            <a:endParaRPr lang="zh-CN" altLang="en-US" sz="6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547260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基本介绍</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894039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Tree>
    <p:extLst>
      <p:ext uri="{BB962C8B-B14F-4D97-AF65-F5344CB8AC3E}">
        <p14:creationId xmlns:p14="http://schemas.microsoft.com/office/powerpoint/2010/main" val="2801234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4293096"/>
            <a:ext cx="6029352" cy="1286955"/>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4293096"/>
            <a:ext cx="360040" cy="1286955"/>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172890" y="4077072"/>
            <a:ext cx="1569660" cy="1705467"/>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高性能算子层</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算子优化</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算子执行</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算子调度</a:t>
            </a:r>
          </a:p>
        </p:txBody>
      </p:sp>
    </p:spTree>
    <p:extLst>
      <p:ext uri="{BB962C8B-B14F-4D97-AF65-F5344CB8AC3E}">
        <p14:creationId xmlns:p14="http://schemas.microsoft.com/office/powerpoint/2010/main" val="301396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CF0D61-01DC-A748-85FD-57E602300C09}"/>
              </a:ext>
            </a:extLst>
          </p:cNvPr>
          <p:cNvSpPr>
            <a:spLocks noGrp="1"/>
          </p:cNvSpPr>
          <p:nvPr>
            <p:ph type="title"/>
          </p:nvPr>
        </p:nvSpPr>
        <p:spPr/>
        <p:txBody>
          <a:bodyPr/>
          <a:lstStyle/>
          <a:p>
            <a:r>
              <a:rPr lang="zh-CN" altLang="en-US" dirty="0"/>
              <a:t>推理流程</a:t>
            </a:r>
          </a:p>
        </p:txBody>
      </p:sp>
      <p:pic>
        <p:nvPicPr>
          <p:cNvPr id="9" name="图片 8">
            <a:extLst>
              <a:ext uri="{FF2B5EF4-FFF2-40B4-BE49-F238E27FC236}">
                <a16:creationId xmlns:a16="http://schemas.microsoft.com/office/drawing/2014/main" id="{2D16B74B-5DF2-C440-8FF5-CF8AC7BD95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7597" y="1700808"/>
            <a:ext cx="11081568" cy="4361894"/>
          </a:xfrm>
          <a:prstGeom prst="rect">
            <a:avLst/>
          </a:prstGeom>
        </p:spPr>
      </p:pic>
    </p:spTree>
    <p:extLst>
      <p:ext uri="{BB962C8B-B14F-4D97-AF65-F5344CB8AC3E}">
        <p14:creationId xmlns:p14="http://schemas.microsoft.com/office/powerpoint/2010/main" val="1131889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B07AB-8AC0-2C42-9CD8-3B19C2CD10B1}"/>
              </a:ext>
            </a:extLst>
          </p:cNvPr>
          <p:cNvSpPr>
            <a:spLocks noGrp="1"/>
          </p:cNvSpPr>
          <p:nvPr>
            <p:ph type="title"/>
          </p:nvPr>
        </p:nvSpPr>
        <p:spPr/>
        <p:txBody>
          <a:bodyPr/>
          <a:lstStyle/>
          <a:p>
            <a:r>
              <a:rPr lang="zh-CN" altLang="en-US" dirty="0"/>
              <a:t>开发推理程序</a:t>
            </a:r>
          </a:p>
        </p:txBody>
      </p:sp>
      <p:pic>
        <p:nvPicPr>
          <p:cNvPr id="7" name="图片 6">
            <a:extLst>
              <a:ext uri="{FF2B5EF4-FFF2-40B4-BE49-F238E27FC236}">
                <a16:creationId xmlns:a16="http://schemas.microsoft.com/office/drawing/2014/main" id="{23078A01-FF3C-A947-A100-7F077DBBD46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2946" y="1686228"/>
            <a:ext cx="10490870" cy="4459390"/>
          </a:xfrm>
          <a:prstGeom prst="rect">
            <a:avLst/>
          </a:prstGeom>
        </p:spPr>
      </p:pic>
    </p:spTree>
    <p:extLst>
      <p:ext uri="{BB962C8B-B14F-4D97-AF65-F5344CB8AC3E}">
        <p14:creationId xmlns:p14="http://schemas.microsoft.com/office/powerpoint/2010/main" val="84360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849635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31219</TotalTime>
  <Words>187</Words>
  <Application>Microsoft Macintosh PowerPoint</Application>
  <PresentationFormat>自定义</PresentationFormat>
  <Paragraphs>35</Paragraphs>
  <Slides>8</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8</vt:i4>
      </vt:variant>
    </vt:vector>
  </HeadingPairs>
  <TitlesOfParts>
    <vt:vector size="29" baseType="lpstr">
      <vt:lpstr>黑体</vt:lpstr>
      <vt:lpstr>华文细黑</vt:lpstr>
      <vt:lpstr>微软雅黑</vt:lpstr>
      <vt:lpstr>微软雅黑</vt:lpstr>
      <vt:lpstr>FrutigerNext LT Bold</vt:lpstr>
      <vt:lpstr>FrutigerNext LT Light</vt:lpstr>
      <vt:lpstr>FrutigerNext LT Medium</vt:lpstr>
      <vt:lpstr>GEETYPE-SkyGB-Flash Reguar</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 Kernel 优化</vt:lpstr>
      <vt:lpstr>PowerPoint 演示文稿</vt:lpstr>
      <vt:lpstr>推理引擎架构</vt:lpstr>
      <vt:lpstr>推理引擎架构</vt:lpstr>
      <vt:lpstr>推理流程</vt:lpstr>
      <vt:lpstr>开发推理程序</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5262</cp:revision>
  <dcterms:created xsi:type="dcterms:W3CDTF">2015-01-14T10:38:57Z</dcterms:created>
  <dcterms:modified xsi:type="dcterms:W3CDTF">2023-02-27T03:43:34Z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