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26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C5C2-8963-4D47-9782-231589C8493D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5891-0CBD-46E1-98F1-A25B44930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76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C5C2-8963-4D47-9782-231589C8493D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5891-0CBD-46E1-98F1-A25B44930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74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C5C2-8963-4D47-9782-231589C8493D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5891-0CBD-46E1-98F1-A25B44930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22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C5C2-8963-4D47-9782-231589C8493D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5891-0CBD-46E1-98F1-A25B44930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62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C5C2-8963-4D47-9782-231589C8493D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5891-0CBD-46E1-98F1-A25B44930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57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C5C2-8963-4D47-9782-231589C8493D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5891-0CBD-46E1-98F1-A25B44930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55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C5C2-8963-4D47-9782-231589C8493D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5891-0CBD-46E1-98F1-A25B44930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62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C5C2-8963-4D47-9782-231589C8493D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5891-0CBD-46E1-98F1-A25B44930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39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C5C2-8963-4D47-9782-231589C8493D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5891-0CBD-46E1-98F1-A25B44930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1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C5C2-8963-4D47-9782-231589C8493D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5891-0CBD-46E1-98F1-A25B44930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28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C5C2-8963-4D47-9782-231589C8493D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5891-0CBD-46E1-98F1-A25B44930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81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3C5C2-8963-4D47-9782-231589C8493D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55891-0CBD-46E1-98F1-A25B44930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72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915886" cy="928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15886" y="0"/>
            <a:ext cx="1915886" cy="928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831772" y="0"/>
            <a:ext cx="1915886" cy="928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돈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747658" y="0"/>
            <a:ext cx="1110342" cy="9289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928914"/>
            <a:ext cx="1915886" cy="928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레벨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510973" y="3410858"/>
            <a:ext cx="1843314" cy="23077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주인공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635829" y="9202057"/>
            <a:ext cx="2307771" cy="29899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엄마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354287" y="4223657"/>
            <a:ext cx="1393371" cy="4978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고구마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117602" y="4223657"/>
            <a:ext cx="1393371" cy="4978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고구마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10682514"/>
            <a:ext cx="2220686" cy="15094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업그레이드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117603" y="2220686"/>
            <a:ext cx="4630056" cy="8273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광석들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131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915886" cy="928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15886" y="0"/>
            <a:ext cx="1915886" cy="928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831772" y="0"/>
            <a:ext cx="1915886" cy="928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돈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47658" y="0"/>
            <a:ext cx="1110342" cy="9289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928914"/>
            <a:ext cx="1915886" cy="928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레벨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10973" y="3410858"/>
            <a:ext cx="1843314" cy="23077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주인공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35829" y="9202057"/>
            <a:ext cx="2307771" cy="29899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엄마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354287" y="4223657"/>
            <a:ext cx="1393371" cy="4978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고구마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117602" y="4223657"/>
            <a:ext cx="1393371" cy="4978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고구마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10682514"/>
            <a:ext cx="2220686" cy="15094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업그레이드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17603" y="2220686"/>
            <a:ext cx="4630056" cy="8273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광석들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70858" y="1669142"/>
            <a:ext cx="5072741" cy="827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01057" y="2177142"/>
            <a:ext cx="4455885" cy="7837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업그레이드 목록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201057" y="3439885"/>
            <a:ext cx="4455885" cy="7837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201057" y="4702628"/>
            <a:ext cx="4455885" cy="7837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01057" y="5965371"/>
            <a:ext cx="4455885" cy="7837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201057" y="7228114"/>
            <a:ext cx="4455885" cy="7837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201057" y="8519884"/>
            <a:ext cx="4455885" cy="7837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47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24</Words>
  <Application>Microsoft Office PowerPoint</Application>
  <PresentationFormat>와이드스크린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이재빈</dc:creator>
  <cp:lastModifiedBy>이재빈</cp:lastModifiedBy>
  <cp:revision>2</cp:revision>
  <dcterms:created xsi:type="dcterms:W3CDTF">2017-07-03T09:49:07Z</dcterms:created>
  <dcterms:modified xsi:type="dcterms:W3CDTF">2017-07-03T10:02:11Z</dcterms:modified>
</cp:coreProperties>
</file>