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Lst>
  <p:notesMasterIdLst>
    <p:notesMasterId r:id="rId21"/>
  </p:notesMasterIdLst>
  <p:handoutMasterIdLst>
    <p:handoutMasterId r:id="rId22"/>
  </p:handoutMasterIdLst>
  <p:sldIdLst>
    <p:sldId id="1521" r:id="rId2"/>
    <p:sldId id="1508" r:id="rId3"/>
    <p:sldId id="1538" r:id="rId4"/>
    <p:sldId id="1539" r:id="rId5"/>
    <p:sldId id="1551" r:id="rId6"/>
    <p:sldId id="1550" r:id="rId7"/>
    <p:sldId id="1503" r:id="rId8"/>
    <p:sldId id="1540" r:id="rId9"/>
    <p:sldId id="1542" r:id="rId10"/>
    <p:sldId id="1543" r:id="rId11"/>
    <p:sldId id="1547" r:id="rId12"/>
    <p:sldId id="1548" r:id="rId13"/>
    <p:sldId id="1549" r:id="rId14"/>
    <p:sldId id="1544" r:id="rId15"/>
    <p:sldId id="1541" r:id="rId16"/>
    <p:sldId id="1530" r:id="rId17"/>
    <p:sldId id="1523" r:id="rId18"/>
    <p:sldId id="1537" r:id="rId19"/>
    <p:sldId id="1326" r:id="rId2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icrosoft Ignite Breakout Template" id="{A073DAE3-B461-442F-A3D3-6642BD875E45}">
          <p14:sldIdLst>
            <p14:sldId id="1521"/>
            <p14:sldId id="1508"/>
            <p14:sldId id="1538"/>
            <p14:sldId id="1539"/>
            <p14:sldId id="1551"/>
            <p14:sldId id="1550"/>
            <p14:sldId id="1503"/>
            <p14:sldId id="1540"/>
            <p14:sldId id="1542"/>
            <p14:sldId id="1543"/>
            <p14:sldId id="1547"/>
            <p14:sldId id="1548"/>
            <p14:sldId id="1549"/>
            <p14:sldId id="1544"/>
            <p14:sldId id="1541"/>
          </p14:sldIdLst>
        </p14:section>
        <p14:section name="Compulsory Slides" id="{F6B29FD8-C735-4346-9A78-4FFF5E98E3A6}">
          <p14:sldIdLst>
            <p14:sldId id="1530"/>
            <p14:sldId id="1523"/>
            <p14:sldId id="1537"/>
            <p14:sldId id="132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007396"/>
    <a:srgbClr val="00737D"/>
    <a:srgbClr val="FFFFFF"/>
    <a:srgbClr val="00BCF2"/>
    <a:srgbClr val="11CCFF"/>
    <a:srgbClr val="47D8FF"/>
    <a:srgbClr val="85E5FF"/>
    <a:srgbClr val="43D7FF"/>
    <a:srgbClr val="B4A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13" autoAdjust="0"/>
    <p:restoredTop sz="95455" autoAdjust="0"/>
  </p:normalViewPr>
  <p:slideViewPr>
    <p:cSldViewPr>
      <p:cViewPr varScale="1">
        <p:scale>
          <a:sx n="71" d="100"/>
          <a:sy n="71" d="100"/>
        </p:scale>
        <p:origin x="54" y="1230"/>
      </p:cViewPr>
      <p:guideLst/>
    </p:cSldViewPr>
  </p:slideViewPr>
  <p:outlineViewPr>
    <p:cViewPr>
      <p:scale>
        <a:sx n="33" d="100"/>
        <a:sy n="33" d="100"/>
      </p:scale>
      <p:origin x="0" y="-7666"/>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83" d="100"/>
          <a:sy n="83" d="100"/>
        </p:scale>
        <p:origin x="299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Microsoft Ignite 2015</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9/1/2015 10:14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Microsoft Ignite 2015</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9/1/2015 10:14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5C79F9-2E34-4CA1-A7E3-C624B27DB1D1}"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1335394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9/1/2015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229019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18</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9/1/2015 10:14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1210023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17D118-1690-458F-B4D2-F9DA5D6F5033}" type="datetime8">
              <a:rPr lang="en-US" smtClean="0">
                <a:solidFill>
                  <a:prstClr val="black"/>
                </a:solidFill>
              </a:rPr>
              <a:t>9/1/2015 10:14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19</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861498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ew Standard Master">
    <p:bg>
      <p:bgPr>
        <a:solidFill>
          <a:srgbClr val="0078D7"/>
        </a:solidFill>
        <a:effectLst/>
      </p:bgPr>
    </p:bg>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316865" y="400918"/>
            <a:ext cx="10725150" cy="864096"/>
          </a:xfrm>
          <a:prstGeom prst="rect">
            <a:avLst/>
          </a:prstGeom>
        </p:spPr>
        <p:txBody>
          <a:bodyPr vert="horz" lIns="91440" tIns="45720" rIns="91440" bIns="45720" rtlCol="0" anchor="ctr">
            <a:normAutofit/>
          </a:bodyPr>
          <a:lstStyle>
            <a:lvl1pPr>
              <a:defRPr sz="5400"/>
            </a:lvl1pPr>
          </a:lstStyle>
          <a:p>
            <a:r>
              <a:rPr lang="en-US" dirty="0" smtClean="0"/>
              <a:t>Click to edit Master title style</a:t>
            </a:r>
            <a:endParaRPr lang="en-NZ" dirty="0"/>
          </a:p>
        </p:txBody>
      </p:sp>
      <p:sp>
        <p:nvSpPr>
          <p:cNvPr id="3" name="Content Placeholder 2"/>
          <p:cNvSpPr>
            <a:spLocks noGrp="1"/>
          </p:cNvSpPr>
          <p:nvPr>
            <p:ph sz="quarter" idx="10"/>
          </p:nvPr>
        </p:nvSpPr>
        <p:spPr>
          <a:xfrm>
            <a:off x="316865" y="1481138"/>
            <a:ext cx="10724515" cy="2092881"/>
          </a:xfrm>
        </p:spPr>
        <p:txBody>
          <a:bodyPr/>
          <a:lstStyle>
            <a:lvl1pPr marL="0" indent="0">
              <a:buNone/>
              <a:defRPr/>
            </a:lvl1pPr>
            <a:lvl2pPr marL="0" indent="0">
              <a:buNone/>
              <a:defRPr sz="2000"/>
            </a:lvl2pPr>
            <a:lvl3pPr marL="0" indent="0">
              <a:buNone/>
              <a:defRPr/>
            </a:lvl3pPr>
            <a:lvl4pPr marL="0" indent="0">
              <a:buNone/>
              <a:defRPr sz="2000"/>
            </a:lvl4pPr>
            <a:lvl5pPr marL="0" indent="0">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NZ" dirty="0"/>
          </a:p>
        </p:txBody>
      </p:sp>
    </p:spTree>
    <p:extLst>
      <p:ext uri="{BB962C8B-B14F-4D97-AF65-F5344CB8AC3E}">
        <p14:creationId xmlns:p14="http://schemas.microsoft.com/office/powerpoint/2010/main" val="168309601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315" indent="-287315">
              <a:spcBef>
                <a:spcPts val="1224"/>
              </a:spcBef>
              <a:buClr>
                <a:schemeClr val="tx2"/>
              </a:buClr>
              <a:buFont typeface="Wingdings" panose="05000000000000000000" pitchFamily="2" charset="2"/>
              <a:buChar char="§"/>
              <a:defRPr sz="3200">
                <a:gradFill>
                  <a:gsLst>
                    <a:gs pos="19469">
                      <a:schemeClr val="tx2"/>
                    </a:gs>
                    <a:gs pos="32000">
                      <a:schemeClr val="tx2"/>
                    </a:gs>
                  </a:gsLst>
                  <a:lin ang="5400000" scaled="0"/>
                </a:gradFill>
              </a:defRPr>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2425279"/>
          </a:xfrm>
        </p:spPr>
        <p:txBody>
          <a:bodyPr wrap="square">
            <a:spAutoFit/>
          </a:bodyPr>
          <a:lstStyle>
            <a:lvl1pPr marL="287315" indent="-287315">
              <a:spcBef>
                <a:spcPts val="1224"/>
              </a:spcBef>
              <a:buClr>
                <a:schemeClr val="tx2"/>
              </a:buClr>
              <a:buFont typeface="Wingdings" panose="05000000000000000000" pitchFamily="2" charset="2"/>
              <a:buChar char="§"/>
              <a:defRPr sz="3200">
                <a:gradFill>
                  <a:gsLst>
                    <a:gs pos="19469">
                      <a:schemeClr val="tx2"/>
                    </a:gs>
                    <a:gs pos="32000">
                      <a:schemeClr val="tx2"/>
                    </a:gs>
                  </a:gsLst>
                  <a:lin ang="5400000" scaled="0"/>
                </a:gradFill>
              </a:defRPr>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315" indent="-287315">
              <a:spcBef>
                <a:spcPts val="1224"/>
              </a:spcBef>
              <a:buClr>
                <a:schemeClr val="tx1"/>
              </a:buClr>
              <a:buFont typeface="Wingdings" panose="05000000000000000000" pitchFamily="2" charset="2"/>
              <a:buChar char="§"/>
              <a:defRPr sz="3200"/>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2425279"/>
          </a:xfrm>
        </p:spPr>
        <p:txBody>
          <a:bodyPr wrap="square">
            <a:spAutoFit/>
          </a:bodyPr>
          <a:lstStyle>
            <a:lvl1pPr marL="287315" indent="-287315">
              <a:spcBef>
                <a:spcPts val="1224"/>
              </a:spcBef>
              <a:buClr>
                <a:schemeClr val="tx1"/>
              </a:buClr>
              <a:buFont typeface="Wingdings" panose="05000000000000000000" pitchFamily="2" charset="2"/>
              <a:buChar char="§"/>
              <a:defRPr sz="3200"/>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78982855"/>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189335521"/>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2" name="Title 1"/>
          <p:cNvSpPr>
            <a:spLocks noGrp="1"/>
          </p:cNvSpPr>
          <p:nvPr>
            <p:ph type="title" hasCustomPrompt="1"/>
          </p:nvPr>
        </p:nvSpPr>
        <p:spPr>
          <a:xfrm>
            <a:off x="274639" y="2136776"/>
            <a:ext cx="10056812" cy="1181862"/>
          </a:xfrm>
          <a:noFill/>
        </p:spPr>
        <p:txBody>
          <a:bodyPr tIns="91440" bIns="91440" anchor="t" anchorCtr="0">
            <a:spAutoFit/>
          </a:bodyPr>
          <a:lstStyle>
            <a:lvl1pPr>
              <a:defRPr sz="7199"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9" y="4881266"/>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6" name="Rectangle 5"/>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2" name="Title 1"/>
          <p:cNvSpPr>
            <a:spLocks noGrp="1"/>
          </p:cNvSpPr>
          <p:nvPr>
            <p:ph type="title" hasCustomPrompt="1"/>
          </p:nvPr>
        </p:nvSpPr>
        <p:spPr>
          <a:xfrm>
            <a:off x="274639" y="2125663"/>
            <a:ext cx="10056812" cy="1181862"/>
          </a:xfrm>
          <a:noFill/>
        </p:spPr>
        <p:txBody>
          <a:bodyPr tIns="91440" bIns="91440" anchor="t" anchorCtr="0">
            <a:spAutoFit/>
          </a:bodyPr>
          <a:lstStyle>
            <a:lvl1pPr>
              <a:defRPr lang="en-US" sz="7199"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smtClean="0"/>
              <a:t>Video title</a:t>
            </a:r>
            <a:endParaRPr lang="en-US" dirty="0"/>
          </a:p>
        </p:txBody>
      </p:sp>
      <p:sp>
        <p:nvSpPr>
          <p:cNvPr id="4" name="Rectangle 3"/>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Tree>
    <p:extLst>
      <p:ext uri="{BB962C8B-B14F-4D97-AF65-F5344CB8AC3E}">
        <p14:creationId xmlns:p14="http://schemas.microsoft.com/office/powerpoint/2010/main" val="20258259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Light">
    <p:bg>
      <p:bgRef idx="1001">
        <a:schemeClr val="bg2"/>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72884901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Dark">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68934554"/>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315834702"/>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908698505"/>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266291156"/>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Date Placeholder 2"/>
          <p:cNvSpPr>
            <a:spLocks noGrp="1"/>
          </p:cNvSpPr>
          <p:nvPr>
            <p:ph type="dt" sz="half" idx="10"/>
          </p:nvPr>
        </p:nvSpPr>
        <p:spPr>
          <a:xfrm>
            <a:off x="855663" y="6483350"/>
            <a:ext cx="2797175" cy="371475"/>
          </a:xfrm>
          <a:prstGeom prst="rect">
            <a:avLst/>
          </a:prstGeom>
        </p:spPr>
        <p:txBody>
          <a:bodyPr/>
          <a:lstStyle/>
          <a:p>
            <a:fld id="{0626A314-07C3-4D18-A5FC-2D5811D0A94B}" type="datetimeFigureOut">
              <a:rPr lang="en-NZ" smtClean="0"/>
              <a:t>1/09/2015</a:t>
            </a:fld>
            <a:endParaRPr lang="en-NZ" dirty="0"/>
          </a:p>
        </p:txBody>
      </p:sp>
      <p:sp>
        <p:nvSpPr>
          <p:cNvPr id="4" name="Footer Placeholder 3"/>
          <p:cNvSpPr>
            <a:spLocks noGrp="1"/>
          </p:cNvSpPr>
          <p:nvPr>
            <p:ph type="ftr" sz="quarter" idx="11"/>
          </p:nvPr>
        </p:nvSpPr>
        <p:spPr>
          <a:xfrm>
            <a:off x="4119563" y="6483350"/>
            <a:ext cx="4197350" cy="371475"/>
          </a:xfrm>
          <a:prstGeom prst="rect">
            <a:avLst/>
          </a:prstGeom>
        </p:spPr>
        <p:txBody>
          <a:bodyPr/>
          <a:lstStyle/>
          <a:p>
            <a:endParaRPr lang="en-NZ" dirty="0"/>
          </a:p>
        </p:txBody>
      </p:sp>
      <p:sp>
        <p:nvSpPr>
          <p:cNvPr id="5" name="Slide Number Placeholder 4"/>
          <p:cNvSpPr>
            <a:spLocks noGrp="1"/>
          </p:cNvSpPr>
          <p:nvPr>
            <p:ph type="sldNum" sz="quarter" idx="12"/>
          </p:nvPr>
        </p:nvSpPr>
        <p:spPr>
          <a:xfrm>
            <a:off x="8783638" y="6483350"/>
            <a:ext cx="2797175" cy="371475"/>
          </a:xfrm>
          <a:prstGeom prst="rect">
            <a:avLst/>
          </a:prstGeom>
        </p:spPr>
        <p:txBody>
          <a:bodyPr/>
          <a:lstStyle/>
          <a:p>
            <a:fld id="{FB0C7228-8968-4EAD-A859-852F0E05042B}" type="slidenum">
              <a:rPr lang="en-NZ" smtClean="0"/>
              <a:t>‹#›</a:t>
            </a:fld>
            <a:endParaRPr lang="en-NZ"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30162" y="1"/>
            <a:ext cx="12496800" cy="7002462"/>
          </a:xfrm>
          <a:prstGeom prst="rect">
            <a:avLst/>
          </a:prstGeom>
        </p:spPr>
      </p:pic>
      <p:sp>
        <p:nvSpPr>
          <p:cNvPr id="7" name="Rectangle 6"/>
          <p:cNvSpPr/>
          <p:nvPr userDrawn="1"/>
        </p:nvSpPr>
        <p:spPr bwMode="gray">
          <a:xfrm>
            <a:off x="-30162" y="6537325"/>
            <a:ext cx="12496800" cy="465138"/>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99837" y="6678217"/>
            <a:ext cx="822951" cy="175415"/>
          </a:xfrm>
          <a:prstGeom prst="rect">
            <a:avLst/>
          </a:prstGeom>
        </p:spPr>
      </p:pic>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38007" y="2875069"/>
            <a:ext cx="4261830" cy="2782028"/>
          </a:xfrm>
          <a:prstGeom prst="rect">
            <a:avLst/>
          </a:prstGeom>
        </p:spPr>
      </p:pic>
    </p:spTree>
    <p:extLst>
      <p:ext uri="{BB962C8B-B14F-4D97-AF65-F5344CB8AC3E}">
        <p14:creationId xmlns:p14="http://schemas.microsoft.com/office/powerpoint/2010/main" val="2239331299"/>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41426"/>
            <a:ext cx="5486399" cy="2012859"/>
          </a:xfrm>
        </p:spPr>
        <p:txBody>
          <a:bodyPr>
            <a:spAutoFit/>
          </a:bodyPr>
          <a:lstStyle>
            <a:lvl1pPr>
              <a:defRPr sz="6599" baseline="0">
                <a:gradFill>
                  <a:gsLst>
                    <a:gs pos="1250">
                      <a:schemeClr val="tx1"/>
                    </a:gs>
                    <a:gs pos="100000">
                      <a:schemeClr val="tx1"/>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219825" y="1"/>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smtClean="0"/>
              <a:t>Click icon to add picture</a:t>
            </a:r>
            <a:endParaRPr lang="en-US" dirty="0"/>
          </a:p>
        </p:txBody>
      </p:sp>
    </p:spTree>
    <p:extLst>
      <p:ext uri="{BB962C8B-B14F-4D97-AF65-F5344CB8AC3E}">
        <p14:creationId xmlns:p14="http://schemas.microsoft.com/office/powerpoint/2010/main" val="2366974557"/>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Dar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8849218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398" fontAlgn="base">
              <a:spcBef>
                <a:spcPct val="0"/>
              </a:spcBef>
              <a:spcAft>
                <a:spcPct val="0"/>
              </a:spcAft>
            </a:pPr>
            <a:endParaRPr lang="en-US" sz="225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9" y="1221158"/>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82" y="0"/>
            <a:ext cx="12435840" cy="6995160"/>
          </a:xfrm>
          <a:prstGeom prst="rect">
            <a:avLst/>
          </a:prstGeom>
        </p:spPr>
      </p:pic>
      <p:sp>
        <p:nvSpPr>
          <p:cNvPr id="6" name="Rectangle 5"/>
          <p:cNvSpPr/>
          <p:nvPr userDrawn="1"/>
        </p:nvSpPr>
        <p:spPr bwMode="gray">
          <a:xfrm>
            <a:off x="0" y="5173661"/>
            <a:ext cx="12436475" cy="1820863"/>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2" name="Text Box 3"/>
          <p:cNvSpPr txBox="1">
            <a:spLocks noChangeArrowheads="1"/>
          </p:cNvSpPr>
          <p:nvPr userDrawn="1"/>
        </p:nvSpPr>
        <p:spPr bwMode="white">
          <a:xfrm>
            <a:off x="6294438" y="6123709"/>
            <a:ext cx="5867384" cy="726353"/>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algn="r" defTabSz="932215" eaLnBrk="0" hangingPunct="0"/>
            <a:r>
              <a:rPr lang="en-US" sz="700" dirty="0">
                <a:solidFill>
                  <a:schemeClr val="bg1"/>
                </a:solidFill>
                <a:cs typeface="Segoe UI" pitchFamily="34" charset="0"/>
              </a:rPr>
              <a:t>© </a:t>
            </a:r>
            <a:r>
              <a:rPr lang="en-US" sz="700" dirty="0" smtClean="0">
                <a:solidFill>
                  <a:schemeClr val="bg1"/>
                </a:solidFill>
                <a:cs typeface="Segoe UI" pitchFamily="34" charset="0"/>
              </a:rPr>
              <a:t>2015 </a:t>
            </a:r>
            <a:r>
              <a:rPr lang="en-US" sz="700" dirty="0">
                <a:solidFill>
                  <a:schemeClr val="bg1"/>
                </a:solidFill>
                <a:cs typeface="Segoe UI" pitchFamily="34" charset="0"/>
              </a:rPr>
              <a:t>Microsoft Corporation. All rights reserved</a:t>
            </a:r>
            <a:r>
              <a:rPr lang="en-US" sz="700" dirty="0" smtClean="0">
                <a:solidFill>
                  <a:schemeClr val="bg1"/>
                </a:solidFill>
                <a:cs typeface="Segoe UI" pitchFamily="34" charset="0"/>
              </a:rPr>
              <a:t>.</a:t>
            </a:r>
          </a:p>
          <a:p>
            <a:pPr algn="r" defTabSz="932290" eaLnBrk="0" hangingPunct="0"/>
            <a:r>
              <a:rPr lang="en-US" sz="700" dirty="0" smtClean="0">
                <a:solidFill>
                  <a:schemeClr val="bg1"/>
                </a:solidFill>
                <a:cs typeface="Segoe UI" pitchFamily="34" charset="0"/>
              </a:rPr>
              <a:t>Microsoft, Windows and other product names are or may be registered trademarks and/or trademarks in the U.S. and/or other countries.</a:t>
            </a:r>
          </a:p>
          <a:p>
            <a:pPr algn="r" defTabSz="932290" eaLnBrk="0" hangingPunct="0"/>
            <a:r>
              <a:rPr lang="en-US" sz="700" dirty="0" smtClean="0">
                <a:solidFill>
                  <a:schemeClr val="bg1"/>
                </a:solidFill>
                <a:cs typeface="Segoe UI" pitchFamily="34" charset="0"/>
              </a:rPr>
              <a:t>MICROSOFT MAKES NO WARRANTIES, EXPRESS, IMPLIED OR STATUTORY, AS TO THE INFORMATION IN THIS PRESENTATION.</a:t>
            </a:r>
          </a:p>
          <a:p>
            <a:pPr algn="r" defTabSz="932215" eaLnBrk="0" hangingPunct="0"/>
            <a:r>
              <a:rPr lang="en-US" sz="700" dirty="0" smtClean="0">
                <a:gradFill>
                  <a:gsLst>
                    <a:gs pos="12389">
                      <a:srgbClr val="FFFFFF"/>
                    </a:gs>
                    <a:gs pos="54000">
                      <a:srgbClr val="FFFFFF"/>
                    </a:gs>
                  </a:gsLst>
                  <a:lin ang="5400000" scaled="0"/>
                </a:gradFill>
                <a:cs typeface="Segoe UI" pitchFamily="34" charset="0"/>
              </a:rPr>
              <a:t> </a:t>
            </a:r>
            <a:endParaRPr lang="en-US" sz="700" dirty="0">
              <a:gradFill>
                <a:gsLst>
                  <a:gs pos="12389">
                    <a:srgbClr val="FFFFFF"/>
                  </a:gs>
                  <a:gs pos="54000">
                    <a:srgbClr val="FFFFFF"/>
                  </a:gs>
                </a:gsLst>
                <a:lin ang="5400000" scaled="0"/>
              </a:gradFill>
              <a:cs typeface="Segoe UI" pitchFamily="34" charset="0"/>
            </a:endParaRP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5637" y="5750695"/>
            <a:ext cx="3291840" cy="701671"/>
          </a:xfrm>
          <a:prstGeom prst="rect">
            <a:avLst/>
          </a:prstGeom>
        </p:spPr>
      </p:pic>
    </p:spTree>
    <p:extLst>
      <p:ext uri="{BB962C8B-B14F-4D97-AF65-F5344CB8AC3E}">
        <p14:creationId xmlns:p14="http://schemas.microsoft.com/office/powerpoint/2010/main" val="1729398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490" indent="-290490">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454" indent="-280966">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944" indent="-290490">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526" indent="-228582">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107" indent="-228582">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Date Placeholder 2"/>
          <p:cNvSpPr>
            <a:spLocks noGrp="1"/>
          </p:cNvSpPr>
          <p:nvPr>
            <p:ph type="dt" sz="half" idx="10"/>
          </p:nvPr>
        </p:nvSpPr>
        <p:spPr>
          <a:xfrm>
            <a:off x="855663" y="6483350"/>
            <a:ext cx="2797175" cy="371475"/>
          </a:xfrm>
          <a:prstGeom prst="rect">
            <a:avLst/>
          </a:prstGeom>
        </p:spPr>
        <p:txBody>
          <a:bodyPr/>
          <a:lstStyle/>
          <a:p>
            <a:fld id="{0626A314-07C3-4D18-A5FC-2D5811D0A94B}" type="datetimeFigureOut">
              <a:rPr lang="en-NZ" smtClean="0"/>
              <a:t>1/09/2015</a:t>
            </a:fld>
            <a:endParaRPr lang="en-NZ" dirty="0"/>
          </a:p>
        </p:txBody>
      </p:sp>
      <p:sp>
        <p:nvSpPr>
          <p:cNvPr id="4" name="Footer Placeholder 3"/>
          <p:cNvSpPr>
            <a:spLocks noGrp="1"/>
          </p:cNvSpPr>
          <p:nvPr>
            <p:ph type="ftr" sz="quarter" idx="11"/>
          </p:nvPr>
        </p:nvSpPr>
        <p:spPr>
          <a:xfrm>
            <a:off x="4119563" y="6483350"/>
            <a:ext cx="4197350" cy="371475"/>
          </a:xfrm>
          <a:prstGeom prst="rect">
            <a:avLst/>
          </a:prstGeom>
        </p:spPr>
        <p:txBody>
          <a:bodyPr/>
          <a:lstStyle/>
          <a:p>
            <a:endParaRPr lang="en-NZ" dirty="0"/>
          </a:p>
        </p:txBody>
      </p:sp>
      <p:sp>
        <p:nvSpPr>
          <p:cNvPr id="5" name="Slide Number Placeholder 4"/>
          <p:cNvSpPr>
            <a:spLocks noGrp="1"/>
          </p:cNvSpPr>
          <p:nvPr>
            <p:ph type="sldNum" sz="quarter" idx="12"/>
          </p:nvPr>
        </p:nvSpPr>
        <p:spPr>
          <a:xfrm>
            <a:off x="8783638" y="6483350"/>
            <a:ext cx="2797175" cy="371475"/>
          </a:xfrm>
          <a:prstGeom prst="rect">
            <a:avLst/>
          </a:prstGeom>
        </p:spPr>
        <p:txBody>
          <a:bodyPr/>
          <a:lstStyle/>
          <a:p>
            <a:fld id="{FB0C7228-8968-4EAD-A859-852F0E05042B}" type="slidenum">
              <a:rPr lang="en-NZ" smtClean="0"/>
              <a:t>‹#›</a:t>
            </a:fld>
            <a:endParaRPr lang="en-NZ"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30162" y="1"/>
            <a:ext cx="12496800" cy="7002462"/>
          </a:xfrm>
          <a:prstGeom prst="rect">
            <a:avLst/>
          </a:prstGeom>
        </p:spPr>
      </p:pic>
    </p:spTree>
    <p:extLst>
      <p:ext uri="{BB962C8B-B14F-4D97-AF65-F5344CB8AC3E}">
        <p14:creationId xmlns:p14="http://schemas.microsoft.com/office/powerpoint/2010/main" val="82053931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Slide - Color">
    <p:bg>
      <p:bgRef idx="1002">
        <a:schemeClr val="bg2"/>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a:solidFill>
            <a:srgbClr val="5C2D91"/>
          </a:solidFill>
        </p:spPr>
      </p:pic>
      <p:sp>
        <p:nvSpPr>
          <p:cNvPr id="9" name="Title 1"/>
          <p:cNvSpPr>
            <a:spLocks noGrp="1"/>
          </p:cNvSpPr>
          <p:nvPr>
            <p:ph type="title" hasCustomPrompt="1"/>
          </p:nvPr>
        </p:nvSpPr>
        <p:spPr>
          <a:xfrm>
            <a:off x="274702" y="2784565"/>
            <a:ext cx="9143936" cy="1524001"/>
          </a:xfrm>
          <a:solidFill>
            <a:srgbClr val="0078D7"/>
          </a:solidFill>
        </p:spPr>
        <p:txBody>
          <a:bodyPr lIns="146304" tIns="91440" rIns="146304" bIns="91440" anchor="t" anchorCtr="0"/>
          <a:lstStyle>
            <a:lvl1pPr>
              <a:defRPr sz="5399" spc="-100" baseline="0">
                <a:solidFill>
                  <a:schemeClr val="bg1"/>
                </a:solidFill>
              </a:defRPr>
            </a:lvl1pPr>
          </a:lstStyle>
          <a:p>
            <a:r>
              <a:rPr lang="en-US" dirty="0" smtClean="0"/>
              <a:t>Session title</a:t>
            </a:r>
            <a:endParaRPr lang="en-US" dirty="0"/>
          </a:p>
        </p:txBody>
      </p:sp>
      <p:sp>
        <p:nvSpPr>
          <p:cNvPr id="5" name="Text Placeholder 4"/>
          <p:cNvSpPr>
            <a:spLocks noGrp="1"/>
          </p:cNvSpPr>
          <p:nvPr>
            <p:ph type="body" sz="quarter" idx="12" hasCustomPrompt="1"/>
          </p:nvPr>
        </p:nvSpPr>
        <p:spPr>
          <a:xfrm>
            <a:off x="274702" y="4309889"/>
            <a:ext cx="7315137" cy="635173"/>
          </a:xfrm>
          <a:solidFill>
            <a:schemeClr val="accent2"/>
          </a:solidFill>
        </p:spPr>
        <p:txBody>
          <a:bodyPr lIns="146304" tIns="109728" rIns="146304" bIns="109728">
            <a:noAutofit/>
          </a:bodyPr>
          <a:lstStyle>
            <a:lvl1pPr marL="0" indent="0">
              <a:spcBef>
                <a:spcPts val="0"/>
              </a:spcBef>
              <a:buNone/>
              <a:defRPr sz="3200" spc="0" baseline="0">
                <a:solidFill>
                  <a:schemeClr val="bg1"/>
                </a:solidFill>
                <a:latin typeface="+mj-lt"/>
              </a:defRPr>
            </a:lvl1pPr>
          </a:lstStyle>
          <a:p>
            <a:pPr lvl="0"/>
            <a:r>
              <a:rPr lang="en-US" dirty="0" smtClean="0"/>
              <a:t>Speaker Name</a:t>
            </a:r>
          </a:p>
        </p:txBody>
      </p:sp>
      <p:sp>
        <p:nvSpPr>
          <p:cNvPr id="7" name="Rectangle 6"/>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74702" y="6678217"/>
            <a:ext cx="822951" cy="175415"/>
          </a:xfrm>
          <a:prstGeom prst="rect">
            <a:avLst/>
          </a:prstGeom>
        </p:spPr>
      </p:pic>
      <p:sp>
        <p:nvSpPr>
          <p:cNvPr id="4" name="Text Placeholder 3"/>
          <p:cNvSpPr>
            <a:spLocks noGrp="1"/>
          </p:cNvSpPr>
          <p:nvPr>
            <p:ph type="body" sz="quarter" idx="13" hasCustomPrompt="1"/>
          </p:nvPr>
        </p:nvSpPr>
        <p:spPr>
          <a:xfrm>
            <a:off x="7612430" y="4317198"/>
            <a:ext cx="1806208" cy="627864"/>
          </a:xfrm>
          <a:solidFill>
            <a:schemeClr val="accent3"/>
          </a:solidFill>
        </p:spPr>
        <p:txBody>
          <a:bodyPr/>
          <a:lstStyle>
            <a:lvl1pPr marL="0" indent="0" algn="ctr">
              <a:buFontTx/>
              <a:buNone/>
              <a:defRPr sz="3200" baseline="0">
                <a:solidFill>
                  <a:schemeClr val="bg1"/>
                </a:solidFill>
                <a:latin typeface="+mj-lt"/>
              </a:defRPr>
            </a:lvl1pPr>
            <a:lvl2pPr marL="342873" indent="0">
              <a:buFontTx/>
              <a:buNone/>
              <a:defRPr sz="1600">
                <a:latin typeface="+mn-lt"/>
              </a:defRPr>
            </a:lvl2pPr>
            <a:lvl3pPr marL="571454" indent="0">
              <a:buFontTx/>
              <a:buNone/>
              <a:defRPr sz="1600">
                <a:latin typeface="+mn-lt"/>
              </a:defRPr>
            </a:lvl3pPr>
            <a:lvl4pPr marL="800036" indent="0">
              <a:buFontTx/>
              <a:buNone/>
              <a:defRPr sz="1600">
                <a:latin typeface="+mn-lt"/>
              </a:defRPr>
            </a:lvl4pPr>
            <a:lvl5pPr marL="1028617" indent="0">
              <a:buFontTx/>
              <a:buNone/>
              <a:defRPr sz="1600">
                <a:latin typeface="+mn-lt"/>
              </a:defRPr>
            </a:lvl5pPr>
          </a:lstStyle>
          <a:p>
            <a:pPr lvl="0"/>
            <a:r>
              <a:rPr lang="en-US" dirty="0" smtClean="0"/>
              <a:t>ABC101</a:t>
            </a:r>
          </a:p>
        </p:txBody>
      </p:sp>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22237" y="1343899"/>
            <a:ext cx="4733925" cy="1391363"/>
          </a:xfrm>
          <a:prstGeom prst="rect">
            <a:avLst/>
          </a:prstGeom>
        </p:spPr>
      </p:pic>
    </p:spTree>
    <p:extLst>
      <p:ext uri="{BB962C8B-B14F-4D97-AF65-F5344CB8AC3E}">
        <p14:creationId xmlns:p14="http://schemas.microsoft.com/office/powerpoint/2010/main" val="19016825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82" indent="0">
              <a:buNone/>
              <a:defRPr/>
            </a:lvl3pPr>
            <a:lvl4pPr marL="457163" indent="0">
              <a:buNone/>
              <a:defRPr/>
            </a:lvl4pPr>
            <a:lvl5pPr marL="685745"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82" indent="0">
              <a:buNone/>
              <a:defRPr/>
            </a:lvl3pPr>
            <a:lvl4pPr marL="457163" indent="0">
              <a:buNone/>
              <a:defRPr/>
            </a:lvl4pPr>
            <a:lvl5pPr marL="685745"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86098637"/>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092881"/>
          </a:xfrm>
        </p:spPr>
        <p:txBody>
          <a:bodyPr>
            <a:spAutoFit/>
          </a:bodyPr>
          <a:lstStyle>
            <a:lvl1pPr>
              <a:buClr>
                <a:schemeClr val="tx2"/>
              </a:buClr>
              <a:defRPr sz="4000">
                <a:gradFill>
                  <a:gsLst>
                    <a:gs pos="7080">
                      <a:schemeClr val="tx2"/>
                    </a:gs>
                    <a:gs pos="36283">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03268474"/>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092881"/>
          </a:xfrm>
        </p:spPr>
        <p:txBody>
          <a:bodyPr>
            <a:spAutoFit/>
          </a:bodyPr>
          <a:lstStyle>
            <a:lvl1pPr>
              <a:defRPr sz="40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131149"/>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389">
                      <a:schemeClr val="tx2"/>
                    </a:gs>
                    <a:gs pos="31000">
                      <a:schemeClr val="tx2"/>
                    </a:gs>
                  </a:gsLst>
                  <a:lin ang="5400000" scaled="0"/>
                </a:gradFill>
              </a:defRPr>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389">
                      <a:schemeClr val="tx2"/>
                    </a:gs>
                    <a:gs pos="31000">
                      <a:schemeClr val="tx2"/>
                    </a:gs>
                  </a:gsLst>
                  <a:lin ang="5400000" scaled="0"/>
                </a:gradFill>
              </a:defRPr>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7959926"/>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6586672"/>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2"/>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0"/>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337" r:id="rId1"/>
    <p:sldLayoutId id="2147484334" r:id="rId2"/>
    <p:sldLayoutId id="2147484335" r:id="rId3"/>
    <p:sldLayoutId id="2147484240" r:id="rId4"/>
    <p:sldLayoutId id="2147484272" r:id="rId5"/>
    <p:sldLayoutId id="2147484241" r:id="rId6"/>
    <p:sldLayoutId id="2147484273" r:id="rId7"/>
    <p:sldLayoutId id="2147484244" r:id="rId8"/>
    <p:sldLayoutId id="2147484274" r:id="rId9"/>
    <p:sldLayoutId id="2147484245" r:id="rId10"/>
    <p:sldLayoutId id="2147484275" r:id="rId11"/>
    <p:sldLayoutId id="2147484247" r:id="rId12"/>
    <p:sldLayoutId id="2147484249" r:id="rId13"/>
    <p:sldLayoutId id="2147484250" r:id="rId14"/>
    <p:sldLayoutId id="2147484264" r:id="rId15"/>
    <p:sldLayoutId id="2147484251" r:id="rId16"/>
    <p:sldLayoutId id="2147484270" r:id="rId17"/>
    <p:sldLayoutId id="2147484252" r:id="rId18"/>
    <p:sldLayoutId id="2147484253" r:id="rId19"/>
    <p:sldLayoutId id="2147484254" r:id="rId20"/>
    <p:sldLayoutId id="2147484271" r:id="rId21"/>
    <p:sldLayoutId id="2147484257" r:id="rId22"/>
    <p:sldLayoutId id="2147484258" r:id="rId23"/>
    <p:sldLayoutId id="2147484259" r:id="rId24"/>
    <p:sldLayoutId id="2147484260" r:id="rId25"/>
    <p:sldLayoutId id="2147484261" r:id="rId26"/>
    <p:sldLayoutId id="2147484263" r:id="rId27"/>
    <p:sldLayoutId id="2147484333" r:id="rId28"/>
  </p:sldLayoutIdLst>
  <p:transition>
    <p:fade/>
  </p:transition>
  <p:timing>
    <p:tnLst>
      <p:par>
        <p:cTn id="1" dur="indefinite" restart="never" nodeType="tmRoot"/>
      </p:par>
    </p:tnLst>
  </p:timing>
  <p:txStyles>
    <p:titleStyle>
      <a:lvl1pPr algn="l" defTabSz="932667"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73" marR="0" indent="-342873"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154" marR="0" indent="-241281"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036"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618"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199"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4834"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170"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503"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838"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667" rtl="0" eaLnBrk="1" latinLnBrk="0" hangingPunct="1">
        <a:defRPr sz="1800" kern="1200">
          <a:solidFill>
            <a:schemeClr val="tx1"/>
          </a:solidFill>
          <a:latin typeface="+mn-lt"/>
          <a:ea typeface="+mn-ea"/>
          <a:cs typeface="+mn-cs"/>
        </a:defRPr>
      </a:lvl1pPr>
      <a:lvl2pPr marL="466334" algn="l" defTabSz="932667" rtl="0" eaLnBrk="1" latinLnBrk="0" hangingPunct="1">
        <a:defRPr sz="1800" kern="1200">
          <a:solidFill>
            <a:schemeClr val="tx1"/>
          </a:solidFill>
          <a:latin typeface="+mn-lt"/>
          <a:ea typeface="+mn-ea"/>
          <a:cs typeface="+mn-cs"/>
        </a:defRPr>
      </a:lvl2pPr>
      <a:lvl3pPr marL="932667" algn="l" defTabSz="932667" rtl="0" eaLnBrk="1" latinLnBrk="0" hangingPunct="1">
        <a:defRPr sz="1800" kern="1200">
          <a:solidFill>
            <a:schemeClr val="tx1"/>
          </a:solidFill>
          <a:latin typeface="+mn-lt"/>
          <a:ea typeface="+mn-ea"/>
          <a:cs typeface="+mn-cs"/>
        </a:defRPr>
      </a:lvl3pPr>
      <a:lvl4pPr marL="1399001" algn="l" defTabSz="932667" rtl="0" eaLnBrk="1" latinLnBrk="0" hangingPunct="1">
        <a:defRPr sz="1800" kern="1200">
          <a:solidFill>
            <a:schemeClr val="tx1"/>
          </a:solidFill>
          <a:latin typeface="+mn-lt"/>
          <a:ea typeface="+mn-ea"/>
          <a:cs typeface="+mn-cs"/>
        </a:defRPr>
      </a:lvl4pPr>
      <a:lvl5pPr marL="1865334" algn="l" defTabSz="932667" rtl="0" eaLnBrk="1" latinLnBrk="0" hangingPunct="1">
        <a:defRPr sz="1800" kern="1200">
          <a:solidFill>
            <a:schemeClr val="tx1"/>
          </a:solidFill>
          <a:latin typeface="+mn-lt"/>
          <a:ea typeface="+mn-ea"/>
          <a:cs typeface="+mn-cs"/>
        </a:defRPr>
      </a:lvl5pPr>
      <a:lvl6pPr marL="2331670" algn="l" defTabSz="932667" rtl="0" eaLnBrk="1" latinLnBrk="0" hangingPunct="1">
        <a:defRPr sz="1800" kern="1200">
          <a:solidFill>
            <a:schemeClr val="tx1"/>
          </a:solidFill>
          <a:latin typeface="+mn-lt"/>
          <a:ea typeface="+mn-ea"/>
          <a:cs typeface="+mn-cs"/>
        </a:defRPr>
      </a:lvl6pPr>
      <a:lvl7pPr marL="2798002" algn="l" defTabSz="932667" rtl="0" eaLnBrk="1" latinLnBrk="0" hangingPunct="1">
        <a:defRPr sz="1800" kern="1200">
          <a:solidFill>
            <a:schemeClr val="tx1"/>
          </a:solidFill>
          <a:latin typeface="+mn-lt"/>
          <a:ea typeface="+mn-ea"/>
          <a:cs typeface="+mn-cs"/>
        </a:defRPr>
      </a:lvl7pPr>
      <a:lvl8pPr marL="3264336" algn="l" defTabSz="932667" rtl="0" eaLnBrk="1" latinLnBrk="0" hangingPunct="1">
        <a:defRPr sz="1800" kern="1200">
          <a:solidFill>
            <a:schemeClr val="tx1"/>
          </a:solidFill>
          <a:latin typeface="+mn-lt"/>
          <a:ea typeface="+mn-ea"/>
          <a:cs typeface="+mn-cs"/>
        </a:defRPr>
      </a:lvl8pPr>
      <a:lvl9pPr marL="3730670" algn="l" defTabSz="93266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49" userDrawn="1">
          <p15:clr>
            <a:srgbClr val="5ACBF0"/>
          </p15:clr>
        </p15:guide>
        <p15:guide id="4" pos="1325" userDrawn="1">
          <p15:clr>
            <a:srgbClr val="5ACBF0"/>
          </p15:clr>
        </p15:guide>
        <p15:guide id="5" pos="1901" userDrawn="1">
          <p15:clr>
            <a:srgbClr val="5ACBF0"/>
          </p15:clr>
        </p15:guide>
        <p15:guide id="6" pos="2477" userDrawn="1">
          <p15:clr>
            <a:srgbClr val="5ACBF0"/>
          </p15:clr>
        </p15:guide>
        <p15:guide id="7" pos="3053" userDrawn="1">
          <p15:clr>
            <a:srgbClr val="5ACBF0"/>
          </p15:clr>
        </p15:guide>
        <p15:guide id="8" pos="3629" userDrawn="1">
          <p15:clr>
            <a:srgbClr val="5ACBF0"/>
          </p15:clr>
        </p15:guide>
        <p15:guide id="9" pos="4205" userDrawn="1">
          <p15:clr>
            <a:srgbClr val="5ACBF0"/>
          </p15:clr>
        </p15:guide>
        <p15:guide id="10" pos="4781" userDrawn="1">
          <p15:clr>
            <a:srgbClr val="5ACBF0"/>
          </p15:clr>
        </p15:guide>
        <p15:guide id="11" pos="5357" userDrawn="1">
          <p15:clr>
            <a:srgbClr val="5ACBF0"/>
          </p15:clr>
        </p15:guide>
        <p15:guide id="12" pos="5933" userDrawn="1">
          <p15:clr>
            <a:srgbClr val="5ACBF0"/>
          </p15:clr>
        </p15:guide>
        <p15:guide id="13" pos="6509" userDrawn="1">
          <p15:clr>
            <a:srgbClr val="5ACBF0"/>
          </p15:clr>
        </p15:guide>
        <p15:guide id="14" pos="7085" userDrawn="1">
          <p15:clr>
            <a:srgbClr val="5ACBF0"/>
          </p15:clr>
        </p15:guide>
        <p15:guide id="15" pos="7661" userDrawn="1">
          <p15:clr>
            <a:srgbClr val="5ACBF0"/>
          </p15:clr>
        </p15:guide>
        <p15:guide id="16" pos="288" userDrawn="1">
          <p15:clr>
            <a:srgbClr val="C35EA4"/>
          </p15:clr>
        </p15:guide>
        <p15:guide id="17" pos="7546" userDrawn="1">
          <p15:clr>
            <a:srgbClr val="C35EA4"/>
          </p15:clr>
        </p15:guide>
        <p15:guide id="18" orient="horz" pos="763" userDrawn="1">
          <p15:clr>
            <a:srgbClr val="5ACBF0"/>
          </p15:clr>
        </p15:guide>
        <p15:guide id="19" orient="horz" pos="1339" userDrawn="1">
          <p15:clr>
            <a:srgbClr val="5ACBF0"/>
          </p15:clr>
        </p15:guide>
        <p15:guide id="20" orient="horz" pos="1915" userDrawn="1">
          <p15:clr>
            <a:srgbClr val="5ACBF0"/>
          </p15:clr>
        </p15:guide>
        <p15:guide id="21" orient="horz" pos="2491" userDrawn="1">
          <p15:clr>
            <a:srgbClr val="5ACBF0"/>
          </p15:clr>
        </p15:guide>
        <p15:guide id="22" orient="horz" pos="3067" userDrawn="1">
          <p15:clr>
            <a:srgbClr val="5ACBF0"/>
          </p15:clr>
        </p15:guide>
        <p15:guide id="23" orient="horz" pos="3643" userDrawn="1">
          <p15:clr>
            <a:srgbClr val="5ACBF0"/>
          </p15:clr>
        </p15:guide>
        <p15:guide id="24" orient="horz" pos="4219" userDrawn="1">
          <p15:clr>
            <a:srgbClr val="5ACBF0"/>
          </p15:clr>
        </p15:guide>
        <p15:guide id="25" orient="horz" pos="302" userDrawn="1">
          <p15:clr>
            <a:srgbClr val="C35EA4"/>
          </p15:clr>
        </p15:guide>
        <p15:guide id="26" orient="horz" pos="4104"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dotnet/roslyn/wiki/Roslyn%20Overview" TargetMode="External"/><Relationship Id="rId2" Type="http://schemas.openxmlformats.org/officeDocument/2006/relationships/hyperlink" Target="http://roslynquoter.azurewebsites.net/" TargetMode="External"/><Relationship Id="rId1" Type="http://schemas.openxmlformats.org/officeDocument/2006/relationships/slideLayout" Target="../slideLayouts/slideLayout17.xml"/><Relationship Id="rId6" Type="http://schemas.openxmlformats.org/officeDocument/2006/relationships/hyperlink" Target="https://joshvarty.wordpress.com/learn-roslyn-now/" TargetMode="External"/><Relationship Id="rId5" Type="http://schemas.openxmlformats.org/officeDocument/2006/relationships/hyperlink" Target="https://github.com/icsharpcode/RefactoringEssentials" TargetMode="External"/><Relationship Id="rId4" Type="http://schemas.openxmlformats.org/officeDocument/2006/relationships/hyperlink" Target="https://github.com/dotnet/roslyn/wiki/Samples-and-Walkthrough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hyperlink" Target="http://aka.ms/technetnz" TargetMode="External"/><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hyperlink" Target="http://www.microsoft.com/learning" TargetMode="External"/><Relationship Id="rId11" Type="http://schemas.openxmlformats.org/officeDocument/2006/relationships/image" Target="../media/image17.png"/><Relationship Id="rId5" Type="http://schemas.openxmlformats.org/officeDocument/2006/relationships/hyperlink" Target="http://aka.ms/ch9nz" TargetMode="External"/><Relationship Id="rId10" Type="http://schemas.openxmlformats.org/officeDocument/2006/relationships/image" Target="../media/image16.png"/><Relationship Id="rId4" Type="http://schemas.openxmlformats.org/officeDocument/2006/relationships/hyperlink" Target="http://aka.ms/msdnnz" TargetMode="External"/><Relationship Id="rId9"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twitter.com/jbogard/status/623150768728637445" TargetMode="Externa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3279529"/>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7" y="373062"/>
            <a:ext cx="11887200" cy="932563"/>
          </a:xfrm>
        </p:spPr>
        <p:txBody>
          <a:bodyPr/>
          <a:lstStyle/>
          <a:p>
            <a:r>
              <a:rPr lang="en-NZ" sz="5400" dirty="0" smtClean="0"/>
              <a:t>What is Roslyn?</a:t>
            </a:r>
            <a:endParaRPr lang="en-NZ" sz="5400" dirty="0"/>
          </a:p>
        </p:txBody>
      </p:sp>
      <p:sp>
        <p:nvSpPr>
          <p:cNvPr id="3" name="TextBox 2"/>
          <p:cNvSpPr txBox="1"/>
          <p:nvPr/>
        </p:nvSpPr>
        <p:spPr>
          <a:xfrm>
            <a:off x="279643" y="1305625"/>
            <a:ext cx="3937425" cy="2142125"/>
          </a:xfrm>
          <a:prstGeom prst="rect">
            <a:avLst/>
          </a:prstGeom>
          <a:noFill/>
        </p:spPr>
        <p:txBody>
          <a:bodyPr wrap="none" lIns="182880" tIns="146304" rIns="182880" bIns="146304" rtlCol="0">
            <a:spAutoFit/>
          </a:bodyPr>
          <a:lstStyle/>
          <a:p>
            <a:r>
              <a:rPr lang="en-NZ" sz="4000" dirty="0" smtClean="0">
                <a:latin typeface="+mj-lt"/>
              </a:rPr>
              <a:t>Open source</a:t>
            </a:r>
          </a:p>
          <a:p>
            <a:r>
              <a:rPr lang="en-NZ" sz="2000" dirty="0" smtClean="0"/>
              <a:t>Apache licence</a:t>
            </a:r>
          </a:p>
          <a:p>
            <a:r>
              <a:rPr lang="en-NZ" sz="2000" dirty="0"/>
              <a:t>Y</a:t>
            </a:r>
            <a:r>
              <a:rPr lang="en-NZ" sz="2000" dirty="0" smtClean="0"/>
              <a:t>ou can fork and modify Roslyn</a:t>
            </a:r>
          </a:p>
          <a:p>
            <a:r>
              <a:rPr lang="en-NZ" sz="2000" dirty="0" smtClean="0">
                <a:gradFill>
                  <a:gsLst>
                    <a:gs pos="2917">
                      <a:schemeClr val="tx1"/>
                    </a:gs>
                    <a:gs pos="30000">
                      <a:schemeClr val="tx1"/>
                    </a:gs>
                  </a:gsLst>
                  <a:lin ang="5400000" scaled="0"/>
                </a:gradFill>
              </a:rPr>
              <a:t>Raise issues via GitHub</a:t>
            </a:r>
          </a:p>
          <a:p>
            <a:r>
              <a:rPr lang="en-NZ" sz="2000" dirty="0" smtClean="0">
                <a:gradFill>
                  <a:gsLst>
                    <a:gs pos="2917">
                      <a:schemeClr val="tx1"/>
                    </a:gs>
                    <a:gs pos="30000">
                      <a:schemeClr val="tx1"/>
                    </a:gs>
                  </a:gsLst>
                  <a:lin ang="5400000" scaled="0"/>
                </a:gradFill>
              </a:rPr>
              <a:t>They accept pull requests!</a:t>
            </a:r>
          </a:p>
        </p:txBody>
      </p:sp>
    </p:spTree>
    <p:extLst>
      <p:ext uri="{BB962C8B-B14F-4D97-AF65-F5344CB8AC3E}">
        <p14:creationId xmlns:p14="http://schemas.microsoft.com/office/powerpoint/2010/main" val="3800904096"/>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bwMode="auto">
          <a:xfrm>
            <a:off x="745629" y="616942"/>
            <a:ext cx="10945216" cy="5792037"/>
          </a:xfrm>
          <a:prstGeom prst="rect">
            <a:avLst/>
          </a:prstGeom>
          <a:solidFill>
            <a:schemeClr val="tx1"/>
          </a:solidFill>
          <a:ln w="28575">
            <a:solidFill>
              <a:schemeClr val="accent1">
                <a:lumMod val="75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NZ" sz="2000" dirty="0">
              <a:gradFill>
                <a:gsLst>
                  <a:gs pos="16814">
                    <a:srgbClr val="FFFFFF"/>
                  </a:gs>
                  <a:gs pos="46000">
                    <a:srgbClr val="FFFFFF"/>
                  </a:gs>
                </a:gsLst>
                <a:lin ang="5400000" scaled="0"/>
              </a:gradFill>
            </a:endParaRPr>
          </a:p>
        </p:txBody>
      </p:sp>
      <p:sp>
        <p:nvSpPr>
          <p:cNvPr id="5" name="Title 4"/>
          <p:cNvSpPr>
            <a:spLocks noGrp="1"/>
          </p:cNvSpPr>
          <p:nvPr>
            <p:ph type="title"/>
          </p:nvPr>
        </p:nvSpPr>
        <p:spPr>
          <a:xfrm>
            <a:off x="274638" y="1653003"/>
            <a:ext cx="11887200" cy="1181862"/>
          </a:xfrm>
        </p:spPr>
        <p:txBody>
          <a:bodyPr/>
          <a:lstStyle/>
          <a:p>
            <a:endParaRPr lang="en-NZ"/>
          </a:p>
        </p:txBody>
      </p:sp>
      <p:pic>
        <p:nvPicPr>
          <p:cNvPr id="2050" name="Picture 2" descr="compiler api lang servi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202" y="920841"/>
            <a:ext cx="10477349" cy="528879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307084" y="6408881"/>
            <a:ext cx="8103841" cy="544765"/>
          </a:xfrm>
          <a:prstGeom prst="rect">
            <a:avLst/>
          </a:prstGeom>
          <a:noFill/>
        </p:spPr>
        <p:txBody>
          <a:bodyPr wrap="square" lIns="182880" tIns="146304" rIns="182880" bIns="146304" rtlCol="0">
            <a:spAutoFit/>
          </a:bodyPr>
          <a:lstStyle/>
          <a:p>
            <a:pPr algn="r">
              <a:lnSpc>
                <a:spcPct val="90000"/>
              </a:lnSpc>
              <a:spcAft>
                <a:spcPts val="600"/>
              </a:spcAft>
            </a:pPr>
            <a:r>
              <a:rPr lang="en-NZ" dirty="0">
                <a:gradFill>
                  <a:gsLst>
                    <a:gs pos="2917">
                      <a:schemeClr val="tx1"/>
                    </a:gs>
                    <a:gs pos="30000">
                      <a:schemeClr val="tx1"/>
                    </a:gs>
                  </a:gsLst>
                  <a:lin ang="5400000" scaled="0"/>
                </a:gradFill>
              </a:rPr>
              <a:t>Source: https://github.com/dotnet/roslyn/wiki/Roslyn%20Overview</a:t>
            </a:r>
            <a:endParaRPr lang="en-NZ" dirty="0" smtClean="0">
              <a:gradFill>
                <a:gsLst>
                  <a:gs pos="2917">
                    <a:schemeClr val="tx1"/>
                  </a:gs>
                  <a:gs pos="30000">
                    <a:schemeClr val="tx1"/>
                  </a:gs>
                </a:gsLst>
                <a:lin ang="5400000" scaled="0"/>
              </a:gradFill>
            </a:endParaRPr>
          </a:p>
        </p:txBody>
      </p:sp>
      <p:sp>
        <p:nvSpPr>
          <p:cNvPr id="2" name="Rectangle 1"/>
          <p:cNvSpPr/>
          <p:nvPr/>
        </p:nvSpPr>
        <p:spPr bwMode="auto">
          <a:xfrm>
            <a:off x="977202" y="760958"/>
            <a:ext cx="10477349" cy="3744416"/>
          </a:xfrm>
          <a:prstGeom prst="rect">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NZ" sz="2000" dirty="0">
              <a:gradFill>
                <a:gsLst>
                  <a:gs pos="16814">
                    <a:srgbClr val="FFFFFF"/>
                  </a:gs>
                  <a:gs pos="46000">
                    <a:srgbClr val="FFFFFF"/>
                  </a:gs>
                </a:gsLst>
                <a:lin ang="5400000" scaled="0"/>
              </a:gradFill>
            </a:endParaRPr>
          </a:p>
        </p:txBody>
      </p:sp>
    </p:spTree>
    <p:extLst>
      <p:ext uri="{BB962C8B-B14F-4D97-AF65-F5344CB8AC3E}">
        <p14:creationId xmlns:p14="http://schemas.microsoft.com/office/powerpoint/2010/main" val="3945675616"/>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bwMode="auto">
          <a:xfrm>
            <a:off x="745629" y="616942"/>
            <a:ext cx="10945216" cy="5792037"/>
          </a:xfrm>
          <a:prstGeom prst="rect">
            <a:avLst/>
          </a:prstGeom>
          <a:solidFill>
            <a:schemeClr val="tx1"/>
          </a:solidFill>
          <a:ln w="28575">
            <a:solidFill>
              <a:schemeClr val="accent1">
                <a:lumMod val="75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NZ" sz="2000" dirty="0">
              <a:gradFill>
                <a:gsLst>
                  <a:gs pos="16814">
                    <a:srgbClr val="FFFFFF"/>
                  </a:gs>
                  <a:gs pos="46000">
                    <a:srgbClr val="FFFFFF"/>
                  </a:gs>
                </a:gsLst>
                <a:lin ang="5400000" scaled="0"/>
              </a:gradFill>
            </a:endParaRPr>
          </a:p>
        </p:txBody>
      </p:sp>
      <p:sp>
        <p:nvSpPr>
          <p:cNvPr id="5" name="Title 4"/>
          <p:cNvSpPr>
            <a:spLocks noGrp="1"/>
          </p:cNvSpPr>
          <p:nvPr>
            <p:ph type="title"/>
          </p:nvPr>
        </p:nvSpPr>
        <p:spPr>
          <a:xfrm>
            <a:off x="274638" y="1653003"/>
            <a:ext cx="11887200" cy="1181862"/>
          </a:xfrm>
        </p:spPr>
        <p:txBody>
          <a:bodyPr/>
          <a:lstStyle/>
          <a:p>
            <a:endParaRPr lang="en-NZ"/>
          </a:p>
        </p:txBody>
      </p:sp>
      <p:pic>
        <p:nvPicPr>
          <p:cNvPr id="2050" name="Picture 2" descr="compiler api lang servi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202" y="920841"/>
            <a:ext cx="10477349" cy="528879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307084" y="6408881"/>
            <a:ext cx="8103841" cy="544765"/>
          </a:xfrm>
          <a:prstGeom prst="rect">
            <a:avLst/>
          </a:prstGeom>
          <a:noFill/>
        </p:spPr>
        <p:txBody>
          <a:bodyPr wrap="square" lIns="182880" tIns="146304" rIns="182880" bIns="146304" rtlCol="0">
            <a:spAutoFit/>
          </a:bodyPr>
          <a:lstStyle/>
          <a:p>
            <a:pPr algn="r">
              <a:lnSpc>
                <a:spcPct val="90000"/>
              </a:lnSpc>
              <a:spcAft>
                <a:spcPts val="600"/>
              </a:spcAft>
            </a:pPr>
            <a:r>
              <a:rPr lang="en-NZ" dirty="0">
                <a:gradFill>
                  <a:gsLst>
                    <a:gs pos="2917">
                      <a:schemeClr val="tx1"/>
                    </a:gs>
                    <a:gs pos="30000">
                      <a:schemeClr val="tx1"/>
                    </a:gs>
                  </a:gsLst>
                  <a:lin ang="5400000" scaled="0"/>
                </a:gradFill>
              </a:rPr>
              <a:t>Source: https://github.com/dotnet/roslyn/wiki/Roslyn%20Overview</a:t>
            </a:r>
            <a:endParaRPr lang="en-NZ" dirty="0" smtClean="0">
              <a:gradFill>
                <a:gsLst>
                  <a:gs pos="2917">
                    <a:schemeClr val="tx1"/>
                  </a:gs>
                  <a:gs pos="30000">
                    <a:schemeClr val="tx1"/>
                  </a:gs>
                </a:gsLst>
                <a:lin ang="5400000" scaled="0"/>
              </a:gradFill>
            </a:endParaRPr>
          </a:p>
        </p:txBody>
      </p:sp>
      <p:sp>
        <p:nvSpPr>
          <p:cNvPr id="7" name="Rectangle 6"/>
          <p:cNvSpPr/>
          <p:nvPr/>
        </p:nvSpPr>
        <p:spPr bwMode="auto">
          <a:xfrm>
            <a:off x="977202" y="760958"/>
            <a:ext cx="10477349" cy="2073907"/>
          </a:xfrm>
          <a:prstGeom prst="rect">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NZ" sz="2000" dirty="0">
              <a:gradFill>
                <a:gsLst>
                  <a:gs pos="16814">
                    <a:srgbClr val="FFFFFF"/>
                  </a:gs>
                  <a:gs pos="46000">
                    <a:srgbClr val="FFFFFF"/>
                  </a:gs>
                </a:gsLst>
                <a:lin ang="5400000" scaled="0"/>
              </a:gradFill>
            </a:endParaRPr>
          </a:p>
        </p:txBody>
      </p:sp>
    </p:spTree>
    <p:extLst>
      <p:ext uri="{BB962C8B-B14F-4D97-AF65-F5344CB8AC3E}">
        <p14:creationId xmlns:p14="http://schemas.microsoft.com/office/powerpoint/2010/main" val="390694441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bwMode="auto">
          <a:xfrm>
            <a:off x="745629" y="616942"/>
            <a:ext cx="10945216" cy="5792037"/>
          </a:xfrm>
          <a:prstGeom prst="rect">
            <a:avLst/>
          </a:prstGeom>
          <a:solidFill>
            <a:schemeClr val="tx1"/>
          </a:solidFill>
          <a:ln w="28575">
            <a:solidFill>
              <a:schemeClr val="accent1">
                <a:lumMod val="75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NZ" sz="2000" dirty="0">
              <a:gradFill>
                <a:gsLst>
                  <a:gs pos="16814">
                    <a:srgbClr val="FFFFFF"/>
                  </a:gs>
                  <a:gs pos="46000">
                    <a:srgbClr val="FFFFFF"/>
                  </a:gs>
                </a:gsLst>
                <a:lin ang="5400000" scaled="0"/>
              </a:gradFill>
            </a:endParaRPr>
          </a:p>
        </p:txBody>
      </p:sp>
      <p:sp>
        <p:nvSpPr>
          <p:cNvPr id="5" name="Title 4"/>
          <p:cNvSpPr>
            <a:spLocks noGrp="1"/>
          </p:cNvSpPr>
          <p:nvPr>
            <p:ph type="title"/>
          </p:nvPr>
        </p:nvSpPr>
        <p:spPr>
          <a:xfrm>
            <a:off x="274638" y="1653003"/>
            <a:ext cx="11887200" cy="1181862"/>
          </a:xfrm>
        </p:spPr>
        <p:txBody>
          <a:bodyPr/>
          <a:lstStyle/>
          <a:p>
            <a:endParaRPr lang="en-NZ"/>
          </a:p>
        </p:txBody>
      </p:sp>
      <p:pic>
        <p:nvPicPr>
          <p:cNvPr id="2050" name="Picture 2" descr="compiler api lang servi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202" y="920841"/>
            <a:ext cx="10477349" cy="528879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307084" y="6408881"/>
            <a:ext cx="8103841" cy="544765"/>
          </a:xfrm>
          <a:prstGeom prst="rect">
            <a:avLst/>
          </a:prstGeom>
          <a:noFill/>
        </p:spPr>
        <p:txBody>
          <a:bodyPr wrap="square" lIns="182880" tIns="146304" rIns="182880" bIns="146304" rtlCol="0">
            <a:spAutoFit/>
          </a:bodyPr>
          <a:lstStyle/>
          <a:p>
            <a:pPr algn="r">
              <a:lnSpc>
                <a:spcPct val="90000"/>
              </a:lnSpc>
              <a:spcAft>
                <a:spcPts val="600"/>
              </a:spcAft>
            </a:pPr>
            <a:r>
              <a:rPr lang="en-NZ" dirty="0">
                <a:gradFill>
                  <a:gsLst>
                    <a:gs pos="2917">
                      <a:schemeClr val="tx1"/>
                    </a:gs>
                    <a:gs pos="30000">
                      <a:schemeClr val="tx1"/>
                    </a:gs>
                  </a:gsLst>
                  <a:lin ang="5400000" scaled="0"/>
                </a:gradFill>
              </a:rPr>
              <a:t>Source: https://github.com/dotnet/roslyn/wiki/Roslyn%20Overview</a:t>
            </a:r>
            <a:endParaRPr lang="en-NZ" dirty="0"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78117278"/>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7" y="373062"/>
            <a:ext cx="11887200" cy="932563"/>
          </a:xfrm>
        </p:spPr>
        <p:txBody>
          <a:bodyPr/>
          <a:lstStyle/>
          <a:p>
            <a:r>
              <a:rPr lang="en-NZ" sz="5400" dirty="0" smtClean="0"/>
              <a:t>Tools and resources</a:t>
            </a:r>
            <a:endParaRPr lang="en-NZ" sz="5400" dirty="0"/>
          </a:p>
        </p:txBody>
      </p:sp>
      <p:sp>
        <p:nvSpPr>
          <p:cNvPr id="3" name="TextBox 2"/>
          <p:cNvSpPr txBox="1"/>
          <p:nvPr/>
        </p:nvSpPr>
        <p:spPr>
          <a:xfrm>
            <a:off x="279643" y="1305625"/>
            <a:ext cx="7906010" cy="4912114"/>
          </a:xfrm>
          <a:prstGeom prst="rect">
            <a:avLst/>
          </a:prstGeom>
          <a:noFill/>
        </p:spPr>
        <p:txBody>
          <a:bodyPr wrap="none" lIns="182880" tIns="146304" rIns="182880" bIns="146304" rtlCol="0">
            <a:spAutoFit/>
          </a:bodyPr>
          <a:lstStyle/>
          <a:p>
            <a:r>
              <a:rPr lang="en-NZ" sz="4000" dirty="0" smtClean="0">
                <a:latin typeface="+mj-lt"/>
              </a:rPr>
              <a:t>Roslyn </a:t>
            </a:r>
            <a:r>
              <a:rPr lang="en-NZ" sz="4000" dirty="0" err="1" smtClean="0">
                <a:latin typeface="+mj-lt"/>
              </a:rPr>
              <a:t>Quoter</a:t>
            </a:r>
            <a:endParaRPr lang="en-NZ" sz="4000" dirty="0" smtClean="0">
              <a:latin typeface="+mj-lt"/>
            </a:endParaRPr>
          </a:p>
          <a:p>
            <a:r>
              <a:rPr lang="en-NZ" sz="2000" dirty="0">
                <a:hlinkClick r:id="rId2"/>
              </a:rPr>
              <a:t>http://roslynquoter.azurewebsites.net</a:t>
            </a:r>
            <a:r>
              <a:rPr lang="en-NZ" sz="2000" dirty="0" smtClean="0">
                <a:hlinkClick r:id="rId2"/>
              </a:rPr>
              <a:t>/</a:t>
            </a:r>
            <a:endParaRPr lang="en-NZ" sz="2000" dirty="0" smtClean="0"/>
          </a:p>
          <a:p>
            <a:endParaRPr lang="en-NZ" sz="2000" dirty="0"/>
          </a:p>
          <a:p>
            <a:pPr lvl="0"/>
            <a:r>
              <a:rPr lang="en-NZ" sz="4000" dirty="0" smtClean="0">
                <a:solidFill>
                  <a:srgbClr val="FFFFFF"/>
                </a:solidFill>
                <a:latin typeface="Segoe UI Light"/>
              </a:rPr>
              <a:t>Syntax </a:t>
            </a:r>
            <a:r>
              <a:rPr lang="en-NZ" sz="4000" dirty="0" err="1" smtClean="0">
                <a:solidFill>
                  <a:srgbClr val="FFFFFF"/>
                </a:solidFill>
                <a:latin typeface="Segoe UI Light"/>
              </a:rPr>
              <a:t>Visualiser</a:t>
            </a:r>
            <a:r>
              <a:rPr lang="en-NZ" sz="4000" dirty="0" smtClean="0">
                <a:solidFill>
                  <a:srgbClr val="FFFFFF"/>
                </a:solidFill>
                <a:latin typeface="Segoe UI Light"/>
              </a:rPr>
              <a:t> window</a:t>
            </a:r>
            <a:endParaRPr lang="en-NZ" sz="4000" dirty="0">
              <a:solidFill>
                <a:srgbClr val="FFFFFF"/>
              </a:solidFill>
              <a:latin typeface="Segoe UI Light"/>
            </a:endParaRPr>
          </a:p>
          <a:p>
            <a:r>
              <a:rPr lang="en-NZ" sz="2000" dirty="0" smtClean="0"/>
              <a:t>View &gt; Other Windows &gt; Syntax </a:t>
            </a:r>
            <a:r>
              <a:rPr lang="en-NZ" sz="2000" dirty="0" err="1" smtClean="0"/>
              <a:t>Visualiser</a:t>
            </a:r>
            <a:endParaRPr lang="en-NZ" sz="2000" dirty="0" smtClean="0"/>
          </a:p>
          <a:p>
            <a:endParaRPr lang="en-NZ" sz="2000" dirty="0"/>
          </a:p>
          <a:p>
            <a:pPr lvl="0"/>
            <a:r>
              <a:rPr lang="en-NZ" sz="4000" dirty="0" smtClean="0">
                <a:solidFill>
                  <a:srgbClr val="FFFFFF"/>
                </a:solidFill>
                <a:latin typeface="Segoe UI Light"/>
              </a:rPr>
              <a:t>Learning resources</a:t>
            </a:r>
            <a:endParaRPr lang="en-NZ" sz="4000" dirty="0">
              <a:solidFill>
                <a:srgbClr val="FFFFFF"/>
              </a:solidFill>
              <a:latin typeface="Segoe UI Light"/>
            </a:endParaRPr>
          </a:p>
          <a:p>
            <a:r>
              <a:rPr lang="en-NZ" sz="2000" dirty="0">
                <a:hlinkClick r:id="rId3"/>
              </a:rPr>
              <a:t>https://</a:t>
            </a:r>
            <a:r>
              <a:rPr lang="en-NZ" sz="2000" dirty="0" smtClean="0">
                <a:hlinkClick r:id="rId3"/>
              </a:rPr>
              <a:t>github.com/dotnet/roslyn/wiki/Roslyn%20Overview</a:t>
            </a:r>
            <a:endParaRPr lang="en-NZ" sz="2000" dirty="0" smtClean="0"/>
          </a:p>
          <a:p>
            <a:r>
              <a:rPr lang="en-NZ" sz="2000" dirty="0">
                <a:hlinkClick r:id="rId4"/>
              </a:rPr>
              <a:t>https://</a:t>
            </a:r>
            <a:r>
              <a:rPr lang="en-NZ" sz="2000" dirty="0" smtClean="0">
                <a:hlinkClick r:id="rId4"/>
              </a:rPr>
              <a:t>github.com/dotnet/roslyn/wiki/Samples-and-Walkthroughs</a:t>
            </a:r>
            <a:endParaRPr lang="en-NZ" sz="2000" dirty="0" smtClean="0"/>
          </a:p>
          <a:p>
            <a:r>
              <a:rPr lang="en-NZ" sz="2000" dirty="0">
                <a:hlinkClick r:id="rId5"/>
              </a:rPr>
              <a:t>https://</a:t>
            </a:r>
            <a:r>
              <a:rPr lang="en-NZ" sz="2000" dirty="0" smtClean="0">
                <a:hlinkClick r:id="rId5"/>
              </a:rPr>
              <a:t>github.com/icsharpcode/RefactoringEssentials</a:t>
            </a:r>
            <a:endParaRPr lang="en-NZ" sz="2000" dirty="0" smtClean="0"/>
          </a:p>
          <a:p>
            <a:r>
              <a:rPr lang="en-NZ" sz="2000" dirty="0" smtClean="0">
                <a:hlinkClick r:id="rId6"/>
              </a:rPr>
              <a:t>https</a:t>
            </a:r>
            <a:r>
              <a:rPr lang="en-NZ" sz="2000" dirty="0">
                <a:hlinkClick r:id="rId6"/>
              </a:rPr>
              <a:t>://joshvarty.wordpress.com/learn-roslyn-now</a:t>
            </a:r>
            <a:r>
              <a:rPr lang="en-NZ" sz="2000" dirty="0" smtClean="0">
                <a:hlinkClick r:id="rId6"/>
              </a:rPr>
              <a:t>/</a:t>
            </a:r>
            <a:endParaRPr lang="en-NZ" sz="2000" dirty="0" smtClean="0"/>
          </a:p>
          <a:p>
            <a:endParaRPr lang="en-NZ" sz="2000" dirty="0"/>
          </a:p>
        </p:txBody>
      </p:sp>
    </p:spTree>
    <p:extLst>
      <p:ext uri="{BB962C8B-B14F-4D97-AF65-F5344CB8AC3E}">
        <p14:creationId xmlns:p14="http://schemas.microsoft.com/office/powerpoint/2010/main" val="1203963773"/>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7" y="373062"/>
            <a:ext cx="11887200" cy="932563"/>
          </a:xfrm>
        </p:spPr>
        <p:txBody>
          <a:bodyPr/>
          <a:lstStyle/>
          <a:p>
            <a:r>
              <a:rPr lang="en-NZ" sz="5400" dirty="0" smtClean="0"/>
              <a:t>Thanks!</a:t>
            </a:r>
            <a:endParaRPr lang="en-NZ" sz="5400" dirty="0"/>
          </a:p>
        </p:txBody>
      </p:sp>
      <p:sp>
        <p:nvSpPr>
          <p:cNvPr id="3" name="TextBox 2"/>
          <p:cNvSpPr txBox="1"/>
          <p:nvPr/>
        </p:nvSpPr>
        <p:spPr>
          <a:xfrm>
            <a:off x="279643" y="1305625"/>
            <a:ext cx="10395475" cy="5219891"/>
          </a:xfrm>
          <a:prstGeom prst="rect">
            <a:avLst/>
          </a:prstGeom>
          <a:noFill/>
        </p:spPr>
        <p:txBody>
          <a:bodyPr wrap="none" lIns="182880" tIns="146304" rIns="182880" bIns="146304" rtlCol="0">
            <a:spAutoFit/>
          </a:bodyPr>
          <a:lstStyle/>
          <a:p>
            <a:r>
              <a:rPr lang="en-NZ" sz="4000" dirty="0" smtClean="0">
                <a:latin typeface="+mj-lt"/>
              </a:rPr>
              <a:t>Make analysers and fixes part of your workflow</a:t>
            </a:r>
          </a:p>
          <a:p>
            <a:r>
              <a:rPr lang="en-NZ" sz="2000" dirty="0" smtClean="0"/>
              <a:t>What standards does the team want to stick to?</a:t>
            </a:r>
          </a:p>
          <a:p>
            <a:r>
              <a:rPr lang="en-NZ" sz="2000" dirty="0" smtClean="0"/>
              <a:t>What ‘when you do X, remember to do Y’ patterns make you anxious?</a:t>
            </a:r>
          </a:p>
          <a:p>
            <a:r>
              <a:rPr lang="en-NZ" sz="2000" dirty="0" smtClean="0"/>
              <a:t>What repetitive coding errors do you frequently make that the compiler doesn’t catch?</a:t>
            </a:r>
          </a:p>
          <a:p>
            <a:endParaRPr lang="en-NZ" sz="2000" dirty="0" smtClean="0"/>
          </a:p>
          <a:p>
            <a:r>
              <a:rPr lang="en-NZ" sz="4000" dirty="0" smtClean="0">
                <a:latin typeface="+mj-lt"/>
              </a:rPr>
              <a:t>Be pragmatic</a:t>
            </a:r>
          </a:p>
          <a:p>
            <a:pPr lvl="0"/>
            <a:r>
              <a:rPr lang="en-NZ" sz="2000" dirty="0" smtClean="0">
                <a:solidFill>
                  <a:srgbClr val="FFFFFF"/>
                </a:solidFill>
              </a:rPr>
              <a:t>Developing analysers and fixes has a cost</a:t>
            </a:r>
            <a:endParaRPr lang="en-NZ" sz="2000" dirty="0">
              <a:solidFill>
                <a:srgbClr val="FFFFFF"/>
              </a:solidFill>
            </a:endParaRPr>
          </a:p>
          <a:p>
            <a:r>
              <a:rPr lang="en-NZ" sz="2000" dirty="0" smtClean="0">
                <a:gradFill>
                  <a:gsLst>
                    <a:gs pos="2917">
                      <a:schemeClr val="tx1"/>
                    </a:gs>
                    <a:gs pos="30000">
                      <a:schemeClr val="tx1"/>
                    </a:gs>
                  </a:gsLst>
                  <a:lin ang="5400000" scaled="0"/>
                </a:gradFill>
              </a:rPr>
              <a:t>Sometimes it’s more cost effective to detect an issue and leave it to be fixed by hand</a:t>
            </a:r>
          </a:p>
          <a:p>
            <a:r>
              <a:rPr lang="en-NZ" sz="2000" dirty="0"/>
              <a:t>Iterate – consider what tools to implement as part of retrospectives and code reviews</a:t>
            </a:r>
          </a:p>
          <a:p>
            <a:pPr lvl="0"/>
            <a:endParaRPr lang="en-NZ" sz="2000" dirty="0">
              <a:solidFill>
                <a:srgbClr val="FFFFFF"/>
              </a:solidFill>
            </a:endParaRPr>
          </a:p>
          <a:p>
            <a:pPr lvl="0"/>
            <a:r>
              <a:rPr lang="en-NZ" sz="4000" dirty="0">
                <a:solidFill>
                  <a:srgbClr val="FFFFFF"/>
                </a:solidFill>
                <a:latin typeface="Segoe UI Light"/>
              </a:rPr>
              <a:t>Use </a:t>
            </a:r>
            <a:r>
              <a:rPr lang="en-NZ" sz="4000" dirty="0" smtClean="0">
                <a:solidFill>
                  <a:srgbClr val="FFFFFF"/>
                </a:solidFill>
                <a:latin typeface="Segoe UI Light"/>
              </a:rPr>
              <a:t>your powers for good</a:t>
            </a:r>
            <a:endParaRPr lang="en-NZ" sz="4000" dirty="0">
              <a:solidFill>
                <a:srgbClr val="FFFFFF"/>
              </a:solidFill>
              <a:latin typeface="Segoe UI Light"/>
            </a:endParaRPr>
          </a:p>
          <a:p>
            <a:pPr lvl="0"/>
            <a:r>
              <a:rPr lang="en-NZ" sz="2000" dirty="0" smtClean="0">
                <a:solidFill>
                  <a:srgbClr val="FFFFFF"/>
                </a:solidFill>
              </a:rPr>
              <a:t>Don’t be too prescriptive</a:t>
            </a:r>
          </a:p>
          <a:p>
            <a:pPr lvl="0"/>
            <a:r>
              <a:rPr lang="en-NZ" sz="2000" dirty="0" smtClean="0">
                <a:solidFill>
                  <a:srgbClr val="FFFFFF"/>
                </a:solidFill>
              </a:rPr>
              <a:t>False positives have a cost</a:t>
            </a:r>
            <a:endParaRPr lang="en-NZ" sz="2000" dirty="0">
              <a:solidFill>
                <a:srgbClr val="FFFFFF"/>
              </a:solidFill>
            </a:endParaRPr>
          </a:p>
        </p:txBody>
      </p:sp>
    </p:spTree>
    <p:extLst>
      <p:ext uri="{BB962C8B-B14F-4D97-AF65-F5344CB8AC3E}">
        <p14:creationId xmlns:p14="http://schemas.microsoft.com/office/powerpoint/2010/main" val="1991644537"/>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95859" y="1695998"/>
            <a:ext cx="11884025" cy="1035050"/>
          </a:xfrm>
        </p:spPr>
        <p:txBody>
          <a:bodyPr/>
          <a:lstStyle/>
          <a:p>
            <a:r>
              <a:rPr lang="en-US" sz="4488" dirty="0" smtClean="0"/>
              <a:t>Related </a:t>
            </a:r>
            <a:r>
              <a:rPr lang="en-US" sz="4488" dirty="0" smtClean="0">
                <a:latin typeface="+mn-lt"/>
                <a:cs typeface="Segoe UI Semibold" panose="020B0702040204020203" pitchFamily="34" charset="0"/>
              </a:rPr>
              <a:t>Ignite NZ </a:t>
            </a:r>
            <a:r>
              <a:rPr lang="en-US" sz="4488" dirty="0"/>
              <a:t>Sessions</a:t>
            </a:r>
          </a:p>
        </p:txBody>
      </p:sp>
      <p:sp>
        <p:nvSpPr>
          <p:cNvPr id="3" name="Rectangle 2"/>
          <p:cNvSpPr/>
          <p:nvPr/>
        </p:nvSpPr>
        <p:spPr>
          <a:xfrm>
            <a:off x="1087514" y="3580722"/>
            <a:ext cx="5679571" cy="6994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32597">
              <a:defRPr/>
            </a:pPr>
            <a:r>
              <a:rPr lang="en-US" sz="2448" dirty="0" smtClean="0">
                <a:solidFill>
                  <a:srgbClr val="000000"/>
                </a:solidFill>
                <a:latin typeface="Segoe UI Light"/>
                <a:cs typeface="Segoe UI" panose="020B0502040204020203" pitchFamily="34" charset="0"/>
              </a:rPr>
              <a:t>Introduction to ASP.NET 5</a:t>
            </a:r>
            <a:endParaRPr lang="en-US" sz="2448" dirty="0">
              <a:solidFill>
                <a:srgbClr val="000000"/>
              </a:solidFill>
              <a:latin typeface="Segoe UI Light"/>
              <a:cs typeface="Segoe UI" panose="020B0502040204020203" pitchFamily="34" charset="0"/>
            </a:endParaRPr>
          </a:p>
        </p:txBody>
      </p:sp>
      <p:sp>
        <p:nvSpPr>
          <p:cNvPr id="8" name="Rectangle 7"/>
          <p:cNvSpPr/>
          <p:nvPr/>
        </p:nvSpPr>
        <p:spPr>
          <a:xfrm>
            <a:off x="1087514" y="2848244"/>
            <a:ext cx="4582336" cy="6994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32597">
              <a:defRPr/>
            </a:pPr>
            <a:r>
              <a:rPr lang="en-US" sz="2448" dirty="0" smtClean="0">
                <a:solidFill>
                  <a:srgbClr val="000000"/>
                </a:solidFill>
                <a:latin typeface="Segoe UI Light"/>
                <a:cs typeface="Segoe UI" panose="020B0502040204020203" pitchFamily="34" charset="0"/>
              </a:rPr>
              <a:t>What’s new in Visual Studio 2015</a:t>
            </a:r>
            <a:endParaRPr lang="en-US" sz="2448" dirty="0">
              <a:solidFill>
                <a:srgbClr val="000000"/>
              </a:solidFill>
              <a:latin typeface="Segoe UI Light"/>
              <a:cs typeface="Segoe UI" panose="020B0502040204020203" pitchFamily="34" charset="0"/>
            </a:endParaRPr>
          </a:p>
        </p:txBody>
      </p:sp>
      <p:sp>
        <p:nvSpPr>
          <p:cNvPr id="9" name="Rectangle 8"/>
          <p:cNvSpPr/>
          <p:nvPr/>
        </p:nvSpPr>
        <p:spPr>
          <a:xfrm>
            <a:off x="295859" y="4874897"/>
            <a:ext cx="4996834" cy="16467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32597">
              <a:defRPr/>
            </a:pPr>
            <a:r>
              <a:rPr lang="en-US" sz="2448" dirty="0" smtClean="0">
                <a:solidFill>
                  <a:srgbClr val="000000"/>
                </a:solidFill>
                <a:latin typeface="Segoe UI Light"/>
                <a:cs typeface="Segoe UI" panose="020B0502040204020203" pitchFamily="34" charset="0"/>
              </a:rPr>
              <a:t>Find me </a:t>
            </a:r>
            <a:r>
              <a:rPr lang="en-US" sz="2448" strike="dblStrike" dirty="0" smtClean="0">
                <a:solidFill>
                  <a:srgbClr val="000000"/>
                </a:solidFill>
                <a:latin typeface="Segoe UI Light"/>
                <a:cs typeface="Segoe UI" panose="020B0502040204020203" pitchFamily="34" charset="0"/>
              </a:rPr>
              <a:t>later</a:t>
            </a:r>
            <a:r>
              <a:rPr lang="en-US" sz="2448" dirty="0" smtClean="0">
                <a:solidFill>
                  <a:srgbClr val="000000"/>
                </a:solidFill>
                <a:latin typeface="Segoe UI Light"/>
                <a:cs typeface="Segoe UI" panose="020B0502040204020203" pitchFamily="34" charset="0"/>
              </a:rPr>
              <a:t> at…</a:t>
            </a:r>
            <a:endParaRPr lang="en-US" sz="2448" dirty="0">
              <a:solidFill>
                <a:srgbClr val="000000"/>
              </a:solidFill>
              <a:latin typeface="Segoe UI Light"/>
              <a:cs typeface="Segoe UI" panose="020B0502040204020203" pitchFamily="34" charset="0"/>
            </a:endParaRPr>
          </a:p>
          <a:p>
            <a:pPr marL="285750" indent="-285750" defTabSz="932597">
              <a:buFont typeface="Wingdings" panose="05000000000000000000" pitchFamily="2" charset="2"/>
              <a:buChar char="§"/>
              <a:defRPr/>
            </a:pPr>
            <a:r>
              <a:rPr lang="en-US" sz="1632" dirty="0" smtClean="0">
                <a:solidFill>
                  <a:srgbClr val="000000"/>
                </a:solidFill>
                <a:cs typeface="Segoe UI" panose="020B0502040204020203" pitchFamily="34" charset="0"/>
              </a:rPr>
              <a:t>The front here</a:t>
            </a:r>
          </a:p>
          <a:p>
            <a:pPr marL="285750" indent="-285750" defTabSz="932597">
              <a:buFont typeface="Wingdings" panose="05000000000000000000" pitchFamily="2" charset="2"/>
              <a:buChar char="§"/>
              <a:defRPr/>
            </a:pPr>
            <a:r>
              <a:rPr lang="en-US" sz="1632" dirty="0" smtClean="0">
                <a:solidFill>
                  <a:srgbClr val="000000"/>
                </a:solidFill>
                <a:cs typeface="Segoe UI" panose="020B0502040204020203" pitchFamily="34" charset="0"/>
              </a:rPr>
              <a:t>itowlson@microsoft.com</a:t>
            </a:r>
          </a:p>
          <a:p>
            <a:pPr marL="285750" indent="-285750" defTabSz="932597">
              <a:buFont typeface="Wingdings" panose="05000000000000000000" pitchFamily="2" charset="2"/>
              <a:buChar char="§"/>
              <a:defRPr/>
            </a:pPr>
            <a:r>
              <a:rPr lang="en-US" sz="1632" dirty="0" smtClean="0">
                <a:solidFill>
                  <a:srgbClr val="000000"/>
                </a:solidFill>
                <a:cs typeface="Segoe UI" panose="020B0502040204020203" pitchFamily="34" charset="0"/>
              </a:rPr>
              <a:t>@</a:t>
            </a:r>
            <a:r>
              <a:rPr lang="en-US" sz="1632" dirty="0" err="1" smtClean="0">
                <a:solidFill>
                  <a:srgbClr val="000000"/>
                </a:solidFill>
                <a:cs typeface="Segoe UI" panose="020B0502040204020203" pitchFamily="34" charset="0"/>
              </a:rPr>
              <a:t>ppog_penguin</a:t>
            </a:r>
            <a:endParaRPr lang="en-US" sz="1632" dirty="0" smtClean="0">
              <a:solidFill>
                <a:srgbClr val="000000"/>
              </a:solidFill>
              <a:cs typeface="Segoe UI" panose="020B0502040204020203" pitchFamily="34" charset="0"/>
            </a:endParaRPr>
          </a:p>
          <a:p>
            <a:pPr marL="285750" indent="-285750" defTabSz="932597">
              <a:buFont typeface="Wingdings" panose="05000000000000000000" pitchFamily="2" charset="2"/>
              <a:buChar char="§"/>
              <a:defRPr/>
            </a:pPr>
            <a:r>
              <a:rPr lang="en-US" sz="1632" dirty="0" smtClean="0">
                <a:solidFill>
                  <a:srgbClr val="000000"/>
                </a:solidFill>
                <a:cs typeface="Segoe UI" panose="020B0502040204020203" pitchFamily="34" charset="0"/>
              </a:rPr>
              <a:t>http://</a:t>
            </a:r>
            <a:r>
              <a:rPr lang="en-US" sz="1632" dirty="0" smtClean="0">
                <a:solidFill>
                  <a:srgbClr val="000000"/>
                </a:solidFill>
                <a:cs typeface="Segoe UI" panose="020B0502040204020203" pitchFamily="34" charset="0"/>
              </a:rPr>
              <a:t>hestia.typepad.com/flatlander</a:t>
            </a:r>
          </a:p>
          <a:p>
            <a:pPr marL="285750" indent="-285750" defTabSz="932597">
              <a:buFont typeface="Wingdings" panose="05000000000000000000" pitchFamily="2" charset="2"/>
              <a:buChar char="§"/>
              <a:defRPr/>
            </a:pPr>
            <a:r>
              <a:rPr lang="en-US" sz="1632" dirty="0" smtClean="0">
                <a:solidFill>
                  <a:srgbClr val="000000"/>
                </a:solidFill>
                <a:cs typeface="Segoe UI" panose="020B0502040204020203" pitchFamily="34" charset="0"/>
              </a:rPr>
              <a:t>http://github.com/itowlson/torment-roslyn</a:t>
            </a:r>
            <a:endParaRPr lang="en-US" sz="1632" dirty="0">
              <a:solidFill>
                <a:srgbClr val="000000"/>
              </a:solidFill>
              <a:cs typeface="Segoe UI" panose="020B0502040204020203" pitchFamily="34" charset="0"/>
            </a:endParaRPr>
          </a:p>
          <a:p>
            <a:pPr defTabSz="932597">
              <a:defRPr/>
            </a:pPr>
            <a:endParaRPr lang="en-US" sz="1632" dirty="0">
              <a:solidFill>
                <a:srgbClr val="000000"/>
              </a:solidFill>
              <a:latin typeface="Segoe UI Light"/>
              <a:cs typeface="Segoe UI" panose="020B0502040204020203" pitchFamily="34" charset="0"/>
            </a:endParaRPr>
          </a:p>
        </p:txBody>
      </p:sp>
      <p:sp>
        <p:nvSpPr>
          <p:cNvPr id="10" name="TextBox 9"/>
          <p:cNvSpPr txBox="1"/>
          <p:nvPr/>
        </p:nvSpPr>
        <p:spPr>
          <a:xfrm>
            <a:off x="275480" y="2772389"/>
            <a:ext cx="566334" cy="877688"/>
          </a:xfrm>
          <a:prstGeom prst="rect">
            <a:avLst/>
          </a:prstGeom>
          <a:noFill/>
        </p:spPr>
        <p:txBody>
          <a:bodyPr wrap="none" lIns="186521" tIns="149217" rIns="186521" bIns="149217" rtlCol="0">
            <a:spAutoFit/>
          </a:bodyPr>
          <a:lstStyle/>
          <a:p>
            <a:pPr defTabSz="932597">
              <a:lnSpc>
                <a:spcPct val="90000"/>
              </a:lnSpc>
              <a:spcAft>
                <a:spcPts val="612"/>
              </a:spcAft>
            </a:pPr>
            <a:r>
              <a:rPr lang="en-US" sz="4080" dirty="0">
                <a:solidFill>
                  <a:srgbClr val="000000"/>
                </a:solidFill>
                <a:latin typeface="Segoe UI Light"/>
              </a:rPr>
              <a:t>1</a:t>
            </a:r>
          </a:p>
        </p:txBody>
      </p:sp>
      <p:sp>
        <p:nvSpPr>
          <p:cNvPr id="12" name="TextBox 11"/>
          <p:cNvSpPr txBox="1"/>
          <p:nvPr/>
        </p:nvSpPr>
        <p:spPr>
          <a:xfrm>
            <a:off x="275480" y="3497262"/>
            <a:ext cx="651350" cy="877688"/>
          </a:xfrm>
          <a:prstGeom prst="rect">
            <a:avLst/>
          </a:prstGeom>
          <a:noFill/>
        </p:spPr>
        <p:txBody>
          <a:bodyPr wrap="none" lIns="186521" tIns="149217" rIns="186521" bIns="149217" rtlCol="0">
            <a:spAutoFit/>
          </a:bodyPr>
          <a:lstStyle/>
          <a:p>
            <a:pPr defTabSz="932597">
              <a:lnSpc>
                <a:spcPct val="90000"/>
              </a:lnSpc>
              <a:spcAft>
                <a:spcPts val="612"/>
              </a:spcAft>
            </a:pPr>
            <a:r>
              <a:rPr lang="en-US" sz="4080" dirty="0">
                <a:solidFill>
                  <a:srgbClr val="000000"/>
                </a:solidFill>
                <a:latin typeface="Segoe UI Light"/>
              </a:rPr>
              <a:t>2</a:t>
            </a:r>
          </a:p>
        </p:txBody>
      </p:sp>
      <p:sp>
        <p:nvSpPr>
          <p:cNvPr id="18" name="Rectangle 31"/>
          <p:cNvSpPr>
            <a:spLocks noChangeArrowheads="1"/>
          </p:cNvSpPr>
          <p:nvPr/>
        </p:nvSpPr>
        <p:spPr bwMode="auto">
          <a:xfrm>
            <a:off x="10488470" y="227610"/>
            <a:ext cx="539543" cy="542534"/>
          </a:xfrm>
          <a:prstGeom prst="rect">
            <a:avLst/>
          </a:prstGeom>
          <a:solidFill>
            <a:srgbClr val="0078D7"/>
          </a:solidFill>
          <a:ln>
            <a:noFill/>
          </a:ln>
        </p:spPr>
        <p:txBody>
          <a:bodyPr vert="horz" wrap="square" lIns="93260" tIns="46630" rIns="93260" bIns="46630" numCol="1" anchor="t" anchorCtr="0" compatLnSpc="1">
            <a:prstTxWarp prst="textNoShape">
              <a:avLst/>
            </a:prstTxWarp>
          </a:bodyPr>
          <a:lstStyle/>
          <a:p>
            <a:pPr defTabSz="932597"/>
            <a:endParaRPr lang="en-US" sz="1836" dirty="0">
              <a:solidFill>
                <a:srgbClr val="000000"/>
              </a:solidFill>
            </a:endParaRPr>
          </a:p>
        </p:txBody>
      </p:sp>
      <p:sp>
        <p:nvSpPr>
          <p:cNvPr id="19" name="Rectangle 5"/>
          <p:cNvSpPr>
            <a:spLocks noChangeArrowheads="1"/>
          </p:cNvSpPr>
          <p:nvPr/>
        </p:nvSpPr>
        <p:spPr bwMode="auto">
          <a:xfrm>
            <a:off x="1474860" y="-788"/>
            <a:ext cx="656123" cy="648649"/>
          </a:xfrm>
          <a:prstGeom prst="rect">
            <a:avLst/>
          </a:prstGeom>
          <a:solidFill>
            <a:srgbClr val="0078D7"/>
          </a:solidFill>
          <a:ln>
            <a:noFill/>
          </a:ln>
        </p:spPr>
        <p:txBody>
          <a:bodyPr vert="horz" wrap="square" lIns="93260" tIns="46630" rIns="93260" bIns="46630" numCol="1" anchor="t" anchorCtr="0" compatLnSpc="1">
            <a:prstTxWarp prst="textNoShape">
              <a:avLst/>
            </a:prstTxWarp>
          </a:bodyPr>
          <a:lstStyle/>
          <a:p>
            <a:pPr defTabSz="932597"/>
            <a:endParaRPr lang="en-US" sz="1836" dirty="0">
              <a:solidFill>
                <a:srgbClr val="000000"/>
              </a:solidFill>
            </a:endParaRPr>
          </a:p>
        </p:txBody>
      </p:sp>
      <p:sp>
        <p:nvSpPr>
          <p:cNvPr id="20" name="Rectangle 6"/>
          <p:cNvSpPr>
            <a:spLocks noChangeArrowheads="1"/>
          </p:cNvSpPr>
          <p:nvPr/>
        </p:nvSpPr>
        <p:spPr bwMode="auto">
          <a:xfrm>
            <a:off x="2250051" y="132756"/>
            <a:ext cx="245112" cy="245112"/>
          </a:xfrm>
          <a:prstGeom prst="rect">
            <a:avLst/>
          </a:prstGeom>
          <a:solidFill>
            <a:srgbClr val="0078D7"/>
          </a:solidFill>
          <a:ln>
            <a:noFill/>
          </a:ln>
        </p:spPr>
        <p:txBody>
          <a:bodyPr vert="horz" wrap="square" lIns="93260" tIns="46630" rIns="93260" bIns="46630" numCol="1" anchor="t" anchorCtr="0" compatLnSpc="1">
            <a:prstTxWarp prst="textNoShape">
              <a:avLst/>
            </a:prstTxWarp>
          </a:bodyPr>
          <a:lstStyle/>
          <a:p>
            <a:pPr defTabSz="932597"/>
            <a:endParaRPr lang="en-US" sz="1836" dirty="0">
              <a:solidFill>
                <a:srgbClr val="000000"/>
              </a:solidFill>
            </a:endParaRPr>
          </a:p>
        </p:txBody>
      </p:sp>
      <p:sp>
        <p:nvSpPr>
          <p:cNvPr id="21" name="Rectangle 7"/>
          <p:cNvSpPr>
            <a:spLocks noChangeArrowheads="1"/>
          </p:cNvSpPr>
          <p:nvPr/>
        </p:nvSpPr>
        <p:spPr bwMode="auto">
          <a:xfrm>
            <a:off x="3613850" y="170180"/>
            <a:ext cx="292938" cy="294433"/>
          </a:xfrm>
          <a:prstGeom prst="rect">
            <a:avLst/>
          </a:prstGeom>
          <a:solidFill>
            <a:srgbClr val="0078D7"/>
          </a:solidFill>
          <a:ln>
            <a:noFill/>
          </a:ln>
        </p:spPr>
        <p:txBody>
          <a:bodyPr vert="horz" wrap="square" lIns="93260" tIns="46630" rIns="93260" bIns="46630" numCol="1" anchor="t" anchorCtr="0" compatLnSpc="1">
            <a:prstTxWarp prst="textNoShape">
              <a:avLst/>
            </a:prstTxWarp>
          </a:bodyPr>
          <a:lstStyle/>
          <a:p>
            <a:pPr defTabSz="932597"/>
            <a:endParaRPr lang="en-US" sz="1836" dirty="0">
              <a:solidFill>
                <a:srgbClr val="000000"/>
              </a:solidFill>
            </a:endParaRPr>
          </a:p>
        </p:txBody>
      </p:sp>
      <p:sp>
        <p:nvSpPr>
          <p:cNvPr id="22" name="Rectangle 8"/>
          <p:cNvSpPr>
            <a:spLocks noChangeArrowheads="1"/>
          </p:cNvSpPr>
          <p:nvPr/>
        </p:nvSpPr>
        <p:spPr bwMode="auto">
          <a:xfrm>
            <a:off x="4507609" y="99290"/>
            <a:ext cx="292938" cy="292938"/>
          </a:xfrm>
          <a:prstGeom prst="rect">
            <a:avLst/>
          </a:prstGeom>
          <a:solidFill>
            <a:srgbClr val="5C2D91"/>
          </a:solidFill>
          <a:ln>
            <a:noFill/>
          </a:ln>
        </p:spPr>
        <p:txBody>
          <a:bodyPr vert="horz" wrap="square" lIns="93260" tIns="46630" rIns="93260" bIns="46630" numCol="1" anchor="t" anchorCtr="0" compatLnSpc="1">
            <a:prstTxWarp prst="textNoShape">
              <a:avLst/>
            </a:prstTxWarp>
          </a:bodyPr>
          <a:lstStyle/>
          <a:p>
            <a:pPr defTabSz="932597"/>
            <a:endParaRPr lang="en-US" sz="1836" dirty="0">
              <a:solidFill>
                <a:srgbClr val="000000"/>
              </a:solidFill>
            </a:endParaRPr>
          </a:p>
        </p:txBody>
      </p:sp>
      <p:sp>
        <p:nvSpPr>
          <p:cNvPr id="23" name="Rectangle 9"/>
          <p:cNvSpPr>
            <a:spLocks noChangeArrowheads="1"/>
          </p:cNvSpPr>
          <p:nvPr/>
        </p:nvSpPr>
        <p:spPr bwMode="auto">
          <a:xfrm>
            <a:off x="4698050" y="-220663"/>
            <a:ext cx="494706" cy="496201"/>
          </a:xfrm>
          <a:prstGeom prst="rect">
            <a:avLst/>
          </a:prstGeom>
          <a:solidFill>
            <a:srgbClr val="9B4F96"/>
          </a:solidFill>
          <a:ln>
            <a:noFill/>
          </a:ln>
        </p:spPr>
        <p:txBody>
          <a:bodyPr vert="horz" wrap="square" lIns="93260" tIns="46630" rIns="93260" bIns="46630" numCol="1" anchor="t" anchorCtr="0" compatLnSpc="1">
            <a:prstTxWarp prst="textNoShape">
              <a:avLst/>
            </a:prstTxWarp>
          </a:bodyPr>
          <a:lstStyle/>
          <a:p>
            <a:pPr defTabSz="932597"/>
            <a:endParaRPr lang="en-US" sz="1836" dirty="0">
              <a:solidFill>
                <a:srgbClr val="000000"/>
              </a:solidFill>
            </a:endParaRPr>
          </a:p>
        </p:txBody>
      </p:sp>
      <p:sp>
        <p:nvSpPr>
          <p:cNvPr id="24" name="Rectangle 10"/>
          <p:cNvSpPr>
            <a:spLocks noChangeArrowheads="1"/>
          </p:cNvSpPr>
          <p:nvPr/>
        </p:nvSpPr>
        <p:spPr bwMode="auto">
          <a:xfrm>
            <a:off x="4851984" y="551397"/>
            <a:ext cx="375140" cy="376633"/>
          </a:xfrm>
          <a:prstGeom prst="rect">
            <a:avLst/>
          </a:prstGeom>
          <a:solidFill>
            <a:srgbClr val="0078D7"/>
          </a:solidFill>
          <a:ln>
            <a:noFill/>
          </a:ln>
        </p:spPr>
        <p:txBody>
          <a:bodyPr vert="horz" wrap="square" lIns="93260" tIns="46630" rIns="93260" bIns="46630" numCol="1" anchor="t" anchorCtr="0" compatLnSpc="1">
            <a:prstTxWarp prst="textNoShape">
              <a:avLst/>
            </a:prstTxWarp>
          </a:bodyPr>
          <a:lstStyle/>
          <a:p>
            <a:pPr defTabSz="932597"/>
            <a:endParaRPr lang="en-US" sz="1836" dirty="0">
              <a:solidFill>
                <a:srgbClr val="000000"/>
              </a:solidFill>
            </a:endParaRPr>
          </a:p>
        </p:txBody>
      </p:sp>
      <p:sp>
        <p:nvSpPr>
          <p:cNvPr id="25" name="Rectangle 11"/>
          <p:cNvSpPr>
            <a:spLocks noChangeArrowheads="1"/>
          </p:cNvSpPr>
          <p:nvPr/>
        </p:nvSpPr>
        <p:spPr bwMode="auto">
          <a:xfrm>
            <a:off x="5741775" y="-54322"/>
            <a:ext cx="466310" cy="467805"/>
          </a:xfrm>
          <a:prstGeom prst="rect">
            <a:avLst/>
          </a:prstGeom>
          <a:solidFill>
            <a:srgbClr val="5C2D91"/>
          </a:solidFill>
          <a:ln>
            <a:noFill/>
          </a:ln>
        </p:spPr>
        <p:txBody>
          <a:bodyPr vert="horz" wrap="square" lIns="93260" tIns="46630" rIns="93260" bIns="46630" numCol="1" anchor="t" anchorCtr="0" compatLnSpc="1">
            <a:prstTxWarp prst="textNoShape">
              <a:avLst/>
            </a:prstTxWarp>
          </a:bodyPr>
          <a:lstStyle/>
          <a:p>
            <a:pPr defTabSz="932597"/>
            <a:endParaRPr lang="en-US" sz="1836" dirty="0">
              <a:solidFill>
                <a:srgbClr val="000000"/>
              </a:solidFill>
            </a:endParaRPr>
          </a:p>
        </p:txBody>
      </p:sp>
      <p:sp>
        <p:nvSpPr>
          <p:cNvPr id="26" name="Rectangle 12"/>
          <p:cNvSpPr>
            <a:spLocks noChangeArrowheads="1"/>
          </p:cNvSpPr>
          <p:nvPr/>
        </p:nvSpPr>
        <p:spPr bwMode="auto">
          <a:xfrm>
            <a:off x="6018970" y="-355682"/>
            <a:ext cx="399053" cy="400546"/>
          </a:xfrm>
          <a:prstGeom prst="rect">
            <a:avLst/>
          </a:prstGeom>
          <a:solidFill>
            <a:srgbClr val="E253D1"/>
          </a:solidFill>
          <a:ln>
            <a:noFill/>
          </a:ln>
        </p:spPr>
        <p:txBody>
          <a:bodyPr vert="horz" wrap="square" lIns="93260" tIns="46630" rIns="93260" bIns="46630" numCol="1" anchor="t" anchorCtr="0" compatLnSpc="1">
            <a:prstTxWarp prst="textNoShape">
              <a:avLst/>
            </a:prstTxWarp>
          </a:bodyPr>
          <a:lstStyle/>
          <a:p>
            <a:pPr defTabSz="932597"/>
            <a:endParaRPr lang="en-US" sz="1836" dirty="0">
              <a:solidFill>
                <a:srgbClr val="000000"/>
              </a:solidFill>
            </a:endParaRPr>
          </a:p>
        </p:txBody>
      </p:sp>
      <p:sp>
        <p:nvSpPr>
          <p:cNvPr id="27" name="Rectangle 13"/>
          <p:cNvSpPr>
            <a:spLocks noChangeArrowheads="1"/>
          </p:cNvSpPr>
          <p:nvPr/>
        </p:nvSpPr>
        <p:spPr bwMode="auto">
          <a:xfrm>
            <a:off x="5745482" y="425601"/>
            <a:ext cx="381117" cy="382612"/>
          </a:xfrm>
          <a:prstGeom prst="rect">
            <a:avLst/>
          </a:prstGeom>
          <a:solidFill>
            <a:srgbClr val="9B4F96"/>
          </a:solidFill>
          <a:ln>
            <a:noFill/>
          </a:ln>
        </p:spPr>
        <p:txBody>
          <a:bodyPr vert="horz" wrap="square" lIns="93260" tIns="46630" rIns="93260" bIns="46630" numCol="1" anchor="t" anchorCtr="0" compatLnSpc="1">
            <a:prstTxWarp prst="textNoShape">
              <a:avLst/>
            </a:prstTxWarp>
          </a:bodyPr>
          <a:lstStyle/>
          <a:p>
            <a:pPr defTabSz="932597"/>
            <a:endParaRPr lang="en-US" sz="1836" dirty="0">
              <a:solidFill>
                <a:srgbClr val="000000"/>
              </a:solidFill>
            </a:endParaRPr>
          </a:p>
        </p:txBody>
      </p:sp>
      <p:sp>
        <p:nvSpPr>
          <p:cNvPr id="28" name="Rectangle 14"/>
          <p:cNvSpPr>
            <a:spLocks noChangeArrowheads="1"/>
          </p:cNvSpPr>
          <p:nvPr/>
        </p:nvSpPr>
        <p:spPr bwMode="auto">
          <a:xfrm>
            <a:off x="6521240" y="454969"/>
            <a:ext cx="427449" cy="428947"/>
          </a:xfrm>
          <a:prstGeom prst="rect">
            <a:avLst/>
          </a:prstGeom>
          <a:solidFill>
            <a:srgbClr val="E253D1"/>
          </a:solidFill>
          <a:ln>
            <a:noFill/>
          </a:ln>
        </p:spPr>
        <p:txBody>
          <a:bodyPr vert="horz" wrap="square" lIns="93260" tIns="46630" rIns="93260" bIns="46630" numCol="1" anchor="t" anchorCtr="0" compatLnSpc="1">
            <a:prstTxWarp prst="textNoShape">
              <a:avLst/>
            </a:prstTxWarp>
          </a:bodyPr>
          <a:lstStyle/>
          <a:p>
            <a:pPr defTabSz="932597"/>
            <a:endParaRPr lang="en-US" sz="1836" dirty="0">
              <a:solidFill>
                <a:srgbClr val="000000"/>
              </a:solidFill>
            </a:endParaRPr>
          </a:p>
        </p:txBody>
      </p:sp>
      <p:sp>
        <p:nvSpPr>
          <p:cNvPr id="29" name="Rectangle 15"/>
          <p:cNvSpPr>
            <a:spLocks noChangeArrowheads="1"/>
          </p:cNvSpPr>
          <p:nvPr/>
        </p:nvSpPr>
        <p:spPr bwMode="auto">
          <a:xfrm>
            <a:off x="6164902" y="693496"/>
            <a:ext cx="526095" cy="529081"/>
          </a:xfrm>
          <a:prstGeom prst="rect">
            <a:avLst/>
          </a:prstGeom>
          <a:solidFill>
            <a:srgbClr val="5C2D91"/>
          </a:solidFill>
          <a:ln>
            <a:noFill/>
          </a:ln>
        </p:spPr>
        <p:txBody>
          <a:bodyPr vert="horz" wrap="square" lIns="93260" tIns="46630" rIns="93260" bIns="46630" numCol="1" anchor="t" anchorCtr="0" compatLnSpc="1">
            <a:prstTxWarp prst="textNoShape">
              <a:avLst/>
            </a:prstTxWarp>
          </a:bodyPr>
          <a:lstStyle/>
          <a:p>
            <a:pPr defTabSz="932597"/>
            <a:endParaRPr lang="en-US" sz="1836" dirty="0">
              <a:solidFill>
                <a:srgbClr val="000000"/>
              </a:solidFill>
            </a:endParaRPr>
          </a:p>
        </p:txBody>
      </p:sp>
      <p:sp>
        <p:nvSpPr>
          <p:cNvPr id="30" name="Rectangle 16"/>
          <p:cNvSpPr>
            <a:spLocks noChangeArrowheads="1"/>
          </p:cNvSpPr>
          <p:nvPr/>
        </p:nvSpPr>
        <p:spPr bwMode="auto">
          <a:xfrm>
            <a:off x="5925538" y="1103705"/>
            <a:ext cx="257068" cy="258563"/>
          </a:xfrm>
          <a:prstGeom prst="rect">
            <a:avLst/>
          </a:prstGeom>
          <a:solidFill>
            <a:srgbClr val="0078D7"/>
          </a:solidFill>
          <a:ln>
            <a:noFill/>
          </a:ln>
        </p:spPr>
        <p:txBody>
          <a:bodyPr vert="horz" wrap="square" lIns="93260" tIns="46630" rIns="93260" bIns="46630" numCol="1" anchor="t" anchorCtr="0" compatLnSpc="1">
            <a:prstTxWarp prst="textNoShape">
              <a:avLst/>
            </a:prstTxWarp>
          </a:bodyPr>
          <a:lstStyle/>
          <a:p>
            <a:pPr defTabSz="932597"/>
            <a:endParaRPr lang="en-US" sz="1836" dirty="0">
              <a:solidFill>
                <a:srgbClr val="000000"/>
              </a:solidFill>
            </a:endParaRPr>
          </a:p>
        </p:txBody>
      </p:sp>
      <p:sp>
        <p:nvSpPr>
          <p:cNvPr id="31" name="Rectangle 17"/>
          <p:cNvSpPr>
            <a:spLocks noChangeArrowheads="1"/>
          </p:cNvSpPr>
          <p:nvPr/>
        </p:nvSpPr>
        <p:spPr bwMode="auto">
          <a:xfrm>
            <a:off x="5669850" y="1258738"/>
            <a:ext cx="331796" cy="333291"/>
          </a:xfrm>
          <a:prstGeom prst="rect">
            <a:avLst/>
          </a:prstGeom>
          <a:solidFill>
            <a:srgbClr val="0078D7"/>
          </a:solidFill>
          <a:ln>
            <a:noFill/>
          </a:ln>
        </p:spPr>
        <p:txBody>
          <a:bodyPr vert="horz" wrap="square" lIns="93260" tIns="46630" rIns="93260" bIns="46630" numCol="1" anchor="t" anchorCtr="0" compatLnSpc="1">
            <a:prstTxWarp prst="textNoShape">
              <a:avLst/>
            </a:prstTxWarp>
          </a:bodyPr>
          <a:lstStyle/>
          <a:p>
            <a:pPr defTabSz="932597"/>
            <a:endParaRPr lang="en-US" sz="1836" dirty="0">
              <a:solidFill>
                <a:srgbClr val="000000"/>
              </a:solidFill>
            </a:endParaRPr>
          </a:p>
        </p:txBody>
      </p:sp>
      <p:sp>
        <p:nvSpPr>
          <p:cNvPr id="32" name="Rectangle 18"/>
          <p:cNvSpPr>
            <a:spLocks noChangeArrowheads="1"/>
          </p:cNvSpPr>
          <p:nvPr/>
        </p:nvSpPr>
        <p:spPr bwMode="auto">
          <a:xfrm>
            <a:off x="6663281" y="-78426"/>
            <a:ext cx="424461" cy="425956"/>
          </a:xfrm>
          <a:prstGeom prst="rect">
            <a:avLst/>
          </a:prstGeom>
          <a:solidFill>
            <a:srgbClr val="5C2D91"/>
          </a:solidFill>
          <a:ln>
            <a:noFill/>
          </a:ln>
        </p:spPr>
        <p:txBody>
          <a:bodyPr vert="horz" wrap="square" lIns="93260" tIns="46630" rIns="93260" bIns="46630" numCol="1" anchor="t" anchorCtr="0" compatLnSpc="1">
            <a:prstTxWarp prst="textNoShape">
              <a:avLst/>
            </a:prstTxWarp>
          </a:bodyPr>
          <a:lstStyle/>
          <a:p>
            <a:pPr defTabSz="932597"/>
            <a:endParaRPr lang="en-US" sz="1836" dirty="0">
              <a:solidFill>
                <a:srgbClr val="000000"/>
              </a:solidFill>
            </a:endParaRPr>
          </a:p>
        </p:txBody>
      </p:sp>
      <p:sp>
        <p:nvSpPr>
          <p:cNvPr id="33" name="Rectangle 19"/>
          <p:cNvSpPr>
            <a:spLocks noChangeArrowheads="1"/>
          </p:cNvSpPr>
          <p:nvPr/>
        </p:nvSpPr>
        <p:spPr bwMode="auto">
          <a:xfrm>
            <a:off x="6998495" y="-269981"/>
            <a:ext cx="497694" cy="500685"/>
          </a:xfrm>
          <a:prstGeom prst="rect">
            <a:avLst/>
          </a:prstGeom>
          <a:solidFill>
            <a:srgbClr val="5C2D91"/>
          </a:solidFill>
          <a:ln>
            <a:noFill/>
          </a:ln>
        </p:spPr>
        <p:txBody>
          <a:bodyPr vert="horz" wrap="square" lIns="93260" tIns="46630" rIns="93260" bIns="46630" numCol="1" anchor="t" anchorCtr="0" compatLnSpc="1">
            <a:prstTxWarp prst="textNoShape">
              <a:avLst/>
            </a:prstTxWarp>
          </a:bodyPr>
          <a:lstStyle/>
          <a:p>
            <a:pPr defTabSz="932597"/>
            <a:endParaRPr lang="en-US" sz="1836" dirty="0">
              <a:solidFill>
                <a:srgbClr val="000000"/>
              </a:solidFill>
            </a:endParaRPr>
          </a:p>
        </p:txBody>
      </p:sp>
      <p:sp>
        <p:nvSpPr>
          <p:cNvPr id="34" name="Rectangle 20"/>
          <p:cNvSpPr>
            <a:spLocks noChangeArrowheads="1"/>
          </p:cNvSpPr>
          <p:nvPr/>
        </p:nvSpPr>
        <p:spPr bwMode="auto">
          <a:xfrm>
            <a:off x="7287574" y="735535"/>
            <a:ext cx="533567" cy="535060"/>
          </a:xfrm>
          <a:prstGeom prst="rect">
            <a:avLst/>
          </a:prstGeom>
          <a:solidFill>
            <a:srgbClr val="9B4F96"/>
          </a:solidFill>
          <a:ln>
            <a:noFill/>
          </a:ln>
        </p:spPr>
        <p:txBody>
          <a:bodyPr vert="horz" wrap="square" lIns="93260" tIns="46630" rIns="93260" bIns="46630" numCol="1" anchor="t" anchorCtr="0" compatLnSpc="1">
            <a:prstTxWarp prst="textNoShape">
              <a:avLst/>
            </a:prstTxWarp>
          </a:bodyPr>
          <a:lstStyle/>
          <a:p>
            <a:pPr defTabSz="932597"/>
            <a:endParaRPr lang="en-US" sz="1836" dirty="0">
              <a:solidFill>
                <a:srgbClr val="000000"/>
              </a:solidFill>
            </a:endParaRPr>
          </a:p>
        </p:txBody>
      </p:sp>
      <p:sp>
        <p:nvSpPr>
          <p:cNvPr id="35" name="Rectangle 21"/>
          <p:cNvSpPr>
            <a:spLocks noChangeArrowheads="1"/>
          </p:cNvSpPr>
          <p:nvPr/>
        </p:nvSpPr>
        <p:spPr bwMode="auto">
          <a:xfrm>
            <a:off x="7096811" y="1063353"/>
            <a:ext cx="307884" cy="307884"/>
          </a:xfrm>
          <a:prstGeom prst="rect">
            <a:avLst/>
          </a:prstGeom>
          <a:solidFill>
            <a:srgbClr val="0078D7"/>
          </a:solidFill>
          <a:ln>
            <a:noFill/>
          </a:ln>
        </p:spPr>
        <p:txBody>
          <a:bodyPr vert="horz" wrap="square" lIns="93260" tIns="46630" rIns="93260" bIns="46630" numCol="1" anchor="t" anchorCtr="0" compatLnSpc="1">
            <a:prstTxWarp prst="textNoShape">
              <a:avLst/>
            </a:prstTxWarp>
          </a:bodyPr>
          <a:lstStyle/>
          <a:p>
            <a:pPr defTabSz="932597"/>
            <a:endParaRPr lang="en-US" sz="1836" dirty="0">
              <a:solidFill>
                <a:srgbClr val="000000"/>
              </a:solidFill>
            </a:endParaRPr>
          </a:p>
        </p:txBody>
      </p:sp>
      <p:sp>
        <p:nvSpPr>
          <p:cNvPr id="36" name="Rectangle 22"/>
          <p:cNvSpPr>
            <a:spLocks noChangeArrowheads="1"/>
          </p:cNvSpPr>
          <p:nvPr/>
        </p:nvSpPr>
        <p:spPr bwMode="auto">
          <a:xfrm>
            <a:off x="7758341" y="356143"/>
            <a:ext cx="313862" cy="316853"/>
          </a:xfrm>
          <a:prstGeom prst="rect">
            <a:avLst/>
          </a:prstGeom>
          <a:solidFill>
            <a:srgbClr val="9B4F96"/>
          </a:solidFill>
          <a:ln>
            <a:noFill/>
          </a:ln>
        </p:spPr>
        <p:txBody>
          <a:bodyPr vert="horz" wrap="square" lIns="93260" tIns="46630" rIns="93260" bIns="46630" numCol="1" anchor="t" anchorCtr="0" compatLnSpc="1">
            <a:prstTxWarp prst="textNoShape">
              <a:avLst/>
            </a:prstTxWarp>
          </a:bodyPr>
          <a:lstStyle/>
          <a:p>
            <a:pPr defTabSz="932597"/>
            <a:endParaRPr lang="en-US" sz="1836" dirty="0">
              <a:solidFill>
                <a:srgbClr val="000000"/>
              </a:solidFill>
            </a:endParaRPr>
          </a:p>
        </p:txBody>
      </p:sp>
      <p:sp>
        <p:nvSpPr>
          <p:cNvPr id="37" name="Rectangle 23"/>
          <p:cNvSpPr>
            <a:spLocks noChangeArrowheads="1"/>
          </p:cNvSpPr>
          <p:nvPr/>
        </p:nvSpPr>
        <p:spPr bwMode="auto">
          <a:xfrm>
            <a:off x="8199270" y="578815"/>
            <a:ext cx="403537" cy="405032"/>
          </a:xfrm>
          <a:prstGeom prst="rect">
            <a:avLst/>
          </a:prstGeom>
          <a:solidFill>
            <a:srgbClr val="9B4F96"/>
          </a:solidFill>
          <a:ln>
            <a:noFill/>
          </a:ln>
        </p:spPr>
        <p:txBody>
          <a:bodyPr vert="horz" wrap="square" lIns="93260" tIns="46630" rIns="93260" bIns="46630" numCol="1" anchor="t" anchorCtr="0" compatLnSpc="1">
            <a:prstTxWarp prst="textNoShape">
              <a:avLst/>
            </a:prstTxWarp>
          </a:bodyPr>
          <a:lstStyle/>
          <a:p>
            <a:pPr defTabSz="932597"/>
            <a:endParaRPr lang="en-US" sz="1836" dirty="0">
              <a:solidFill>
                <a:srgbClr val="000000"/>
              </a:solidFill>
            </a:endParaRPr>
          </a:p>
        </p:txBody>
      </p:sp>
      <p:sp>
        <p:nvSpPr>
          <p:cNvPr id="38" name="Rectangle 24"/>
          <p:cNvSpPr>
            <a:spLocks noChangeArrowheads="1"/>
          </p:cNvSpPr>
          <p:nvPr/>
        </p:nvSpPr>
        <p:spPr bwMode="auto">
          <a:xfrm>
            <a:off x="8033444" y="-370243"/>
            <a:ext cx="576909" cy="578404"/>
          </a:xfrm>
          <a:prstGeom prst="rect">
            <a:avLst/>
          </a:prstGeom>
          <a:solidFill>
            <a:srgbClr val="E253D1"/>
          </a:solidFill>
          <a:ln>
            <a:noFill/>
          </a:ln>
        </p:spPr>
        <p:txBody>
          <a:bodyPr vert="horz" wrap="square" lIns="93260" tIns="46630" rIns="93260" bIns="46630" numCol="1" anchor="t" anchorCtr="0" compatLnSpc="1">
            <a:prstTxWarp prst="textNoShape">
              <a:avLst/>
            </a:prstTxWarp>
          </a:bodyPr>
          <a:lstStyle/>
          <a:p>
            <a:pPr defTabSz="932597"/>
            <a:endParaRPr lang="en-US" sz="1836" dirty="0">
              <a:solidFill>
                <a:srgbClr val="000000"/>
              </a:solidFill>
            </a:endParaRPr>
          </a:p>
        </p:txBody>
      </p:sp>
      <p:sp>
        <p:nvSpPr>
          <p:cNvPr id="39" name="Rectangle 25"/>
          <p:cNvSpPr>
            <a:spLocks noChangeArrowheads="1"/>
          </p:cNvSpPr>
          <p:nvPr/>
        </p:nvSpPr>
        <p:spPr bwMode="auto">
          <a:xfrm>
            <a:off x="9078727" y="-180577"/>
            <a:ext cx="606798" cy="609788"/>
          </a:xfrm>
          <a:prstGeom prst="rect">
            <a:avLst/>
          </a:prstGeom>
          <a:solidFill>
            <a:srgbClr val="E253D1"/>
          </a:solidFill>
          <a:ln>
            <a:noFill/>
          </a:ln>
        </p:spPr>
        <p:txBody>
          <a:bodyPr vert="horz" wrap="square" lIns="93260" tIns="46630" rIns="93260" bIns="46630" numCol="1" anchor="t" anchorCtr="0" compatLnSpc="1">
            <a:prstTxWarp prst="textNoShape">
              <a:avLst/>
            </a:prstTxWarp>
          </a:bodyPr>
          <a:lstStyle/>
          <a:p>
            <a:pPr defTabSz="932597"/>
            <a:endParaRPr lang="en-US" sz="1836" dirty="0">
              <a:solidFill>
                <a:srgbClr val="000000"/>
              </a:solidFill>
            </a:endParaRPr>
          </a:p>
        </p:txBody>
      </p:sp>
      <p:sp>
        <p:nvSpPr>
          <p:cNvPr id="40" name="Rectangle 26"/>
          <p:cNvSpPr>
            <a:spLocks noChangeArrowheads="1"/>
          </p:cNvSpPr>
          <p:nvPr/>
        </p:nvSpPr>
        <p:spPr bwMode="auto">
          <a:xfrm>
            <a:off x="9552228" y="524956"/>
            <a:ext cx="230165" cy="231660"/>
          </a:xfrm>
          <a:prstGeom prst="rect">
            <a:avLst/>
          </a:prstGeom>
          <a:solidFill>
            <a:srgbClr val="E253D1"/>
          </a:solidFill>
          <a:ln>
            <a:noFill/>
          </a:ln>
        </p:spPr>
        <p:txBody>
          <a:bodyPr vert="horz" wrap="square" lIns="93260" tIns="46630" rIns="93260" bIns="46630" numCol="1" anchor="t" anchorCtr="0" compatLnSpc="1">
            <a:prstTxWarp prst="textNoShape">
              <a:avLst/>
            </a:prstTxWarp>
          </a:bodyPr>
          <a:lstStyle/>
          <a:p>
            <a:pPr defTabSz="932597"/>
            <a:endParaRPr lang="en-US" sz="1836" dirty="0">
              <a:solidFill>
                <a:srgbClr val="000000"/>
              </a:solidFill>
            </a:endParaRPr>
          </a:p>
        </p:txBody>
      </p:sp>
      <p:sp>
        <p:nvSpPr>
          <p:cNvPr id="41" name="Rectangle 27"/>
          <p:cNvSpPr>
            <a:spLocks noChangeArrowheads="1"/>
          </p:cNvSpPr>
          <p:nvPr/>
        </p:nvSpPr>
        <p:spPr bwMode="auto">
          <a:xfrm>
            <a:off x="9548066" y="1340934"/>
            <a:ext cx="325818" cy="325818"/>
          </a:xfrm>
          <a:prstGeom prst="rect">
            <a:avLst/>
          </a:prstGeom>
          <a:solidFill>
            <a:srgbClr val="0078D7"/>
          </a:solidFill>
          <a:ln>
            <a:noFill/>
          </a:ln>
        </p:spPr>
        <p:txBody>
          <a:bodyPr vert="horz" wrap="square" lIns="93260" tIns="46630" rIns="93260" bIns="46630" numCol="1" anchor="t" anchorCtr="0" compatLnSpc="1">
            <a:prstTxWarp prst="textNoShape">
              <a:avLst/>
            </a:prstTxWarp>
          </a:bodyPr>
          <a:lstStyle/>
          <a:p>
            <a:pPr defTabSz="932597"/>
            <a:endParaRPr lang="en-US" sz="1836" dirty="0">
              <a:solidFill>
                <a:srgbClr val="000000"/>
              </a:solidFill>
            </a:endParaRPr>
          </a:p>
        </p:txBody>
      </p:sp>
      <p:sp>
        <p:nvSpPr>
          <p:cNvPr id="42" name="Rectangle 29"/>
          <p:cNvSpPr>
            <a:spLocks noChangeArrowheads="1"/>
          </p:cNvSpPr>
          <p:nvPr/>
        </p:nvSpPr>
        <p:spPr bwMode="auto">
          <a:xfrm>
            <a:off x="8858211" y="1439704"/>
            <a:ext cx="186823" cy="188318"/>
          </a:xfrm>
          <a:prstGeom prst="rect">
            <a:avLst/>
          </a:prstGeom>
          <a:solidFill>
            <a:srgbClr val="0078D7"/>
          </a:solidFill>
          <a:ln>
            <a:noFill/>
          </a:ln>
        </p:spPr>
        <p:txBody>
          <a:bodyPr vert="horz" wrap="square" lIns="93260" tIns="46630" rIns="93260" bIns="46630" numCol="1" anchor="t" anchorCtr="0" compatLnSpc="1">
            <a:prstTxWarp prst="textNoShape">
              <a:avLst/>
            </a:prstTxWarp>
          </a:bodyPr>
          <a:lstStyle/>
          <a:p>
            <a:pPr defTabSz="932597"/>
            <a:endParaRPr lang="en-US" sz="1836" dirty="0">
              <a:solidFill>
                <a:srgbClr val="000000"/>
              </a:solidFill>
            </a:endParaRPr>
          </a:p>
        </p:txBody>
      </p:sp>
      <p:sp>
        <p:nvSpPr>
          <p:cNvPr id="43" name="Rectangle 30"/>
          <p:cNvSpPr>
            <a:spLocks noChangeArrowheads="1"/>
          </p:cNvSpPr>
          <p:nvPr/>
        </p:nvSpPr>
        <p:spPr bwMode="auto">
          <a:xfrm>
            <a:off x="9789308" y="384066"/>
            <a:ext cx="802590" cy="804083"/>
          </a:xfrm>
          <a:prstGeom prst="rect">
            <a:avLst/>
          </a:prstGeom>
          <a:solidFill>
            <a:srgbClr val="9B4F96"/>
          </a:solidFill>
          <a:ln>
            <a:noFill/>
          </a:ln>
        </p:spPr>
        <p:txBody>
          <a:bodyPr vert="horz" wrap="square" lIns="93260" tIns="46630" rIns="93260" bIns="46630" numCol="1" anchor="t" anchorCtr="0" compatLnSpc="1">
            <a:prstTxWarp prst="textNoShape">
              <a:avLst/>
            </a:prstTxWarp>
          </a:bodyPr>
          <a:lstStyle/>
          <a:p>
            <a:pPr defTabSz="932597"/>
            <a:endParaRPr lang="en-US" sz="1836" dirty="0">
              <a:solidFill>
                <a:srgbClr val="000000"/>
              </a:solidFill>
            </a:endParaRPr>
          </a:p>
        </p:txBody>
      </p:sp>
      <p:sp>
        <p:nvSpPr>
          <p:cNvPr id="44" name="Rectangle 32"/>
          <p:cNvSpPr>
            <a:spLocks noChangeArrowheads="1"/>
          </p:cNvSpPr>
          <p:nvPr/>
        </p:nvSpPr>
        <p:spPr bwMode="auto">
          <a:xfrm>
            <a:off x="11352084" y="-247496"/>
            <a:ext cx="416989" cy="422968"/>
          </a:xfrm>
          <a:prstGeom prst="rect">
            <a:avLst/>
          </a:prstGeom>
          <a:solidFill>
            <a:srgbClr val="5C2D91"/>
          </a:solidFill>
          <a:ln>
            <a:noFill/>
          </a:ln>
        </p:spPr>
        <p:txBody>
          <a:bodyPr vert="horz" wrap="square" lIns="93260" tIns="46630" rIns="93260" bIns="46630" numCol="1" anchor="t" anchorCtr="0" compatLnSpc="1">
            <a:prstTxWarp prst="textNoShape">
              <a:avLst/>
            </a:prstTxWarp>
          </a:bodyPr>
          <a:lstStyle/>
          <a:p>
            <a:pPr defTabSz="932597"/>
            <a:endParaRPr lang="en-US" sz="1836" dirty="0">
              <a:solidFill>
                <a:srgbClr val="000000"/>
              </a:solidFill>
            </a:endParaRPr>
          </a:p>
        </p:txBody>
      </p:sp>
      <p:sp>
        <p:nvSpPr>
          <p:cNvPr id="45" name="Rectangle 33"/>
          <p:cNvSpPr>
            <a:spLocks noChangeArrowheads="1"/>
          </p:cNvSpPr>
          <p:nvPr/>
        </p:nvSpPr>
        <p:spPr bwMode="auto">
          <a:xfrm>
            <a:off x="11715895" y="-230207"/>
            <a:ext cx="272015" cy="276499"/>
          </a:xfrm>
          <a:prstGeom prst="rect">
            <a:avLst/>
          </a:prstGeom>
          <a:solidFill>
            <a:srgbClr val="5C2D91"/>
          </a:solidFill>
          <a:ln>
            <a:noFill/>
          </a:ln>
        </p:spPr>
        <p:txBody>
          <a:bodyPr vert="horz" wrap="square" lIns="93260" tIns="46630" rIns="93260" bIns="46630" numCol="1" anchor="t" anchorCtr="0" compatLnSpc="1">
            <a:prstTxWarp prst="textNoShape">
              <a:avLst/>
            </a:prstTxWarp>
          </a:bodyPr>
          <a:lstStyle/>
          <a:p>
            <a:pPr defTabSz="932597"/>
            <a:endParaRPr lang="en-US" sz="1836" dirty="0">
              <a:solidFill>
                <a:srgbClr val="000000"/>
              </a:solidFill>
            </a:endParaRPr>
          </a:p>
        </p:txBody>
      </p:sp>
      <p:sp>
        <p:nvSpPr>
          <p:cNvPr id="46" name="Rectangle 34"/>
          <p:cNvSpPr>
            <a:spLocks noChangeArrowheads="1"/>
          </p:cNvSpPr>
          <p:nvPr/>
        </p:nvSpPr>
        <p:spPr bwMode="auto">
          <a:xfrm>
            <a:off x="11619400" y="1249442"/>
            <a:ext cx="419977" cy="421473"/>
          </a:xfrm>
          <a:prstGeom prst="rect">
            <a:avLst/>
          </a:prstGeom>
          <a:solidFill>
            <a:srgbClr val="0078D7"/>
          </a:solidFill>
          <a:ln>
            <a:noFill/>
          </a:ln>
        </p:spPr>
        <p:txBody>
          <a:bodyPr vert="horz" wrap="square" lIns="93260" tIns="46630" rIns="93260" bIns="46630" numCol="1" anchor="t" anchorCtr="0" compatLnSpc="1">
            <a:prstTxWarp prst="textNoShape">
              <a:avLst/>
            </a:prstTxWarp>
          </a:bodyPr>
          <a:lstStyle/>
          <a:p>
            <a:pPr defTabSz="932597"/>
            <a:endParaRPr lang="en-US" sz="1836" dirty="0">
              <a:solidFill>
                <a:srgbClr val="000000"/>
              </a:solidFill>
            </a:endParaRPr>
          </a:p>
        </p:txBody>
      </p:sp>
      <p:sp>
        <p:nvSpPr>
          <p:cNvPr id="47" name="Rectangle 35"/>
          <p:cNvSpPr>
            <a:spLocks noChangeArrowheads="1"/>
          </p:cNvSpPr>
          <p:nvPr/>
        </p:nvSpPr>
        <p:spPr bwMode="auto">
          <a:xfrm>
            <a:off x="8431482" y="-76039"/>
            <a:ext cx="868351" cy="872835"/>
          </a:xfrm>
          <a:prstGeom prst="rect">
            <a:avLst/>
          </a:prstGeom>
          <a:solidFill>
            <a:srgbClr val="E253D1"/>
          </a:solidFill>
          <a:ln>
            <a:noFill/>
          </a:ln>
        </p:spPr>
        <p:txBody>
          <a:bodyPr vert="horz" wrap="square" lIns="93260" tIns="46630" rIns="93260" bIns="46630" numCol="1" anchor="t" anchorCtr="0" compatLnSpc="1">
            <a:prstTxWarp prst="textNoShape">
              <a:avLst/>
            </a:prstTxWarp>
          </a:bodyPr>
          <a:lstStyle/>
          <a:p>
            <a:pPr defTabSz="932597"/>
            <a:endParaRPr lang="en-US" sz="1836" dirty="0">
              <a:solidFill>
                <a:srgbClr val="000000"/>
              </a:solidFill>
            </a:endParaRPr>
          </a:p>
        </p:txBody>
      </p:sp>
      <p:sp>
        <p:nvSpPr>
          <p:cNvPr id="48" name="Rectangle 36"/>
          <p:cNvSpPr>
            <a:spLocks noChangeArrowheads="1"/>
          </p:cNvSpPr>
          <p:nvPr/>
        </p:nvSpPr>
        <p:spPr bwMode="auto">
          <a:xfrm>
            <a:off x="9134745" y="-266404"/>
            <a:ext cx="416987" cy="418482"/>
          </a:xfrm>
          <a:prstGeom prst="rect">
            <a:avLst/>
          </a:prstGeom>
          <a:solidFill>
            <a:srgbClr val="5C2D91"/>
          </a:solidFill>
          <a:ln>
            <a:noFill/>
          </a:ln>
        </p:spPr>
        <p:txBody>
          <a:bodyPr vert="horz" wrap="square" lIns="93260" tIns="46630" rIns="93260" bIns="46630" numCol="1" anchor="t" anchorCtr="0" compatLnSpc="1">
            <a:prstTxWarp prst="textNoShape">
              <a:avLst/>
            </a:prstTxWarp>
          </a:bodyPr>
          <a:lstStyle/>
          <a:p>
            <a:pPr defTabSz="932597"/>
            <a:endParaRPr lang="en-US" sz="1836" dirty="0">
              <a:solidFill>
                <a:srgbClr val="000000"/>
              </a:solidFill>
            </a:endParaRPr>
          </a:p>
        </p:txBody>
      </p:sp>
      <p:grpSp>
        <p:nvGrpSpPr>
          <p:cNvPr id="49" name="Group 48"/>
          <p:cNvGrpSpPr/>
          <p:nvPr/>
        </p:nvGrpSpPr>
        <p:grpSpPr>
          <a:xfrm>
            <a:off x="7761240" y="-295737"/>
            <a:ext cx="3015679" cy="3015679"/>
            <a:chOff x="7608886" y="-289964"/>
            <a:chExt cx="2956816" cy="2956816"/>
          </a:xfrm>
        </p:grpSpPr>
        <p:sp>
          <p:nvSpPr>
            <p:cNvPr id="50" name="Rectangle 28"/>
            <p:cNvSpPr>
              <a:spLocks noChangeArrowheads="1"/>
            </p:cNvSpPr>
            <p:nvPr/>
          </p:nvSpPr>
          <p:spPr bwMode="auto">
            <a:xfrm>
              <a:off x="8857847" y="958329"/>
              <a:ext cx="458894" cy="46023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dirty="0">
                <a:solidFill>
                  <a:srgbClr val="000000"/>
                </a:solidFill>
              </a:endParaRPr>
            </a:p>
          </p:txBody>
        </p:sp>
        <p:pic>
          <p:nvPicPr>
            <p:cNvPr id="51" name="Picture 50"/>
            <p:cNvPicPr>
              <a:picLocks noChangeAspect="1"/>
            </p:cNvPicPr>
            <p:nvPr/>
          </p:nvPicPr>
          <p:blipFill>
            <a:blip r:embed="rId3"/>
            <a:stretch>
              <a:fillRect/>
            </a:stretch>
          </p:blipFill>
          <p:spPr>
            <a:xfrm>
              <a:off x="7608886" y="-289964"/>
              <a:ext cx="2956816" cy="2956816"/>
            </a:xfrm>
            <a:prstGeom prst="rect">
              <a:avLst/>
            </a:prstGeom>
          </p:spPr>
        </p:pic>
      </p:grpSp>
    </p:spTree>
    <p:extLst>
      <p:ext uri="{BB962C8B-B14F-4D97-AF65-F5344CB8AC3E}">
        <p14:creationId xmlns:p14="http://schemas.microsoft.com/office/powerpoint/2010/main" val="304941794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75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par>
                                <p:cTn id="8" presetID="6" presetClass="emph" presetSubtype="0" accel="50000" decel="50000" autoRev="1" fill="hold" nodeType="withEffect">
                                  <p:stCondLst>
                                    <p:cond delay="800"/>
                                  </p:stCondLst>
                                  <p:childTnLst>
                                    <p:animScale>
                                      <p:cBhvr>
                                        <p:cTn id="9" dur="700" fill="hold"/>
                                        <p:tgtEl>
                                          <p:spTgt spid="49"/>
                                        </p:tgtEl>
                                      </p:cBhvr>
                                      <p:by x="300000" y="300000"/>
                                    </p:animScale>
                                  </p:childTnLst>
                                </p:cTn>
                              </p:par>
                              <p:par>
                                <p:cTn id="10" presetID="42" presetClass="path" presetSubtype="0" accel="50000" autoRev="1" fill="hold" nodeType="withEffect">
                                  <p:stCondLst>
                                    <p:cond delay="250"/>
                                  </p:stCondLst>
                                  <p:childTnLst>
                                    <p:animMotion origin="layout" path="M -2.5E-6 1.85185E-6 L 0.05443 -0.08796 " pathEditMode="relative" rAng="0" ptsTypes="AA">
                                      <p:cBhvr>
                                        <p:cTn id="11" dur="1000" fill="hold"/>
                                        <p:tgtEl>
                                          <p:spTgt spid="49"/>
                                        </p:tgtEl>
                                        <p:attrNameLst>
                                          <p:attrName>ppt_x</p:attrName>
                                          <p:attrName>ppt_y</p:attrName>
                                        </p:attrNameLst>
                                      </p:cBhvr>
                                      <p:rCtr x="2721" y="-4398"/>
                                    </p:animMotion>
                                  </p:childTnLst>
                                </p:cTn>
                              </p:par>
                              <p:par>
                                <p:cTn id="12" presetID="2" presetClass="entr" presetSubtype="1" decel="100000" fill="hold" grpId="0" nodeType="withEffect">
                                  <p:stCondLst>
                                    <p:cond delay="0"/>
                                  </p:stCondLst>
                                  <p:childTnLst>
                                    <p:set>
                                      <p:cBhvr>
                                        <p:cTn id="13" dur="1" fill="hold">
                                          <p:stCondLst>
                                            <p:cond delay="0"/>
                                          </p:stCondLst>
                                        </p:cTn>
                                        <p:tgtEl>
                                          <p:spTgt spid="37"/>
                                        </p:tgtEl>
                                        <p:attrNameLst>
                                          <p:attrName>style.visibility</p:attrName>
                                        </p:attrNameLst>
                                      </p:cBhvr>
                                      <p:to>
                                        <p:strVal val="visible"/>
                                      </p:to>
                                    </p:set>
                                    <p:anim calcmode="lin" valueType="num">
                                      <p:cBhvr additive="base">
                                        <p:cTn id="14" dur="750" fill="hold"/>
                                        <p:tgtEl>
                                          <p:spTgt spid="37"/>
                                        </p:tgtEl>
                                        <p:attrNameLst>
                                          <p:attrName>ppt_x</p:attrName>
                                        </p:attrNameLst>
                                      </p:cBhvr>
                                      <p:tavLst>
                                        <p:tav tm="0">
                                          <p:val>
                                            <p:strVal val="#ppt_x"/>
                                          </p:val>
                                        </p:tav>
                                        <p:tav tm="100000">
                                          <p:val>
                                            <p:strVal val="#ppt_x"/>
                                          </p:val>
                                        </p:tav>
                                      </p:tavLst>
                                    </p:anim>
                                    <p:anim calcmode="lin" valueType="num">
                                      <p:cBhvr additive="base">
                                        <p:cTn id="15" dur="750" fill="hold"/>
                                        <p:tgtEl>
                                          <p:spTgt spid="37"/>
                                        </p:tgtEl>
                                        <p:attrNameLst>
                                          <p:attrName>ppt_y</p:attrName>
                                        </p:attrNameLst>
                                      </p:cBhvr>
                                      <p:tavLst>
                                        <p:tav tm="0">
                                          <p:val>
                                            <p:strVal val="0-#ppt_h/2"/>
                                          </p:val>
                                        </p:tav>
                                        <p:tav tm="100000">
                                          <p:val>
                                            <p:strVal val="#ppt_y"/>
                                          </p:val>
                                        </p:tav>
                                      </p:tavLst>
                                    </p:anim>
                                  </p:childTnLst>
                                </p:cTn>
                              </p:par>
                              <p:par>
                                <p:cTn id="16" presetID="2" presetClass="entr" presetSubtype="1" decel="100000" fill="hold" grpId="0" nodeType="withEffect">
                                  <p:stCondLst>
                                    <p:cond delay="250"/>
                                  </p:stCondLst>
                                  <p:childTnLst>
                                    <p:set>
                                      <p:cBhvr>
                                        <p:cTn id="17" dur="1" fill="hold">
                                          <p:stCondLst>
                                            <p:cond delay="0"/>
                                          </p:stCondLst>
                                        </p:cTn>
                                        <p:tgtEl>
                                          <p:spTgt spid="47"/>
                                        </p:tgtEl>
                                        <p:attrNameLst>
                                          <p:attrName>style.visibility</p:attrName>
                                        </p:attrNameLst>
                                      </p:cBhvr>
                                      <p:to>
                                        <p:strVal val="visible"/>
                                      </p:to>
                                    </p:set>
                                    <p:anim calcmode="lin" valueType="num">
                                      <p:cBhvr additive="base">
                                        <p:cTn id="18" dur="750" fill="hold"/>
                                        <p:tgtEl>
                                          <p:spTgt spid="47"/>
                                        </p:tgtEl>
                                        <p:attrNameLst>
                                          <p:attrName>ppt_x</p:attrName>
                                        </p:attrNameLst>
                                      </p:cBhvr>
                                      <p:tavLst>
                                        <p:tav tm="0">
                                          <p:val>
                                            <p:strVal val="#ppt_x"/>
                                          </p:val>
                                        </p:tav>
                                        <p:tav tm="100000">
                                          <p:val>
                                            <p:strVal val="#ppt_x"/>
                                          </p:val>
                                        </p:tav>
                                      </p:tavLst>
                                    </p:anim>
                                    <p:anim calcmode="lin" valueType="num">
                                      <p:cBhvr additive="base">
                                        <p:cTn id="19" dur="750" fill="hold"/>
                                        <p:tgtEl>
                                          <p:spTgt spid="47"/>
                                        </p:tgtEl>
                                        <p:attrNameLst>
                                          <p:attrName>ppt_y</p:attrName>
                                        </p:attrNameLst>
                                      </p:cBhvr>
                                      <p:tavLst>
                                        <p:tav tm="0">
                                          <p:val>
                                            <p:strVal val="0-#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38"/>
                                        </p:tgtEl>
                                        <p:attrNameLst>
                                          <p:attrName>style.visibility</p:attrName>
                                        </p:attrNameLst>
                                      </p:cBhvr>
                                      <p:to>
                                        <p:strVal val="visible"/>
                                      </p:to>
                                    </p:set>
                                    <p:anim calcmode="lin" valueType="num">
                                      <p:cBhvr additive="base">
                                        <p:cTn id="22" dur="750" fill="hold"/>
                                        <p:tgtEl>
                                          <p:spTgt spid="38"/>
                                        </p:tgtEl>
                                        <p:attrNameLst>
                                          <p:attrName>ppt_x</p:attrName>
                                        </p:attrNameLst>
                                      </p:cBhvr>
                                      <p:tavLst>
                                        <p:tav tm="0">
                                          <p:val>
                                            <p:strVal val="#ppt_x"/>
                                          </p:val>
                                        </p:tav>
                                        <p:tav tm="100000">
                                          <p:val>
                                            <p:strVal val="#ppt_x"/>
                                          </p:val>
                                        </p:tav>
                                      </p:tavLst>
                                    </p:anim>
                                    <p:anim calcmode="lin" valueType="num">
                                      <p:cBhvr additive="base">
                                        <p:cTn id="23" dur="750" fill="hold"/>
                                        <p:tgtEl>
                                          <p:spTgt spid="38"/>
                                        </p:tgtEl>
                                        <p:attrNameLst>
                                          <p:attrName>ppt_y</p:attrName>
                                        </p:attrNameLst>
                                      </p:cBhvr>
                                      <p:tavLst>
                                        <p:tav tm="0">
                                          <p:val>
                                            <p:strVal val="0-#ppt_h/2"/>
                                          </p:val>
                                        </p:tav>
                                        <p:tav tm="100000">
                                          <p:val>
                                            <p:strVal val="#ppt_y"/>
                                          </p:val>
                                        </p:tav>
                                      </p:tavLst>
                                    </p:anim>
                                  </p:childTnLst>
                                </p:cTn>
                              </p:par>
                              <p:par>
                                <p:cTn id="24" presetID="2" presetClass="entr" presetSubtype="1" decel="100000" fill="hold" grpId="0" nodeType="withEffect">
                                  <p:stCondLst>
                                    <p:cond delay="250"/>
                                  </p:stCondLst>
                                  <p:childTnLst>
                                    <p:set>
                                      <p:cBhvr>
                                        <p:cTn id="25" dur="1" fill="hold">
                                          <p:stCondLst>
                                            <p:cond delay="0"/>
                                          </p:stCondLst>
                                        </p:cTn>
                                        <p:tgtEl>
                                          <p:spTgt spid="36"/>
                                        </p:tgtEl>
                                        <p:attrNameLst>
                                          <p:attrName>style.visibility</p:attrName>
                                        </p:attrNameLst>
                                      </p:cBhvr>
                                      <p:to>
                                        <p:strVal val="visible"/>
                                      </p:to>
                                    </p:set>
                                    <p:anim calcmode="lin" valueType="num">
                                      <p:cBhvr additive="base">
                                        <p:cTn id="26" dur="750" fill="hold"/>
                                        <p:tgtEl>
                                          <p:spTgt spid="36"/>
                                        </p:tgtEl>
                                        <p:attrNameLst>
                                          <p:attrName>ppt_x</p:attrName>
                                        </p:attrNameLst>
                                      </p:cBhvr>
                                      <p:tavLst>
                                        <p:tav tm="0">
                                          <p:val>
                                            <p:strVal val="#ppt_x"/>
                                          </p:val>
                                        </p:tav>
                                        <p:tav tm="100000">
                                          <p:val>
                                            <p:strVal val="#ppt_x"/>
                                          </p:val>
                                        </p:tav>
                                      </p:tavLst>
                                    </p:anim>
                                    <p:anim calcmode="lin" valueType="num">
                                      <p:cBhvr additive="base">
                                        <p:cTn id="27" dur="750" fill="hold"/>
                                        <p:tgtEl>
                                          <p:spTgt spid="36"/>
                                        </p:tgtEl>
                                        <p:attrNameLst>
                                          <p:attrName>ppt_y</p:attrName>
                                        </p:attrNameLst>
                                      </p:cBhvr>
                                      <p:tavLst>
                                        <p:tav tm="0">
                                          <p:val>
                                            <p:strVal val="0-#ppt_h/2"/>
                                          </p:val>
                                        </p:tav>
                                        <p:tav tm="100000">
                                          <p:val>
                                            <p:strVal val="#ppt_y"/>
                                          </p:val>
                                        </p:tav>
                                      </p:tavLst>
                                    </p:anim>
                                  </p:childTnLst>
                                </p:cTn>
                              </p:par>
                              <p:par>
                                <p:cTn id="28" presetID="2" presetClass="entr" presetSubtype="1" decel="100000" fill="hold" grpId="0" nodeType="withEffect">
                                  <p:stCondLst>
                                    <p:cond delay="0"/>
                                  </p:stCondLst>
                                  <p:childTnLst>
                                    <p:set>
                                      <p:cBhvr>
                                        <p:cTn id="29" dur="1" fill="hold">
                                          <p:stCondLst>
                                            <p:cond delay="0"/>
                                          </p:stCondLst>
                                        </p:cTn>
                                        <p:tgtEl>
                                          <p:spTgt spid="48"/>
                                        </p:tgtEl>
                                        <p:attrNameLst>
                                          <p:attrName>style.visibility</p:attrName>
                                        </p:attrNameLst>
                                      </p:cBhvr>
                                      <p:to>
                                        <p:strVal val="visible"/>
                                      </p:to>
                                    </p:set>
                                    <p:anim calcmode="lin" valueType="num">
                                      <p:cBhvr additive="base">
                                        <p:cTn id="30" dur="750" fill="hold"/>
                                        <p:tgtEl>
                                          <p:spTgt spid="48"/>
                                        </p:tgtEl>
                                        <p:attrNameLst>
                                          <p:attrName>ppt_x</p:attrName>
                                        </p:attrNameLst>
                                      </p:cBhvr>
                                      <p:tavLst>
                                        <p:tav tm="0">
                                          <p:val>
                                            <p:strVal val="#ppt_x"/>
                                          </p:val>
                                        </p:tav>
                                        <p:tav tm="100000">
                                          <p:val>
                                            <p:strVal val="#ppt_x"/>
                                          </p:val>
                                        </p:tav>
                                      </p:tavLst>
                                    </p:anim>
                                    <p:anim calcmode="lin" valueType="num">
                                      <p:cBhvr additive="base">
                                        <p:cTn id="31" dur="750" fill="hold"/>
                                        <p:tgtEl>
                                          <p:spTgt spid="48"/>
                                        </p:tgtEl>
                                        <p:attrNameLst>
                                          <p:attrName>ppt_y</p:attrName>
                                        </p:attrNameLst>
                                      </p:cBhvr>
                                      <p:tavLst>
                                        <p:tav tm="0">
                                          <p:val>
                                            <p:strVal val="0-#ppt_h/2"/>
                                          </p:val>
                                        </p:tav>
                                        <p:tav tm="100000">
                                          <p:val>
                                            <p:strVal val="#ppt_y"/>
                                          </p:val>
                                        </p:tav>
                                      </p:tavLst>
                                    </p:anim>
                                  </p:childTnLst>
                                </p:cTn>
                              </p:par>
                              <p:par>
                                <p:cTn id="32" presetID="2" presetClass="entr" presetSubtype="1" decel="100000" fill="hold" grpId="0" nodeType="withEffect">
                                  <p:stCondLst>
                                    <p:cond delay="250"/>
                                  </p:stCondLst>
                                  <p:childTnLst>
                                    <p:set>
                                      <p:cBhvr>
                                        <p:cTn id="33" dur="1" fill="hold">
                                          <p:stCondLst>
                                            <p:cond delay="0"/>
                                          </p:stCondLst>
                                        </p:cTn>
                                        <p:tgtEl>
                                          <p:spTgt spid="39"/>
                                        </p:tgtEl>
                                        <p:attrNameLst>
                                          <p:attrName>style.visibility</p:attrName>
                                        </p:attrNameLst>
                                      </p:cBhvr>
                                      <p:to>
                                        <p:strVal val="visible"/>
                                      </p:to>
                                    </p:set>
                                    <p:anim calcmode="lin" valueType="num">
                                      <p:cBhvr additive="base">
                                        <p:cTn id="34" dur="750" fill="hold"/>
                                        <p:tgtEl>
                                          <p:spTgt spid="39"/>
                                        </p:tgtEl>
                                        <p:attrNameLst>
                                          <p:attrName>ppt_x</p:attrName>
                                        </p:attrNameLst>
                                      </p:cBhvr>
                                      <p:tavLst>
                                        <p:tav tm="0">
                                          <p:val>
                                            <p:strVal val="#ppt_x"/>
                                          </p:val>
                                        </p:tav>
                                        <p:tav tm="100000">
                                          <p:val>
                                            <p:strVal val="#ppt_x"/>
                                          </p:val>
                                        </p:tav>
                                      </p:tavLst>
                                    </p:anim>
                                    <p:anim calcmode="lin" valueType="num">
                                      <p:cBhvr additive="base">
                                        <p:cTn id="35" dur="750" fill="hold"/>
                                        <p:tgtEl>
                                          <p:spTgt spid="39"/>
                                        </p:tgtEl>
                                        <p:attrNameLst>
                                          <p:attrName>ppt_y</p:attrName>
                                        </p:attrNameLst>
                                      </p:cBhvr>
                                      <p:tavLst>
                                        <p:tav tm="0">
                                          <p:val>
                                            <p:strVal val="0-#ppt_h/2"/>
                                          </p:val>
                                        </p:tav>
                                        <p:tav tm="100000">
                                          <p:val>
                                            <p:strVal val="#ppt_y"/>
                                          </p:val>
                                        </p:tav>
                                      </p:tavLst>
                                    </p:anim>
                                  </p:childTnLst>
                                </p:cTn>
                              </p:par>
                              <p:par>
                                <p:cTn id="36" presetID="2" presetClass="entr" presetSubtype="1" decel="100000" fill="hold" grpId="0" nodeType="withEffect">
                                  <p:stCondLst>
                                    <p:cond delay="0"/>
                                  </p:stCondLst>
                                  <p:childTnLst>
                                    <p:set>
                                      <p:cBhvr>
                                        <p:cTn id="37" dur="1" fill="hold">
                                          <p:stCondLst>
                                            <p:cond delay="0"/>
                                          </p:stCondLst>
                                        </p:cTn>
                                        <p:tgtEl>
                                          <p:spTgt spid="40"/>
                                        </p:tgtEl>
                                        <p:attrNameLst>
                                          <p:attrName>style.visibility</p:attrName>
                                        </p:attrNameLst>
                                      </p:cBhvr>
                                      <p:to>
                                        <p:strVal val="visible"/>
                                      </p:to>
                                    </p:set>
                                    <p:anim calcmode="lin" valueType="num">
                                      <p:cBhvr additive="base">
                                        <p:cTn id="38" dur="750" fill="hold"/>
                                        <p:tgtEl>
                                          <p:spTgt spid="40"/>
                                        </p:tgtEl>
                                        <p:attrNameLst>
                                          <p:attrName>ppt_x</p:attrName>
                                        </p:attrNameLst>
                                      </p:cBhvr>
                                      <p:tavLst>
                                        <p:tav tm="0">
                                          <p:val>
                                            <p:strVal val="#ppt_x"/>
                                          </p:val>
                                        </p:tav>
                                        <p:tav tm="100000">
                                          <p:val>
                                            <p:strVal val="#ppt_x"/>
                                          </p:val>
                                        </p:tav>
                                      </p:tavLst>
                                    </p:anim>
                                    <p:anim calcmode="lin" valueType="num">
                                      <p:cBhvr additive="base">
                                        <p:cTn id="39" dur="750" fill="hold"/>
                                        <p:tgtEl>
                                          <p:spTgt spid="40"/>
                                        </p:tgtEl>
                                        <p:attrNameLst>
                                          <p:attrName>ppt_y</p:attrName>
                                        </p:attrNameLst>
                                      </p:cBhvr>
                                      <p:tavLst>
                                        <p:tav tm="0">
                                          <p:val>
                                            <p:strVal val="0-#ppt_h/2"/>
                                          </p:val>
                                        </p:tav>
                                        <p:tav tm="100000">
                                          <p:val>
                                            <p:strVal val="#ppt_y"/>
                                          </p:val>
                                        </p:tav>
                                      </p:tavLst>
                                    </p:anim>
                                  </p:childTnLst>
                                </p:cTn>
                              </p:par>
                              <p:par>
                                <p:cTn id="40" presetID="2" presetClass="entr" presetSubtype="1" decel="100000" fill="hold" grpId="0" nodeType="withEffect">
                                  <p:stCondLst>
                                    <p:cond delay="250"/>
                                  </p:stCondLst>
                                  <p:childTnLst>
                                    <p:set>
                                      <p:cBhvr>
                                        <p:cTn id="41" dur="1" fill="hold">
                                          <p:stCondLst>
                                            <p:cond delay="0"/>
                                          </p:stCondLst>
                                        </p:cTn>
                                        <p:tgtEl>
                                          <p:spTgt spid="41"/>
                                        </p:tgtEl>
                                        <p:attrNameLst>
                                          <p:attrName>style.visibility</p:attrName>
                                        </p:attrNameLst>
                                      </p:cBhvr>
                                      <p:to>
                                        <p:strVal val="visible"/>
                                      </p:to>
                                    </p:set>
                                    <p:anim calcmode="lin" valueType="num">
                                      <p:cBhvr additive="base">
                                        <p:cTn id="42" dur="750" fill="hold"/>
                                        <p:tgtEl>
                                          <p:spTgt spid="41"/>
                                        </p:tgtEl>
                                        <p:attrNameLst>
                                          <p:attrName>ppt_x</p:attrName>
                                        </p:attrNameLst>
                                      </p:cBhvr>
                                      <p:tavLst>
                                        <p:tav tm="0">
                                          <p:val>
                                            <p:strVal val="#ppt_x"/>
                                          </p:val>
                                        </p:tav>
                                        <p:tav tm="100000">
                                          <p:val>
                                            <p:strVal val="#ppt_x"/>
                                          </p:val>
                                        </p:tav>
                                      </p:tavLst>
                                    </p:anim>
                                    <p:anim calcmode="lin" valueType="num">
                                      <p:cBhvr additive="base">
                                        <p:cTn id="43" dur="750" fill="hold"/>
                                        <p:tgtEl>
                                          <p:spTgt spid="41"/>
                                        </p:tgtEl>
                                        <p:attrNameLst>
                                          <p:attrName>ppt_y</p:attrName>
                                        </p:attrNameLst>
                                      </p:cBhvr>
                                      <p:tavLst>
                                        <p:tav tm="0">
                                          <p:val>
                                            <p:strVal val="0-#ppt_h/2"/>
                                          </p:val>
                                        </p:tav>
                                        <p:tav tm="100000">
                                          <p:val>
                                            <p:strVal val="#ppt_y"/>
                                          </p:val>
                                        </p:tav>
                                      </p:tavLst>
                                    </p:anim>
                                  </p:childTnLst>
                                </p:cTn>
                              </p:par>
                              <p:par>
                                <p:cTn id="44" presetID="2" presetClass="entr" presetSubtype="1" decel="100000" fill="hold" grpId="0" nodeType="withEffect">
                                  <p:stCondLst>
                                    <p:cond delay="0"/>
                                  </p:stCondLst>
                                  <p:childTnLst>
                                    <p:set>
                                      <p:cBhvr>
                                        <p:cTn id="45" dur="1" fill="hold">
                                          <p:stCondLst>
                                            <p:cond delay="0"/>
                                          </p:stCondLst>
                                        </p:cTn>
                                        <p:tgtEl>
                                          <p:spTgt spid="42"/>
                                        </p:tgtEl>
                                        <p:attrNameLst>
                                          <p:attrName>style.visibility</p:attrName>
                                        </p:attrNameLst>
                                      </p:cBhvr>
                                      <p:to>
                                        <p:strVal val="visible"/>
                                      </p:to>
                                    </p:set>
                                    <p:anim calcmode="lin" valueType="num">
                                      <p:cBhvr additive="base">
                                        <p:cTn id="46" dur="750" fill="hold"/>
                                        <p:tgtEl>
                                          <p:spTgt spid="42"/>
                                        </p:tgtEl>
                                        <p:attrNameLst>
                                          <p:attrName>ppt_x</p:attrName>
                                        </p:attrNameLst>
                                      </p:cBhvr>
                                      <p:tavLst>
                                        <p:tav tm="0">
                                          <p:val>
                                            <p:strVal val="#ppt_x"/>
                                          </p:val>
                                        </p:tav>
                                        <p:tav tm="100000">
                                          <p:val>
                                            <p:strVal val="#ppt_x"/>
                                          </p:val>
                                        </p:tav>
                                      </p:tavLst>
                                    </p:anim>
                                    <p:anim calcmode="lin" valueType="num">
                                      <p:cBhvr additive="base">
                                        <p:cTn id="47" dur="750" fill="hold"/>
                                        <p:tgtEl>
                                          <p:spTgt spid="42"/>
                                        </p:tgtEl>
                                        <p:attrNameLst>
                                          <p:attrName>ppt_y</p:attrName>
                                        </p:attrNameLst>
                                      </p:cBhvr>
                                      <p:tavLst>
                                        <p:tav tm="0">
                                          <p:val>
                                            <p:strVal val="0-#ppt_h/2"/>
                                          </p:val>
                                        </p:tav>
                                        <p:tav tm="100000">
                                          <p:val>
                                            <p:strVal val="#ppt_y"/>
                                          </p:val>
                                        </p:tav>
                                      </p:tavLst>
                                    </p:anim>
                                  </p:childTnLst>
                                </p:cTn>
                              </p:par>
                              <p:par>
                                <p:cTn id="48" presetID="2" presetClass="entr" presetSubtype="3" decel="100000" fill="hold" grpId="0" nodeType="withEffect">
                                  <p:stCondLst>
                                    <p:cond delay="250"/>
                                  </p:stCondLst>
                                  <p:childTnLst>
                                    <p:set>
                                      <p:cBhvr>
                                        <p:cTn id="49" dur="1" fill="hold">
                                          <p:stCondLst>
                                            <p:cond delay="0"/>
                                          </p:stCondLst>
                                        </p:cTn>
                                        <p:tgtEl>
                                          <p:spTgt spid="43"/>
                                        </p:tgtEl>
                                        <p:attrNameLst>
                                          <p:attrName>style.visibility</p:attrName>
                                        </p:attrNameLst>
                                      </p:cBhvr>
                                      <p:to>
                                        <p:strVal val="visible"/>
                                      </p:to>
                                    </p:set>
                                    <p:anim calcmode="lin" valueType="num">
                                      <p:cBhvr additive="base">
                                        <p:cTn id="50" dur="750" fill="hold"/>
                                        <p:tgtEl>
                                          <p:spTgt spid="43"/>
                                        </p:tgtEl>
                                        <p:attrNameLst>
                                          <p:attrName>ppt_x</p:attrName>
                                        </p:attrNameLst>
                                      </p:cBhvr>
                                      <p:tavLst>
                                        <p:tav tm="0">
                                          <p:val>
                                            <p:strVal val="1+#ppt_w/2"/>
                                          </p:val>
                                        </p:tav>
                                        <p:tav tm="100000">
                                          <p:val>
                                            <p:strVal val="#ppt_x"/>
                                          </p:val>
                                        </p:tav>
                                      </p:tavLst>
                                    </p:anim>
                                    <p:anim calcmode="lin" valueType="num">
                                      <p:cBhvr additive="base">
                                        <p:cTn id="51" dur="750" fill="hold"/>
                                        <p:tgtEl>
                                          <p:spTgt spid="43"/>
                                        </p:tgtEl>
                                        <p:attrNameLst>
                                          <p:attrName>ppt_y</p:attrName>
                                        </p:attrNameLst>
                                      </p:cBhvr>
                                      <p:tavLst>
                                        <p:tav tm="0">
                                          <p:val>
                                            <p:strVal val="0-#ppt_h/2"/>
                                          </p:val>
                                        </p:tav>
                                        <p:tav tm="100000">
                                          <p:val>
                                            <p:strVal val="#ppt_y"/>
                                          </p:val>
                                        </p:tav>
                                      </p:tavLst>
                                    </p:anim>
                                  </p:childTnLst>
                                </p:cTn>
                              </p:par>
                              <p:par>
                                <p:cTn id="52" presetID="2" presetClass="entr" presetSubtype="3" decel="100000" fill="hold" grpId="0" nodeType="withEffect">
                                  <p:stCondLst>
                                    <p:cond delay="500"/>
                                  </p:stCondLst>
                                  <p:childTnLst>
                                    <p:set>
                                      <p:cBhvr>
                                        <p:cTn id="53" dur="1" fill="hold">
                                          <p:stCondLst>
                                            <p:cond delay="0"/>
                                          </p:stCondLst>
                                        </p:cTn>
                                        <p:tgtEl>
                                          <p:spTgt spid="18"/>
                                        </p:tgtEl>
                                        <p:attrNameLst>
                                          <p:attrName>style.visibility</p:attrName>
                                        </p:attrNameLst>
                                      </p:cBhvr>
                                      <p:to>
                                        <p:strVal val="visible"/>
                                      </p:to>
                                    </p:set>
                                    <p:anim calcmode="lin" valueType="num">
                                      <p:cBhvr additive="base">
                                        <p:cTn id="54" dur="750" fill="hold"/>
                                        <p:tgtEl>
                                          <p:spTgt spid="18"/>
                                        </p:tgtEl>
                                        <p:attrNameLst>
                                          <p:attrName>ppt_x</p:attrName>
                                        </p:attrNameLst>
                                      </p:cBhvr>
                                      <p:tavLst>
                                        <p:tav tm="0">
                                          <p:val>
                                            <p:strVal val="1+#ppt_w/2"/>
                                          </p:val>
                                        </p:tav>
                                        <p:tav tm="100000">
                                          <p:val>
                                            <p:strVal val="#ppt_x"/>
                                          </p:val>
                                        </p:tav>
                                      </p:tavLst>
                                    </p:anim>
                                    <p:anim calcmode="lin" valueType="num">
                                      <p:cBhvr additive="base">
                                        <p:cTn id="55" dur="750" fill="hold"/>
                                        <p:tgtEl>
                                          <p:spTgt spid="18"/>
                                        </p:tgtEl>
                                        <p:attrNameLst>
                                          <p:attrName>ppt_y</p:attrName>
                                        </p:attrNameLst>
                                      </p:cBhvr>
                                      <p:tavLst>
                                        <p:tav tm="0">
                                          <p:val>
                                            <p:strVal val="0-#ppt_h/2"/>
                                          </p:val>
                                        </p:tav>
                                        <p:tav tm="100000">
                                          <p:val>
                                            <p:strVal val="#ppt_y"/>
                                          </p:val>
                                        </p:tav>
                                      </p:tavLst>
                                    </p:anim>
                                  </p:childTnLst>
                                </p:cTn>
                              </p:par>
                              <p:par>
                                <p:cTn id="56" presetID="2" presetClass="entr" presetSubtype="1" decel="100000" fill="hold" grpId="0" nodeType="withEffect">
                                  <p:stCondLst>
                                    <p:cond delay="250"/>
                                  </p:stCondLst>
                                  <p:childTnLst>
                                    <p:set>
                                      <p:cBhvr>
                                        <p:cTn id="57" dur="1" fill="hold">
                                          <p:stCondLst>
                                            <p:cond delay="0"/>
                                          </p:stCondLst>
                                        </p:cTn>
                                        <p:tgtEl>
                                          <p:spTgt spid="34"/>
                                        </p:tgtEl>
                                        <p:attrNameLst>
                                          <p:attrName>style.visibility</p:attrName>
                                        </p:attrNameLst>
                                      </p:cBhvr>
                                      <p:to>
                                        <p:strVal val="visible"/>
                                      </p:to>
                                    </p:set>
                                    <p:anim calcmode="lin" valueType="num">
                                      <p:cBhvr additive="base">
                                        <p:cTn id="58" dur="750" fill="hold"/>
                                        <p:tgtEl>
                                          <p:spTgt spid="34"/>
                                        </p:tgtEl>
                                        <p:attrNameLst>
                                          <p:attrName>ppt_x</p:attrName>
                                        </p:attrNameLst>
                                      </p:cBhvr>
                                      <p:tavLst>
                                        <p:tav tm="0">
                                          <p:val>
                                            <p:strVal val="#ppt_x"/>
                                          </p:val>
                                        </p:tav>
                                        <p:tav tm="100000">
                                          <p:val>
                                            <p:strVal val="#ppt_x"/>
                                          </p:val>
                                        </p:tav>
                                      </p:tavLst>
                                    </p:anim>
                                    <p:anim calcmode="lin" valueType="num">
                                      <p:cBhvr additive="base">
                                        <p:cTn id="59" dur="750" fill="hold"/>
                                        <p:tgtEl>
                                          <p:spTgt spid="34"/>
                                        </p:tgtEl>
                                        <p:attrNameLst>
                                          <p:attrName>ppt_y</p:attrName>
                                        </p:attrNameLst>
                                      </p:cBhvr>
                                      <p:tavLst>
                                        <p:tav tm="0">
                                          <p:val>
                                            <p:strVal val="0-#ppt_h/2"/>
                                          </p:val>
                                        </p:tav>
                                        <p:tav tm="100000">
                                          <p:val>
                                            <p:strVal val="#ppt_y"/>
                                          </p:val>
                                        </p:tav>
                                      </p:tavLst>
                                    </p:anim>
                                  </p:childTnLst>
                                </p:cTn>
                              </p:par>
                              <p:par>
                                <p:cTn id="60" presetID="2" presetClass="entr" presetSubtype="1" decel="100000" fill="hold" grpId="0" nodeType="withEffect">
                                  <p:stCondLst>
                                    <p:cond delay="500"/>
                                  </p:stCondLst>
                                  <p:childTnLst>
                                    <p:set>
                                      <p:cBhvr>
                                        <p:cTn id="61" dur="1" fill="hold">
                                          <p:stCondLst>
                                            <p:cond delay="0"/>
                                          </p:stCondLst>
                                        </p:cTn>
                                        <p:tgtEl>
                                          <p:spTgt spid="35"/>
                                        </p:tgtEl>
                                        <p:attrNameLst>
                                          <p:attrName>style.visibility</p:attrName>
                                        </p:attrNameLst>
                                      </p:cBhvr>
                                      <p:to>
                                        <p:strVal val="visible"/>
                                      </p:to>
                                    </p:set>
                                    <p:anim calcmode="lin" valueType="num">
                                      <p:cBhvr additive="base">
                                        <p:cTn id="62" dur="750" fill="hold"/>
                                        <p:tgtEl>
                                          <p:spTgt spid="35"/>
                                        </p:tgtEl>
                                        <p:attrNameLst>
                                          <p:attrName>ppt_x</p:attrName>
                                        </p:attrNameLst>
                                      </p:cBhvr>
                                      <p:tavLst>
                                        <p:tav tm="0">
                                          <p:val>
                                            <p:strVal val="#ppt_x"/>
                                          </p:val>
                                        </p:tav>
                                        <p:tav tm="100000">
                                          <p:val>
                                            <p:strVal val="#ppt_x"/>
                                          </p:val>
                                        </p:tav>
                                      </p:tavLst>
                                    </p:anim>
                                    <p:anim calcmode="lin" valueType="num">
                                      <p:cBhvr additive="base">
                                        <p:cTn id="63" dur="750" fill="hold"/>
                                        <p:tgtEl>
                                          <p:spTgt spid="35"/>
                                        </p:tgtEl>
                                        <p:attrNameLst>
                                          <p:attrName>ppt_y</p:attrName>
                                        </p:attrNameLst>
                                      </p:cBhvr>
                                      <p:tavLst>
                                        <p:tav tm="0">
                                          <p:val>
                                            <p:strVal val="0-#ppt_h/2"/>
                                          </p:val>
                                        </p:tav>
                                        <p:tav tm="100000">
                                          <p:val>
                                            <p:strVal val="#ppt_y"/>
                                          </p:val>
                                        </p:tav>
                                      </p:tavLst>
                                    </p:anim>
                                  </p:childTnLst>
                                </p:cTn>
                              </p:par>
                              <p:par>
                                <p:cTn id="64" presetID="2" presetClass="entr" presetSubtype="1" decel="100000" fill="hold" grpId="0" nodeType="withEffect">
                                  <p:stCondLst>
                                    <p:cond delay="250"/>
                                  </p:stCondLst>
                                  <p:childTnLst>
                                    <p:set>
                                      <p:cBhvr>
                                        <p:cTn id="65" dur="1" fill="hold">
                                          <p:stCondLst>
                                            <p:cond delay="0"/>
                                          </p:stCondLst>
                                        </p:cTn>
                                        <p:tgtEl>
                                          <p:spTgt spid="28"/>
                                        </p:tgtEl>
                                        <p:attrNameLst>
                                          <p:attrName>style.visibility</p:attrName>
                                        </p:attrNameLst>
                                      </p:cBhvr>
                                      <p:to>
                                        <p:strVal val="visible"/>
                                      </p:to>
                                    </p:set>
                                    <p:anim calcmode="lin" valueType="num">
                                      <p:cBhvr additive="base">
                                        <p:cTn id="66" dur="750" fill="hold"/>
                                        <p:tgtEl>
                                          <p:spTgt spid="28"/>
                                        </p:tgtEl>
                                        <p:attrNameLst>
                                          <p:attrName>ppt_x</p:attrName>
                                        </p:attrNameLst>
                                      </p:cBhvr>
                                      <p:tavLst>
                                        <p:tav tm="0">
                                          <p:val>
                                            <p:strVal val="#ppt_x"/>
                                          </p:val>
                                        </p:tav>
                                        <p:tav tm="100000">
                                          <p:val>
                                            <p:strVal val="#ppt_x"/>
                                          </p:val>
                                        </p:tav>
                                      </p:tavLst>
                                    </p:anim>
                                    <p:anim calcmode="lin" valueType="num">
                                      <p:cBhvr additive="base">
                                        <p:cTn id="67" dur="750" fill="hold"/>
                                        <p:tgtEl>
                                          <p:spTgt spid="28"/>
                                        </p:tgtEl>
                                        <p:attrNameLst>
                                          <p:attrName>ppt_y</p:attrName>
                                        </p:attrNameLst>
                                      </p:cBhvr>
                                      <p:tavLst>
                                        <p:tav tm="0">
                                          <p:val>
                                            <p:strVal val="0-#ppt_h/2"/>
                                          </p:val>
                                        </p:tav>
                                        <p:tav tm="100000">
                                          <p:val>
                                            <p:strVal val="#ppt_y"/>
                                          </p:val>
                                        </p:tav>
                                      </p:tavLst>
                                    </p:anim>
                                  </p:childTnLst>
                                </p:cTn>
                              </p:par>
                              <p:par>
                                <p:cTn id="68" presetID="2" presetClass="entr" presetSubtype="1" decel="100000" fill="hold" grpId="0" nodeType="withEffect">
                                  <p:stCondLst>
                                    <p:cond delay="500"/>
                                  </p:stCondLst>
                                  <p:childTnLst>
                                    <p:set>
                                      <p:cBhvr>
                                        <p:cTn id="69" dur="1" fill="hold">
                                          <p:stCondLst>
                                            <p:cond delay="0"/>
                                          </p:stCondLst>
                                        </p:cTn>
                                        <p:tgtEl>
                                          <p:spTgt spid="32"/>
                                        </p:tgtEl>
                                        <p:attrNameLst>
                                          <p:attrName>style.visibility</p:attrName>
                                        </p:attrNameLst>
                                      </p:cBhvr>
                                      <p:to>
                                        <p:strVal val="visible"/>
                                      </p:to>
                                    </p:set>
                                    <p:anim calcmode="lin" valueType="num">
                                      <p:cBhvr additive="base">
                                        <p:cTn id="70" dur="750" fill="hold"/>
                                        <p:tgtEl>
                                          <p:spTgt spid="32"/>
                                        </p:tgtEl>
                                        <p:attrNameLst>
                                          <p:attrName>ppt_x</p:attrName>
                                        </p:attrNameLst>
                                      </p:cBhvr>
                                      <p:tavLst>
                                        <p:tav tm="0">
                                          <p:val>
                                            <p:strVal val="#ppt_x"/>
                                          </p:val>
                                        </p:tav>
                                        <p:tav tm="100000">
                                          <p:val>
                                            <p:strVal val="#ppt_x"/>
                                          </p:val>
                                        </p:tav>
                                      </p:tavLst>
                                    </p:anim>
                                    <p:anim calcmode="lin" valueType="num">
                                      <p:cBhvr additive="base">
                                        <p:cTn id="71" dur="750" fill="hold"/>
                                        <p:tgtEl>
                                          <p:spTgt spid="32"/>
                                        </p:tgtEl>
                                        <p:attrNameLst>
                                          <p:attrName>ppt_y</p:attrName>
                                        </p:attrNameLst>
                                      </p:cBhvr>
                                      <p:tavLst>
                                        <p:tav tm="0">
                                          <p:val>
                                            <p:strVal val="0-#ppt_h/2"/>
                                          </p:val>
                                        </p:tav>
                                        <p:tav tm="100000">
                                          <p:val>
                                            <p:strVal val="#ppt_y"/>
                                          </p:val>
                                        </p:tav>
                                      </p:tavLst>
                                    </p:anim>
                                  </p:childTnLst>
                                </p:cTn>
                              </p:par>
                              <p:par>
                                <p:cTn id="72" presetID="2" presetClass="entr" presetSubtype="1" decel="100000" fill="hold" grpId="0" nodeType="withEffect">
                                  <p:stCondLst>
                                    <p:cond delay="250"/>
                                  </p:stCondLst>
                                  <p:childTnLst>
                                    <p:set>
                                      <p:cBhvr>
                                        <p:cTn id="73" dur="1" fill="hold">
                                          <p:stCondLst>
                                            <p:cond delay="0"/>
                                          </p:stCondLst>
                                        </p:cTn>
                                        <p:tgtEl>
                                          <p:spTgt spid="33"/>
                                        </p:tgtEl>
                                        <p:attrNameLst>
                                          <p:attrName>style.visibility</p:attrName>
                                        </p:attrNameLst>
                                      </p:cBhvr>
                                      <p:to>
                                        <p:strVal val="visible"/>
                                      </p:to>
                                    </p:set>
                                    <p:anim calcmode="lin" valueType="num">
                                      <p:cBhvr additive="base">
                                        <p:cTn id="74" dur="750" fill="hold"/>
                                        <p:tgtEl>
                                          <p:spTgt spid="33"/>
                                        </p:tgtEl>
                                        <p:attrNameLst>
                                          <p:attrName>ppt_x</p:attrName>
                                        </p:attrNameLst>
                                      </p:cBhvr>
                                      <p:tavLst>
                                        <p:tav tm="0">
                                          <p:val>
                                            <p:strVal val="#ppt_x"/>
                                          </p:val>
                                        </p:tav>
                                        <p:tav tm="100000">
                                          <p:val>
                                            <p:strVal val="#ppt_x"/>
                                          </p:val>
                                        </p:tav>
                                      </p:tavLst>
                                    </p:anim>
                                    <p:anim calcmode="lin" valueType="num">
                                      <p:cBhvr additive="base">
                                        <p:cTn id="75" dur="750" fill="hold"/>
                                        <p:tgtEl>
                                          <p:spTgt spid="33"/>
                                        </p:tgtEl>
                                        <p:attrNameLst>
                                          <p:attrName>ppt_y</p:attrName>
                                        </p:attrNameLst>
                                      </p:cBhvr>
                                      <p:tavLst>
                                        <p:tav tm="0">
                                          <p:val>
                                            <p:strVal val="0-#ppt_h/2"/>
                                          </p:val>
                                        </p:tav>
                                        <p:tav tm="100000">
                                          <p:val>
                                            <p:strVal val="#ppt_y"/>
                                          </p:val>
                                        </p:tav>
                                      </p:tavLst>
                                    </p:anim>
                                  </p:childTnLst>
                                </p:cTn>
                              </p:par>
                              <p:par>
                                <p:cTn id="76" presetID="2" presetClass="entr" presetSubtype="2" decel="100000" fill="hold" grpId="0" nodeType="withEffect">
                                  <p:stCondLst>
                                    <p:cond delay="500"/>
                                  </p:stCondLst>
                                  <p:childTnLst>
                                    <p:set>
                                      <p:cBhvr>
                                        <p:cTn id="77" dur="1" fill="hold">
                                          <p:stCondLst>
                                            <p:cond delay="0"/>
                                          </p:stCondLst>
                                        </p:cTn>
                                        <p:tgtEl>
                                          <p:spTgt spid="46"/>
                                        </p:tgtEl>
                                        <p:attrNameLst>
                                          <p:attrName>style.visibility</p:attrName>
                                        </p:attrNameLst>
                                      </p:cBhvr>
                                      <p:to>
                                        <p:strVal val="visible"/>
                                      </p:to>
                                    </p:set>
                                    <p:anim calcmode="lin" valueType="num">
                                      <p:cBhvr additive="base">
                                        <p:cTn id="78" dur="750" fill="hold"/>
                                        <p:tgtEl>
                                          <p:spTgt spid="46"/>
                                        </p:tgtEl>
                                        <p:attrNameLst>
                                          <p:attrName>ppt_x</p:attrName>
                                        </p:attrNameLst>
                                      </p:cBhvr>
                                      <p:tavLst>
                                        <p:tav tm="0">
                                          <p:val>
                                            <p:strVal val="1+#ppt_w/2"/>
                                          </p:val>
                                        </p:tav>
                                        <p:tav tm="100000">
                                          <p:val>
                                            <p:strVal val="#ppt_x"/>
                                          </p:val>
                                        </p:tav>
                                      </p:tavLst>
                                    </p:anim>
                                    <p:anim calcmode="lin" valueType="num">
                                      <p:cBhvr additive="base">
                                        <p:cTn id="79" dur="750" fill="hold"/>
                                        <p:tgtEl>
                                          <p:spTgt spid="46"/>
                                        </p:tgtEl>
                                        <p:attrNameLst>
                                          <p:attrName>ppt_y</p:attrName>
                                        </p:attrNameLst>
                                      </p:cBhvr>
                                      <p:tavLst>
                                        <p:tav tm="0">
                                          <p:val>
                                            <p:strVal val="#ppt_y"/>
                                          </p:val>
                                        </p:tav>
                                        <p:tav tm="100000">
                                          <p:val>
                                            <p:strVal val="#ppt_y"/>
                                          </p:val>
                                        </p:tav>
                                      </p:tavLst>
                                    </p:anim>
                                  </p:childTnLst>
                                </p:cTn>
                              </p:par>
                              <p:par>
                                <p:cTn id="80" presetID="2" presetClass="entr" presetSubtype="2" decel="100000" fill="hold" grpId="0" nodeType="withEffect">
                                  <p:stCondLst>
                                    <p:cond delay="750"/>
                                  </p:stCondLst>
                                  <p:childTnLst>
                                    <p:set>
                                      <p:cBhvr>
                                        <p:cTn id="81" dur="1" fill="hold">
                                          <p:stCondLst>
                                            <p:cond delay="0"/>
                                          </p:stCondLst>
                                        </p:cTn>
                                        <p:tgtEl>
                                          <p:spTgt spid="44"/>
                                        </p:tgtEl>
                                        <p:attrNameLst>
                                          <p:attrName>style.visibility</p:attrName>
                                        </p:attrNameLst>
                                      </p:cBhvr>
                                      <p:to>
                                        <p:strVal val="visible"/>
                                      </p:to>
                                    </p:set>
                                    <p:anim calcmode="lin" valueType="num">
                                      <p:cBhvr additive="base">
                                        <p:cTn id="82" dur="750" fill="hold"/>
                                        <p:tgtEl>
                                          <p:spTgt spid="44"/>
                                        </p:tgtEl>
                                        <p:attrNameLst>
                                          <p:attrName>ppt_x</p:attrName>
                                        </p:attrNameLst>
                                      </p:cBhvr>
                                      <p:tavLst>
                                        <p:tav tm="0">
                                          <p:val>
                                            <p:strVal val="1+#ppt_w/2"/>
                                          </p:val>
                                        </p:tav>
                                        <p:tav tm="100000">
                                          <p:val>
                                            <p:strVal val="#ppt_x"/>
                                          </p:val>
                                        </p:tav>
                                      </p:tavLst>
                                    </p:anim>
                                    <p:anim calcmode="lin" valueType="num">
                                      <p:cBhvr additive="base">
                                        <p:cTn id="83" dur="750" fill="hold"/>
                                        <p:tgtEl>
                                          <p:spTgt spid="44"/>
                                        </p:tgtEl>
                                        <p:attrNameLst>
                                          <p:attrName>ppt_y</p:attrName>
                                        </p:attrNameLst>
                                      </p:cBhvr>
                                      <p:tavLst>
                                        <p:tav tm="0">
                                          <p:val>
                                            <p:strVal val="#ppt_y"/>
                                          </p:val>
                                        </p:tav>
                                        <p:tav tm="100000">
                                          <p:val>
                                            <p:strVal val="#ppt_y"/>
                                          </p:val>
                                        </p:tav>
                                      </p:tavLst>
                                    </p:anim>
                                  </p:childTnLst>
                                </p:cTn>
                              </p:par>
                              <p:par>
                                <p:cTn id="84" presetID="2" presetClass="entr" presetSubtype="2" decel="100000" fill="hold" grpId="0" nodeType="withEffect">
                                  <p:stCondLst>
                                    <p:cond delay="500"/>
                                  </p:stCondLst>
                                  <p:childTnLst>
                                    <p:set>
                                      <p:cBhvr>
                                        <p:cTn id="85" dur="1" fill="hold">
                                          <p:stCondLst>
                                            <p:cond delay="0"/>
                                          </p:stCondLst>
                                        </p:cTn>
                                        <p:tgtEl>
                                          <p:spTgt spid="45"/>
                                        </p:tgtEl>
                                        <p:attrNameLst>
                                          <p:attrName>style.visibility</p:attrName>
                                        </p:attrNameLst>
                                      </p:cBhvr>
                                      <p:to>
                                        <p:strVal val="visible"/>
                                      </p:to>
                                    </p:set>
                                    <p:anim calcmode="lin" valueType="num">
                                      <p:cBhvr additive="base">
                                        <p:cTn id="86" dur="750" fill="hold"/>
                                        <p:tgtEl>
                                          <p:spTgt spid="45"/>
                                        </p:tgtEl>
                                        <p:attrNameLst>
                                          <p:attrName>ppt_x</p:attrName>
                                        </p:attrNameLst>
                                      </p:cBhvr>
                                      <p:tavLst>
                                        <p:tav tm="0">
                                          <p:val>
                                            <p:strVal val="1+#ppt_w/2"/>
                                          </p:val>
                                        </p:tav>
                                        <p:tav tm="100000">
                                          <p:val>
                                            <p:strVal val="#ppt_x"/>
                                          </p:val>
                                        </p:tav>
                                      </p:tavLst>
                                    </p:anim>
                                    <p:anim calcmode="lin" valueType="num">
                                      <p:cBhvr additive="base">
                                        <p:cTn id="87" dur="750" fill="hold"/>
                                        <p:tgtEl>
                                          <p:spTgt spid="45"/>
                                        </p:tgtEl>
                                        <p:attrNameLst>
                                          <p:attrName>ppt_y</p:attrName>
                                        </p:attrNameLst>
                                      </p:cBhvr>
                                      <p:tavLst>
                                        <p:tav tm="0">
                                          <p:val>
                                            <p:strVal val="#ppt_y"/>
                                          </p:val>
                                        </p:tav>
                                        <p:tav tm="100000">
                                          <p:val>
                                            <p:strVal val="#ppt_y"/>
                                          </p:val>
                                        </p:tav>
                                      </p:tavLst>
                                    </p:anim>
                                  </p:childTnLst>
                                </p:cTn>
                              </p:par>
                              <p:par>
                                <p:cTn id="88" presetID="2" presetClass="entr" presetSubtype="1" decel="100000" fill="hold" grpId="0" nodeType="withEffect">
                                  <p:stCondLst>
                                    <p:cond delay="900"/>
                                  </p:stCondLst>
                                  <p:childTnLst>
                                    <p:set>
                                      <p:cBhvr>
                                        <p:cTn id="89" dur="1" fill="hold">
                                          <p:stCondLst>
                                            <p:cond delay="0"/>
                                          </p:stCondLst>
                                        </p:cTn>
                                        <p:tgtEl>
                                          <p:spTgt spid="29"/>
                                        </p:tgtEl>
                                        <p:attrNameLst>
                                          <p:attrName>style.visibility</p:attrName>
                                        </p:attrNameLst>
                                      </p:cBhvr>
                                      <p:to>
                                        <p:strVal val="visible"/>
                                      </p:to>
                                    </p:set>
                                    <p:anim calcmode="lin" valueType="num">
                                      <p:cBhvr additive="base">
                                        <p:cTn id="90" dur="750" fill="hold"/>
                                        <p:tgtEl>
                                          <p:spTgt spid="29"/>
                                        </p:tgtEl>
                                        <p:attrNameLst>
                                          <p:attrName>ppt_x</p:attrName>
                                        </p:attrNameLst>
                                      </p:cBhvr>
                                      <p:tavLst>
                                        <p:tav tm="0">
                                          <p:val>
                                            <p:strVal val="#ppt_x"/>
                                          </p:val>
                                        </p:tav>
                                        <p:tav tm="100000">
                                          <p:val>
                                            <p:strVal val="#ppt_x"/>
                                          </p:val>
                                        </p:tav>
                                      </p:tavLst>
                                    </p:anim>
                                    <p:anim calcmode="lin" valueType="num">
                                      <p:cBhvr additive="base">
                                        <p:cTn id="91" dur="750" fill="hold"/>
                                        <p:tgtEl>
                                          <p:spTgt spid="29"/>
                                        </p:tgtEl>
                                        <p:attrNameLst>
                                          <p:attrName>ppt_y</p:attrName>
                                        </p:attrNameLst>
                                      </p:cBhvr>
                                      <p:tavLst>
                                        <p:tav tm="0">
                                          <p:val>
                                            <p:strVal val="0-#ppt_h/2"/>
                                          </p:val>
                                        </p:tav>
                                        <p:tav tm="100000">
                                          <p:val>
                                            <p:strVal val="#ppt_y"/>
                                          </p:val>
                                        </p:tav>
                                      </p:tavLst>
                                    </p:anim>
                                  </p:childTnLst>
                                </p:cTn>
                              </p:par>
                              <p:par>
                                <p:cTn id="92" presetID="2" presetClass="entr" presetSubtype="9" decel="100000" fill="hold" grpId="0" nodeType="withEffect">
                                  <p:stCondLst>
                                    <p:cond delay="500"/>
                                  </p:stCondLst>
                                  <p:childTnLst>
                                    <p:set>
                                      <p:cBhvr>
                                        <p:cTn id="93" dur="1" fill="hold">
                                          <p:stCondLst>
                                            <p:cond delay="0"/>
                                          </p:stCondLst>
                                        </p:cTn>
                                        <p:tgtEl>
                                          <p:spTgt spid="26"/>
                                        </p:tgtEl>
                                        <p:attrNameLst>
                                          <p:attrName>style.visibility</p:attrName>
                                        </p:attrNameLst>
                                      </p:cBhvr>
                                      <p:to>
                                        <p:strVal val="visible"/>
                                      </p:to>
                                    </p:set>
                                    <p:anim calcmode="lin" valueType="num">
                                      <p:cBhvr additive="base">
                                        <p:cTn id="94" dur="750" fill="hold"/>
                                        <p:tgtEl>
                                          <p:spTgt spid="26"/>
                                        </p:tgtEl>
                                        <p:attrNameLst>
                                          <p:attrName>ppt_x</p:attrName>
                                        </p:attrNameLst>
                                      </p:cBhvr>
                                      <p:tavLst>
                                        <p:tav tm="0">
                                          <p:val>
                                            <p:strVal val="0-#ppt_w/2"/>
                                          </p:val>
                                        </p:tav>
                                        <p:tav tm="100000">
                                          <p:val>
                                            <p:strVal val="#ppt_x"/>
                                          </p:val>
                                        </p:tav>
                                      </p:tavLst>
                                    </p:anim>
                                    <p:anim calcmode="lin" valueType="num">
                                      <p:cBhvr additive="base">
                                        <p:cTn id="95" dur="750" fill="hold"/>
                                        <p:tgtEl>
                                          <p:spTgt spid="26"/>
                                        </p:tgtEl>
                                        <p:attrNameLst>
                                          <p:attrName>ppt_y</p:attrName>
                                        </p:attrNameLst>
                                      </p:cBhvr>
                                      <p:tavLst>
                                        <p:tav tm="0">
                                          <p:val>
                                            <p:strVal val="0-#ppt_h/2"/>
                                          </p:val>
                                        </p:tav>
                                        <p:tav tm="100000">
                                          <p:val>
                                            <p:strVal val="#ppt_y"/>
                                          </p:val>
                                        </p:tav>
                                      </p:tavLst>
                                    </p:anim>
                                  </p:childTnLst>
                                </p:cTn>
                              </p:par>
                              <p:par>
                                <p:cTn id="96" presetID="2" presetClass="entr" presetSubtype="1" decel="100000" fill="hold" grpId="0" nodeType="withEffect">
                                  <p:stCondLst>
                                    <p:cond delay="800"/>
                                  </p:stCondLst>
                                  <p:childTnLst>
                                    <p:set>
                                      <p:cBhvr>
                                        <p:cTn id="97" dur="1" fill="hold">
                                          <p:stCondLst>
                                            <p:cond delay="0"/>
                                          </p:stCondLst>
                                        </p:cTn>
                                        <p:tgtEl>
                                          <p:spTgt spid="25"/>
                                        </p:tgtEl>
                                        <p:attrNameLst>
                                          <p:attrName>style.visibility</p:attrName>
                                        </p:attrNameLst>
                                      </p:cBhvr>
                                      <p:to>
                                        <p:strVal val="visible"/>
                                      </p:to>
                                    </p:set>
                                    <p:anim calcmode="lin" valueType="num">
                                      <p:cBhvr additive="base">
                                        <p:cTn id="98" dur="750" fill="hold"/>
                                        <p:tgtEl>
                                          <p:spTgt spid="25"/>
                                        </p:tgtEl>
                                        <p:attrNameLst>
                                          <p:attrName>ppt_x</p:attrName>
                                        </p:attrNameLst>
                                      </p:cBhvr>
                                      <p:tavLst>
                                        <p:tav tm="0">
                                          <p:val>
                                            <p:strVal val="#ppt_x"/>
                                          </p:val>
                                        </p:tav>
                                        <p:tav tm="100000">
                                          <p:val>
                                            <p:strVal val="#ppt_x"/>
                                          </p:val>
                                        </p:tav>
                                      </p:tavLst>
                                    </p:anim>
                                    <p:anim calcmode="lin" valueType="num">
                                      <p:cBhvr additive="base">
                                        <p:cTn id="99" dur="750" fill="hold"/>
                                        <p:tgtEl>
                                          <p:spTgt spid="25"/>
                                        </p:tgtEl>
                                        <p:attrNameLst>
                                          <p:attrName>ppt_y</p:attrName>
                                        </p:attrNameLst>
                                      </p:cBhvr>
                                      <p:tavLst>
                                        <p:tav tm="0">
                                          <p:val>
                                            <p:strVal val="0-#ppt_h/2"/>
                                          </p:val>
                                        </p:tav>
                                        <p:tav tm="100000">
                                          <p:val>
                                            <p:strVal val="#ppt_y"/>
                                          </p:val>
                                        </p:tav>
                                      </p:tavLst>
                                    </p:anim>
                                  </p:childTnLst>
                                </p:cTn>
                              </p:par>
                              <p:par>
                                <p:cTn id="100" presetID="2" presetClass="entr" presetSubtype="1" decel="100000" fill="hold" grpId="0" nodeType="withEffect">
                                  <p:stCondLst>
                                    <p:cond delay="800"/>
                                  </p:stCondLst>
                                  <p:childTnLst>
                                    <p:set>
                                      <p:cBhvr>
                                        <p:cTn id="101" dur="1" fill="hold">
                                          <p:stCondLst>
                                            <p:cond delay="0"/>
                                          </p:stCondLst>
                                        </p:cTn>
                                        <p:tgtEl>
                                          <p:spTgt spid="27"/>
                                        </p:tgtEl>
                                        <p:attrNameLst>
                                          <p:attrName>style.visibility</p:attrName>
                                        </p:attrNameLst>
                                      </p:cBhvr>
                                      <p:to>
                                        <p:strVal val="visible"/>
                                      </p:to>
                                    </p:set>
                                    <p:anim calcmode="lin" valueType="num">
                                      <p:cBhvr additive="base">
                                        <p:cTn id="102" dur="750" fill="hold"/>
                                        <p:tgtEl>
                                          <p:spTgt spid="27"/>
                                        </p:tgtEl>
                                        <p:attrNameLst>
                                          <p:attrName>ppt_x</p:attrName>
                                        </p:attrNameLst>
                                      </p:cBhvr>
                                      <p:tavLst>
                                        <p:tav tm="0">
                                          <p:val>
                                            <p:strVal val="#ppt_x"/>
                                          </p:val>
                                        </p:tav>
                                        <p:tav tm="100000">
                                          <p:val>
                                            <p:strVal val="#ppt_x"/>
                                          </p:val>
                                        </p:tav>
                                      </p:tavLst>
                                    </p:anim>
                                    <p:anim calcmode="lin" valueType="num">
                                      <p:cBhvr additive="base">
                                        <p:cTn id="103" dur="750" fill="hold"/>
                                        <p:tgtEl>
                                          <p:spTgt spid="27"/>
                                        </p:tgtEl>
                                        <p:attrNameLst>
                                          <p:attrName>ppt_y</p:attrName>
                                        </p:attrNameLst>
                                      </p:cBhvr>
                                      <p:tavLst>
                                        <p:tav tm="0">
                                          <p:val>
                                            <p:strVal val="0-#ppt_h/2"/>
                                          </p:val>
                                        </p:tav>
                                        <p:tav tm="100000">
                                          <p:val>
                                            <p:strVal val="#ppt_y"/>
                                          </p:val>
                                        </p:tav>
                                      </p:tavLst>
                                    </p:anim>
                                  </p:childTnLst>
                                </p:cTn>
                              </p:par>
                              <p:par>
                                <p:cTn id="104" presetID="2" presetClass="entr" presetSubtype="1" decel="100000" fill="hold" grpId="0" nodeType="withEffect">
                                  <p:stCondLst>
                                    <p:cond delay="900"/>
                                  </p:stCondLst>
                                  <p:childTnLst>
                                    <p:set>
                                      <p:cBhvr>
                                        <p:cTn id="105" dur="1" fill="hold">
                                          <p:stCondLst>
                                            <p:cond delay="0"/>
                                          </p:stCondLst>
                                        </p:cTn>
                                        <p:tgtEl>
                                          <p:spTgt spid="30"/>
                                        </p:tgtEl>
                                        <p:attrNameLst>
                                          <p:attrName>style.visibility</p:attrName>
                                        </p:attrNameLst>
                                      </p:cBhvr>
                                      <p:to>
                                        <p:strVal val="visible"/>
                                      </p:to>
                                    </p:set>
                                    <p:anim calcmode="lin" valueType="num">
                                      <p:cBhvr additive="base">
                                        <p:cTn id="106" dur="750" fill="hold"/>
                                        <p:tgtEl>
                                          <p:spTgt spid="30"/>
                                        </p:tgtEl>
                                        <p:attrNameLst>
                                          <p:attrName>ppt_x</p:attrName>
                                        </p:attrNameLst>
                                      </p:cBhvr>
                                      <p:tavLst>
                                        <p:tav tm="0">
                                          <p:val>
                                            <p:strVal val="#ppt_x"/>
                                          </p:val>
                                        </p:tav>
                                        <p:tav tm="100000">
                                          <p:val>
                                            <p:strVal val="#ppt_x"/>
                                          </p:val>
                                        </p:tav>
                                      </p:tavLst>
                                    </p:anim>
                                    <p:anim calcmode="lin" valueType="num">
                                      <p:cBhvr additive="base">
                                        <p:cTn id="107" dur="750" fill="hold"/>
                                        <p:tgtEl>
                                          <p:spTgt spid="30"/>
                                        </p:tgtEl>
                                        <p:attrNameLst>
                                          <p:attrName>ppt_y</p:attrName>
                                        </p:attrNameLst>
                                      </p:cBhvr>
                                      <p:tavLst>
                                        <p:tav tm="0">
                                          <p:val>
                                            <p:strVal val="0-#ppt_h/2"/>
                                          </p:val>
                                        </p:tav>
                                        <p:tav tm="100000">
                                          <p:val>
                                            <p:strVal val="#ppt_y"/>
                                          </p:val>
                                        </p:tav>
                                      </p:tavLst>
                                    </p:anim>
                                  </p:childTnLst>
                                </p:cTn>
                              </p:par>
                              <p:par>
                                <p:cTn id="108" presetID="2" presetClass="entr" presetSubtype="1" decel="100000" fill="hold" grpId="0" nodeType="withEffect">
                                  <p:stCondLst>
                                    <p:cond delay="800"/>
                                  </p:stCondLst>
                                  <p:childTnLst>
                                    <p:set>
                                      <p:cBhvr>
                                        <p:cTn id="109" dur="1" fill="hold">
                                          <p:stCondLst>
                                            <p:cond delay="0"/>
                                          </p:stCondLst>
                                        </p:cTn>
                                        <p:tgtEl>
                                          <p:spTgt spid="31"/>
                                        </p:tgtEl>
                                        <p:attrNameLst>
                                          <p:attrName>style.visibility</p:attrName>
                                        </p:attrNameLst>
                                      </p:cBhvr>
                                      <p:to>
                                        <p:strVal val="visible"/>
                                      </p:to>
                                    </p:set>
                                    <p:anim calcmode="lin" valueType="num">
                                      <p:cBhvr additive="base">
                                        <p:cTn id="110" dur="750" fill="hold"/>
                                        <p:tgtEl>
                                          <p:spTgt spid="31"/>
                                        </p:tgtEl>
                                        <p:attrNameLst>
                                          <p:attrName>ppt_x</p:attrName>
                                        </p:attrNameLst>
                                      </p:cBhvr>
                                      <p:tavLst>
                                        <p:tav tm="0">
                                          <p:val>
                                            <p:strVal val="#ppt_x"/>
                                          </p:val>
                                        </p:tav>
                                        <p:tav tm="100000">
                                          <p:val>
                                            <p:strVal val="#ppt_x"/>
                                          </p:val>
                                        </p:tav>
                                      </p:tavLst>
                                    </p:anim>
                                    <p:anim calcmode="lin" valueType="num">
                                      <p:cBhvr additive="base">
                                        <p:cTn id="111" dur="750" fill="hold"/>
                                        <p:tgtEl>
                                          <p:spTgt spid="31"/>
                                        </p:tgtEl>
                                        <p:attrNameLst>
                                          <p:attrName>ppt_y</p:attrName>
                                        </p:attrNameLst>
                                      </p:cBhvr>
                                      <p:tavLst>
                                        <p:tav tm="0">
                                          <p:val>
                                            <p:strVal val="0-#ppt_h/2"/>
                                          </p:val>
                                        </p:tav>
                                        <p:tav tm="100000">
                                          <p:val>
                                            <p:strVal val="#ppt_y"/>
                                          </p:val>
                                        </p:tav>
                                      </p:tavLst>
                                    </p:anim>
                                  </p:childTnLst>
                                </p:cTn>
                              </p:par>
                              <p:par>
                                <p:cTn id="112" presetID="2" presetClass="entr" presetSubtype="1" decel="100000" fill="hold" grpId="0" nodeType="withEffect">
                                  <p:stCondLst>
                                    <p:cond delay="1100"/>
                                  </p:stCondLst>
                                  <p:childTnLst>
                                    <p:set>
                                      <p:cBhvr>
                                        <p:cTn id="113" dur="1" fill="hold">
                                          <p:stCondLst>
                                            <p:cond delay="0"/>
                                          </p:stCondLst>
                                        </p:cTn>
                                        <p:tgtEl>
                                          <p:spTgt spid="23"/>
                                        </p:tgtEl>
                                        <p:attrNameLst>
                                          <p:attrName>style.visibility</p:attrName>
                                        </p:attrNameLst>
                                      </p:cBhvr>
                                      <p:to>
                                        <p:strVal val="visible"/>
                                      </p:to>
                                    </p:set>
                                    <p:anim calcmode="lin" valueType="num">
                                      <p:cBhvr additive="base">
                                        <p:cTn id="114" dur="750" fill="hold"/>
                                        <p:tgtEl>
                                          <p:spTgt spid="23"/>
                                        </p:tgtEl>
                                        <p:attrNameLst>
                                          <p:attrName>ppt_x</p:attrName>
                                        </p:attrNameLst>
                                      </p:cBhvr>
                                      <p:tavLst>
                                        <p:tav tm="0">
                                          <p:val>
                                            <p:strVal val="#ppt_x"/>
                                          </p:val>
                                        </p:tav>
                                        <p:tav tm="100000">
                                          <p:val>
                                            <p:strVal val="#ppt_x"/>
                                          </p:val>
                                        </p:tav>
                                      </p:tavLst>
                                    </p:anim>
                                    <p:anim calcmode="lin" valueType="num">
                                      <p:cBhvr additive="base">
                                        <p:cTn id="115" dur="750" fill="hold"/>
                                        <p:tgtEl>
                                          <p:spTgt spid="23"/>
                                        </p:tgtEl>
                                        <p:attrNameLst>
                                          <p:attrName>ppt_y</p:attrName>
                                        </p:attrNameLst>
                                      </p:cBhvr>
                                      <p:tavLst>
                                        <p:tav tm="0">
                                          <p:val>
                                            <p:strVal val="0-#ppt_h/2"/>
                                          </p:val>
                                        </p:tav>
                                        <p:tav tm="100000">
                                          <p:val>
                                            <p:strVal val="#ppt_y"/>
                                          </p:val>
                                        </p:tav>
                                      </p:tavLst>
                                    </p:anim>
                                  </p:childTnLst>
                                </p:cTn>
                              </p:par>
                              <p:par>
                                <p:cTn id="116" presetID="2" presetClass="entr" presetSubtype="1" decel="100000" fill="hold" grpId="0" nodeType="withEffect">
                                  <p:stCondLst>
                                    <p:cond delay="1300"/>
                                  </p:stCondLst>
                                  <p:childTnLst>
                                    <p:set>
                                      <p:cBhvr>
                                        <p:cTn id="117" dur="1" fill="hold">
                                          <p:stCondLst>
                                            <p:cond delay="0"/>
                                          </p:stCondLst>
                                        </p:cTn>
                                        <p:tgtEl>
                                          <p:spTgt spid="24"/>
                                        </p:tgtEl>
                                        <p:attrNameLst>
                                          <p:attrName>style.visibility</p:attrName>
                                        </p:attrNameLst>
                                      </p:cBhvr>
                                      <p:to>
                                        <p:strVal val="visible"/>
                                      </p:to>
                                    </p:set>
                                    <p:anim calcmode="lin" valueType="num">
                                      <p:cBhvr additive="base">
                                        <p:cTn id="118" dur="750" fill="hold"/>
                                        <p:tgtEl>
                                          <p:spTgt spid="24"/>
                                        </p:tgtEl>
                                        <p:attrNameLst>
                                          <p:attrName>ppt_x</p:attrName>
                                        </p:attrNameLst>
                                      </p:cBhvr>
                                      <p:tavLst>
                                        <p:tav tm="0">
                                          <p:val>
                                            <p:strVal val="#ppt_x"/>
                                          </p:val>
                                        </p:tav>
                                        <p:tav tm="100000">
                                          <p:val>
                                            <p:strVal val="#ppt_x"/>
                                          </p:val>
                                        </p:tav>
                                      </p:tavLst>
                                    </p:anim>
                                    <p:anim calcmode="lin" valueType="num">
                                      <p:cBhvr additive="base">
                                        <p:cTn id="119" dur="750" fill="hold"/>
                                        <p:tgtEl>
                                          <p:spTgt spid="24"/>
                                        </p:tgtEl>
                                        <p:attrNameLst>
                                          <p:attrName>ppt_y</p:attrName>
                                        </p:attrNameLst>
                                      </p:cBhvr>
                                      <p:tavLst>
                                        <p:tav tm="0">
                                          <p:val>
                                            <p:strVal val="0-#ppt_h/2"/>
                                          </p:val>
                                        </p:tav>
                                        <p:tav tm="100000">
                                          <p:val>
                                            <p:strVal val="#ppt_y"/>
                                          </p:val>
                                        </p:tav>
                                      </p:tavLst>
                                    </p:anim>
                                  </p:childTnLst>
                                </p:cTn>
                              </p:par>
                              <p:par>
                                <p:cTn id="120" presetID="2" presetClass="entr" presetSubtype="1" decel="100000" fill="hold" grpId="0" nodeType="withEffect">
                                  <p:stCondLst>
                                    <p:cond delay="1100"/>
                                  </p:stCondLst>
                                  <p:childTnLst>
                                    <p:set>
                                      <p:cBhvr>
                                        <p:cTn id="121" dur="1" fill="hold">
                                          <p:stCondLst>
                                            <p:cond delay="0"/>
                                          </p:stCondLst>
                                        </p:cTn>
                                        <p:tgtEl>
                                          <p:spTgt spid="22"/>
                                        </p:tgtEl>
                                        <p:attrNameLst>
                                          <p:attrName>style.visibility</p:attrName>
                                        </p:attrNameLst>
                                      </p:cBhvr>
                                      <p:to>
                                        <p:strVal val="visible"/>
                                      </p:to>
                                    </p:set>
                                    <p:anim calcmode="lin" valueType="num">
                                      <p:cBhvr additive="base">
                                        <p:cTn id="122" dur="750" fill="hold"/>
                                        <p:tgtEl>
                                          <p:spTgt spid="22"/>
                                        </p:tgtEl>
                                        <p:attrNameLst>
                                          <p:attrName>ppt_x</p:attrName>
                                        </p:attrNameLst>
                                      </p:cBhvr>
                                      <p:tavLst>
                                        <p:tav tm="0">
                                          <p:val>
                                            <p:strVal val="#ppt_x"/>
                                          </p:val>
                                        </p:tav>
                                        <p:tav tm="100000">
                                          <p:val>
                                            <p:strVal val="#ppt_x"/>
                                          </p:val>
                                        </p:tav>
                                      </p:tavLst>
                                    </p:anim>
                                    <p:anim calcmode="lin" valueType="num">
                                      <p:cBhvr additive="base">
                                        <p:cTn id="123" dur="750" fill="hold"/>
                                        <p:tgtEl>
                                          <p:spTgt spid="22"/>
                                        </p:tgtEl>
                                        <p:attrNameLst>
                                          <p:attrName>ppt_y</p:attrName>
                                        </p:attrNameLst>
                                      </p:cBhvr>
                                      <p:tavLst>
                                        <p:tav tm="0">
                                          <p:val>
                                            <p:strVal val="0-#ppt_h/2"/>
                                          </p:val>
                                        </p:tav>
                                        <p:tav tm="100000">
                                          <p:val>
                                            <p:strVal val="#ppt_y"/>
                                          </p:val>
                                        </p:tav>
                                      </p:tavLst>
                                    </p:anim>
                                  </p:childTnLst>
                                </p:cTn>
                              </p:par>
                              <p:par>
                                <p:cTn id="124" presetID="2" presetClass="entr" presetSubtype="1" decel="100000" fill="hold" grpId="0" nodeType="withEffect">
                                  <p:stCondLst>
                                    <p:cond delay="1400"/>
                                  </p:stCondLst>
                                  <p:childTnLst>
                                    <p:set>
                                      <p:cBhvr>
                                        <p:cTn id="125" dur="1" fill="hold">
                                          <p:stCondLst>
                                            <p:cond delay="0"/>
                                          </p:stCondLst>
                                        </p:cTn>
                                        <p:tgtEl>
                                          <p:spTgt spid="21"/>
                                        </p:tgtEl>
                                        <p:attrNameLst>
                                          <p:attrName>style.visibility</p:attrName>
                                        </p:attrNameLst>
                                      </p:cBhvr>
                                      <p:to>
                                        <p:strVal val="visible"/>
                                      </p:to>
                                    </p:set>
                                    <p:anim calcmode="lin" valueType="num">
                                      <p:cBhvr additive="base">
                                        <p:cTn id="126" dur="750" fill="hold"/>
                                        <p:tgtEl>
                                          <p:spTgt spid="21"/>
                                        </p:tgtEl>
                                        <p:attrNameLst>
                                          <p:attrName>ppt_x</p:attrName>
                                        </p:attrNameLst>
                                      </p:cBhvr>
                                      <p:tavLst>
                                        <p:tav tm="0">
                                          <p:val>
                                            <p:strVal val="#ppt_x"/>
                                          </p:val>
                                        </p:tav>
                                        <p:tav tm="100000">
                                          <p:val>
                                            <p:strVal val="#ppt_x"/>
                                          </p:val>
                                        </p:tav>
                                      </p:tavLst>
                                    </p:anim>
                                    <p:anim calcmode="lin" valueType="num">
                                      <p:cBhvr additive="base">
                                        <p:cTn id="127" dur="750" fill="hold"/>
                                        <p:tgtEl>
                                          <p:spTgt spid="21"/>
                                        </p:tgtEl>
                                        <p:attrNameLst>
                                          <p:attrName>ppt_y</p:attrName>
                                        </p:attrNameLst>
                                      </p:cBhvr>
                                      <p:tavLst>
                                        <p:tav tm="0">
                                          <p:val>
                                            <p:strVal val="0-#ppt_h/2"/>
                                          </p:val>
                                        </p:tav>
                                        <p:tav tm="100000">
                                          <p:val>
                                            <p:strVal val="#ppt_y"/>
                                          </p:val>
                                        </p:tav>
                                      </p:tavLst>
                                    </p:anim>
                                  </p:childTnLst>
                                </p:cTn>
                              </p:par>
                              <p:par>
                                <p:cTn id="128" presetID="2" presetClass="entr" presetSubtype="1" decel="100000" fill="hold" grpId="0" nodeType="withEffect">
                                  <p:stCondLst>
                                    <p:cond delay="1100"/>
                                  </p:stCondLst>
                                  <p:childTnLst>
                                    <p:set>
                                      <p:cBhvr>
                                        <p:cTn id="129" dur="1" fill="hold">
                                          <p:stCondLst>
                                            <p:cond delay="0"/>
                                          </p:stCondLst>
                                        </p:cTn>
                                        <p:tgtEl>
                                          <p:spTgt spid="20"/>
                                        </p:tgtEl>
                                        <p:attrNameLst>
                                          <p:attrName>style.visibility</p:attrName>
                                        </p:attrNameLst>
                                      </p:cBhvr>
                                      <p:to>
                                        <p:strVal val="visible"/>
                                      </p:to>
                                    </p:set>
                                    <p:anim calcmode="lin" valueType="num">
                                      <p:cBhvr additive="base">
                                        <p:cTn id="130" dur="750" fill="hold"/>
                                        <p:tgtEl>
                                          <p:spTgt spid="20"/>
                                        </p:tgtEl>
                                        <p:attrNameLst>
                                          <p:attrName>ppt_x</p:attrName>
                                        </p:attrNameLst>
                                      </p:cBhvr>
                                      <p:tavLst>
                                        <p:tav tm="0">
                                          <p:val>
                                            <p:strVal val="#ppt_x"/>
                                          </p:val>
                                        </p:tav>
                                        <p:tav tm="100000">
                                          <p:val>
                                            <p:strVal val="#ppt_x"/>
                                          </p:val>
                                        </p:tav>
                                      </p:tavLst>
                                    </p:anim>
                                    <p:anim calcmode="lin" valueType="num">
                                      <p:cBhvr additive="base">
                                        <p:cTn id="131" dur="750" fill="hold"/>
                                        <p:tgtEl>
                                          <p:spTgt spid="20"/>
                                        </p:tgtEl>
                                        <p:attrNameLst>
                                          <p:attrName>ppt_y</p:attrName>
                                        </p:attrNameLst>
                                      </p:cBhvr>
                                      <p:tavLst>
                                        <p:tav tm="0">
                                          <p:val>
                                            <p:strVal val="0-#ppt_h/2"/>
                                          </p:val>
                                        </p:tav>
                                        <p:tav tm="100000">
                                          <p:val>
                                            <p:strVal val="#ppt_y"/>
                                          </p:val>
                                        </p:tav>
                                      </p:tavLst>
                                    </p:anim>
                                  </p:childTnLst>
                                </p:cTn>
                              </p:par>
                              <p:par>
                                <p:cTn id="132" presetID="2" presetClass="entr" presetSubtype="1" decel="100000" fill="hold" grpId="0" nodeType="withEffect">
                                  <p:stCondLst>
                                    <p:cond delay="1400"/>
                                  </p:stCondLst>
                                  <p:childTnLst>
                                    <p:set>
                                      <p:cBhvr>
                                        <p:cTn id="133" dur="1" fill="hold">
                                          <p:stCondLst>
                                            <p:cond delay="0"/>
                                          </p:stCondLst>
                                        </p:cTn>
                                        <p:tgtEl>
                                          <p:spTgt spid="19"/>
                                        </p:tgtEl>
                                        <p:attrNameLst>
                                          <p:attrName>style.visibility</p:attrName>
                                        </p:attrNameLst>
                                      </p:cBhvr>
                                      <p:to>
                                        <p:strVal val="visible"/>
                                      </p:to>
                                    </p:set>
                                    <p:anim calcmode="lin" valueType="num">
                                      <p:cBhvr additive="base">
                                        <p:cTn id="134" dur="750" fill="hold"/>
                                        <p:tgtEl>
                                          <p:spTgt spid="19"/>
                                        </p:tgtEl>
                                        <p:attrNameLst>
                                          <p:attrName>ppt_x</p:attrName>
                                        </p:attrNameLst>
                                      </p:cBhvr>
                                      <p:tavLst>
                                        <p:tav tm="0">
                                          <p:val>
                                            <p:strVal val="#ppt_x"/>
                                          </p:val>
                                        </p:tav>
                                        <p:tav tm="100000">
                                          <p:val>
                                            <p:strVal val="#ppt_x"/>
                                          </p:val>
                                        </p:tav>
                                      </p:tavLst>
                                    </p:anim>
                                    <p:anim calcmode="lin" valueType="num">
                                      <p:cBhvr additive="base">
                                        <p:cTn id="135" dur="750" fill="hold"/>
                                        <p:tgtEl>
                                          <p:spTgt spid="19"/>
                                        </p:tgtEl>
                                        <p:attrNameLst>
                                          <p:attrName>ppt_y</p:attrName>
                                        </p:attrNameLst>
                                      </p:cBhvr>
                                      <p:tavLst>
                                        <p:tav tm="0">
                                          <p:val>
                                            <p:strVal val="0-#ppt_h/2"/>
                                          </p:val>
                                        </p:tav>
                                        <p:tav tm="100000">
                                          <p:val>
                                            <p:strVal val="#ppt_y"/>
                                          </p:val>
                                        </p:tav>
                                      </p:tavLst>
                                    </p:anim>
                                  </p:childTnLst>
                                </p:cTn>
                              </p:par>
                              <p:par>
                                <p:cTn id="136" presetID="6" presetClass="emph" presetSubtype="0" decel="100000" autoRev="1" fill="hold" grpId="1" nodeType="withEffect">
                                  <p:stCondLst>
                                    <p:cond delay="300"/>
                                  </p:stCondLst>
                                  <p:childTnLst>
                                    <p:animScale>
                                      <p:cBhvr>
                                        <p:cTn id="137" dur="500" fill="hold"/>
                                        <p:tgtEl>
                                          <p:spTgt spid="37"/>
                                        </p:tgtEl>
                                      </p:cBhvr>
                                      <p:by x="150000" y="150000"/>
                                    </p:animScale>
                                  </p:childTnLst>
                                </p:cTn>
                              </p:par>
                              <p:par>
                                <p:cTn id="138" presetID="6" presetClass="emph" presetSubtype="0" decel="100000" autoRev="1" fill="hold" grpId="1" nodeType="withEffect">
                                  <p:stCondLst>
                                    <p:cond delay="200"/>
                                  </p:stCondLst>
                                  <p:childTnLst>
                                    <p:animScale>
                                      <p:cBhvr>
                                        <p:cTn id="139" dur="500" fill="hold"/>
                                        <p:tgtEl>
                                          <p:spTgt spid="47"/>
                                        </p:tgtEl>
                                      </p:cBhvr>
                                      <p:by x="150000" y="150000"/>
                                    </p:animScale>
                                  </p:childTnLst>
                                </p:cTn>
                              </p:par>
                              <p:par>
                                <p:cTn id="140" presetID="6" presetClass="emph" presetSubtype="0" decel="100000" autoRev="1" fill="hold" grpId="1" nodeType="withEffect">
                                  <p:stCondLst>
                                    <p:cond delay="300"/>
                                  </p:stCondLst>
                                  <p:childTnLst>
                                    <p:animScale>
                                      <p:cBhvr>
                                        <p:cTn id="141" dur="500" fill="hold"/>
                                        <p:tgtEl>
                                          <p:spTgt spid="38"/>
                                        </p:tgtEl>
                                      </p:cBhvr>
                                      <p:by x="150000" y="150000"/>
                                    </p:animScale>
                                  </p:childTnLst>
                                </p:cTn>
                              </p:par>
                              <p:par>
                                <p:cTn id="142" presetID="6" presetClass="emph" presetSubtype="0" decel="100000" autoRev="1" fill="hold" grpId="1" nodeType="withEffect">
                                  <p:stCondLst>
                                    <p:cond delay="700"/>
                                  </p:stCondLst>
                                  <p:childTnLst>
                                    <p:animScale>
                                      <p:cBhvr>
                                        <p:cTn id="143" dur="500" fill="hold"/>
                                        <p:tgtEl>
                                          <p:spTgt spid="36"/>
                                        </p:tgtEl>
                                      </p:cBhvr>
                                      <p:by x="150000" y="150000"/>
                                    </p:animScale>
                                  </p:childTnLst>
                                </p:cTn>
                              </p:par>
                              <p:par>
                                <p:cTn id="144" presetID="6" presetClass="emph" presetSubtype="0" decel="100000" autoRev="1" fill="hold" grpId="1" nodeType="withEffect">
                                  <p:stCondLst>
                                    <p:cond delay="500"/>
                                  </p:stCondLst>
                                  <p:childTnLst>
                                    <p:animScale>
                                      <p:cBhvr>
                                        <p:cTn id="145" dur="500" fill="hold"/>
                                        <p:tgtEl>
                                          <p:spTgt spid="48"/>
                                        </p:tgtEl>
                                      </p:cBhvr>
                                      <p:by x="150000" y="150000"/>
                                    </p:animScale>
                                  </p:childTnLst>
                                </p:cTn>
                              </p:par>
                              <p:par>
                                <p:cTn id="146" presetID="6" presetClass="emph" presetSubtype="0" decel="100000" autoRev="1" fill="hold" grpId="1" nodeType="withEffect">
                                  <p:stCondLst>
                                    <p:cond delay="500"/>
                                  </p:stCondLst>
                                  <p:childTnLst>
                                    <p:animScale>
                                      <p:cBhvr>
                                        <p:cTn id="147" dur="500" fill="hold"/>
                                        <p:tgtEl>
                                          <p:spTgt spid="39"/>
                                        </p:tgtEl>
                                      </p:cBhvr>
                                      <p:by x="150000" y="150000"/>
                                    </p:animScale>
                                  </p:childTnLst>
                                </p:cTn>
                              </p:par>
                              <p:par>
                                <p:cTn id="148" presetID="6" presetClass="emph" presetSubtype="0" decel="100000" autoRev="1" fill="hold" grpId="1" nodeType="withEffect">
                                  <p:stCondLst>
                                    <p:cond delay="700"/>
                                  </p:stCondLst>
                                  <p:childTnLst>
                                    <p:animScale>
                                      <p:cBhvr>
                                        <p:cTn id="149" dur="500" fill="hold"/>
                                        <p:tgtEl>
                                          <p:spTgt spid="40"/>
                                        </p:tgtEl>
                                      </p:cBhvr>
                                      <p:by x="150000" y="150000"/>
                                    </p:animScale>
                                  </p:childTnLst>
                                </p:cTn>
                              </p:par>
                              <p:par>
                                <p:cTn id="150" presetID="6" presetClass="emph" presetSubtype="0" decel="100000" autoRev="1" fill="hold" grpId="1" nodeType="withEffect">
                                  <p:stCondLst>
                                    <p:cond delay="500"/>
                                  </p:stCondLst>
                                  <p:childTnLst>
                                    <p:animScale>
                                      <p:cBhvr>
                                        <p:cTn id="151" dur="500" fill="hold"/>
                                        <p:tgtEl>
                                          <p:spTgt spid="41"/>
                                        </p:tgtEl>
                                      </p:cBhvr>
                                      <p:by x="150000" y="150000"/>
                                    </p:animScale>
                                  </p:childTnLst>
                                </p:cTn>
                              </p:par>
                              <p:par>
                                <p:cTn id="152" presetID="6" presetClass="emph" presetSubtype="0" decel="100000" autoRev="1" fill="hold" grpId="1" nodeType="withEffect">
                                  <p:stCondLst>
                                    <p:cond delay="800"/>
                                  </p:stCondLst>
                                  <p:childTnLst>
                                    <p:animScale>
                                      <p:cBhvr>
                                        <p:cTn id="153" dur="500" fill="hold"/>
                                        <p:tgtEl>
                                          <p:spTgt spid="42"/>
                                        </p:tgtEl>
                                      </p:cBhvr>
                                      <p:by x="150000" y="150000"/>
                                    </p:animScale>
                                  </p:childTnLst>
                                </p:cTn>
                              </p:par>
                              <p:par>
                                <p:cTn id="154" presetID="6" presetClass="emph" presetSubtype="0" decel="100000" autoRev="1" fill="hold" grpId="1" nodeType="withEffect">
                                  <p:stCondLst>
                                    <p:cond delay="300"/>
                                  </p:stCondLst>
                                  <p:childTnLst>
                                    <p:animScale>
                                      <p:cBhvr>
                                        <p:cTn id="155" dur="500" fill="hold"/>
                                        <p:tgtEl>
                                          <p:spTgt spid="43"/>
                                        </p:tgtEl>
                                      </p:cBhvr>
                                      <p:by x="150000" y="150000"/>
                                    </p:animScale>
                                  </p:childTnLst>
                                </p:cTn>
                              </p:par>
                              <p:par>
                                <p:cTn id="156" presetID="6" presetClass="emph" presetSubtype="0" decel="100000" autoRev="1" fill="hold" grpId="1" nodeType="withEffect">
                                  <p:stCondLst>
                                    <p:cond delay="500"/>
                                  </p:stCondLst>
                                  <p:childTnLst>
                                    <p:animScale>
                                      <p:cBhvr>
                                        <p:cTn id="157" dur="500" fill="hold"/>
                                        <p:tgtEl>
                                          <p:spTgt spid="18"/>
                                        </p:tgtEl>
                                      </p:cBhvr>
                                      <p:by x="150000" y="150000"/>
                                    </p:animScale>
                                  </p:childTnLst>
                                </p:cTn>
                              </p:par>
                              <p:par>
                                <p:cTn id="158" presetID="6" presetClass="emph" presetSubtype="0" decel="100000" autoRev="1" fill="hold" grpId="1" nodeType="withEffect">
                                  <p:stCondLst>
                                    <p:cond delay="400"/>
                                  </p:stCondLst>
                                  <p:childTnLst>
                                    <p:animScale>
                                      <p:cBhvr>
                                        <p:cTn id="159" dur="500" fill="hold"/>
                                        <p:tgtEl>
                                          <p:spTgt spid="34"/>
                                        </p:tgtEl>
                                      </p:cBhvr>
                                      <p:by x="150000" y="150000"/>
                                    </p:animScale>
                                  </p:childTnLst>
                                </p:cTn>
                              </p:par>
                              <p:par>
                                <p:cTn id="160" presetID="6" presetClass="emph" presetSubtype="0" decel="100000" autoRev="1" fill="hold" grpId="1" nodeType="withEffect">
                                  <p:stCondLst>
                                    <p:cond delay="700"/>
                                  </p:stCondLst>
                                  <p:childTnLst>
                                    <p:animScale>
                                      <p:cBhvr>
                                        <p:cTn id="161" dur="500" fill="hold"/>
                                        <p:tgtEl>
                                          <p:spTgt spid="35"/>
                                        </p:tgtEl>
                                      </p:cBhvr>
                                      <p:by x="150000" y="150000"/>
                                    </p:animScale>
                                  </p:childTnLst>
                                </p:cTn>
                              </p:par>
                              <p:par>
                                <p:cTn id="162" presetID="6" presetClass="emph" presetSubtype="0" decel="100000" autoRev="1" fill="hold" grpId="1" nodeType="withEffect">
                                  <p:stCondLst>
                                    <p:cond delay="900"/>
                                  </p:stCondLst>
                                  <p:childTnLst>
                                    <p:animScale>
                                      <p:cBhvr>
                                        <p:cTn id="163" dur="500" fill="hold"/>
                                        <p:tgtEl>
                                          <p:spTgt spid="28"/>
                                        </p:tgtEl>
                                      </p:cBhvr>
                                      <p:by x="150000" y="150000"/>
                                    </p:animScale>
                                  </p:childTnLst>
                                </p:cTn>
                              </p:par>
                              <p:par>
                                <p:cTn id="164" presetID="6" presetClass="emph" presetSubtype="0" decel="100000" autoRev="1" fill="hold" grpId="1" nodeType="withEffect">
                                  <p:stCondLst>
                                    <p:cond delay="300"/>
                                  </p:stCondLst>
                                  <p:childTnLst>
                                    <p:animScale>
                                      <p:cBhvr>
                                        <p:cTn id="165" dur="500" fill="hold"/>
                                        <p:tgtEl>
                                          <p:spTgt spid="32"/>
                                        </p:tgtEl>
                                      </p:cBhvr>
                                      <p:by x="150000" y="150000"/>
                                    </p:animScale>
                                  </p:childTnLst>
                                </p:cTn>
                              </p:par>
                              <p:par>
                                <p:cTn id="166" presetID="6" presetClass="emph" presetSubtype="0" decel="100000" autoRev="1" fill="hold" grpId="1" nodeType="withEffect">
                                  <p:stCondLst>
                                    <p:cond delay="600"/>
                                  </p:stCondLst>
                                  <p:childTnLst>
                                    <p:animScale>
                                      <p:cBhvr>
                                        <p:cTn id="167" dur="500" fill="hold"/>
                                        <p:tgtEl>
                                          <p:spTgt spid="33"/>
                                        </p:tgtEl>
                                      </p:cBhvr>
                                      <p:by x="150000" y="150000"/>
                                    </p:animScale>
                                  </p:childTnLst>
                                </p:cTn>
                              </p:par>
                              <p:par>
                                <p:cTn id="168" presetID="6" presetClass="emph" presetSubtype="0" decel="100000" autoRev="1" fill="hold" grpId="1" nodeType="withEffect">
                                  <p:stCondLst>
                                    <p:cond delay="700"/>
                                  </p:stCondLst>
                                  <p:childTnLst>
                                    <p:animScale>
                                      <p:cBhvr>
                                        <p:cTn id="169" dur="500" fill="hold"/>
                                        <p:tgtEl>
                                          <p:spTgt spid="46"/>
                                        </p:tgtEl>
                                      </p:cBhvr>
                                      <p:by x="150000" y="150000"/>
                                    </p:animScale>
                                  </p:childTnLst>
                                </p:cTn>
                              </p:par>
                              <p:par>
                                <p:cTn id="170" presetID="6" presetClass="emph" presetSubtype="0" decel="100000" autoRev="1" fill="hold" grpId="1" nodeType="withEffect">
                                  <p:stCondLst>
                                    <p:cond delay="1200"/>
                                  </p:stCondLst>
                                  <p:childTnLst>
                                    <p:animScale>
                                      <p:cBhvr>
                                        <p:cTn id="171" dur="500" fill="hold"/>
                                        <p:tgtEl>
                                          <p:spTgt spid="44"/>
                                        </p:tgtEl>
                                      </p:cBhvr>
                                      <p:by x="150000" y="150000"/>
                                    </p:animScale>
                                  </p:childTnLst>
                                </p:cTn>
                              </p:par>
                              <p:par>
                                <p:cTn id="172" presetID="6" presetClass="emph" presetSubtype="0" decel="100000" autoRev="1" fill="hold" grpId="1" nodeType="withEffect">
                                  <p:stCondLst>
                                    <p:cond delay="900"/>
                                  </p:stCondLst>
                                  <p:childTnLst>
                                    <p:animScale>
                                      <p:cBhvr>
                                        <p:cTn id="173" dur="500" fill="hold"/>
                                        <p:tgtEl>
                                          <p:spTgt spid="45"/>
                                        </p:tgtEl>
                                      </p:cBhvr>
                                      <p:by x="150000" y="150000"/>
                                    </p:animScale>
                                  </p:childTnLst>
                                </p:cTn>
                              </p:par>
                              <p:par>
                                <p:cTn id="174" presetID="6" presetClass="emph" presetSubtype="0" decel="100000" autoRev="1" fill="hold" grpId="1" nodeType="withEffect">
                                  <p:stCondLst>
                                    <p:cond delay="1000"/>
                                  </p:stCondLst>
                                  <p:childTnLst>
                                    <p:animScale>
                                      <p:cBhvr>
                                        <p:cTn id="175" dur="500" fill="hold"/>
                                        <p:tgtEl>
                                          <p:spTgt spid="29"/>
                                        </p:tgtEl>
                                      </p:cBhvr>
                                      <p:by x="150000" y="150000"/>
                                    </p:animScale>
                                  </p:childTnLst>
                                </p:cTn>
                              </p:par>
                              <p:par>
                                <p:cTn id="176" presetID="6" presetClass="emph" presetSubtype="0" decel="100000" autoRev="1" fill="hold" grpId="1" nodeType="withEffect">
                                  <p:stCondLst>
                                    <p:cond delay="1100"/>
                                  </p:stCondLst>
                                  <p:childTnLst>
                                    <p:animScale>
                                      <p:cBhvr>
                                        <p:cTn id="177" dur="500" fill="hold"/>
                                        <p:tgtEl>
                                          <p:spTgt spid="26"/>
                                        </p:tgtEl>
                                      </p:cBhvr>
                                      <p:by x="150000" y="150000"/>
                                    </p:animScale>
                                  </p:childTnLst>
                                </p:cTn>
                              </p:par>
                              <p:par>
                                <p:cTn id="178" presetID="6" presetClass="emph" presetSubtype="0" decel="100000" autoRev="1" fill="hold" grpId="1" nodeType="withEffect">
                                  <p:stCondLst>
                                    <p:cond delay="900"/>
                                  </p:stCondLst>
                                  <p:childTnLst>
                                    <p:animScale>
                                      <p:cBhvr>
                                        <p:cTn id="179" dur="500" fill="hold"/>
                                        <p:tgtEl>
                                          <p:spTgt spid="25"/>
                                        </p:tgtEl>
                                      </p:cBhvr>
                                      <p:by x="150000" y="150000"/>
                                    </p:animScale>
                                  </p:childTnLst>
                                </p:cTn>
                              </p:par>
                              <p:par>
                                <p:cTn id="180" presetID="6" presetClass="emph" presetSubtype="0" decel="100000" autoRev="1" fill="hold" grpId="1" nodeType="withEffect">
                                  <p:stCondLst>
                                    <p:cond delay="600"/>
                                  </p:stCondLst>
                                  <p:childTnLst>
                                    <p:animScale>
                                      <p:cBhvr>
                                        <p:cTn id="181" dur="500" fill="hold"/>
                                        <p:tgtEl>
                                          <p:spTgt spid="27"/>
                                        </p:tgtEl>
                                      </p:cBhvr>
                                      <p:by x="150000" y="150000"/>
                                    </p:animScale>
                                  </p:childTnLst>
                                </p:cTn>
                              </p:par>
                              <p:par>
                                <p:cTn id="182" presetID="6" presetClass="emph" presetSubtype="0" decel="100000" autoRev="1" fill="hold" grpId="1" nodeType="withEffect">
                                  <p:stCondLst>
                                    <p:cond delay="900"/>
                                  </p:stCondLst>
                                  <p:childTnLst>
                                    <p:animScale>
                                      <p:cBhvr>
                                        <p:cTn id="183" dur="500" fill="hold"/>
                                        <p:tgtEl>
                                          <p:spTgt spid="30"/>
                                        </p:tgtEl>
                                      </p:cBhvr>
                                      <p:by x="150000" y="150000"/>
                                    </p:animScale>
                                  </p:childTnLst>
                                </p:cTn>
                              </p:par>
                              <p:par>
                                <p:cTn id="184" presetID="6" presetClass="emph" presetSubtype="0" decel="100000" autoRev="1" fill="hold" grpId="1" nodeType="withEffect">
                                  <p:stCondLst>
                                    <p:cond delay="300"/>
                                  </p:stCondLst>
                                  <p:childTnLst>
                                    <p:animScale>
                                      <p:cBhvr>
                                        <p:cTn id="185" dur="500" fill="hold"/>
                                        <p:tgtEl>
                                          <p:spTgt spid="31"/>
                                        </p:tgtEl>
                                      </p:cBhvr>
                                      <p:by x="150000" y="150000"/>
                                    </p:animScale>
                                  </p:childTnLst>
                                </p:cTn>
                              </p:par>
                              <p:par>
                                <p:cTn id="186" presetID="6" presetClass="emph" presetSubtype="0" decel="100000" autoRev="1" fill="hold" grpId="1" nodeType="withEffect">
                                  <p:stCondLst>
                                    <p:cond delay="300"/>
                                  </p:stCondLst>
                                  <p:childTnLst>
                                    <p:animScale>
                                      <p:cBhvr>
                                        <p:cTn id="187" dur="500" fill="hold"/>
                                        <p:tgtEl>
                                          <p:spTgt spid="23"/>
                                        </p:tgtEl>
                                      </p:cBhvr>
                                      <p:by x="150000" y="150000"/>
                                    </p:animScale>
                                  </p:childTnLst>
                                </p:cTn>
                              </p:par>
                              <p:par>
                                <p:cTn id="188" presetID="6" presetClass="emph" presetSubtype="0" decel="100000" autoRev="1" fill="hold" grpId="1" nodeType="withEffect">
                                  <p:stCondLst>
                                    <p:cond delay="300"/>
                                  </p:stCondLst>
                                  <p:childTnLst>
                                    <p:animScale>
                                      <p:cBhvr>
                                        <p:cTn id="189" dur="500" fill="hold"/>
                                        <p:tgtEl>
                                          <p:spTgt spid="24"/>
                                        </p:tgtEl>
                                      </p:cBhvr>
                                      <p:by x="150000" y="150000"/>
                                    </p:animScale>
                                  </p:childTnLst>
                                </p:cTn>
                              </p:par>
                              <p:par>
                                <p:cTn id="190" presetID="6" presetClass="emph" presetSubtype="0" decel="100000" autoRev="1" fill="hold" grpId="1" nodeType="withEffect">
                                  <p:stCondLst>
                                    <p:cond delay="100"/>
                                  </p:stCondLst>
                                  <p:childTnLst>
                                    <p:animScale>
                                      <p:cBhvr>
                                        <p:cTn id="191" dur="500" fill="hold"/>
                                        <p:tgtEl>
                                          <p:spTgt spid="22"/>
                                        </p:tgtEl>
                                      </p:cBhvr>
                                      <p:by x="150000" y="150000"/>
                                    </p:animScale>
                                  </p:childTnLst>
                                </p:cTn>
                              </p:par>
                              <p:par>
                                <p:cTn id="192" presetID="6" presetClass="emph" presetSubtype="0" decel="100000" autoRev="1" fill="hold" grpId="1" nodeType="withEffect">
                                  <p:stCondLst>
                                    <p:cond delay="0"/>
                                  </p:stCondLst>
                                  <p:childTnLst>
                                    <p:animScale>
                                      <p:cBhvr>
                                        <p:cTn id="193" dur="500" fill="hold"/>
                                        <p:tgtEl>
                                          <p:spTgt spid="21"/>
                                        </p:tgtEl>
                                      </p:cBhvr>
                                      <p:by x="150000" y="150000"/>
                                    </p:animScale>
                                  </p:childTnLst>
                                </p:cTn>
                              </p:par>
                              <p:par>
                                <p:cTn id="194" presetID="6" presetClass="emph" presetSubtype="0" decel="100000" autoRev="1" fill="hold" grpId="1" nodeType="withEffect">
                                  <p:stCondLst>
                                    <p:cond delay="700"/>
                                  </p:stCondLst>
                                  <p:childTnLst>
                                    <p:animScale>
                                      <p:cBhvr>
                                        <p:cTn id="195" dur="500" fill="hold"/>
                                        <p:tgtEl>
                                          <p:spTgt spid="20"/>
                                        </p:tgtEl>
                                      </p:cBhvr>
                                      <p:by x="150000" y="150000"/>
                                    </p:animScale>
                                  </p:childTnLst>
                                </p:cTn>
                              </p:par>
                              <p:par>
                                <p:cTn id="196" presetID="6" presetClass="emph" presetSubtype="0" decel="100000" autoRev="1" fill="hold" grpId="1" nodeType="withEffect">
                                  <p:stCondLst>
                                    <p:cond delay="300"/>
                                  </p:stCondLst>
                                  <p:childTnLst>
                                    <p:animScale>
                                      <p:cBhvr>
                                        <p:cTn id="197" dur="500" fill="hold"/>
                                        <p:tgtEl>
                                          <p:spTgt spid="19"/>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animBg="1"/>
      <p:bldP spid="35" grpId="1" animBg="1"/>
      <p:bldP spid="36" grpId="0" animBg="1"/>
      <p:bldP spid="36" grpId="1" animBg="1"/>
      <p:bldP spid="37" grpId="0" animBg="1"/>
      <p:bldP spid="37" grpId="1" animBg="1"/>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P spid="48" grpId="0" animBg="1"/>
      <p:bldP spid="48"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522" y="1145183"/>
            <a:ext cx="3856557" cy="917575"/>
          </a:xfrm>
        </p:spPr>
        <p:txBody>
          <a:bodyPr/>
          <a:lstStyle/>
          <a:p>
            <a:r>
              <a:rPr lang="en-US" dirty="0" smtClean="0"/>
              <a:t>Resources</a:t>
            </a:r>
            <a:endParaRPr lang="en-US" dirty="0"/>
          </a:p>
        </p:txBody>
      </p:sp>
      <p:sp>
        <p:nvSpPr>
          <p:cNvPr id="20" name="Title Tile"/>
          <p:cNvSpPr/>
          <p:nvPr/>
        </p:nvSpPr>
        <p:spPr bwMode="gray">
          <a:xfrm>
            <a:off x="493559" y="2235967"/>
            <a:ext cx="5488575" cy="1835295"/>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274320" tIns="45718" rIns="91436" bIns="45718" numCol="1" rtlCol="0" anchor="ctr" anchorCtr="0" compatLnSpc="1">
            <a:prstTxWarp prst="textNoShape">
              <a:avLst/>
            </a:prstTxWarp>
          </a:bodyPr>
          <a:lstStyle/>
          <a:p>
            <a:pPr defTabSz="914099"/>
            <a:r>
              <a:rPr lang="en-US" sz="3200" dirty="0" smtClean="0">
                <a:gradFill>
                  <a:gsLst>
                    <a:gs pos="2917">
                      <a:srgbClr val="FFFFFF">
                        <a:alpha val="9804"/>
                      </a:srgbClr>
                    </a:gs>
                    <a:gs pos="30000">
                      <a:srgbClr val="FFFFFF"/>
                    </a:gs>
                  </a:gsLst>
                  <a:lin ang="5400000" scaled="0"/>
                </a:gradFill>
                <a:latin typeface="Segoe UI" pitchFamily="34" charset="0"/>
                <a:ea typeface="Segoe UI" pitchFamily="34" charset="0"/>
                <a:cs typeface="Segoe UI" pitchFamily="34" charset="0"/>
              </a:rPr>
              <a:t>TechNet &amp; MSDN Flash</a:t>
            </a:r>
            <a:endParaRPr lang="en-US" sz="3200" dirty="0">
              <a:gradFill>
                <a:gsLst>
                  <a:gs pos="2917">
                    <a:srgbClr val="FFFFFF">
                      <a:alpha val="9804"/>
                    </a:srgbClr>
                  </a:gs>
                  <a:gs pos="30000">
                    <a:srgbClr val="FFFFFF"/>
                  </a:gs>
                </a:gsLst>
                <a:lin ang="5400000" scaled="0"/>
              </a:gradFill>
              <a:latin typeface="Segoe UI" pitchFamily="34" charset="0"/>
              <a:ea typeface="Segoe UI" pitchFamily="34" charset="0"/>
              <a:cs typeface="Segoe UI" pitchFamily="34" charset="0"/>
            </a:endParaRPr>
          </a:p>
        </p:txBody>
      </p:sp>
      <p:sp>
        <p:nvSpPr>
          <p:cNvPr id="21" name="Rectangle 20"/>
          <p:cNvSpPr/>
          <p:nvPr/>
        </p:nvSpPr>
        <p:spPr bwMode="auto">
          <a:xfrm>
            <a:off x="493559" y="4055627"/>
            <a:ext cx="5488575" cy="889435"/>
          </a:xfrm>
          <a:prstGeom prst="rect">
            <a:avLst/>
          </a:prstGeom>
          <a:solidFill>
            <a:srgbClr val="FFFFFF"/>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80" tIns="45718" rIns="91436" bIns="45718" numCol="1" rtlCol="0" anchor="ctr" anchorCtr="0" compatLnSpc="1">
            <a:prstTxWarp prst="textNoShape">
              <a:avLst/>
            </a:prstTxWarp>
          </a:bodyPr>
          <a:lstStyle/>
          <a:p>
            <a:pP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2" name="Rectangle 21"/>
          <p:cNvSpPr/>
          <p:nvPr/>
        </p:nvSpPr>
        <p:spPr>
          <a:xfrm>
            <a:off x="659500" y="3640208"/>
            <a:ext cx="3753400" cy="338554"/>
          </a:xfrm>
          <a:prstGeom prst="rect">
            <a:avLst/>
          </a:prstGeom>
        </p:spPr>
        <p:txBody>
          <a:bodyPr wrap="none" lIns="182880">
            <a:spAutoFit/>
          </a:bodyPr>
          <a:lstStyle/>
          <a:p>
            <a:pPr marL="0" lvl="1">
              <a:tabLst>
                <a:tab pos="1828800" algn="l"/>
              </a:tabLst>
            </a:pPr>
            <a:r>
              <a:rPr lang="en-US" sz="1600" dirty="0" smtClean="0">
                <a:latin typeface="Segoe UI" pitchFamily="34" charset="0"/>
                <a:ea typeface="Segoe UI" pitchFamily="34" charset="0"/>
                <a:cs typeface="Segoe UI" pitchFamily="34" charset="0"/>
              </a:rPr>
              <a:t>Subscribe to our fortnightly newsletter</a:t>
            </a:r>
            <a:endParaRPr lang="en-US" sz="1600" dirty="0">
              <a:latin typeface="Segoe UI" pitchFamily="34" charset="0"/>
              <a:ea typeface="Segoe UI" pitchFamily="34" charset="0"/>
              <a:cs typeface="Segoe UI" pitchFamily="34" charset="0"/>
            </a:endParaRPr>
          </a:p>
        </p:txBody>
      </p:sp>
      <p:sp>
        <p:nvSpPr>
          <p:cNvPr id="23" name="Rectangle 22"/>
          <p:cNvSpPr/>
          <p:nvPr/>
        </p:nvSpPr>
        <p:spPr bwMode="white">
          <a:xfrm>
            <a:off x="1065884" y="4180183"/>
            <a:ext cx="4916250" cy="646331"/>
          </a:xfrm>
          <a:prstGeom prst="rect">
            <a:avLst/>
          </a:prstGeom>
        </p:spPr>
        <p:txBody>
          <a:bodyPr wrap="square" lIns="182880">
            <a:spAutoFit/>
          </a:bodyPr>
          <a:lstStyle/>
          <a:p>
            <a:r>
              <a:rPr lang="en-US" dirty="0">
                <a:solidFill>
                  <a:srgbClr val="FFFFFF"/>
                </a:solidFill>
                <a:hlinkClick r:id="rId3"/>
              </a:rPr>
              <a:t>http</a:t>
            </a:r>
            <a:r>
              <a:rPr lang="en-US" dirty="0" smtClean="0">
                <a:solidFill>
                  <a:srgbClr val="FFFFFF"/>
                </a:solidFill>
                <a:hlinkClick r:id="rId3"/>
              </a:rPr>
              <a:t>://aka.ms/technetnz</a:t>
            </a:r>
            <a:r>
              <a:rPr lang="en-US" dirty="0" smtClean="0">
                <a:solidFill>
                  <a:srgbClr val="FFFFFF"/>
                </a:solidFill>
              </a:rPr>
              <a:t> </a:t>
            </a:r>
            <a:r>
              <a:rPr lang="en-US" dirty="0" smtClean="0">
                <a:solidFill>
                  <a:srgbClr val="FFFFFF"/>
                </a:solidFill>
                <a:hlinkClick r:id="rId4"/>
              </a:rPr>
              <a:t>http://aka.ms/msdnnz</a:t>
            </a:r>
            <a:r>
              <a:rPr lang="en-US" dirty="0" smtClean="0">
                <a:solidFill>
                  <a:srgbClr val="FFFFFF"/>
                </a:solidFill>
              </a:rPr>
              <a:t> </a:t>
            </a:r>
            <a:endParaRPr lang="en-US" dirty="0">
              <a:solidFill>
                <a:srgbClr val="FFFFFF"/>
              </a:solidFill>
            </a:endParaRPr>
          </a:p>
        </p:txBody>
      </p:sp>
      <p:sp>
        <p:nvSpPr>
          <p:cNvPr id="32" name="Rectangle 31"/>
          <p:cNvSpPr/>
          <p:nvPr/>
        </p:nvSpPr>
        <p:spPr bwMode="auto">
          <a:xfrm>
            <a:off x="6102452" y="5716409"/>
            <a:ext cx="5487453" cy="899229"/>
          </a:xfrm>
          <a:prstGeom prst="rect">
            <a:avLst/>
          </a:prstGeom>
          <a:solidFill>
            <a:srgbClr val="FFFFFF"/>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80" tIns="45718" rIns="91436" bIns="45718" numCol="1" rtlCol="0" anchor="ctr" anchorCtr="0" compatLnSpc="1">
            <a:prstTxWarp prst="textNoShape">
              <a:avLst/>
            </a:prstTxWarp>
          </a:bodyPr>
          <a:lstStyle/>
          <a:p>
            <a:pP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4" name="Rectangle 33"/>
          <p:cNvSpPr/>
          <p:nvPr/>
        </p:nvSpPr>
        <p:spPr bwMode="white">
          <a:xfrm>
            <a:off x="6689762" y="5970551"/>
            <a:ext cx="4898483" cy="369332"/>
          </a:xfrm>
          <a:prstGeom prst="rect">
            <a:avLst/>
          </a:prstGeom>
        </p:spPr>
        <p:txBody>
          <a:bodyPr wrap="square" lIns="182880">
            <a:spAutoFit/>
          </a:bodyPr>
          <a:lstStyle/>
          <a:p>
            <a:r>
              <a:rPr lang="en-US" dirty="0">
                <a:hlinkClick r:id="rId5"/>
              </a:rPr>
              <a:t>http</a:t>
            </a:r>
            <a:r>
              <a:rPr lang="en-US" dirty="0" smtClean="0">
                <a:hlinkClick r:id="rId5"/>
              </a:rPr>
              <a:t>://aka.ms/ch9nz</a:t>
            </a:r>
            <a:r>
              <a:rPr lang="en-US" dirty="0" smtClean="0"/>
              <a:t> </a:t>
            </a:r>
            <a:endParaRPr lang="en-US" dirty="0"/>
          </a:p>
        </p:txBody>
      </p:sp>
      <p:sp>
        <p:nvSpPr>
          <p:cNvPr id="14" name="Arrow Bar"/>
          <p:cNvSpPr/>
          <p:nvPr/>
        </p:nvSpPr>
        <p:spPr bwMode="gray">
          <a:xfrm>
            <a:off x="6102452" y="1045576"/>
            <a:ext cx="5485809" cy="1841179"/>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274320" tIns="45718" rIns="91436" bIns="45718" numCol="1" rtlCol="0" anchor="ctr" anchorCtr="0" compatLnSpc="1">
            <a:prstTxWarp prst="textNoShape">
              <a:avLst/>
            </a:prstTxWarp>
          </a:bodyPr>
          <a:lstStyle/>
          <a:p>
            <a:pPr defTabSz="914099"/>
            <a:r>
              <a:rPr lang="en-US" sz="3200" dirty="0" smtClean="0">
                <a:gradFill>
                  <a:gsLst>
                    <a:gs pos="2917">
                      <a:srgbClr val="FFFFFF">
                        <a:alpha val="9804"/>
                      </a:srgbClr>
                    </a:gs>
                    <a:gs pos="30000">
                      <a:srgbClr val="FFFFFF"/>
                    </a:gs>
                  </a:gsLst>
                  <a:lin ang="5400000" scaled="0"/>
                </a:gradFill>
                <a:latin typeface="Segoe UI" pitchFamily="34" charset="0"/>
                <a:ea typeface="Segoe UI" pitchFamily="34" charset="0"/>
                <a:cs typeface="Segoe UI" pitchFamily="34" charset="0"/>
              </a:rPr>
              <a:t>Microsoft Virtual Academy</a:t>
            </a:r>
            <a:endParaRPr lang="en-US" sz="3200" dirty="0">
              <a:gradFill>
                <a:gsLst>
                  <a:gs pos="2917">
                    <a:srgbClr val="FFFFFF">
                      <a:alpha val="9804"/>
                    </a:srgbClr>
                  </a:gs>
                  <a:gs pos="30000">
                    <a:srgbClr val="FFFFFF"/>
                  </a:gs>
                </a:gsLst>
                <a:lin ang="5400000" scaled="0"/>
              </a:gradFill>
              <a:latin typeface="Segoe UI" pitchFamily="34" charset="0"/>
              <a:ea typeface="Segoe UI" pitchFamily="34" charset="0"/>
              <a:cs typeface="Segoe UI" pitchFamily="34" charset="0"/>
            </a:endParaRPr>
          </a:p>
        </p:txBody>
      </p:sp>
      <p:sp>
        <p:nvSpPr>
          <p:cNvPr id="15" name="Rectangle 14"/>
          <p:cNvSpPr/>
          <p:nvPr/>
        </p:nvSpPr>
        <p:spPr bwMode="auto">
          <a:xfrm>
            <a:off x="6100262" y="2870967"/>
            <a:ext cx="5487984" cy="916543"/>
          </a:xfrm>
          <a:prstGeom prst="rect">
            <a:avLst/>
          </a:prstGeom>
          <a:solidFill>
            <a:srgbClr val="FFFFFF"/>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80" tIns="45718" rIns="91436" bIns="45718" numCol="1" rtlCol="0" anchor="ctr" anchorCtr="0" compatLnSpc="1">
            <a:prstTxWarp prst="textNoShape">
              <a:avLst/>
            </a:prstTxWarp>
          </a:bodyPr>
          <a:lstStyle/>
          <a:p>
            <a:pP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6" name="Rectangle 15"/>
          <p:cNvSpPr/>
          <p:nvPr/>
        </p:nvSpPr>
        <p:spPr>
          <a:xfrm>
            <a:off x="6261915" y="2431086"/>
            <a:ext cx="2147601" cy="338518"/>
          </a:xfrm>
          <a:prstGeom prst="rect">
            <a:avLst/>
          </a:prstGeom>
        </p:spPr>
        <p:txBody>
          <a:bodyPr wrap="square" lIns="182880">
            <a:spAutoFit/>
          </a:bodyPr>
          <a:lstStyle/>
          <a:p>
            <a:pPr marL="0" lvl="1">
              <a:tabLst>
                <a:tab pos="1828800" algn="l"/>
              </a:tabLst>
            </a:pPr>
            <a:r>
              <a:rPr lang="en-US" sz="1600" dirty="0" smtClean="0">
                <a:latin typeface="Segoe UI" pitchFamily="34" charset="0"/>
                <a:ea typeface="Segoe UI" pitchFamily="34" charset="0"/>
                <a:cs typeface="Segoe UI" pitchFamily="34" charset="0"/>
              </a:rPr>
              <a:t>Free Online Learning</a:t>
            </a:r>
            <a:endParaRPr lang="en-US" sz="1600" dirty="0">
              <a:latin typeface="Segoe UI" pitchFamily="34" charset="0"/>
              <a:ea typeface="Segoe UI" pitchFamily="34" charset="0"/>
              <a:cs typeface="Segoe UI" pitchFamily="34" charset="0"/>
            </a:endParaRPr>
          </a:p>
        </p:txBody>
      </p:sp>
      <p:sp>
        <p:nvSpPr>
          <p:cNvPr id="17" name="Rectangle 16"/>
          <p:cNvSpPr/>
          <p:nvPr/>
        </p:nvSpPr>
        <p:spPr bwMode="white">
          <a:xfrm>
            <a:off x="6609972" y="3147450"/>
            <a:ext cx="4981979" cy="369292"/>
          </a:xfrm>
          <a:prstGeom prst="rect">
            <a:avLst/>
          </a:prstGeom>
        </p:spPr>
        <p:txBody>
          <a:bodyPr wrap="square" lIns="182880">
            <a:spAutoFit/>
          </a:bodyPr>
          <a:lstStyle/>
          <a:p>
            <a:r>
              <a:rPr lang="en-US" dirty="0" smtClean="0">
                <a:solidFill>
                  <a:srgbClr val="FFFFFF"/>
                </a:solidFill>
                <a:hlinkClick r:id="rId6"/>
              </a:rPr>
              <a:t>http://aka.ms/mva </a:t>
            </a:r>
            <a:endParaRPr lang="en-US" sz="1600" dirty="0"/>
          </a:p>
        </p:txBody>
      </p:sp>
      <p:sp>
        <p:nvSpPr>
          <p:cNvPr id="37" name="TechEd Tile"/>
          <p:cNvSpPr/>
          <p:nvPr/>
        </p:nvSpPr>
        <p:spPr bwMode="gray">
          <a:xfrm>
            <a:off x="6104112" y="3897527"/>
            <a:ext cx="5486400" cy="183450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274320" tIns="45718" rIns="91436" bIns="45718" numCol="1" rtlCol="0" anchor="ctr" anchorCtr="0" compatLnSpc="1">
            <a:prstTxWarp prst="textNoShape">
              <a:avLst/>
            </a:prstTxWarp>
          </a:bodyPr>
          <a:lstStyle/>
          <a:p>
            <a:pPr defTabSz="914099"/>
            <a:endParaRPr lang="en-US" sz="3600" dirty="0">
              <a:gradFill>
                <a:gsLst>
                  <a:gs pos="2917">
                    <a:srgbClr val="FFFFFF">
                      <a:alpha val="9804"/>
                    </a:srgbClr>
                  </a:gs>
                  <a:gs pos="30000">
                    <a:srgbClr val="FFFFFF"/>
                  </a:gs>
                </a:gsLst>
                <a:lin ang="5400000" scaled="0"/>
              </a:gradFill>
              <a:latin typeface="Segoe UI" pitchFamily="34" charset="0"/>
              <a:ea typeface="Segoe UI" pitchFamily="34" charset="0"/>
              <a:cs typeface="Segoe UI" pitchFamily="34" charset="0"/>
            </a:endParaRPr>
          </a:p>
        </p:txBody>
      </p:sp>
      <p:pic>
        <p:nvPicPr>
          <p:cNvPr id="36" name="Picture 35"/>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6103501" y="3878262"/>
            <a:ext cx="5484744" cy="1841152"/>
          </a:xfrm>
          <a:prstGeom prst="rect">
            <a:avLst/>
          </a:prstGeom>
        </p:spPr>
      </p:pic>
      <p:sp>
        <p:nvSpPr>
          <p:cNvPr id="33" name="Rectangle 32"/>
          <p:cNvSpPr/>
          <p:nvPr/>
        </p:nvSpPr>
        <p:spPr>
          <a:xfrm>
            <a:off x="6309042" y="5368508"/>
            <a:ext cx="2154116" cy="338554"/>
          </a:xfrm>
          <a:prstGeom prst="rect">
            <a:avLst/>
          </a:prstGeom>
        </p:spPr>
        <p:txBody>
          <a:bodyPr wrap="none" lIns="182880">
            <a:spAutoFit/>
          </a:bodyPr>
          <a:lstStyle/>
          <a:p>
            <a:pPr marL="0" lvl="1">
              <a:tabLst>
                <a:tab pos="1828800" algn="l"/>
              </a:tabLst>
            </a:pPr>
            <a:r>
              <a:rPr lang="en-US" sz="1600" dirty="0" smtClean="0">
                <a:latin typeface="Segoe UI" pitchFamily="34" charset="0"/>
                <a:ea typeface="Segoe UI" pitchFamily="34" charset="0"/>
                <a:cs typeface="Segoe UI" pitchFamily="34" charset="0"/>
              </a:rPr>
              <a:t>Sessions on Demand</a:t>
            </a:r>
            <a:endParaRPr lang="en-US" sz="1600" dirty="0">
              <a:latin typeface="Segoe UI" pitchFamily="34" charset="0"/>
              <a:ea typeface="Segoe UI" pitchFamily="34" charset="0"/>
              <a:cs typeface="Segoe UI" pitchFamily="34" charset="0"/>
            </a:endParaRPr>
          </a:p>
        </p:txBody>
      </p:sp>
      <p:grpSp>
        <p:nvGrpSpPr>
          <p:cNvPr id="39" name="Group 38"/>
          <p:cNvGrpSpPr/>
          <p:nvPr/>
        </p:nvGrpSpPr>
        <p:grpSpPr>
          <a:xfrm>
            <a:off x="659500" y="4244471"/>
            <a:ext cx="432048" cy="464385"/>
            <a:chOff x="3290598" y="3324876"/>
            <a:chExt cx="724001" cy="724001"/>
          </a:xfrm>
        </p:grpSpPr>
        <p:pic>
          <p:nvPicPr>
            <p:cNvPr id="12" name="Picture 11"/>
            <p:cNvPicPr>
              <a:picLocks noChangeAspect="1"/>
            </p:cNvPicPr>
            <p:nvPr/>
          </p:nvPicPr>
          <p:blipFill>
            <a:blip r:embed="rId8">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290598" y="3324876"/>
              <a:ext cx="724001" cy="724001"/>
            </a:xfrm>
            <a:prstGeom prst="rect">
              <a:avLst/>
            </a:prstGeom>
          </p:spPr>
        </p:pic>
        <p:pic>
          <p:nvPicPr>
            <p:cNvPr id="38" name="Picture 37"/>
            <p:cNvPicPr>
              <a:picLocks noChangeAspect="1"/>
            </p:cNvPicPr>
            <p:nvPr/>
          </p:nvPicPr>
          <p:blipFill>
            <a:blip r:embed="rId9">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290598" y="3324876"/>
              <a:ext cx="724001" cy="724001"/>
            </a:xfrm>
            <a:prstGeom prst="rect">
              <a:avLst/>
            </a:prstGeom>
          </p:spPr>
        </p:pic>
      </p:grpSp>
      <p:grpSp>
        <p:nvGrpSpPr>
          <p:cNvPr id="48" name="Group 47"/>
          <p:cNvGrpSpPr/>
          <p:nvPr/>
        </p:nvGrpSpPr>
        <p:grpSpPr>
          <a:xfrm>
            <a:off x="6309042" y="5943104"/>
            <a:ext cx="467280" cy="467280"/>
            <a:chOff x="10385948" y="6006031"/>
            <a:chExt cx="724001" cy="724001"/>
          </a:xfrm>
        </p:grpSpPr>
        <p:pic>
          <p:nvPicPr>
            <p:cNvPr id="40" name="Picture 39"/>
            <p:cNvPicPr>
              <a:picLocks noChangeAspect="1"/>
            </p:cNvPicPr>
            <p:nvPr/>
          </p:nvPicPr>
          <p:blipFill>
            <a:blip r:embed="rId8">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385948" y="6006031"/>
              <a:ext cx="724001" cy="724001"/>
            </a:xfrm>
            <a:prstGeom prst="rect">
              <a:avLst/>
            </a:prstGeom>
          </p:spPr>
        </p:pic>
        <p:pic>
          <p:nvPicPr>
            <p:cNvPr id="44" name="Picture 43"/>
            <p:cNvPicPr>
              <a:picLocks noChangeAspect="1"/>
            </p:cNvPicPr>
            <p:nvPr/>
          </p:nvPicPr>
          <p:blipFill>
            <a:blip r:embed="rId10">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385948" y="6006031"/>
              <a:ext cx="724001" cy="724001"/>
            </a:xfrm>
            <a:prstGeom prst="rect">
              <a:avLst/>
            </a:prstGeom>
          </p:spPr>
        </p:pic>
      </p:grpSp>
      <p:grpSp>
        <p:nvGrpSpPr>
          <p:cNvPr id="49" name="Group 48"/>
          <p:cNvGrpSpPr/>
          <p:nvPr/>
        </p:nvGrpSpPr>
        <p:grpSpPr>
          <a:xfrm>
            <a:off x="6302537" y="3074468"/>
            <a:ext cx="452574" cy="452574"/>
            <a:chOff x="4772196" y="5978104"/>
            <a:chExt cx="724001" cy="724001"/>
          </a:xfrm>
        </p:grpSpPr>
        <p:pic>
          <p:nvPicPr>
            <p:cNvPr id="42" name="Picture 41"/>
            <p:cNvPicPr>
              <a:picLocks noChangeAspect="1"/>
            </p:cNvPicPr>
            <p:nvPr/>
          </p:nvPicPr>
          <p:blipFill>
            <a:blip r:embed="rId8">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772196" y="5978104"/>
              <a:ext cx="724001" cy="724001"/>
            </a:xfrm>
            <a:prstGeom prst="rect">
              <a:avLst/>
            </a:prstGeom>
          </p:spPr>
        </p:pic>
        <p:pic>
          <p:nvPicPr>
            <p:cNvPr id="46" name="Picture 45"/>
            <p:cNvPicPr>
              <a:picLocks noChangeAspect="1"/>
            </p:cNvPicPr>
            <p:nvPr/>
          </p:nvPicPr>
          <p:blipFill>
            <a:blip r:embed="rId11">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772196" y="5978104"/>
              <a:ext cx="724001" cy="724001"/>
            </a:xfrm>
            <a:prstGeom prst="rect">
              <a:avLst/>
            </a:prstGeom>
          </p:spPr>
        </p:pic>
      </p:grpSp>
    </p:spTree>
    <p:extLst>
      <p:ext uri="{BB962C8B-B14F-4D97-AF65-F5344CB8AC3E}">
        <p14:creationId xmlns:p14="http://schemas.microsoft.com/office/powerpoint/2010/main" val="514325661"/>
      </p:ext>
    </p:extLst>
  </p:cSld>
  <p:clrMapOvr>
    <a:masterClrMapping/>
  </p:clrMapOvr>
  <p:transition spd="slow">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invGray">
          <a:xfrm>
            <a:off x="412325" y="647163"/>
            <a:ext cx="1274568" cy="1311128"/>
          </a:xfrm>
          <a:prstGeom prst="rect">
            <a:avLst/>
          </a:prstGeom>
        </p:spPr>
        <p:txBody>
          <a:bodyPr wrap="square">
            <a:spAutoFit/>
          </a:bodyPr>
          <a:lstStyle/>
          <a:p>
            <a:pPr marL="571500" lvl="0" indent="-571500">
              <a:lnSpc>
                <a:spcPct val="90000"/>
              </a:lnSpc>
              <a:spcBef>
                <a:spcPct val="20000"/>
              </a:spcBef>
              <a:buSzPct val="105000"/>
              <a:buBlip>
                <a:blip r:embed="rId3"/>
              </a:buBlip>
            </a:pPr>
            <a:r>
              <a:rPr lang="en-US" sz="8800" dirty="0" smtClean="0">
                <a:gradFill>
                  <a:gsLst>
                    <a:gs pos="1250">
                      <a:schemeClr val="tx1"/>
                    </a:gs>
                    <a:gs pos="100000">
                      <a:schemeClr val="tx1"/>
                    </a:gs>
                  </a:gsLst>
                  <a:lin ang="5400000" scaled="0"/>
                </a:gradFill>
                <a:latin typeface="+mj-lt"/>
              </a:rPr>
              <a:t> </a:t>
            </a:r>
            <a:endParaRPr lang="en-US" sz="8800" dirty="0">
              <a:gradFill>
                <a:gsLst>
                  <a:gs pos="1250">
                    <a:schemeClr val="tx1"/>
                  </a:gs>
                  <a:gs pos="100000">
                    <a:schemeClr val="tx1"/>
                  </a:gs>
                </a:gsLst>
                <a:lin ang="5400000" scaled="0"/>
              </a:gradFill>
              <a:latin typeface="+mj-lt"/>
            </a:endParaRPr>
          </a:p>
        </p:txBody>
      </p:sp>
      <p:sp useBgFill="1">
        <p:nvSpPr>
          <p:cNvPr id="11" name="Freeform 10"/>
          <p:cNvSpPr/>
          <p:nvPr/>
        </p:nvSpPr>
        <p:spPr bwMode="auto">
          <a:xfrm>
            <a:off x="5456" y="-21519"/>
            <a:ext cx="12436475" cy="6994525"/>
          </a:xfrm>
          <a:custGeom>
            <a:avLst/>
            <a:gdLst>
              <a:gd name="connsiteX0" fmla="*/ 0 w 12436475"/>
              <a:gd name="connsiteY0" fmla="*/ 0 h 6994525"/>
              <a:gd name="connsiteX1" fmla="*/ 274638 w 12436475"/>
              <a:gd name="connsiteY1" fmla="*/ 0 h 6994525"/>
              <a:gd name="connsiteX2" fmla="*/ 274638 w 12436475"/>
              <a:gd name="connsiteY2" fmla="*/ 6697663 h 6994525"/>
              <a:gd name="connsiteX3" fmla="*/ 12436475 w 12436475"/>
              <a:gd name="connsiteY3" fmla="*/ 6697663 h 6994525"/>
              <a:gd name="connsiteX4" fmla="*/ 12436475 w 12436475"/>
              <a:gd name="connsiteY4" fmla="*/ 6994525 h 6994525"/>
              <a:gd name="connsiteX5" fmla="*/ 274638 w 12436475"/>
              <a:gd name="connsiteY5" fmla="*/ 6994525 h 6994525"/>
              <a:gd name="connsiteX6" fmla="*/ 1 w 12436475"/>
              <a:gd name="connsiteY6" fmla="*/ 6994525 h 6994525"/>
              <a:gd name="connsiteX7" fmla="*/ 0 w 12436475"/>
              <a:gd name="connsiteY7" fmla="*/ 6994525 h 699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6994525">
                <a:moveTo>
                  <a:pt x="0" y="0"/>
                </a:moveTo>
                <a:lnTo>
                  <a:pt x="274638" y="0"/>
                </a:lnTo>
                <a:lnTo>
                  <a:pt x="274638" y="6697663"/>
                </a:lnTo>
                <a:lnTo>
                  <a:pt x="12436475" y="6697663"/>
                </a:lnTo>
                <a:lnTo>
                  <a:pt x="12436475" y="6994525"/>
                </a:lnTo>
                <a:lnTo>
                  <a:pt x="274638" y="6994525"/>
                </a:lnTo>
                <a:lnTo>
                  <a:pt x="1" y="6994525"/>
                </a:lnTo>
                <a:lnTo>
                  <a:pt x="0" y="6994525"/>
                </a:lnTo>
                <a:close/>
              </a:path>
            </a:pathLst>
          </a:cu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extBox 1"/>
          <p:cNvSpPr txBox="1"/>
          <p:nvPr/>
        </p:nvSpPr>
        <p:spPr>
          <a:xfrm>
            <a:off x="1493837" y="461185"/>
            <a:ext cx="8458200" cy="1846659"/>
          </a:xfrm>
          <a:prstGeom prst="rect">
            <a:avLst/>
          </a:prstGeom>
          <a:noFill/>
        </p:spPr>
        <p:txBody>
          <a:bodyPr wrap="square" lIns="182880" tIns="146304" rIns="182880" bIns="146304" rtlCol="0">
            <a:spAutoFit/>
          </a:bodyPr>
          <a:lstStyle/>
          <a:p>
            <a:pPr lvl="0">
              <a:lnSpc>
                <a:spcPct val="90000"/>
              </a:lnSpc>
              <a:spcBef>
                <a:spcPct val="20000"/>
              </a:spcBef>
              <a:buSzPct val="105000"/>
            </a:pPr>
            <a:r>
              <a:rPr lang="en-US" sz="4400" dirty="0">
                <a:gradFill>
                  <a:gsLst>
                    <a:gs pos="1250">
                      <a:schemeClr val="tx1"/>
                    </a:gs>
                    <a:gs pos="100000">
                      <a:schemeClr val="tx1"/>
                    </a:gs>
                  </a:gsLst>
                  <a:lin ang="5400000" scaled="0"/>
                </a:gradFill>
                <a:latin typeface="+mj-lt"/>
              </a:rPr>
              <a:t>Complete your </a:t>
            </a:r>
            <a:r>
              <a:rPr lang="en-US" sz="4400" dirty="0" smtClean="0">
                <a:gradFill>
                  <a:gsLst>
                    <a:gs pos="1250">
                      <a:schemeClr val="tx1"/>
                    </a:gs>
                    <a:gs pos="100000">
                      <a:schemeClr val="tx1"/>
                    </a:gs>
                  </a:gsLst>
                  <a:lin ang="5400000" scaled="0"/>
                </a:gradFill>
                <a:latin typeface="+mj-lt"/>
              </a:rPr>
              <a:t>session evaluation now </a:t>
            </a:r>
            <a:r>
              <a:rPr lang="en-US" sz="4400" dirty="0">
                <a:gradFill>
                  <a:gsLst>
                    <a:gs pos="1250">
                      <a:schemeClr val="tx1"/>
                    </a:gs>
                    <a:gs pos="100000">
                      <a:schemeClr val="tx1"/>
                    </a:gs>
                  </a:gsLst>
                  <a:lin ang="5400000" scaled="0"/>
                </a:gradFill>
                <a:latin typeface="+mj-lt"/>
              </a:rPr>
              <a:t>and </a:t>
            </a:r>
            <a:r>
              <a:rPr lang="en-US" sz="4400" dirty="0" smtClean="0">
                <a:gradFill>
                  <a:gsLst>
                    <a:gs pos="1250">
                      <a:schemeClr val="tx1"/>
                    </a:gs>
                    <a:gs pos="100000">
                      <a:schemeClr val="tx1"/>
                    </a:gs>
                  </a:gsLst>
                  <a:lin ang="5400000" scaled="0"/>
                </a:gradFill>
                <a:latin typeface="+mj-lt"/>
              </a:rPr>
              <a:t>be in to win!</a:t>
            </a:r>
            <a:endParaRPr lang="en-US" sz="4400" dirty="0">
              <a:gradFill>
                <a:gsLst>
                  <a:gs pos="1250">
                    <a:schemeClr val="tx1"/>
                  </a:gs>
                  <a:gs pos="100000">
                    <a:schemeClr val="tx1"/>
                  </a:gs>
                </a:gsLst>
                <a:lin ang="5400000" scaled="0"/>
              </a:gradFill>
              <a:latin typeface="+mj-lt"/>
            </a:endParaRPr>
          </a:p>
          <a:p>
            <a:pPr>
              <a:lnSpc>
                <a:spcPct val="90000"/>
              </a:lnSpc>
              <a:spcAft>
                <a:spcPts val="600"/>
              </a:spcAft>
            </a:pPr>
            <a:endParaRPr lang="en-NZ" sz="2400" dirty="0" err="1" smtClean="0">
              <a:gradFill>
                <a:gsLst>
                  <a:gs pos="2917">
                    <a:schemeClr val="tx1"/>
                  </a:gs>
                  <a:gs pos="30000">
                    <a:schemeClr val="tx1"/>
                  </a:gs>
                </a:gsLst>
                <a:lin ang="5400000" scaled="0"/>
              </a:gradFill>
              <a:latin typeface="+mj-lt"/>
            </a:endParaRPr>
          </a:p>
        </p:txBody>
      </p:sp>
      <p:pic>
        <p:nvPicPr>
          <p:cNvPr id="9" name="Picture 8"/>
          <p:cNvPicPr>
            <a:picLocks noChangeAspect="1"/>
          </p:cNvPicPr>
          <p:nvPr/>
        </p:nvPicPr>
        <p:blipFill>
          <a:blip r:embed="rId4"/>
          <a:stretch>
            <a:fillRect/>
          </a:stretch>
        </p:blipFill>
        <p:spPr>
          <a:xfrm>
            <a:off x="2007163" y="1897984"/>
            <a:ext cx="7431547" cy="4084329"/>
          </a:xfrm>
          <a:prstGeom prst="rect">
            <a:avLst/>
          </a:prstGeom>
          <a:effectLst>
            <a:glow rad="63500">
              <a:schemeClr val="tx1">
                <a:lumMod val="50000"/>
                <a:alpha val="40000"/>
              </a:schemeClr>
            </a:glow>
            <a:outerShdw blurRad="50800" dist="50800" dir="5400000" algn="ctr" rotWithShape="0">
              <a:schemeClr val="tx1">
                <a:lumMod val="50000"/>
              </a:scheme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01384">
            <a:off x="982129" y="3014758"/>
            <a:ext cx="2050070" cy="2050070"/>
          </a:xfrm>
          <a:prstGeom prst="rect">
            <a:avLst/>
          </a:prstGeom>
          <a:effectLst>
            <a:glow rad="50800">
              <a:schemeClr val="tx1">
                <a:lumMod val="85000"/>
                <a:alpha val="40000"/>
              </a:schemeClr>
            </a:glow>
          </a:effectLst>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21278506">
            <a:off x="4107579" y="4583464"/>
            <a:ext cx="3230004" cy="2265197"/>
          </a:xfrm>
          <a:prstGeom prst="rect">
            <a:avLst/>
          </a:prstGeom>
          <a:effectLst>
            <a:outerShdw blurRad="50800" dist="50800" dir="5400000" algn="ctr" rotWithShape="0">
              <a:schemeClr val="tx1">
                <a:lumMod val="50000"/>
              </a:schemeClr>
            </a:outerShdw>
          </a:effectLst>
        </p:spPr>
      </p:pic>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707808">
            <a:off x="8220421" y="3027652"/>
            <a:ext cx="2660322" cy="2660322"/>
          </a:xfrm>
          <a:prstGeom prst="rect">
            <a:avLst/>
          </a:prstGeom>
          <a:effectLst>
            <a:glow rad="63500">
              <a:schemeClr val="tx1">
                <a:lumMod val="50000"/>
                <a:alpha val="40000"/>
              </a:schemeClr>
            </a:glow>
            <a:outerShdw blurRad="50800" dist="50800" dir="5400000" algn="ctr" rotWithShape="0">
              <a:schemeClr val="tx1">
                <a:lumMod val="50000"/>
              </a:schemeClr>
            </a:outerShdw>
          </a:effectLst>
        </p:spPr>
      </p:pic>
    </p:spTree>
    <p:extLst>
      <p:ext uri="{BB962C8B-B14F-4D97-AF65-F5344CB8AC3E}">
        <p14:creationId xmlns:p14="http://schemas.microsoft.com/office/powerpoint/2010/main" val="273046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0-#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074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z="4800" dirty="0" smtClean="0"/>
              <a:t>Torment Your Colleagues with the</a:t>
            </a:r>
            <a:br>
              <a:rPr lang="en-NZ" sz="4800" dirty="0" smtClean="0"/>
            </a:br>
            <a:r>
              <a:rPr lang="en-NZ" sz="4800" dirty="0" smtClean="0"/>
              <a:t>“Roslyn” .NET Compiler Platform</a:t>
            </a:r>
            <a:endParaRPr lang="en-NZ" sz="4800" dirty="0"/>
          </a:p>
        </p:txBody>
      </p:sp>
      <p:sp>
        <p:nvSpPr>
          <p:cNvPr id="3" name="Text Placeholder 2"/>
          <p:cNvSpPr>
            <a:spLocks noGrp="1"/>
          </p:cNvSpPr>
          <p:nvPr>
            <p:ph type="body" sz="quarter" idx="12"/>
          </p:nvPr>
        </p:nvSpPr>
        <p:spPr/>
        <p:txBody>
          <a:bodyPr/>
          <a:lstStyle/>
          <a:p>
            <a:r>
              <a:rPr lang="en-NZ" dirty="0" smtClean="0"/>
              <a:t>Ivan Towlson</a:t>
            </a:r>
            <a:endParaRPr lang="en-NZ" dirty="0"/>
          </a:p>
        </p:txBody>
      </p:sp>
      <p:sp>
        <p:nvSpPr>
          <p:cNvPr id="4" name="Text Placeholder 3"/>
          <p:cNvSpPr>
            <a:spLocks noGrp="1"/>
          </p:cNvSpPr>
          <p:nvPr>
            <p:ph type="body" sz="quarter" idx="13"/>
          </p:nvPr>
        </p:nvSpPr>
        <p:spPr/>
        <p:txBody>
          <a:bodyPr/>
          <a:lstStyle/>
          <a:p>
            <a:r>
              <a:rPr lang="en-NZ" dirty="0" smtClean="0"/>
              <a:t>M385</a:t>
            </a:r>
            <a:endParaRPr lang="en-NZ" dirty="0"/>
          </a:p>
        </p:txBody>
      </p:sp>
    </p:spTree>
    <p:extLst>
      <p:ext uri="{BB962C8B-B14F-4D97-AF65-F5344CB8AC3E}">
        <p14:creationId xmlns:p14="http://schemas.microsoft.com/office/powerpoint/2010/main" val="34287212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a:p>
        </p:txBody>
      </p:sp>
      <p:sp>
        <p:nvSpPr>
          <p:cNvPr id="3" name="Content Placeholder 2"/>
          <p:cNvSpPr>
            <a:spLocks noGrp="1"/>
          </p:cNvSpPr>
          <p:nvPr>
            <p:ph sz="quarter" idx="10"/>
          </p:nvPr>
        </p:nvSpPr>
        <p:spPr/>
        <p:txBody>
          <a:bodyPr/>
          <a:lstStyle/>
          <a:p>
            <a:endParaRPr lang="en-NZ"/>
          </a:p>
        </p:txBody>
      </p:sp>
      <p:pic>
        <p:nvPicPr>
          <p:cNvPr id="4" name="Picture 3"/>
          <p:cNvPicPr>
            <a:picLocks noChangeAspect="1"/>
          </p:cNvPicPr>
          <p:nvPr/>
        </p:nvPicPr>
        <p:blipFill>
          <a:blip r:embed="rId2"/>
          <a:stretch>
            <a:fillRect/>
          </a:stretch>
        </p:blipFill>
        <p:spPr>
          <a:xfrm>
            <a:off x="1427162" y="220662"/>
            <a:ext cx="9582150" cy="6553200"/>
          </a:xfrm>
          <a:prstGeom prst="rect">
            <a:avLst/>
          </a:prstGeom>
        </p:spPr>
      </p:pic>
    </p:spTree>
    <p:extLst>
      <p:ext uri="{BB962C8B-B14F-4D97-AF65-F5344CB8AC3E}">
        <p14:creationId xmlns:p14="http://schemas.microsoft.com/office/powerpoint/2010/main" val="9275272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z="3600" dirty="0" smtClean="0"/>
              <a:t>Subject Your </a:t>
            </a:r>
            <a:r>
              <a:rPr lang="en-NZ" sz="3600" dirty="0" smtClean="0"/>
              <a:t>Colleagues to Your </a:t>
            </a:r>
            <a:r>
              <a:rPr lang="en-NZ" sz="3600" dirty="0" smtClean="0"/>
              <a:t>Bureaucratic Tyranny with the </a:t>
            </a:r>
            <a:r>
              <a:rPr lang="en-NZ" sz="3600" dirty="0" smtClean="0"/>
              <a:t>“Roslyn” .NET Compiler Platform</a:t>
            </a:r>
            <a:endParaRPr lang="en-NZ" sz="3600" dirty="0"/>
          </a:p>
        </p:txBody>
      </p:sp>
      <p:sp>
        <p:nvSpPr>
          <p:cNvPr id="3" name="Text Placeholder 2"/>
          <p:cNvSpPr>
            <a:spLocks noGrp="1"/>
          </p:cNvSpPr>
          <p:nvPr>
            <p:ph type="body" sz="quarter" idx="12"/>
          </p:nvPr>
        </p:nvSpPr>
        <p:spPr/>
        <p:txBody>
          <a:bodyPr/>
          <a:lstStyle/>
          <a:p>
            <a:r>
              <a:rPr lang="en-NZ" dirty="0" smtClean="0"/>
              <a:t>Ivan Towlson</a:t>
            </a:r>
            <a:endParaRPr lang="en-NZ" dirty="0"/>
          </a:p>
        </p:txBody>
      </p:sp>
      <p:sp>
        <p:nvSpPr>
          <p:cNvPr id="4" name="Text Placeholder 3"/>
          <p:cNvSpPr>
            <a:spLocks noGrp="1"/>
          </p:cNvSpPr>
          <p:nvPr>
            <p:ph type="body" sz="quarter" idx="13"/>
          </p:nvPr>
        </p:nvSpPr>
        <p:spPr/>
        <p:txBody>
          <a:bodyPr/>
          <a:lstStyle/>
          <a:p>
            <a:r>
              <a:rPr lang="en-NZ" dirty="0" smtClean="0"/>
              <a:t>M385</a:t>
            </a:r>
            <a:endParaRPr lang="en-NZ" dirty="0"/>
          </a:p>
        </p:txBody>
      </p:sp>
    </p:spTree>
    <p:extLst>
      <p:ext uri="{BB962C8B-B14F-4D97-AF65-F5344CB8AC3E}">
        <p14:creationId xmlns:p14="http://schemas.microsoft.com/office/powerpoint/2010/main" val="31772489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a:p>
        </p:txBody>
      </p:sp>
      <p:sp>
        <p:nvSpPr>
          <p:cNvPr id="3" name="Content Placeholder 2"/>
          <p:cNvSpPr>
            <a:spLocks noGrp="1"/>
          </p:cNvSpPr>
          <p:nvPr>
            <p:ph sz="quarter" idx="10"/>
          </p:nvPr>
        </p:nvSpPr>
        <p:spPr/>
        <p:txBody>
          <a:bodyPr/>
          <a:lstStyle/>
          <a:p>
            <a:endParaRPr lang="en-NZ"/>
          </a:p>
        </p:txBody>
      </p:sp>
      <p:pic>
        <p:nvPicPr>
          <p:cNvPr id="5" name="Picture 4"/>
          <p:cNvPicPr>
            <a:picLocks noChangeAspect="1"/>
          </p:cNvPicPr>
          <p:nvPr/>
        </p:nvPicPr>
        <p:blipFill>
          <a:blip r:embed="rId2"/>
          <a:stretch>
            <a:fillRect/>
          </a:stretch>
        </p:blipFill>
        <p:spPr>
          <a:xfrm>
            <a:off x="1427162" y="733449"/>
            <a:ext cx="9553575" cy="5572125"/>
          </a:xfrm>
          <a:prstGeom prst="rect">
            <a:avLst/>
          </a:prstGeom>
        </p:spPr>
      </p:pic>
    </p:spTree>
    <p:extLst>
      <p:ext uri="{BB962C8B-B14F-4D97-AF65-F5344CB8AC3E}">
        <p14:creationId xmlns:p14="http://schemas.microsoft.com/office/powerpoint/2010/main" val="399440328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z="3600" dirty="0" smtClean="0"/>
              <a:t>Make Your Colleagues Even More Awesome</a:t>
            </a:r>
            <a:br>
              <a:rPr lang="en-NZ" sz="3600" dirty="0" smtClean="0"/>
            </a:br>
            <a:r>
              <a:rPr lang="en-NZ" sz="3600" dirty="0" smtClean="0"/>
              <a:t>with the “Roslyn” .NET Compiler Platform</a:t>
            </a:r>
            <a:endParaRPr lang="en-NZ" sz="3600" dirty="0"/>
          </a:p>
        </p:txBody>
      </p:sp>
      <p:sp>
        <p:nvSpPr>
          <p:cNvPr id="3" name="Text Placeholder 2"/>
          <p:cNvSpPr>
            <a:spLocks noGrp="1"/>
          </p:cNvSpPr>
          <p:nvPr>
            <p:ph type="body" sz="quarter" idx="12"/>
          </p:nvPr>
        </p:nvSpPr>
        <p:spPr/>
        <p:txBody>
          <a:bodyPr/>
          <a:lstStyle/>
          <a:p>
            <a:r>
              <a:rPr lang="en-NZ" dirty="0" smtClean="0"/>
              <a:t>Ivan Towlson</a:t>
            </a:r>
            <a:endParaRPr lang="en-NZ" dirty="0"/>
          </a:p>
        </p:txBody>
      </p:sp>
      <p:sp>
        <p:nvSpPr>
          <p:cNvPr id="4" name="Text Placeholder 3"/>
          <p:cNvSpPr>
            <a:spLocks noGrp="1"/>
          </p:cNvSpPr>
          <p:nvPr>
            <p:ph type="body" sz="quarter" idx="13"/>
          </p:nvPr>
        </p:nvSpPr>
        <p:spPr/>
        <p:txBody>
          <a:bodyPr/>
          <a:lstStyle/>
          <a:p>
            <a:r>
              <a:rPr lang="en-NZ" dirty="0" smtClean="0"/>
              <a:t>M385</a:t>
            </a:r>
            <a:endParaRPr lang="en-NZ" dirty="0"/>
          </a:p>
        </p:txBody>
      </p:sp>
    </p:spTree>
    <p:extLst>
      <p:ext uri="{BB962C8B-B14F-4D97-AF65-F5344CB8AC3E}">
        <p14:creationId xmlns:p14="http://schemas.microsoft.com/office/powerpoint/2010/main" val="5607537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7" y="373062"/>
            <a:ext cx="11887200" cy="932563"/>
          </a:xfrm>
        </p:spPr>
        <p:txBody>
          <a:bodyPr/>
          <a:lstStyle/>
          <a:p>
            <a:r>
              <a:rPr lang="en-NZ" sz="5400" dirty="0" smtClean="0"/>
              <a:t>What is Roslyn?</a:t>
            </a:r>
            <a:endParaRPr lang="en-NZ" sz="5400" dirty="0"/>
          </a:p>
        </p:txBody>
      </p:sp>
      <p:sp>
        <p:nvSpPr>
          <p:cNvPr id="3" name="TextBox 2"/>
          <p:cNvSpPr txBox="1"/>
          <p:nvPr/>
        </p:nvSpPr>
        <p:spPr>
          <a:xfrm>
            <a:off x="279643" y="1305625"/>
            <a:ext cx="9926628" cy="3988784"/>
          </a:xfrm>
          <a:prstGeom prst="rect">
            <a:avLst/>
          </a:prstGeom>
          <a:noFill/>
        </p:spPr>
        <p:txBody>
          <a:bodyPr wrap="none" lIns="182880" tIns="146304" rIns="182880" bIns="146304" rtlCol="0">
            <a:spAutoFit/>
          </a:bodyPr>
          <a:lstStyle/>
          <a:p>
            <a:r>
              <a:rPr lang="en-NZ" sz="4000" dirty="0" smtClean="0">
                <a:latin typeface="+mj-lt"/>
              </a:rPr>
              <a:t>“The </a:t>
            </a:r>
            <a:r>
              <a:rPr lang="en-NZ" sz="4000" i="1" dirty="0" smtClean="0">
                <a:latin typeface="+mj-lt"/>
              </a:rPr>
              <a:t>Duke </a:t>
            </a:r>
            <a:r>
              <a:rPr lang="en-NZ" sz="4000" i="1" dirty="0" err="1" smtClean="0">
                <a:latin typeface="+mj-lt"/>
              </a:rPr>
              <a:t>Nukem</a:t>
            </a:r>
            <a:r>
              <a:rPr lang="en-NZ" sz="4000" i="1" dirty="0" smtClean="0">
                <a:latin typeface="+mj-lt"/>
              </a:rPr>
              <a:t> Forever</a:t>
            </a:r>
            <a:r>
              <a:rPr lang="en-NZ" sz="4000" dirty="0" smtClean="0">
                <a:latin typeface="+mj-lt"/>
              </a:rPr>
              <a:t> of compilers”</a:t>
            </a:r>
          </a:p>
          <a:p>
            <a:r>
              <a:rPr lang="en-NZ" sz="2000" dirty="0" smtClean="0">
                <a:hlinkClick r:id="rId2"/>
              </a:rPr>
              <a:t>https://twitter.com/jbogard/status/623150768728637445</a:t>
            </a:r>
            <a:endParaRPr lang="en-NZ" sz="2000" dirty="0" smtClean="0"/>
          </a:p>
          <a:p>
            <a:endParaRPr lang="en-NZ" sz="2000" dirty="0" smtClean="0"/>
          </a:p>
          <a:p>
            <a:r>
              <a:rPr lang="en-NZ" sz="4000" dirty="0" smtClean="0">
                <a:latin typeface="+mj-lt"/>
              </a:rPr>
              <a:t>Key milestones</a:t>
            </a:r>
          </a:p>
          <a:p>
            <a:r>
              <a:rPr lang="en-NZ" sz="2000" dirty="0" smtClean="0">
                <a:gradFill>
                  <a:gsLst>
                    <a:gs pos="2917">
                      <a:schemeClr val="tx1"/>
                    </a:gs>
                    <a:gs pos="30000">
                      <a:schemeClr val="tx1"/>
                    </a:gs>
                  </a:gsLst>
                  <a:lin ang="5400000" scaled="0"/>
                </a:gradFill>
              </a:rPr>
              <a:t>1842 Roslyn project founded by Ada Lovelace</a:t>
            </a:r>
          </a:p>
          <a:p>
            <a:r>
              <a:rPr lang="en-NZ" sz="2000" dirty="0" smtClean="0">
                <a:gradFill>
                  <a:gsLst>
                    <a:gs pos="2917">
                      <a:schemeClr val="tx1"/>
                    </a:gs>
                    <a:gs pos="30000">
                      <a:schemeClr val="tx1"/>
                    </a:gs>
                  </a:gsLst>
                  <a:lin ang="5400000" scaled="0"/>
                </a:gradFill>
              </a:rPr>
              <a:t>1895 Roslyn team announces plans to re-target to Hollerith tabulating machine</a:t>
            </a:r>
          </a:p>
          <a:p>
            <a:r>
              <a:rPr lang="en-NZ" sz="2000" dirty="0" smtClean="0">
                <a:gradFill>
                  <a:gsLst>
                    <a:gs pos="2917">
                      <a:schemeClr val="tx1"/>
                    </a:gs>
                    <a:gs pos="30000">
                      <a:schemeClr val="tx1"/>
                    </a:gs>
                  </a:gsLst>
                  <a:lin ang="5400000" scaled="0"/>
                </a:gradFill>
              </a:rPr>
              <a:t>1936 Alan Turing proves Halting Problem “will Roslyn project ever halt?” undecidable</a:t>
            </a:r>
          </a:p>
          <a:p>
            <a:r>
              <a:rPr lang="en-NZ" sz="2000" dirty="0" smtClean="0">
                <a:gradFill>
                  <a:gsLst>
                    <a:gs pos="2917">
                      <a:schemeClr val="tx1"/>
                    </a:gs>
                    <a:gs pos="30000">
                      <a:schemeClr val="tx1"/>
                    </a:gs>
                  </a:gsLst>
                  <a:lin ang="5400000" scaled="0"/>
                </a:gradFill>
              </a:rPr>
              <a:t>1958 Acrimonious split leads to Roslyn forking into Lisp and ALGOL</a:t>
            </a:r>
          </a:p>
          <a:p>
            <a:r>
              <a:rPr lang="en-NZ" sz="2000" dirty="0" smtClean="0">
                <a:gradFill>
                  <a:gsLst>
                    <a:gs pos="2917">
                      <a:schemeClr val="tx1"/>
                    </a:gs>
                    <a:gs pos="30000">
                      <a:schemeClr val="tx1"/>
                    </a:gs>
                  </a:gsLst>
                  <a:lin ang="5400000" scaled="0"/>
                </a:gradFill>
              </a:rPr>
              <a:t>1975 Bill Gates reads about Altair 8800, founds “Micro-Soft” to port Roslyn for it</a:t>
            </a:r>
          </a:p>
          <a:p>
            <a:r>
              <a:rPr lang="en-NZ" sz="2000" dirty="0" smtClean="0">
                <a:gradFill>
                  <a:gsLst>
                    <a:gs pos="2917">
                      <a:schemeClr val="tx1"/>
                    </a:gs>
                    <a:gs pos="30000">
                      <a:schemeClr val="tx1"/>
                    </a:gs>
                  </a:gsLst>
                  <a:lin ang="5400000" scaled="0"/>
                </a:gradFill>
              </a:rPr>
              <a:t>2015 Roslyn ships</a:t>
            </a:r>
          </a:p>
        </p:txBody>
      </p:sp>
    </p:spTree>
    <p:extLst>
      <p:ext uri="{BB962C8B-B14F-4D97-AF65-F5344CB8AC3E}">
        <p14:creationId xmlns:p14="http://schemas.microsoft.com/office/powerpoint/2010/main" val="115711456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7" y="373062"/>
            <a:ext cx="11887200" cy="932563"/>
          </a:xfrm>
        </p:spPr>
        <p:txBody>
          <a:bodyPr/>
          <a:lstStyle/>
          <a:p>
            <a:r>
              <a:rPr lang="en-NZ" sz="5400" dirty="0" smtClean="0"/>
              <a:t>What is Roslyn?</a:t>
            </a:r>
            <a:endParaRPr lang="en-NZ" sz="5400" dirty="0"/>
          </a:p>
        </p:txBody>
      </p:sp>
      <p:sp>
        <p:nvSpPr>
          <p:cNvPr id="3" name="TextBox 2"/>
          <p:cNvSpPr txBox="1"/>
          <p:nvPr/>
        </p:nvSpPr>
        <p:spPr>
          <a:xfrm>
            <a:off x="279643" y="1305625"/>
            <a:ext cx="6988131" cy="4235006"/>
          </a:xfrm>
          <a:prstGeom prst="rect">
            <a:avLst/>
          </a:prstGeom>
          <a:noFill/>
        </p:spPr>
        <p:txBody>
          <a:bodyPr wrap="none" lIns="182880" tIns="146304" rIns="182880" bIns="146304" rtlCol="0">
            <a:spAutoFit/>
          </a:bodyPr>
          <a:lstStyle/>
          <a:p>
            <a:r>
              <a:rPr lang="en-NZ" sz="4000" dirty="0" smtClean="0">
                <a:latin typeface="+mj-lt"/>
              </a:rPr>
              <a:t>C# and Visual Basic compilers</a:t>
            </a:r>
          </a:p>
          <a:p>
            <a:endParaRPr lang="en-NZ" sz="2000" dirty="0" smtClean="0"/>
          </a:p>
          <a:p>
            <a:r>
              <a:rPr lang="en-NZ" sz="4000" dirty="0" smtClean="0">
                <a:latin typeface="+mj-lt"/>
              </a:rPr>
              <a:t>Syntax trees for code</a:t>
            </a:r>
          </a:p>
          <a:p>
            <a:r>
              <a:rPr lang="en-NZ" sz="2000" dirty="0" smtClean="0"/>
              <a:t>…even invalid code!</a:t>
            </a:r>
          </a:p>
          <a:p>
            <a:endParaRPr lang="en-NZ" dirty="0" smtClean="0"/>
          </a:p>
          <a:p>
            <a:r>
              <a:rPr lang="en-NZ" sz="4000" dirty="0" smtClean="0">
                <a:latin typeface="+mj-lt"/>
              </a:rPr>
              <a:t>Semantic model</a:t>
            </a:r>
          </a:p>
          <a:p>
            <a:pPr lvl="0"/>
            <a:endParaRPr lang="en-NZ" dirty="0" smtClean="0">
              <a:solidFill>
                <a:srgbClr val="FFFFFF"/>
              </a:solidFill>
            </a:endParaRPr>
          </a:p>
          <a:p>
            <a:pPr lvl="0"/>
            <a:r>
              <a:rPr lang="en-NZ" sz="4000" dirty="0" smtClean="0">
                <a:solidFill>
                  <a:srgbClr val="FFFFFF"/>
                </a:solidFill>
                <a:latin typeface="Segoe UI Light"/>
              </a:rPr>
              <a:t>Visual Studio editor integration</a:t>
            </a:r>
          </a:p>
          <a:p>
            <a:r>
              <a:rPr lang="en-NZ" sz="2000" dirty="0" smtClean="0">
                <a:gradFill>
                  <a:gsLst>
                    <a:gs pos="2917">
                      <a:schemeClr val="tx1"/>
                    </a:gs>
                    <a:gs pos="30000">
                      <a:schemeClr val="tx1"/>
                    </a:gs>
                  </a:gsLst>
                  <a:lin ang="5400000" scaled="0"/>
                </a:gradFill>
              </a:rPr>
              <a:t>But you don’t have to be in Visual Studio to use Roslyn</a:t>
            </a:r>
          </a:p>
        </p:txBody>
      </p:sp>
    </p:spTree>
    <p:extLst>
      <p:ext uri="{BB962C8B-B14F-4D97-AF65-F5344CB8AC3E}">
        <p14:creationId xmlns:p14="http://schemas.microsoft.com/office/powerpoint/2010/main" val="1600082504"/>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7" y="373062"/>
            <a:ext cx="11887200" cy="932563"/>
          </a:xfrm>
        </p:spPr>
        <p:txBody>
          <a:bodyPr/>
          <a:lstStyle/>
          <a:p>
            <a:r>
              <a:rPr lang="en-NZ" sz="5400" dirty="0" smtClean="0"/>
              <a:t>What is Roslyn?</a:t>
            </a:r>
            <a:endParaRPr lang="en-NZ" sz="5400" dirty="0"/>
          </a:p>
        </p:txBody>
      </p:sp>
      <p:sp>
        <p:nvSpPr>
          <p:cNvPr id="3" name="TextBox 2"/>
          <p:cNvSpPr txBox="1"/>
          <p:nvPr/>
        </p:nvSpPr>
        <p:spPr>
          <a:xfrm>
            <a:off x="279643" y="1305625"/>
            <a:ext cx="7845674" cy="4604337"/>
          </a:xfrm>
          <a:prstGeom prst="rect">
            <a:avLst/>
          </a:prstGeom>
          <a:noFill/>
        </p:spPr>
        <p:txBody>
          <a:bodyPr wrap="none" lIns="182880" tIns="146304" rIns="182880" bIns="146304" rtlCol="0">
            <a:spAutoFit/>
          </a:bodyPr>
          <a:lstStyle/>
          <a:p>
            <a:r>
              <a:rPr lang="en-NZ" sz="4000" dirty="0" smtClean="0">
                <a:latin typeface="+mj-lt"/>
              </a:rPr>
              <a:t>Not just a compiler, but a platform</a:t>
            </a:r>
          </a:p>
          <a:p>
            <a:r>
              <a:rPr lang="en-NZ" sz="2000" dirty="0" smtClean="0"/>
              <a:t>Static analysis</a:t>
            </a:r>
          </a:p>
          <a:p>
            <a:r>
              <a:rPr lang="en-NZ" sz="2000" dirty="0">
                <a:gradFill>
                  <a:gsLst>
                    <a:gs pos="2917">
                      <a:schemeClr val="tx1"/>
                    </a:gs>
                    <a:gs pos="30000">
                      <a:schemeClr val="tx1"/>
                    </a:gs>
                  </a:gsLst>
                  <a:lin ang="5400000" scaled="0"/>
                </a:gradFill>
              </a:rPr>
              <a:t>Fixing coding errors</a:t>
            </a:r>
          </a:p>
          <a:p>
            <a:r>
              <a:rPr lang="en-NZ" sz="2000" dirty="0" smtClean="0">
                <a:gradFill>
                  <a:gsLst>
                    <a:gs pos="2917">
                      <a:schemeClr val="tx1"/>
                    </a:gs>
                    <a:gs pos="30000">
                      <a:schemeClr val="tx1"/>
                    </a:gs>
                  </a:gsLst>
                  <a:lin ang="5400000" scaled="0"/>
                </a:gradFill>
              </a:rPr>
              <a:t>Refactoring</a:t>
            </a:r>
          </a:p>
          <a:p>
            <a:r>
              <a:rPr lang="en-NZ" sz="2000" dirty="0" smtClean="0">
                <a:gradFill>
                  <a:gsLst>
                    <a:gs pos="2917">
                      <a:schemeClr val="tx1"/>
                    </a:gs>
                    <a:gs pos="30000">
                      <a:schemeClr val="tx1"/>
                    </a:gs>
                  </a:gsLst>
                  <a:lin ang="5400000" scaled="0"/>
                </a:gradFill>
              </a:rPr>
              <a:t>Style guides</a:t>
            </a:r>
          </a:p>
          <a:p>
            <a:r>
              <a:rPr lang="en-NZ" sz="2000" dirty="0" smtClean="0">
                <a:gradFill>
                  <a:gsLst>
                    <a:gs pos="2917">
                      <a:schemeClr val="tx1"/>
                    </a:gs>
                    <a:gs pos="30000">
                      <a:schemeClr val="tx1"/>
                    </a:gs>
                  </a:gsLst>
                  <a:lin ang="5400000" scaled="0"/>
                </a:gradFill>
              </a:rPr>
              <a:t>Code generation / </a:t>
            </a:r>
            <a:r>
              <a:rPr lang="en-NZ" sz="2000" dirty="0" err="1" smtClean="0">
                <a:gradFill>
                  <a:gsLst>
                    <a:gs pos="2917">
                      <a:schemeClr val="tx1"/>
                    </a:gs>
                    <a:gs pos="30000">
                      <a:schemeClr val="tx1"/>
                    </a:gs>
                  </a:gsLst>
                  <a:lin ang="5400000" scaled="0"/>
                </a:gradFill>
              </a:rPr>
              <a:t>preprocessing</a:t>
            </a:r>
            <a:endParaRPr lang="en-NZ" sz="2000" dirty="0" smtClean="0">
              <a:gradFill>
                <a:gsLst>
                  <a:gs pos="2917">
                    <a:schemeClr val="tx1"/>
                  </a:gs>
                  <a:gs pos="30000">
                    <a:schemeClr val="tx1"/>
                  </a:gs>
                </a:gsLst>
                <a:lin ang="5400000" scaled="0"/>
              </a:gradFill>
            </a:endParaRPr>
          </a:p>
          <a:p>
            <a:r>
              <a:rPr lang="en-NZ" sz="2000" dirty="0" smtClean="0">
                <a:gradFill>
                  <a:gsLst>
                    <a:gs pos="2917">
                      <a:schemeClr val="tx1"/>
                    </a:gs>
                    <a:gs pos="30000">
                      <a:schemeClr val="tx1"/>
                    </a:gs>
                  </a:gsLst>
                  <a:lin ang="5400000" scaled="0"/>
                </a:gradFill>
              </a:rPr>
              <a:t>Scripting / REPL</a:t>
            </a:r>
          </a:p>
          <a:p>
            <a:r>
              <a:rPr lang="en-NZ" sz="2000" dirty="0" smtClean="0">
                <a:gradFill>
                  <a:gsLst>
                    <a:gs pos="2917">
                      <a:schemeClr val="tx1"/>
                    </a:gs>
                    <a:gs pos="30000">
                      <a:schemeClr val="tx1"/>
                    </a:gs>
                  </a:gsLst>
                  <a:lin ang="5400000" scaled="0"/>
                </a:gradFill>
              </a:rPr>
              <a:t>Code metrics</a:t>
            </a:r>
          </a:p>
          <a:p>
            <a:r>
              <a:rPr lang="en-NZ" sz="2000" dirty="0" smtClean="0">
                <a:gradFill>
                  <a:gsLst>
                    <a:gs pos="2917">
                      <a:schemeClr val="tx1"/>
                    </a:gs>
                    <a:gs pos="30000">
                      <a:schemeClr val="tx1"/>
                    </a:gs>
                  </a:gsLst>
                  <a:lin ang="5400000" scaled="0"/>
                </a:gradFill>
              </a:rPr>
              <a:t>Documentation</a:t>
            </a:r>
          </a:p>
          <a:p>
            <a:endParaRPr lang="en-NZ" sz="2000" dirty="0" smtClean="0">
              <a:gradFill>
                <a:gsLst>
                  <a:gs pos="2917">
                    <a:schemeClr val="tx1"/>
                  </a:gs>
                  <a:gs pos="30000">
                    <a:schemeClr val="tx1"/>
                  </a:gs>
                </a:gsLst>
                <a:lin ang="5400000" scaled="0"/>
              </a:gradFill>
            </a:endParaRPr>
          </a:p>
          <a:p>
            <a:pPr lvl="0"/>
            <a:r>
              <a:rPr lang="en-NZ" sz="4000" dirty="0" smtClean="0">
                <a:solidFill>
                  <a:srgbClr val="FFFFFF"/>
                </a:solidFill>
                <a:latin typeface="Segoe UI Light"/>
              </a:rPr>
              <a:t>Lowering the barrier to entry</a:t>
            </a:r>
          </a:p>
          <a:p>
            <a:r>
              <a:rPr lang="en-NZ" sz="2000" dirty="0" smtClean="0">
                <a:gradFill>
                  <a:gsLst>
                    <a:gs pos="2917">
                      <a:schemeClr val="tx1"/>
                    </a:gs>
                    <a:gs pos="30000">
                      <a:schemeClr val="tx1"/>
                    </a:gs>
                  </a:gsLst>
                  <a:lin ang="5400000" scaled="0"/>
                </a:gradFill>
              </a:rPr>
              <a:t>Making it easier to create your own tools to reflect your own team</a:t>
            </a:r>
          </a:p>
        </p:txBody>
      </p:sp>
    </p:spTree>
    <p:extLst>
      <p:ext uri="{BB962C8B-B14F-4D97-AF65-F5344CB8AC3E}">
        <p14:creationId xmlns:p14="http://schemas.microsoft.com/office/powerpoint/2010/main" val="2060069455"/>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610_Microsoft_Ignite_Keynote_Template">
  <a:themeElements>
    <a:clrScheme name="Ignite - Breakout - Gray Back">
      <a:dk1>
        <a:srgbClr val="000000"/>
      </a:dk1>
      <a:lt1>
        <a:srgbClr val="FFFFFF"/>
      </a:lt1>
      <a:dk2>
        <a:srgbClr val="505050"/>
      </a:dk2>
      <a:lt2>
        <a:srgbClr val="47D8FF"/>
      </a:lt2>
      <a:accent1>
        <a:srgbClr val="0078D7"/>
      </a:accent1>
      <a:accent2>
        <a:srgbClr val="5C2D91"/>
      </a:accent2>
      <a:accent3>
        <a:srgbClr val="B4009E"/>
      </a:accent3>
      <a:accent4>
        <a:srgbClr val="00BCF2"/>
      </a:accent4>
      <a:accent5>
        <a:srgbClr val="BAD80A"/>
      </a:accent5>
      <a:accent6>
        <a:srgbClr val="FF8C00"/>
      </a:accent6>
      <a:hlink>
        <a:srgbClr val="47D8FF"/>
      </a:hlink>
      <a:folHlink>
        <a:srgbClr val="47D8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398" fontAlgn="base">
          <a:spcBef>
            <a:spcPct val="0"/>
          </a:spcBef>
          <a:spcAft>
            <a:spcPct val="0"/>
          </a:spcAft>
          <a:defRPr sz="2000" dirty="0">
            <a:gradFill>
              <a:gsLst>
                <a:gs pos="16814">
                  <a:srgbClr val="FFFFFF"/>
                </a:gs>
                <a:gs pos="46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5_Breakout_Template_v02.potx" id="{DA6A3121-A306-4E81-BF43-CBCE095D8B76}" vid="{C3266B5A-74AF-44F8-8FA8-F258E4A695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ignitenz-2015-speakertemplate</Template>
  <TotalTime>0</TotalTime>
  <Words>723</Words>
  <Application>Microsoft Office PowerPoint</Application>
  <PresentationFormat>Custom</PresentationFormat>
  <Paragraphs>110</Paragraphs>
  <Slides>19</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Consolas</vt:lpstr>
      <vt:lpstr>Segoe UI</vt:lpstr>
      <vt:lpstr>Segoe UI Light</vt:lpstr>
      <vt:lpstr>Segoe UI Semibold</vt:lpstr>
      <vt:lpstr>Wingdings</vt:lpstr>
      <vt:lpstr>5-30610_Microsoft_Ignite_Keynote_Template</vt:lpstr>
      <vt:lpstr>PowerPoint Presentation</vt:lpstr>
      <vt:lpstr>Torment Your Colleagues with the “Roslyn” .NET Compiler Platform</vt:lpstr>
      <vt:lpstr>PowerPoint Presentation</vt:lpstr>
      <vt:lpstr>Subject Your Colleagues to Your Bureaucratic Tyranny with the “Roslyn” .NET Compiler Platform</vt:lpstr>
      <vt:lpstr>PowerPoint Presentation</vt:lpstr>
      <vt:lpstr>Make Your Colleagues Even More Awesome with the “Roslyn” .NET Compiler Platform</vt:lpstr>
      <vt:lpstr>What is Roslyn?</vt:lpstr>
      <vt:lpstr>What is Roslyn?</vt:lpstr>
      <vt:lpstr>What is Roslyn?</vt:lpstr>
      <vt:lpstr>What is Roslyn?</vt:lpstr>
      <vt:lpstr>PowerPoint Presentation</vt:lpstr>
      <vt:lpstr>PowerPoint Presentation</vt:lpstr>
      <vt:lpstr>PowerPoint Presentation</vt:lpstr>
      <vt:lpstr>Tools and resources</vt:lpstr>
      <vt:lpstr>Thanks!</vt:lpstr>
      <vt:lpstr>Related Ignite NZ Sessions</vt:lpstr>
      <vt:lpstr>Resources</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2015-07-14T22:12:59Z</dcterms:created>
  <dcterms:modified xsi:type="dcterms:W3CDTF">2015-08-31T22:40:19Z</dcterms:modified>
</cp:coreProperties>
</file>