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67" r:id="rId5"/>
    <p:sldId id="259" r:id="rId6"/>
    <p:sldId id="262" r:id="rId7"/>
    <p:sldId id="281" r:id="rId8"/>
    <p:sldId id="283" r:id="rId9"/>
    <p:sldId id="268" r:id="rId10"/>
    <p:sldId id="263" r:id="rId11"/>
    <p:sldId id="269" r:id="rId12"/>
    <p:sldId id="278" r:id="rId13"/>
    <p:sldId id="270" r:id="rId14"/>
    <p:sldId id="271" r:id="rId15"/>
    <p:sldId id="272" r:id="rId16"/>
    <p:sldId id="273" r:id="rId17"/>
    <p:sldId id="274" r:id="rId18"/>
    <p:sldId id="280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892319-42F1-4EBC-8D2C-8E13D045420D}">
          <p14:sldIdLst>
            <p14:sldId id="257"/>
            <p14:sldId id="258"/>
            <p14:sldId id="261"/>
            <p14:sldId id="267"/>
            <p14:sldId id="259"/>
            <p14:sldId id="262"/>
            <p14:sldId id="281"/>
          </p14:sldIdLst>
        </p14:section>
        <p14:section name="Appendix" id="{CFF6AADD-E653-4DC0-A949-AA9154247D32}">
          <p14:sldIdLst>
            <p14:sldId id="283"/>
            <p14:sldId id="268"/>
            <p14:sldId id="263"/>
            <p14:sldId id="269"/>
            <p14:sldId id="278"/>
            <p14:sldId id="270"/>
            <p14:sldId id="271"/>
            <p14:sldId id="272"/>
            <p14:sldId id="273"/>
            <p14:sldId id="274"/>
            <p14:sldId id="280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120" autoAdjust="0"/>
  </p:normalViewPr>
  <p:slideViewPr>
    <p:cSldViewPr snapToGrid="0">
      <p:cViewPr varScale="1">
        <p:scale>
          <a:sx n="66" d="100"/>
          <a:sy n="66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0A3BB-B9BA-4058-8CC5-928B7F50EA7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C9E36-060A-448E-8069-176B8A45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9E36-060A-448E-8069-176B8A45E0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3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9E36-060A-448E-8069-176B8A45E0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nfusion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file:///C:\Users\cbroo\Desktop\EmailSig\Infusion_logo_email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steamblog/2017/01/17/power-bi-reports-in-sql-server-reporting-services-january-2017-technical-preview-now-available/" TargetMode="External"/><Relationship Id="rId2" Type="http://schemas.openxmlformats.org/officeDocument/2006/relationships/hyperlink" Target="https://msdn.microsoft.com/en-us/library/ms17043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.microsoft.com/fwlink/?linkid=839351" TargetMode="External"/><Relationship Id="rId4" Type="http://schemas.openxmlformats.org/officeDocument/2006/relationships/hyperlink" Target="https://portal.azure.com/#create/reportingservices.technical-previewpre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create/reportingservices.technical-previewpreview" TargetMode="External"/><Relationship Id="rId2" Type="http://schemas.openxmlformats.org/officeDocument/2006/relationships/hyperlink" Target="https://msdn.microsoft.com/en-us/library/ms17043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38156"/>
            <a:ext cx="10018713" cy="1752599"/>
          </a:xfrm>
        </p:spPr>
        <p:txBody>
          <a:bodyPr/>
          <a:lstStyle/>
          <a:p>
            <a:r>
              <a:rPr lang="en-US" dirty="0"/>
              <a:t>On Premises Power BI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367276" y="5169503"/>
            <a:ext cx="2307265" cy="1200329"/>
            <a:chOff x="9367276" y="5169503"/>
            <a:chExt cx="2307265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9367276" y="5169503"/>
              <a:ext cx="2307265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Dan O’Dea</a:t>
              </a:r>
            </a:p>
            <a:p>
              <a:r>
                <a:rPr lang="en-US" dirty="0"/>
                <a:t>Sr. Consultant</a:t>
              </a:r>
            </a:p>
            <a:p>
              <a:endParaRPr lang="en-US" dirty="0"/>
            </a:p>
            <a:p>
              <a:r>
                <a:rPr lang="en-US" dirty="0"/>
                <a:t>Feb 22, 2017</a:t>
              </a:r>
            </a:p>
          </p:txBody>
        </p:sp>
        <p:pic>
          <p:nvPicPr>
            <p:cNvPr id="4" name="Picture 3" descr="Infusion">
              <a:hlinkClick r:id="rId2"/>
            </p:cNvPr>
            <p:cNvPicPr/>
            <p:nvPr/>
          </p:nvPicPr>
          <p:blipFill>
            <a:blip r:embed="rId3"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178" y="5769663"/>
              <a:ext cx="1143000" cy="228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2397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51" y="1773223"/>
            <a:ext cx="3112083" cy="1654920"/>
          </a:xfrm>
          <a:prstGeom prst="rect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484307" y="478469"/>
            <a:ext cx="10018713" cy="116958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Launch Power BI Desktop</a:t>
            </a:r>
          </a:p>
          <a:p>
            <a:pPr lvl="2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00" y="3842725"/>
            <a:ext cx="4200525" cy="239077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 rot="10800000" flipV="1">
            <a:off x="5592729" y="2347384"/>
            <a:ext cx="6687878" cy="895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Installs alongside existing Power BI installation</a:t>
            </a:r>
          </a:p>
          <a:p>
            <a:pPr lvl="1"/>
            <a:r>
              <a:rPr lang="en-US" sz="2400" dirty="0"/>
              <a:t>SSRS appended to name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796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47681"/>
            <a:ext cx="10018713" cy="1144904"/>
          </a:xfrm>
        </p:spPr>
        <p:txBody>
          <a:bodyPr>
            <a:normAutofit/>
          </a:bodyPr>
          <a:lstStyle/>
          <a:p>
            <a:r>
              <a:rPr lang="en-US" dirty="0"/>
              <a:t>Select and configure a data source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72" y="1041214"/>
            <a:ext cx="6297856" cy="565729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67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47681"/>
            <a:ext cx="10018713" cy="11449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Enter server name and database</a:t>
            </a:r>
          </a:p>
          <a:p>
            <a:r>
              <a:rPr lang="en-US" dirty="0"/>
              <a:t>Select “Connect live”.  “Import” will not work.</a:t>
            </a:r>
          </a:p>
          <a:p>
            <a:r>
              <a:rPr lang="en-US" dirty="0"/>
              <a:t>Select data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27" y="1824055"/>
            <a:ext cx="6819900" cy="3181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77" y="3990162"/>
            <a:ext cx="3634049" cy="2030486"/>
          </a:xfrm>
          <a:prstGeom prst="rect">
            <a:avLst/>
          </a:prstGeom>
          <a:ln w="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4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8284"/>
            <a:ext cx="10018713" cy="1144904"/>
          </a:xfrm>
        </p:spPr>
        <p:txBody>
          <a:bodyPr>
            <a:normAutofit/>
          </a:bodyPr>
          <a:lstStyle/>
          <a:p>
            <a:r>
              <a:rPr lang="en-US" dirty="0"/>
              <a:t>Create Report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836630"/>
            <a:ext cx="7891085" cy="51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6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58314"/>
            <a:ext cx="10018713" cy="1144904"/>
          </a:xfrm>
        </p:spPr>
        <p:txBody>
          <a:bodyPr>
            <a:normAutofit/>
          </a:bodyPr>
          <a:lstStyle/>
          <a:p>
            <a:r>
              <a:rPr lang="en-US" dirty="0"/>
              <a:t>Save report to Reporting Services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08" y="1609282"/>
            <a:ext cx="46005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3" y="1609282"/>
            <a:ext cx="501534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3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58314"/>
            <a:ext cx="10018713" cy="1144904"/>
          </a:xfrm>
        </p:spPr>
        <p:txBody>
          <a:bodyPr>
            <a:normAutofit/>
          </a:bodyPr>
          <a:lstStyle/>
          <a:p>
            <a:r>
              <a:rPr lang="en-US" dirty="0"/>
              <a:t>Browser report in Reporting Services web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295400"/>
            <a:ext cx="8601075" cy="426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15" y="3869055"/>
            <a:ext cx="5314950" cy="2800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63500" dir="138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50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1856"/>
            <a:ext cx="10018713" cy="726207"/>
          </a:xfrm>
        </p:spPr>
        <p:txBody>
          <a:bodyPr>
            <a:normAutofit/>
          </a:bodyPr>
          <a:lstStyle/>
          <a:p>
            <a:r>
              <a:rPr lang="en-US" dirty="0"/>
              <a:t>Explore options for managing reports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926140"/>
            <a:ext cx="6543675" cy="504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29" y="1165024"/>
            <a:ext cx="6338223" cy="556858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26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3762"/>
            <a:ext cx="10018713" cy="981388"/>
          </a:xfrm>
        </p:spPr>
        <p:txBody>
          <a:bodyPr>
            <a:normAutofit/>
          </a:bodyPr>
          <a:lstStyle/>
          <a:p>
            <a:r>
              <a:rPr lang="en-US" dirty="0"/>
              <a:t>Security can be managed different levels</a:t>
            </a:r>
          </a:p>
          <a:p>
            <a:pPr lvl="1"/>
            <a:r>
              <a:rPr lang="en-US" dirty="0"/>
              <a:t>Site, Folder, Report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50" y="1558389"/>
            <a:ext cx="3629025" cy="1485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53" y="2575182"/>
            <a:ext cx="3762375" cy="18859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6" y="3648738"/>
            <a:ext cx="3733800" cy="17621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59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3782"/>
            <a:ext cx="10018713" cy="981388"/>
          </a:xfrm>
        </p:spPr>
        <p:txBody>
          <a:bodyPr>
            <a:normAutofit/>
          </a:bodyPr>
          <a:lstStyle/>
          <a:p>
            <a:r>
              <a:rPr lang="en-US" dirty="0"/>
              <a:t>Data source can be changed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509712"/>
            <a:ext cx="6629400" cy="3838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80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58315"/>
            <a:ext cx="10018713" cy="841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Edit existing report saved to Reporting Services web portal</a:t>
            </a:r>
          </a:p>
          <a:p>
            <a:r>
              <a:rPr lang="en-US" dirty="0"/>
              <a:t>Open report from Power BI Desktop or launch from web portal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80" y="1737360"/>
            <a:ext cx="4105754" cy="2257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742" y="1737360"/>
            <a:ext cx="4257675" cy="4086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/>
          <p:cNvSpPr/>
          <p:nvPr/>
        </p:nvSpPr>
        <p:spPr>
          <a:xfrm rot="16200000">
            <a:off x="3874770" y="3223260"/>
            <a:ext cx="365760" cy="32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10800000">
            <a:off x="10693875" y="4028997"/>
            <a:ext cx="365760" cy="32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80010"/>
            <a:ext cx="10018713" cy="948690"/>
          </a:xfrm>
        </p:spPr>
        <p:txBody>
          <a:bodyPr>
            <a:normAutofit/>
          </a:bodyPr>
          <a:lstStyle/>
          <a:p>
            <a:r>
              <a:rPr lang="en-US" dirty="0"/>
              <a:t>Power BI - 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-80010"/>
            <a:ext cx="10018713" cy="6857999"/>
          </a:xfrm>
        </p:spPr>
        <p:txBody>
          <a:bodyPr>
            <a:normAutofit/>
          </a:bodyPr>
          <a:lstStyle/>
          <a:p>
            <a:r>
              <a:rPr lang="en-US" dirty="0"/>
              <a:t>Business analytics service provided by Microsoft</a:t>
            </a:r>
          </a:p>
          <a:p>
            <a:r>
              <a:rPr lang="en-US" dirty="0"/>
              <a:t>Allows for self-service business intelligence</a:t>
            </a:r>
          </a:p>
          <a:p>
            <a:r>
              <a:rPr lang="en-US" dirty="0"/>
              <a:t>Power BI Desktop</a:t>
            </a:r>
          </a:p>
          <a:p>
            <a:r>
              <a:rPr lang="en-US" dirty="0"/>
              <a:t>Consume data from cloud and third party services as well as on </a:t>
            </a:r>
            <a:r>
              <a:rPr lang="en-US" dirty="0" err="1"/>
              <a:t>prem</a:t>
            </a:r>
            <a:r>
              <a:rPr lang="en-US" dirty="0"/>
              <a:t> data sources.</a:t>
            </a:r>
          </a:p>
          <a:p>
            <a:pPr lvl="1"/>
            <a:r>
              <a:rPr lang="en-US" dirty="0"/>
              <a:t>Azure</a:t>
            </a:r>
          </a:p>
          <a:p>
            <a:pPr lvl="1"/>
            <a:r>
              <a:rPr lang="en-US" dirty="0"/>
              <a:t>Amazon Redshift data connector</a:t>
            </a:r>
          </a:p>
          <a:p>
            <a:pPr lvl="1"/>
            <a:r>
              <a:rPr lang="en-US" dirty="0"/>
              <a:t>Onsite via Power BI gateways</a:t>
            </a:r>
          </a:p>
          <a:p>
            <a:r>
              <a:rPr lang="en-US" dirty="0"/>
              <a:t>Publish Powerbi.com or Office 365 SharePoint online</a:t>
            </a:r>
          </a:p>
        </p:txBody>
      </p:sp>
    </p:spTree>
    <p:extLst>
      <p:ext uri="{BB962C8B-B14F-4D97-AF65-F5344CB8AC3E}">
        <p14:creationId xmlns:p14="http://schemas.microsoft.com/office/powerpoint/2010/main" val="148579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392428"/>
            <a:ext cx="10018713" cy="1752599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370" y="815251"/>
            <a:ext cx="10018713" cy="570250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What's new in Reporting Services</a:t>
            </a:r>
          </a:p>
          <a:p>
            <a:pPr lvl="1"/>
            <a:r>
              <a:rPr lang="en-US" u="sng" dirty="0">
                <a:hlinkClick r:id="rId2"/>
              </a:rPr>
              <a:t>https://msdn.microsoft.com/en-us/library/ms170438.aspx</a:t>
            </a:r>
            <a:endParaRPr lang="en-US" dirty="0"/>
          </a:p>
          <a:p>
            <a:r>
              <a:rPr lang="en-US" dirty="0"/>
              <a:t>SSRS Team Blog announcing Tech Preview</a:t>
            </a:r>
          </a:p>
          <a:p>
            <a:pPr lvl="1"/>
            <a:r>
              <a:rPr lang="en-US" dirty="0">
                <a:hlinkClick r:id="rId3"/>
              </a:rPr>
              <a:t>https://blogs.msdn.microsoft.com/sqlrsteamblog/2017/01/17/power-bi-reports-in-sql-server-reporting-services-january-2017-technical-preview-now-available/</a:t>
            </a:r>
            <a:endParaRPr lang="en-US" dirty="0"/>
          </a:p>
          <a:p>
            <a:r>
              <a:rPr lang="en-US" dirty="0"/>
              <a:t>Pre-configured Azure VM </a:t>
            </a:r>
          </a:p>
          <a:p>
            <a:pPr lvl="1"/>
            <a:r>
              <a:rPr lang="en-US" dirty="0">
                <a:hlinkClick r:id="rId4"/>
              </a:rPr>
              <a:t>https://portal.azure.com/#create/reportingservices.technical-previewpreview</a:t>
            </a:r>
            <a:endParaRPr lang="en-US" dirty="0"/>
          </a:p>
          <a:p>
            <a:r>
              <a:rPr lang="en-US" dirty="0"/>
              <a:t>Download Technical Preview</a:t>
            </a:r>
          </a:p>
          <a:p>
            <a:pPr lvl="1"/>
            <a:r>
              <a:rPr lang="en-US" dirty="0">
                <a:hlinkClick r:id="rId5"/>
              </a:rPr>
              <a:t>https://go.microsoft.com/fwlink/?linkid=839351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71450"/>
            <a:ext cx="10018713" cy="1752599"/>
          </a:xfrm>
        </p:spPr>
        <p:txBody>
          <a:bodyPr/>
          <a:lstStyle/>
          <a:p>
            <a:r>
              <a:rPr lang="en-US" dirty="0"/>
              <a:t>Case for On Premises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74554"/>
            <a:ext cx="10018713" cy="4693920"/>
          </a:xfrm>
        </p:spPr>
        <p:txBody>
          <a:bodyPr>
            <a:normAutofit/>
          </a:bodyPr>
          <a:lstStyle/>
          <a:p>
            <a:r>
              <a:rPr lang="en-US" dirty="0"/>
              <a:t>Cloud Readiness</a:t>
            </a:r>
          </a:p>
          <a:p>
            <a:r>
              <a:rPr lang="en-US" dirty="0"/>
              <a:t>Corporate IT policy, no data in cloud </a:t>
            </a:r>
          </a:p>
          <a:p>
            <a:r>
              <a:rPr lang="en-US" dirty="0"/>
              <a:t>Cloud IT governance strategy, executive sponsorship</a:t>
            </a:r>
          </a:p>
          <a:p>
            <a:r>
              <a:rPr lang="en-US" dirty="0"/>
              <a:t>Corporate culture, apprehension to the cloud</a:t>
            </a:r>
          </a:p>
          <a:p>
            <a:r>
              <a:rPr lang="en-US" dirty="0"/>
              <a:t>Control, own and manage infrastructure</a:t>
            </a:r>
          </a:p>
          <a:p>
            <a:r>
              <a:rPr lang="en-US" dirty="0"/>
              <a:t>Ensure regulatory compliance, sensitive data where it should not belong </a:t>
            </a:r>
          </a:p>
          <a:p>
            <a:r>
              <a:rPr lang="en-US" dirty="0"/>
              <a:t>Ethical handling of information / HIPAA, etc.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59" y="121095"/>
            <a:ext cx="10018713" cy="1041281"/>
          </a:xfrm>
        </p:spPr>
        <p:txBody>
          <a:bodyPr/>
          <a:lstStyle/>
          <a:p>
            <a:r>
              <a:rPr lang="en-US" dirty="0"/>
              <a:t>Organizations Desire an On Premises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371" y="1034820"/>
            <a:ext cx="10018713" cy="6412620"/>
          </a:xfrm>
        </p:spPr>
        <p:txBody>
          <a:bodyPr>
            <a:normAutofit/>
          </a:bodyPr>
          <a:lstStyle/>
          <a:p>
            <a:r>
              <a:rPr lang="en-US" dirty="0"/>
              <a:t>High priority on Microsoft BI roadmap</a:t>
            </a:r>
          </a:p>
          <a:p>
            <a:r>
              <a:rPr lang="en-US" dirty="0"/>
              <a:t>SQL Server </a:t>
            </a:r>
            <a:r>
              <a:rPr lang="en-US" dirty="0" err="1"/>
              <a:t>vNext</a:t>
            </a:r>
            <a:endParaRPr lang="en-US" dirty="0"/>
          </a:p>
          <a:p>
            <a:r>
              <a:rPr lang="en-US" dirty="0"/>
              <a:t>Publish and consume on-</a:t>
            </a:r>
            <a:r>
              <a:rPr lang="en-US" dirty="0" err="1"/>
              <a:t>prem</a:t>
            </a:r>
            <a:endParaRPr lang="en-US" dirty="0"/>
          </a:p>
          <a:p>
            <a:r>
              <a:rPr lang="en-US" dirty="0"/>
              <a:t>Expected GA in mid-2017</a:t>
            </a:r>
          </a:p>
          <a:p>
            <a:r>
              <a:rPr lang="en-US" dirty="0"/>
              <a:t>Technical Preview</a:t>
            </a:r>
          </a:p>
          <a:p>
            <a:pPr lvl="1"/>
            <a:r>
              <a:rPr lang="en-US" dirty="0"/>
              <a:t>January 2017 Technical Preview – available as download</a:t>
            </a:r>
          </a:p>
          <a:p>
            <a:pPr lvl="2"/>
            <a:r>
              <a:rPr lang="en-US" dirty="0"/>
              <a:t>Power BI reports in SQL Server Reporting Services</a:t>
            </a:r>
          </a:p>
          <a:p>
            <a:pPr lvl="2"/>
            <a:r>
              <a:rPr lang="en-US" dirty="0"/>
              <a:t>Power BI desktop</a:t>
            </a:r>
          </a:p>
          <a:p>
            <a:pPr lvl="1"/>
            <a:r>
              <a:rPr lang="en-US" dirty="0"/>
              <a:t>Also, pre-configured Azure VM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2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289" y="121095"/>
            <a:ext cx="10018713" cy="1041281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Reports in</a:t>
            </a:r>
            <a:br>
              <a:rPr lang="en-US" dirty="0"/>
            </a:br>
            <a:r>
              <a:rPr lang="en-US" dirty="0"/>
              <a:t>SQL Server Reporting Services (SSRS)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289" y="1864125"/>
            <a:ext cx="10018713" cy="4924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Host Power BI reports within SSRS</a:t>
            </a:r>
          </a:p>
          <a:p>
            <a:r>
              <a:rPr lang="en-US" dirty="0"/>
              <a:t>Reporting Services web portal replaces Report Manager</a:t>
            </a:r>
          </a:p>
          <a:p>
            <a:r>
              <a:rPr lang="en-US" dirty="0"/>
              <a:t>Reports must be created with Power BI Desktop (no browser-based app)*</a:t>
            </a:r>
          </a:p>
          <a:p>
            <a:r>
              <a:rPr lang="en-US" dirty="0"/>
              <a:t>Only live connections to SSAS (tabular or multidimensional)*</a:t>
            </a:r>
          </a:p>
          <a:p>
            <a:r>
              <a:rPr lang="en-US" dirty="0"/>
              <a:t>No support for custom visuals*</a:t>
            </a:r>
          </a:p>
          <a:p>
            <a:r>
              <a:rPr lang="en-US" dirty="0"/>
              <a:t>No support for R visuals*</a:t>
            </a:r>
          </a:p>
          <a:p>
            <a:r>
              <a:rPr lang="en-US" dirty="0"/>
              <a:t>More information:</a:t>
            </a:r>
          </a:p>
          <a:p>
            <a:pPr lvl="1"/>
            <a:r>
              <a:rPr lang="en-US" dirty="0"/>
              <a:t>Tech preview download and what’s new</a:t>
            </a:r>
          </a:p>
          <a:p>
            <a:pPr lvl="2"/>
            <a:r>
              <a:rPr lang="en-US" dirty="0">
                <a:hlinkClick r:id="rId2"/>
              </a:rPr>
              <a:t>https://msdn.microsoft.com/en-us/library/ms170438.aspx</a:t>
            </a:r>
            <a:endParaRPr lang="en-US" dirty="0"/>
          </a:p>
          <a:p>
            <a:pPr lvl="1"/>
            <a:r>
              <a:rPr lang="en-US" dirty="0"/>
              <a:t>Pre-configured Azure VM </a:t>
            </a:r>
          </a:p>
          <a:p>
            <a:pPr lvl="2"/>
            <a:r>
              <a:rPr lang="en-US" dirty="0">
                <a:hlinkClick r:id="rId3"/>
              </a:rPr>
              <a:t>https://portal.azure.com/#create/reportingservices.technical-previewpreview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/>
              <a:t>* as of January 2017 tech 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399" y="4602619"/>
            <a:ext cx="1537855" cy="4540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169" y="3826609"/>
            <a:ext cx="1970664" cy="5657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009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71450"/>
            <a:ext cx="10018713" cy="137540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330" y="527685"/>
            <a:ext cx="10018713" cy="2032636"/>
          </a:xfrm>
        </p:spPr>
        <p:txBody>
          <a:bodyPr/>
          <a:lstStyle/>
          <a:p>
            <a:r>
              <a:rPr lang="en-US" dirty="0"/>
              <a:t>Power BI reports in SQL Server Reporting Services: Technical Preview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02" y="1544003"/>
            <a:ext cx="5503730" cy="5107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07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1943100"/>
            <a:ext cx="10018713" cy="175259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7111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1943100"/>
            <a:ext cx="10018713" cy="1752599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8542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90524"/>
            <a:ext cx="10018713" cy="1375409"/>
          </a:xfrm>
        </p:spPr>
        <p:txBody>
          <a:bodyPr/>
          <a:lstStyle/>
          <a:p>
            <a:r>
              <a:rPr lang="en-US" dirty="0"/>
              <a:t>Download and Install Preview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6220" y="582930"/>
            <a:ext cx="478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https://go.microsoft.com/fwlink/?linkid=839351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4" y="1064895"/>
            <a:ext cx="8658225" cy="57816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45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614</TotalTime>
  <Words>324</Words>
  <Application>Microsoft Office PowerPoint</Application>
  <PresentationFormat>Widescreen</PresentationFormat>
  <Paragraphs>83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On Premises Power BI</vt:lpstr>
      <vt:lpstr>Power BI - Quick Overview</vt:lpstr>
      <vt:lpstr>Case for On Premises</vt:lpstr>
      <vt:lpstr>Organizations Desire an On Premises Option</vt:lpstr>
      <vt:lpstr>Power BI Reports in SQL Server Reporting Services (SSRS)</vt:lpstr>
      <vt:lpstr>Demo</vt:lpstr>
      <vt:lpstr>Questions?</vt:lpstr>
      <vt:lpstr>Appendix</vt:lpstr>
      <vt:lpstr>Download and Install Preview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O'Dea</dc:creator>
  <cp:lastModifiedBy>Dan O'Dea</cp:lastModifiedBy>
  <cp:revision>196</cp:revision>
  <dcterms:created xsi:type="dcterms:W3CDTF">2017-01-22T14:27:27Z</dcterms:created>
  <dcterms:modified xsi:type="dcterms:W3CDTF">2017-02-23T14:38:50Z</dcterms:modified>
</cp:coreProperties>
</file>