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82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7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49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6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9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9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6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538DC3-E780-4360-BB8D-C02D6F344C9F}" type="datetimeFigureOut">
              <a:rPr lang="ru-RU" smtClean="0"/>
              <a:t>ср 29.01.20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E93753BC-7EE6-43BF-AB77-4FABD7D13A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515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2B550-7256-4A55-B112-DFD7E9F0E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ira'"/>
                <a:ea typeface="Fira Code" panose="020B0809050000020004" pitchFamily="49" charset="0"/>
              </a:rPr>
              <a:t>Разработка</a:t>
            </a:r>
            <a:br>
              <a:rPr lang="en-US" dirty="0">
                <a:latin typeface="Fira'"/>
                <a:ea typeface="Fira Code" panose="020B0809050000020004" pitchFamily="49" charset="0"/>
              </a:rPr>
            </a:br>
            <a:r>
              <a:rPr lang="ru-RU" dirty="0">
                <a:latin typeface="Fira'"/>
                <a:ea typeface="Fira Code" panose="020B0809050000020004" pitchFamily="49" charset="0"/>
              </a:rPr>
              <a:t>веб-приложения электронной коммерции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6B46C2-5400-4F6B-B0C1-017E68751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Выполнил студент группы ПР-455</a:t>
            </a:r>
            <a:endParaRPr lang="en-US" dirty="0">
              <a:solidFill>
                <a:schemeClr val="tx1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ru-RU" dirty="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Малых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6014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4363A-01B0-4ED2-85B4-441FEBD0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Fira'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AAAF8-FDA0-40B4-B50D-9FD8A96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800" dirty="0">
              <a:latin typeface="Fira'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Fira'"/>
              </a:rPr>
              <a:t> 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Популярность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Удобство использования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Постоянная доступность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Автоматизация</a:t>
            </a:r>
            <a:endParaRPr lang="ru-RU" sz="2600" dirty="0">
              <a:solidFill>
                <a:schemeClr val="tx1">
                  <a:lumMod val="95000"/>
                </a:schemeClr>
              </a:solidFill>
              <a:latin typeface="Fira'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sz="26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Стоимость содержания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Fira'"/>
            </a:endParaRPr>
          </a:p>
        </p:txBody>
      </p:sp>
    </p:spTree>
    <p:extLst>
      <p:ext uri="{BB962C8B-B14F-4D97-AF65-F5344CB8AC3E}">
        <p14:creationId xmlns:p14="http://schemas.microsoft.com/office/powerpoint/2010/main" val="237533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6CAEB-37FD-4703-A27A-E93CE941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Fira'"/>
              </a:rPr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CB155-5974-4798-81DC-695ECB2A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200" dirty="0">
              <a:latin typeface="Fira'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latin typeface="Fira'"/>
              </a:rPr>
              <a:t> 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Управление списком товаров и категориями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Управление статусами заказов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Формирование заказов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Оплата покупок в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PayPal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Печать квитанций</a:t>
            </a:r>
          </a:p>
        </p:txBody>
      </p:sp>
    </p:spTree>
    <p:extLst>
      <p:ext uri="{BB962C8B-B14F-4D97-AF65-F5344CB8AC3E}">
        <p14:creationId xmlns:p14="http://schemas.microsoft.com/office/powerpoint/2010/main" val="4602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A7445-A875-443B-961F-ADB6C998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Fira'"/>
              </a:rPr>
              <a:t>Используемое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A8C5E-897D-45E0-8E45-270AE409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Fira'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Fira'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Visual Studio Code – 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редактор кода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Git – 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система управления версиями</a:t>
            </a:r>
            <a:r>
              <a:rPr lang="en-US" sz="26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MySQL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–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СУБД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phpMyAdmin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– веб-интерфейс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MySQL</a:t>
            </a: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Fira'"/>
              </a:rPr>
              <a:t> </a:t>
            </a:r>
            <a:endParaRPr lang="en-US" sz="2600" dirty="0">
              <a:solidFill>
                <a:schemeClr val="tx1">
                  <a:lumMod val="95000"/>
                </a:schemeClr>
              </a:solidFill>
              <a:latin typeface="Fira'"/>
            </a:endParaRPr>
          </a:p>
        </p:txBody>
      </p:sp>
    </p:spTree>
    <p:extLst>
      <p:ext uri="{BB962C8B-B14F-4D97-AF65-F5344CB8AC3E}">
        <p14:creationId xmlns:p14="http://schemas.microsoft.com/office/powerpoint/2010/main" val="212952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9C843-7736-457E-8135-0EBF9529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ira'"/>
              </a:rPr>
              <a:t>ER-</a:t>
            </a:r>
            <a:r>
              <a:rPr lang="ru-RU" sz="5400" dirty="0">
                <a:latin typeface="Fira'"/>
              </a:rPr>
              <a:t>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2B9D8C-AA3B-4BEC-A032-EDBF0F11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63" y="1828800"/>
            <a:ext cx="6310521" cy="4518456"/>
          </a:xfrm>
        </p:spPr>
      </p:pic>
    </p:spTree>
    <p:extLst>
      <p:ext uri="{BB962C8B-B14F-4D97-AF65-F5344CB8AC3E}">
        <p14:creationId xmlns:p14="http://schemas.microsoft.com/office/powerpoint/2010/main" val="76268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AF02B-C127-4138-A900-A0A86A4F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5660A-93C8-44E2-8F02-B88AD563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>
                <a:latin typeface="Fira'"/>
              </a:rPr>
              <a:t>Спасибо за внимание!</a:t>
            </a:r>
            <a:endParaRPr lang="en-US" sz="5400" dirty="0">
              <a:latin typeface="Fira'"/>
            </a:endParaRPr>
          </a:p>
          <a:p>
            <a:pPr marL="0" indent="0" algn="ctr">
              <a:buNone/>
            </a:pPr>
            <a:endParaRPr lang="en-US" sz="5400" dirty="0">
              <a:latin typeface="Fira'"/>
            </a:endParaRPr>
          </a:p>
          <a:p>
            <a:pPr marL="0" indent="0" algn="ctr">
              <a:buNone/>
            </a:pPr>
            <a:r>
              <a:rPr lang="en-US" sz="2800" dirty="0">
                <a:latin typeface="Fira'"/>
              </a:rPr>
              <a:t>darket-shop.ru</a:t>
            </a:r>
          </a:p>
          <a:p>
            <a:pPr marL="0" indent="0" algn="ctr">
              <a:buNone/>
            </a:pPr>
            <a:r>
              <a:rPr lang="en-US" sz="2800" dirty="0">
                <a:latin typeface="Fira'"/>
              </a:rPr>
              <a:t>github.com/</a:t>
            </a:r>
            <a:r>
              <a:rPr lang="en-US" sz="2800" dirty="0" err="1">
                <a:latin typeface="Fira'"/>
              </a:rPr>
              <a:t>Infvmous</a:t>
            </a:r>
            <a:r>
              <a:rPr lang="en-US" sz="2800" dirty="0">
                <a:latin typeface="Fira'"/>
              </a:rPr>
              <a:t>/</a:t>
            </a:r>
            <a:r>
              <a:rPr lang="en-US" sz="2800" dirty="0" err="1">
                <a:latin typeface="Fira'"/>
              </a:rPr>
              <a:t>darket</a:t>
            </a:r>
            <a:endParaRPr lang="en-US" sz="2800" dirty="0">
              <a:latin typeface="Fira'"/>
            </a:endParaRPr>
          </a:p>
          <a:p>
            <a:pPr marL="0" indent="0" algn="ctr">
              <a:buNone/>
            </a:pPr>
            <a:endParaRPr lang="ru-RU" sz="2800" dirty="0">
              <a:latin typeface="Fira'"/>
            </a:endParaRPr>
          </a:p>
        </p:txBody>
      </p:sp>
    </p:spTree>
    <p:extLst>
      <p:ext uri="{BB962C8B-B14F-4D97-AF65-F5344CB8AC3E}">
        <p14:creationId xmlns:p14="http://schemas.microsoft.com/office/powerpoint/2010/main" val="44523159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24</TotalTime>
  <Words>88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Century Schoolbook</vt:lpstr>
      <vt:lpstr>Fira'</vt:lpstr>
      <vt:lpstr>Fira Code</vt:lpstr>
      <vt:lpstr>Wingdings</vt:lpstr>
      <vt:lpstr>Wingdings 2</vt:lpstr>
      <vt:lpstr>Вид</vt:lpstr>
      <vt:lpstr>Разработка веб-приложения электронной коммерции</vt:lpstr>
      <vt:lpstr>Актуальность темы</vt:lpstr>
      <vt:lpstr>Функционал</vt:lpstr>
      <vt:lpstr>Используемое ПО</vt:lpstr>
      <vt:lpstr>ER-модель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электронной коммерции</dc:title>
  <dc:creator>Alex</dc:creator>
  <cp:lastModifiedBy>Alex</cp:lastModifiedBy>
  <cp:revision>3</cp:revision>
  <dcterms:created xsi:type="dcterms:W3CDTF">2020-01-29T01:10:39Z</dcterms:created>
  <dcterms:modified xsi:type="dcterms:W3CDTF">2020-01-29T01:35:14Z</dcterms:modified>
</cp:coreProperties>
</file>