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0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7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19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6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5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2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A6D3E1-D52C-4059-97BD-DF2CE8C54B8C}" type="datetimeFigureOut">
              <a:rPr lang="ru-RU" smtClean="0"/>
              <a:t>пн 22.06.20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365377-1800-4A48-8B9C-BED46E3292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3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413F5-780B-41BA-B1CF-B325CE34A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веб-приложения «Интернет-магазин»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B07AC-C3E5-44B8-9E84-4251C2951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4 курса</a:t>
            </a:r>
            <a:br>
              <a:rPr lang="ru-RU" dirty="0"/>
            </a:br>
            <a:r>
              <a:rPr lang="ru-RU" dirty="0"/>
              <a:t>группы ПР-455</a:t>
            </a:r>
            <a:br>
              <a:rPr lang="ru-RU" dirty="0"/>
            </a:br>
            <a:r>
              <a:rPr lang="ru-RU" dirty="0"/>
              <a:t>Малых А.В.</a:t>
            </a:r>
          </a:p>
        </p:txBody>
      </p:sp>
    </p:spTree>
    <p:extLst>
      <p:ext uri="{BB962C8B-B14F-4D97-AF65-F5344CB8AC3E}">
        <p14:creationId xmlns:p14="http://schemas.microsoft.com/office/powerpoint/2010/main" val="317197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EFD0-B8AC-4383-8AAE-30211AF0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649E5-9631-428D-96E9-127EE32D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Стоимость содержания</a:t>
            </a:r>
          </a:p>
          <a:p>
            <a:r>
              <a:rPr lang="ru-RU" sz="2500" dirty="0"/>
              <a:t>Нет привязки к месту</a:t>
            </a:r>
          </a:p>
          <a:p>
            <a:r>
              <a:rPr lang="ru-RU" sz="2500" dirty="0"/>
              <a:t>Постоянная доступность</a:t>
            </a:r>
          </a:p>
          <a:p>
            <a:r>
              <a:rPr lang="ru-RU" sz="2500" dirty="0"/>
              <a:t>Охват аудитории</a:t>
            </a:r>
          </a:p>
          <a:p>
            <a:r>
              <a:rPr lang="ru-RU" sz="2500" dirty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32142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3E83E-2262-4C7D-8E53-2AC152E8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678C3-3497-42F4-BDDB-65AE83AB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HTML</a:t>
            </a:r>
          </a:p>
          <a:p>
            <a:r>
              <a:rPr lang="en-US" sz="2500" dirty="0"/>
              <a:t>CSS</a:t>
            </a:r>
          </a:p>
          <a:p>
            <a:r>
              <a:rPr lang="en-US" sz="2500" dirty="0"/>
              <a:t>jQuery</a:t>
            </a:r>
          </a:p>
          <a:p>
            <a:r>
              <a:rPr lang="en-US" sz="2500" dirty="0"/>
              <a:t>PHP</a:t>
            </a:r>
          </a:p>
          <a:p>
            <a:r>
              <a:rPr lang="en-US" sz="2500" dirty="0"/>
              <a:t>Python 3</a:t>
            </a:r>
          </a:p>
          <a:p>
            <a:r>
              <a:rPr lang="en-US" sz="2500" dirty="0"/>
              <a:t>Selenium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9297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2E853-E0C4-463B-8865-DB35D793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Входные данные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291E6F1-A6B0-4343-88E6-CF27D5E5A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45090"/>
            <a:ext cx="7731125" cy="28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6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10D9B-F8FA-4BE7-99FD-C8126F42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D7FB43-57DE-4D81-9DE2-34B18158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14" y="681974"/>
            <a:ext cx="8041572" cy="54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413F5-780B-41BA-B1CF-B325CE34A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веб-приложения «Интернет-магазин»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CB07AC-C3E5-44B8-9E84-4251C2951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4 курса</a:t>
            </a:r>
            <a:br>
              <a:rPr lang="ru-RU" dirty="0"/>
            </a:br>
            <a:r>
              <a:rPr lang="ru-RU" dirty="0"/>
              <a:t>группы ПР-455</a:t>
            </a:r>
            <a:br>
              <a:rPr lang="ru-RU" dirty="0"/>
            </a:br>
            <a:r>
              <a:rPr lang="ru-RU" dirty="0"/>
              <a:t>Малых А.В.</a:t>
            </a:r>
          </a:p>
        </p:txBody>
      </p:sp>
    </p:spTree>
    <p:extLst>
      <p:ext uri="{BB962C8B-B14F-4D97-AF65-F5344CB8AC3E}">
        <p14:creationId xmlns:p14="http://schemas.microsoft.com/office/powerpoint/2010/main" val="238203055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37</TotalTime>
  <Words>59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Посылка</vt:lpstr>
      <vt:lpstr>Разработка веб-приложения «Интернет-магазин»</vt:lpstr>
      <vt:lpstr>Актуальность</vt:lpstr>
      <vt:lpstr>Инструменты</vt:lpstr>
      <vt:lpstr>Входные данные</vt:lpstr>
      <vt:lpstr>ERD</vt:lpstr>
      <vt:lpstr>Разработка веб-приложения «Интернет-магазин»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«Интернет-магазин»</dc:title>
  <dc:creator>Alex</dc:creator>
  <cp:lastModifiedBy>Alex</cp:lastModifiedBy>
  <cp:revision>5</cp:revision>
  <dcterms:created xsi:type="dcterms:W3CDTF">2020-06-21T16:50:15Z</dcterms:created>
  <dcterms:modified xsi:type="dcterms:W3CDTF">2020-06-22T03:46:47Z</dcterms:modified>
</cp:coreProperties>
</file>