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 id="2147483714" r:id="rId2"/>
  </p:sldMasterIdLst>
  <p:notesMasterIdLst>
    <p:notesMasterId r:id="rId15"/>
  </p:notesMasterIdLst>
  <p:sldIdLst>
    <p:sldId id="299" r:id="rId3"/>
    <p:sldId id="300" r:id="rId4"/>
    <p:sldId id="301" r:id="rId5"/>
    <p:sldId id="275" r:id="rId6"/>
    <p:sldId id="302" r:id="rId7"/>
    <p:sldId id="303" r:id="rId8"/>
    <p:sldId id="306" r:id="rId9"/>
    <p:sldId id="307" r:id="rId10"/>
    <p:sldId id="304" r:id="rId11"/>
    <p:sldId id="305" r:id="rId12"/>
    <p:sldId id="308" r:id="rId13"/>
    <p:sldId id="309" r:id="rId14"/>
  </p:sldIdLst>
  <p:sldSz cx="9144000" cy="5143500" type="screen16x9"/>
  <p:notesSz cx="6858000" cy="9144000"/>
  <p:embeddedFontLst>
    <p:embeddedFont>
      <p:font typeface="Barlow Semi Condensed" panose="00000506000000000000" pitchFamily="2" charset="0"/>
      <p:regular r:id="rId16"/>
      <p:bold r:id="rId17"/>
      <p:italic r:id="rId18"/>
      <p:boldItalic r:id="rId19"/>
    </p:embeddedFont>
    <p:embeddedFont>
      <p:font typeface="Barlow Semi Condensed Medium" panose="00000606000000000000" pitchFamily="2" charset="0"/>
      <p:regular r:id="rId20"/>
      <p:italic r:id="rId21"/>
    </p:embeddedFont>
    <p:embeddedFont>
      <p:font typeface="Cambria Math" panose="02040503050406030204" pitchFamily="18" charset="0"/>
      <p:regular r:id="rId22"/>
    </p:embeddedFont>
    <p:embeddedFont>
      <p:font typeface="Centaur" panose="02030504050205020304" pitchFamily="18" charset="0"/>
      <p:regular r:id="rId23"/>
    </p:embeddedFont>
    <p:embeddedFont>
      <p:font typeface="Fjalla One" panose="02000506040000020004" pitchFamily="2" charset="0"/>
      <p:regular r:id="rId24"/>
    </p:embeddedFont>
    <p:embeddedFont>
      <p:font typeface="Gabriola" panose="04040605051002020D02" pitchFamily="82" charset="0"/>
      <p:regular r:id="rId25"/>
    </p:embeddedFont>
    <p:embeddedFont>
      <p:font typeface="Georgia" panose="02040502050405020303" pitchFamily="18" charset="0"/>
      <p:regular r:id="rId26"/>
      <p:bold r:id="rId27"/>
      <p:italic r:id="rId28"/>
      <p:boldItalic r:id="rId29"/>
    </p:embeddedFont>
    <p:embeddedFont>
      <p:font typeface="Imprint MT Shadow" panose="04020605060303030202" pitchFamily="82" charset="0"/>
      <p:regular r:id="rId30"/>
    </p:embeddedFont>
    <p:embeddedFont>
      <p:font typeface="Roboto Condensed Light" panose="02000000000000000000" pitchFamily="2" charset="0"/>
      <p:regular r:id="rId31"/>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D4E3A3-9162-4707-818B-E14E3AEFA254}">
  <a:tblStyle styleId="{37D4E3A3-9162-4707-818B-E14E3AEFA25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186" autoAdjust="0"/>
  </p:normalViewPr>
  <p:slideViewPr>
    <p:cSldViewPr snapToGrid="0">
      <p:cViewPr varScale="1">
        <p:scale>
          <a:sx n="89" d="100"/>
          <a:sy n="89" d="100"/>
        </p:scale>
        <p:origin x="84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font" Target="fonts/font17.fntdata"/><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s-ES"/>
              <a:t>Haga clic para modificar el estilo de título del patrón</a:t>
            </a:r>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r>
              <a:rPr lang="es-ES"/>
              <a:t>Haga clic para modificar el estilo de subtítulo del patrón</a:t>
            </a:r>
            <a:endParaRPr/>
          </a:p>
        </p:txBody>
      </p:sp>
      <p:grpSp>
        <p:nvGrpSpPr>
          <p:cNvPr id="50" name="Google Shape;50;p3"/>
          <p:cNvGrpSpPr/>
          <p:nvPr/>
        </p:nvGrpSpPr>
        <p:grpSpPr>
          <a:xfrm>
            <a:off x="432851"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318087367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r>
              <a:rPr lang="es-ES"/>
              <a:t>Haga clic para modificar el estilo de título del patrón</a:t>
            </a:r>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r>
              <a:rPr lang="es-ES"/>
              <a:t>Haga clic para modificar el estilo de subtítulo del patrón</a:t>
            </a:r>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r>
              <a:rPr lang="es-ES"/>
              <a:t>Haga clic para modificar el estilo de subtítulo del patrón</a:t>
            </a:r>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r>
              <a:rPr lang="es-ES"/>
              <a:t>Haga clic para modificar el estilo de subtítulo del patrón</a:t>
            </a:r>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r>
              <a:rPr lang="es-ES"/>
              <a:t>Haga clic para modificar el estilo de subtítulo del patrón</a:t>
            </a:r>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r>
              <a:rPr lang="es-ES"/>
              <a:t>Haga clic para modificar el estilo de subtítulo del patrón</a:t>
            </a:r>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r>
              <a:rPr lang="es-ES"/>
              <a:t>Haga clic para modificar el estilo de subtítulo del patrón</a:t>
            </a:r>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r>
              <a:rPr lang="es-ES"/>
              <a:t>Haga clic para modificar el estilo de subtítulo del patrón</a:t>
            </a:r>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r>
              <a:rPr lang="es-ES"/>
              <a:t>Haga clic para modificar el estilo de subtítulo del patrón</a:t>
            </a:r>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extLst>
      <p:ext uri="{BB962C8B-B14F-4D97-AF65-F5344CB8AC3E}">
        <p14:creationId xmlns:p14="http://schemas.microsoft.com/office/powerpoint/2010/main" val="301831850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of text">
  <p:cSld name="Three columns of text">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s-ES"/>
              <a:t>Haga clic para modificar el estilo de título del patrón</a:t>
            </a:r>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r>
              <a:rPr lang="es-ES"/>
              <a:t>Haga clic para modificar el estilo de subtítulo del patrón</a:t>
            </a:r>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r>
              <a:rPr lang="es-ES"/>
              <a:t>Haga clic para modificar el estilo de subtítulo del patrón</a:t>
            </a:r>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r>
              <a:rPr lang="es-ES"/>
              <a:t>Haga clic para modificar el estilo de subtítulo del patrón</a:t>
            </a:r>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r>
              <a:rPr lang="es-ES"/>
              <a:t>Haga clic para modificar el estilo de subtítulo del patrón</a:t>
            </a:r>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r>
              <a:rPr lang="es-ES"/>
              <a:t>Haga clic para modificar el estilo de subtítulo del patrón</a:t>
            </a:r>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r>
              <a:rPr lang="es-ES"/>
              <a:t>Haga clic para modificar el estilo de subtítulo del patrón</a:t>
            </a:r>
            <a:endParaRPr/>
          </a:p>
        </p:txBody>
      </p:sp>
      <p:grpSp>
        <p:nvGrpSpPr>
          <p:cNvPr id="645" name="Google Shape;645;p14"/>
          <p:cNvGrpSpPr/>
          <p:nvPr/>
        </p:nvGrpSpPr>
        <p:grpSpPr>
          <a:xfrm>
            <a:off x="261712"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spTree>
    <p:extLst>
      <p:ext uri="{BB962C8B-B14F-4D97-AF65-F5344CB8AC3E}">
        <p14:creationId xmlns:p14="http://schemas.microsoft.com/office/powerpoint/2010/main" val="334278306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our columns of text">
  <p:cSld name="Four columns of text">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s-ES"/>
              <a:t>Haga clic para modificar el estilo de título del patrón</a:t>
            </a:r>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r>
              <a:rPr lang="es-ES"/>
              <a:t>Haga clic para modificar el estilo de subtítulo del patrón</a:t>
            </a:r>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r>
              <a:rPr lang="es-ES"/>
              <a:t>Haga clic para modificar el estilo de subtítulo del patrón</a:t>
            </a:r>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r>
              <a:rPr lang="es-ES"/>
              <a:t>Haga clic para modificar el estilo de subtítulo del patrón</a:t>
            </a:r>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r>
              <a:rPr lang="es-ES"/>
              <a:t>Haga clic para modificar el estilo de subtítulo del patrón</a:t>
            </a:r>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r>
              <a:rPr lang="es-ES"/>
              <a:t>Haga clic para modificar el estilo de subtítulo del patrón</a:t>
            </a:r>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r>
              <a:rPr lang="es-ES"/>
              <a:t>Haga clic para modificar el estilo de subtítulo del patrón</a:t>
            </a:r>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r>
              <a:rPr lang="es-ES"/>
              <a:t>Haga clic para modificar el estilo de subtítulo del patrón</a:t>
            </a:r>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r>
              <a:rPr lang="es-ES"/>
              <a:t>Haga clic para modificar el estilo de subtítulo del patrón</a:t>
            </a:r>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1"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683" name="Google Shape;683;p15"/>
          <p:cNvGrpSpPr/>
          <p:nvPr/>
        </p:nvGrpSpPr>
        <p:grpSpPr>
          <a:xfrm>
            <a:off x="1638740"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690" name="Google Shape;690;p15"/>
          <p:cNvGrpSpPr/>
          <p:nvPr/>
        </p:nvGrpSpPr>
        <p:grpSpPr>
          <a:xfrm>
            <a:off x="1591751"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6"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702" name="Google Shape;702;p15"/>
          <p:cNvGrpSpPr/>
          <p:nvPr/>
        </p:nvGrpSpPr>
        <p:grpSpPr>
          <a:xfrm flipH="1">
            <a:off x="8698651" y="1117489"/>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707" name="Google Shape;707;p15"/>
          <p:cNvGrpSpPr/>
          <p:nvPr/>
        </p:nvGrpSpPr>
        <p:grpSpPr>
          <a:xfrm>
            <a:off x="8678351"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96786460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columns of text 2">
  <p:cSld name="Three columns of text 2">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s-ES"/>
              <a:t>Haga clic para modificar el estilo de título del patrón</a:t>
            </a:r>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6"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720" name="Google Shape;720;p16"/>
          <p:cNvGrpSpPr/>
          <p:nvPr/>
        </p:nvGrpSpPr>
        <p:grpSpPr>
          <a:xfrm>
            <a:off x="1075790"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6" y="526926"/>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736" name="Google Shape;736;p16"/>
          <p:cNvGrpSpPr/>
          <p:nvPr/>
        </p:nvGrpSpPr>
        <p:grpSpPr>
          <a:xfrm>
            <a:off x="7033876" y="170876"/>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741" name="Google Shape;741;p16"/>
          <p:cNvGrpSpPr/>
          <p:nvPr/>
        </p:nvGrpSpPr>
        <p:grpSpPr>
          <a:xfrm>
            <a:off x="8757951"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746" name="Google Shape;746;p16"/>
          <p:cNvGrpSpPr/>
          <p:nvPr/>
        </p:nvGrpSpPr>
        <p:grpSpPr>
          <a:xfrm>
            <a:off x="8490051"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750" name="Google Shape;750;p16"/>
          <p:cNvGrpSpPr/>
          <p:nvPr/>
        </p:nvGrpSpPr>
        <p:grpSpPr>
          <a:xfrm>
            <a:off x="7916351"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r>
              <a:rPr lang="es-ES"/>
              <a:t>Haga clic para modificar el estilo de subtítulo del patrón</a:t>
            </a:r>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r>
              <a:rPr lang="es-ES"/>
              <a:t>Haga clic para modificar el estilo de subtítulo del patrón</a:t>
            </a:r>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r>
              <a:rPr lang="es-ES"/>
              <a:t>Haga clic para modificar el estilo de subtítulo del patrón</a:t>
            </a:r>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r>
              <a:rPr lang="es-ES"/>
              <a:t>Haga clic para modificar el estilo de subtítulo del patrón</a:t>
            </a:r>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r>
              <a:rPr lang="es-ES"/>
              <a:t>Haga clic para modificar el estilo de subtítulo del patrón</a:t>
            </a:r>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r>
              <a:rPr lang="es-ES"/>
              <a:t>Haga clic para modificar el estilo de subtítulo del patrón</a:t>
            </a:r>
            <a:endParaRPr/>
          </a:p>
        </p:txBody>
      </p:sp>
    </p:spTree>
    <p:extLst>
      <p:ext uri="{BB962C8B-B14F-4D97-AF65-F5344CB8AC3E}">
        <p14:creationId xmlns:p14="http://schemas.microsoft.com/office/powerpoint/2010/main" val="411681477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ix columns of text">
  <p:cSld name="Six columns of text">
    <p:spTree>
      <p:nvGrpSpPr>
        <p:cNvPr id="1" name="Shape 760"/>
        <p:cNvGrpSpPr/>
        <p:nvPr/>
      </p:nvGrpSpPr>
      <p:grpSpPr>
        <a:xfrm>
          <a:off x="0" y="0"/>
          <a:ext cx="0" cy="0"/>
          <a:chOff x="0" y="0"/>
          <a:chExt cx="0" cy="0"/>
        </a:xfrm>
      </p:grpSpPr>
      <p:sp>
        <p:nvSpPr>
          <p:cNvPr id="761" name="Google Shape;761;p17"/>
          <p:cNvSpPr txBox="1">
            <a:spLocks noGrp="1"/>
          </p:cNvSpPr>
          <p:nvPr>
            <p:ph type="title"/>
          </p:nvPr>
        </p:nvSpPr>
        <p:spPr>
          <a:xfrm>
            <a:off x="3090672" y="338328"/>
            <a:ext cx="2962800" cy="576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r>
              <a:rPr lang="es-ES"/>
              <a:t>Haga clic para modificar el estilo de título del patrón</a:t>
            </a:r>
            <a:endParaRPr/>
          </a:p>
        </p:txBody>
      </p:sp>
      <p:sp>
        <p:nvSpPr>
          <p:cNvPr id="762" name="Google Shape;762;p17"/>
          <p:cNvSpPr txBox="1">
            <a:spLocks noGrp="1"/>
          </p:cNvSpPr>
          <p:nvPr>
            <p:ph type="subTitle" idx="1"/>
          </p:nvPr>
        </p:nvSpPr>
        <p:spPr>
          <a:xfrm>
            <a:off x="152242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r>
              <a:rPr lang="es-ES"/>
              <a:t>Haga clic para modificar el estilo de subtítulo del patrón</a:t>
            </a:r>
            <a:endParaRPr/>
          </a:p>
        </p:txBody>
      </p:sp>
      <p:sp>
        <p:nvSpPr>
          <p:cNvPr id="763" name="Google Shape;763;p17"/>
          <p:cNvSpPr txBox="1">
            <a:spLocks noGrp="1"/>
          </p:cNvSpPr>
          <p:nvPr>
            <p:ph type="subTitle" idx="2"/>
          </p:nvPr>
        </p:nvSpPr>
        <p:spPr>
          <a:xfrm>
            <a:off x="152242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r>
              <a:rPr lang="es-ES"/>
              <a:t>Haga clic para modificar el estilo de subtítulo del patrón</a:t>
            </a:r>
            <a:endParaRPr/>
          </a:p>
        </p:txBody>
      </p:sp>
      <p:sp>
        <p:nvSpPr>
          <p:cNvPr id="764" name="Google Shape;764;p17"/>
          <p:cNvSpPr txBox="1">
            <a:spLocks noGrp="1"/>
          </p:cNvSpPr>
          <p:nvPr>
            <p:ph type="subTitle" idx="3"/>
          </p:nvPr>
        </p:nvSpPr>
        <p:spPr>
          <a:xfrm>
            <a:off x="3689552" y="1588336"/>
            <a:ext cx="17649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r>
              <a:rPr lang="es-ES"/>
              <a:t>Haga clic para modificar el estilo de subtítulo del patrón</a:t>
            </a:r>
            <a:endParaRPr/>
          </a:p>
        </p:txBody>
      </p:sp>
      <p:sp>
        <p:nvSpPr>
          <p:cNvPr id="765" name="Google Shape;765;p17"/>
          <p:cNvSpPr txBox="1">
            <a:spLocks noGrp="1"/>
          </p:cNvSpPr>
          <p:nvPr>
            <p:ph type="subTitle" idx="4"/>
          </p:nvPr>
        </p:nvSpPr>
        <p:spPr>
          <a:xfrm>
            <a:off x="3689552"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a:r>
              <a:rPr lang="es-ES"/>
              <a:t>Haga clic para modificar el estilo de subtítulo del patrón</a:t>
            </a:r>
            <a:endParaRPr/>
          </a:p>
        </p:txBody>
      </p:sp>
      <p:sp>
        <p:nvSpPr>
          <p:cNvPr id="766" name="Google Shape;766;p17"/>
          <p:cNvSpPr txBox="1">
            <a:spLocks noGrp="1"/>
          </p:cNvSpPr>
          <p:nvPr>
            <p:ph type="subTitle" idx="5"/>
          </p:nvPr>
        </p:nvSpPr>
        <p:spPr>
          <a:xfrm>
            <a:off x="585667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r>
              <a:rPr lang="es-ES"/>
              <a:t>Haga clic para modificar el estilo de subtítulo del patrón</a:t>
            </a:r>
            <a:endParaRPr/>
          </a:p>
        </p:txBody>
      </p:sp>
      <p:sp>
        <p:nvSpPr>
          <p:cNvPr id="767" name="Google Shape;767;p17"/>
          <p:cNvSpPr txBox="1">
            <a:spLocks noGrp="1"/>
          </p:cNvSpPr>
          <p:nvPr>
            <p:ph type="subTitle" idx="6"/>
          </p:nvPr>
        </p:nvSpPr>
        <p:spPr>
          <a:xfrm>
            <a:off x="585667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r>
              <a:rPr lang="es-ES"/>
              <a:t>Haga clic para modificar el estilo de subtítulo del patrón</a:t>
            </a:r>
            <a:endParaRPr/>
          </a:p>
        </p:txBody>
      </p:sp>
      <p:sp>
        <p:nvSpPr>
          <p:cNvPr id="768" name="Google Shape;768;p17"/>
          <p:cNvSpPr txBox="1">
            <a:spLocks noGrp="1"/>
          </p:cNvSpPr>
          <p:nvPr>
            <p:ph type="subTitle" idx="7"/>
          </p:nvPr>
        </p:nvSpPr>
        <p:spPr>
          <a:xfrm>
            <a:off x="152242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r>
              <a:rPr lang="es-ES"/>
              <a:t>Haga clic para modificar el estilo de subtítulo del patrón</a:t>
            </a:r>
            <a:endParaRPr/>
          </a:p>
        </p:txBody>
      </p:sp>
      <p:sp>
        <p:nvSpPr>
          <p:cNvPr id="769" name="Google Shape;769;p17"/>
          <p:cNvSpPr txBox="1">
            <a:spLocks noGrp="1"/>
          </p:cNvSpPr>
          <p:nvPr>
            <p:ph type="subTitle" idx="8"/>
          </p:nvPr>
        </p:nvSpPr>
        <p:spPr>
          <a:xfrm>
            <a:off x="152242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r>
              <a:rPr lang="es-ES"/>
              <a:t>Haga clic para modificar el estilo de subtítulo del patrón</a:t>
            </a:r>
            <a:endParaRPr/>
          </a:p>
        </p:txBody>
      </p:sp>
      <p:sp>
        <p:nvSpPr>
          <p:cNvPr id="770" name="Google Shape;770;p17"/>
          <p:cNvSpPr txBox="1">
            <a:spLocks noGrp="1"/>
          </p:cNvSpPr>
          <p:nvPr>
            <p:ph type="subTitle" idx="9"/>
          </p:nvPr>
        </p:nvSpPr>
        <p:spPr>
          <a:xfrm>
            <a:off x="3597450" y="3215961"/>
            <a:ext cx="19491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r>
              <a:rPr lang="es-ES"/>
              <a:t>Haga clic para modificar el estilo de subtítulo del patrón</a:t>
            </a:r>
            <a:endParaRPr/>
          </a:p>
        </p:txBody>
      </p:sp>
      <p:sp>
        <p:nvSpPr>
          <p:cNvPr id="771" name="Google Shape;771;p17"/>
          <p:cNvSpPr txBox="1">
            <a:spLocks noGrp="1"/>
          </p:cNvSpPr>
          <p:nvPr>
            <p:ph type="subTitle" idx="13"/>
          </p:nvPr>
        </p:nvSpPr>
        <p:spPr>
          <a:xfrm>
            <a:off x="3597500" y="3556017"/>
            <a:ext cx="19491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r>
              <a:rPr lang="es-ES"/>
              <a:t>Haga clic para modificar el estilo de subtítulo del patrón</a:t>
            </a:r>
            <a:endParaRPr/>
          </a:p>
        </p:txBody>
      </p:sp>
      <p:sp>
        <p:nvSpPr>
          <p:cNvPr id="772" name="Google Shape;772;p17"/>
          <p:cNvSpPr txBox="1">
            <a:spLocks noGrp="1"/>
          </p:cNvSpPr>
          <p:nvPr>
            <p:ph type="subTitle" idx="14"/>
          </p:nvPr>
        </p:nvSpPr>
        <p:spPr>
          <a:xfrm>
            <a:off x="585667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r>
              <a:rPr lang="es-ES"/>
              <a:t>Haga clic para modificar el estilo de subtítulo del patrón</a:t>
            </a:r>
            <a:endParaRPr/>
          </a:p>
        </p:txBody>
      </p:sp>
      <p:sp>
        <p:nvSpPr>
          <p:cNvPr id="773" name="Google Shape;773;p17"/>
          <p:cNvSpPr txBox="1">
            <a:spLocks noGrp="1"/>
          </p:cNvSpPr>
          <p:nvPr>
            <p:ph type="subTitle" idx="15"/>
          </p:nvPr>
        </p:nvSpPr>
        <p:spPr>
          <a:xfrm>
            <a:off x="585667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r>
              <a:rPr lang="es-ES"/>
              <a:t>Haga clic para modificar el estilo de subtítulo del patrón</a:t>
            </a:r>
            <a:endParaRPr/>
          </a:p>
        </p:txBody>
      </p:sp>
      <p:cxnSp>
        <p:nvCxnSpPr>
          <p:cNvPr id="774" name="Google Shape;774;p17"/>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775" name="Google Shape;775;p17"/>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17"/>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777" name="Google Shape;777;p17"/>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785" name="Google Shape;785;p17"/>
          <p:cNvGrpSpPr/>
          <p:nvPr/>
        </p:nvGrpSpPr>
        <p:grpSpPr>
          <a:xfrm flipH="1">
            <a:off x="2747609" y="4340464"/>
            <a:ext cx="292025" cy="292575"/>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790" name="Google Shape;790;p17"/>
          <p:cNvGrpSpPr/>
          <p:nvPr/>
        </p:nvGrpSpPr>
        <p:grpSpPr>
          <a:xfrm flipH="1">
            <a:off x="171309" y="4315026"/>
            <a:ext cx="175000" cy="175000"/>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795" name="Google Shape;795;p17"/>
          <p:cNvGrpSpPr/>
          <p:nvPr/>
        </p:nvGrpSpPr>
        <p:grpSpPr>
          <a:xfrm>
            <a:off x="3873198" y="4657550"/>
            <a:ext cx="293111" cy="293388"/>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802" name="Google Shape;802;p17"/>
          <p:cNvGrpSpPr/>
          <p:nvPr/>
        </p:nvGrpSpPr>
        <p:grpSpPr>
          <a:xfrm flipH="1">
            <a:off x="242271"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04" name="Google Shape;80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05" name="Google Shape;80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806" name="Google Shape;806;p17"/>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807" name="Google Shape;807;p17"/>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17"/>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809" name="Google Shape;809;p17"/>
          <p:cNvGrpSpPr/>
          <p:nvPr/>
        </p:nvGrpSpPr>
        <p:grpSpPr>
          <a:xfrm>
            <a:off x="8064276" y="1040251"/>
            <a:ext cx="581800" cy="582350"/>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816" name="Google Shape;816;p17"/>
          <p:cNvGrpSpPr/>
          <p:nvPr/>
        </p:nvGrpSpPr>
        <p:grpSpPr>
          <a:xfrm>
            <a:off x="7353051" y="316276"/>
            <a:ext cx="292025" cy="292575"/>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821" name="Google Shape;821;p17"/>
          <p:cNvGrpSpPr/>
          <p:nvPr/>
        </p:nvGrpSpPr>
        <p:grpSpPr>
          <a:xfrm>
            <a:off x="8792301" y="321276"/>
            <a:ext cx="175000" cy="175000"/>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826" name="Google Shape;826;p17"/>
          <p:cNvSpPr/>
          <p:nvPr/>
        </p:nvSpPr>
        <p:spPr>
          <a:xfrm>
            <a:off x="5829305" y="68708"/>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27" name="Google Shape;827;p17"/>
          <p:cNvSpPr/>
          <p:nvPr/>
        </p:nvSpPr>
        <p:spPr>
          <a:xfrm>
            <a:off x="5827051"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28" name="Google Shape;828;p17"/>
          <p:cNvSpPr/>
          <p:nvPr/>
        </p:nvSpPr>
        <p:spPr>
          <a:xfrm>
            <a:off x="5865795"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29" name="Google Shape;829;p17"/>
          <p:cNvSpPr/>
          <p:nvPr/>
        </p:nvSpPr>
        <p:spPr>
          <a:xfrm>
            <a:off x="5863553" y="102678"/>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30" name="Google Shape;830;p17"/>
          <p:cNvSpPr/>
          <p:nvPr/>
        </p:nvSpPr>
        <p:spPr>
          <a:xfrm>
            <a:off x="5905383" y="144785"/>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31" name="Google Shape;831;p17"/>
          <p:cNvSpPr/>
          <p:nvPr/>
        </p:nvSpPr>
        <p:spPr>
          <a:xfrm>
            <a:off x="5903141"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832" name="Google Shape;832;p17"/>
          <p:cNvGrpSpPr/>
          <p:nvPr/>
        </p:nvGrpSpPr>
        <p:grpSpPr>
          <a:xfrm>
            <a:off x="8490051"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34" name="Google Shape;83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35" name="Google Shape;83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836" name="Google Shape;836;p17"/>
          <p:cNvGrpSpPr/>
          <p:nvPr/>
        </p:nvGrpSpPr>
        <p:grpSpPr>
          <a:xfrm>
            <a:off x="8678351"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38" name="Google Shape;838;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39" name="Google Shape;839;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161904353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2">
  <p:cSld name="Title and body 2">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r>
              <a:rPr lang="es-ES"/>
              <a:t>Haga clic para modificar el estilo de título del patrón</a:t>
            </a:r>
            <a:endParaRPr/>
          </a:p>
        </p:txBody>
      </p:sp>
      <p:sp>
        <p:nvSpPr>
          <p:cNvPr id="842" name="Google Shape;842;p18"/>
          <p:cNvSpPr txBox="1">
            <a:spLocks noGrp="1"/>
          </p:cNvSpPr>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r>
              <a:rPr lang="es-ES"/>
              <a:t>Haga clic para modificar el estilo de subtítulo del patrón</a:t>
            </a:r>
            <a:endParaRPr/>
          </a:p>
        </p:txBody>
      </p:sp>
      <p:cxnSp>
        <p:nvCxnSpPr>
          <p:cNvPr id="843" name="Google Shape;843;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423751"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851" name="Google Shape;851;p18"/>
          <p:cNvGrpSpPr/>
          <p:nvPr/>
        </p:nvGrpSpPr>
        <p:grpSpPr>
          <a:xfrm>
            <a:off x="1638740"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858" name="Google Shape;858;p18"/>
          <p:cNvGrpSpPr/>
          <p:nvPr/>
        </p:nvGrpSpPr>
        <p:grpSpPr>
          <a:xfrm>
            <a:off x="1591751"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862" name="Google Shape;862;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7823876"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870" name="Google Shape;870;p18"/>
          <p:cNvGrpSpPr/>
          <p:nvPr/>
        </p:nvGrpSpPr>
        <p:grpSpPr>
          <a:xfrm flipH="1">
            <a:off x="8698651" y="1117489"/>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875" name="Google Shape;875;p18"/>
          <p:cNvGrpSpPr/>
          <p:nvPr/>
        </p:nvGrpSpPr>
        <p:grpSpPr>
          <a:xfrm>
            <a:off x="8678351"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879" name="Google Shape;879;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890" name="Google Shape;890;p18"/>
          <p:cNvGrpSpPr/>
          <p:nvPr/>
        </p:nvGrpSpPr>
        <p:grpSpPr>
          <a:xfrm>
            <a:off x="6099455" y="4340464"/>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895" name="Google Shape;895;p18"/>
          <p:cNvGrpSpPr/>
          <p:nvPr/>
        </p:nvGrpSpPr>
        <p:grpSpPr>
          <a:xfrm>
            <a:off x="8792780" y="4315026"/>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900" name="Google Shape;900;p18"/>
          <p:cNvGrpSpPr/>
          <p:nvPr/>
        </p:nvGrpSpPr>
        <p:grpSpPr>
          <a:xfrm flipH="1">
            <a:off x="4972780"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907" name="Google Shape;907;p18"/>
          <p:cNvGrpSpPr/>
          <p:nvPr/>
        </p:nvGrpSpPr>
        <p:grpSpPr>
          <a:xfrm>
            <a:off x="8721805"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177857409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r>
              <a:rPr lang="es-ES"/>
              <a:t>Haga clic para modificar el estilo de título del patrón</a:t>
            </a:r>
            <a:endParaRPr/>
          </a:p>
        </p:txBody>
      </p:sp>
      <p:sp>
        <p:nvSpPr>
          <p:cNvPr id="913" name="Google Shape;913;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r>
              <a:rPr lang="es-ES"/>
              <a:t>Haga clic para modificar el estilo de subtítulo del patrón</a:t>
            </a:r>
            <a:endParaRPr/>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sz="1800">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sz="1800">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926" name="Google Shape;926;p19"/>
          <p:cNvGrpSpPr/>
          <p:nvPr/>
        </p:nvGrpSpPr>
        <p:grpSpPr>
          <a:xfrm rot="5400000" flipH="1">
            <a:off x="7869721"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931" name="Google Shape;931;p19"/>
          <p:cNvGrpSpPr/>
          <p:nvPr/>
        </p:nvGrpSpPr>
        <p:grpSpPr>
          <a:xfrm rot="5400000" flipH="1">
            <a:off x="8012459" y="178176"/>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936" name="Google Shape;936;p19"/>
          <p:cNvGrpSpPr/>
          <p:nvPr/>
        </p:nvGrpSpPr>
        <p:grpSpPr>
          <a:xfrm rot="5400000">
            <a:off x="7551684"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943" name="Google Shape;943;p19"/>
          <p:cNvGrpSpPr/>
          <p:nvPr/>
        </p:nvGrpSpPr>
        <p:grpSpPr>
          <a:xfrm rot="5400000" flipH="1">
            <a:off x="8259053"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6"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957" name="Google Shape;957;p19"/>
          <p:cNvGrpSpPr/>
          <p:nvPr/>
        </p:nvGrpSpPr>
        <p:grpSpPr>
          <a:xfrm rot="5400000">
            <a:off x="1482826" y="3350801"/>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962" name="Google Shape;962;p19"/>
          <p:cNvGrpSpPr/>
          <p:nvPr/>
        </p:nvGrpSpPr>
        <p:grpSpPr>
          <a:xfrm rot="5400000">
            <a:off x="1595126"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967" name="Google Shape;967;p19"/>
          <p:cNvSpPr/>
          <p:nvPr/>
        </p:nvSpPr>
        <p:spPr>
          <a:xfrm rot="5400000">
            <a:off x="1377118" y="1688744"/>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68" name="Google Shape;968;p19"/>
          <p:cNvSpPr/>
          <p:nvPr/>
        </p:nvSpPr>
        <p:spPr>
          <a:xfrm rot="5400000">
            <a:off x="1374877"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69" name="Google Shape;969;p19"/>
          <p:cNvSpPr/>
          <p:nvPr/>
        </p:nvSpPr>
        <p:spPr>
          <a:xfrm rot="5400000">
            <a:off x="1413611"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70" name="Google Shape;970;p19"/>
          <p:cNvSpPr/>
          <p:nvPr/>
        </p:nvSpPr>
        <p:spPr>
          <a:xfrm rot="5400000">
            <a:off x="1411363" y="1722715"/>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71" name="Google Shape;971;p19"/>
          <p:cNvSpPr/>
          <p:nvPr/>
        </p:nvSpPr>
        <p:spPr>
          <a:xfrm rot="5400000">
            <a:off x="1453340" y="1764683"/>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72" name="Google Shape;972;p19"/>
          <p:cNvSpPr/>
          <p:nvPr/>
        </p:nvSpPr>
        <p:spPr>
          <a:xfrm rot="5400000">
            <a:off x="1450947" y="1762580"/>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973" name="Google Shape;973;p19"/>
          <p:cNvGrpSpPr/>
          <p:nvPr/>
        </p:nvGrpSpPr>
        <p:grpSpPr>
          <a:xfrm rot="5400000">
            <a:off x="1701120"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977" name="Google Shape;977;p19"/>
          <p:cNvGrpSpPr/>
          <p:nvPr/>
        </p:nvGrpSpPr>
        <p:grpSpPr>
          <a:xfrm rot="5400000">
            <a:off x="1819520"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981" name="Google Shape;981;p19"/>
          <p:cNvGrpSpPr/>
          <p:nvPr/>
        </p:nvGrpSpPr>
        <p:grpSpPr>
          <a:xfrm rot="5400000">
            <a:off x="408595"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283357833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Highlighted numbers">
  <p:cSld name="Highlighted numbers">
    <p:spTree>
      <p:nvGrpSpPr>
        <p:cNvPr id="1" name="Shape 985"/>
        <p:cNvGrpSpPr/>
        <p:nvPr/>
      </p:nvGrpSpPr>
      <p:grpSpPr>
        <a:xfrm>
          <a:off x="0" y="0"/>
          <a:ext cx="0" cy="0"/>
          <a:chOff x="0" y="0"/>
          <a:chExt cx="0" cy="0"/>
        </a:xfrm>
      </p:grpSpPr>
      <p:sp>
        <p:nvSpPr>
          <p:cNvPr id="986" name="Google Shape;986;p20"/>
          <p:cNvSpPr txBox="1">
            <a:spLocks noGrp="1"/>
          </p:cNvSpPr>
          <p:nvPr>
            <p:ph type="title" hasCustomPrompt="1"/>
          </p:nvPr>
        </p:nvSpPr>
        <p:spPr>
          <a:xfrm>
            <a:off x="2825496" y="704088"/>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a:spLocks noGrp="1"/>
          </p:cNvSpPr>
          <p:nvPr>
            <p:ph type="subTitle" idx="1"/>
          </p:nvPr>
        </p:nvSpPr>
        <p:spPr>
          <a:xfrm>
            <a:off x="2825496" y="1225296"/>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r>
              <a:rPr lang="es-ES"/>
              <a:t>Haga clic para modificar el estilo de subtítulo del patrón</a:t>
            </a:r>
            <a:endParaRPr/>
          </a:p>
        </p:txBody>
      </p:sp>
      <p:sp>
        <p:nvSpPr>
          <p:cNvPr id="988" name="Google Shape;988;p20"/>
          <p:cNvSpPr txBox="1">
            <a:spLocks noGrp="1"/>
          </p:cNvSpPr>
          <p:nvPr>
            <p:ph type="title" idx="2" hasCustomPrompt="1"/>
          </p:nvPr>
        </p:nvSpPr>
        <p:spPr>
          <a:xfrm>
            <a:off x="2825496" y="218541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a:spLocks noGrp="1"/>
          </p:cNvSpPr>
          <p:nvPr>
            <p:ph type="subTitle" idx="3"/>
          </p:nvPr>
        </p:nvSpPr>
        <p:spPr>
          <a:xfrm>
            <a:off x="2825496" y="2697480"/>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r>
              <a:rPr lang="es-ES"/>
              <a:t>Haga clic para modificar el estilo de subtítulo del patrón</a:t>
            </a:r>
            <a:endParaRPr/>
          </a:p>
        </p:txBody>
      </p:sp>
      <p:sp>
        <p:nvSpPr>
          <p:cNvPr id="990" name="Google Shape;990;p20"/>
          <p:cNvSpPr txBox="1">
            <a:spLocks noGrp="1"/>
          </p:cNvSpPr>
          <p:nvPr>
            <p:ph type="title" idx="4" hasCustomPrompt="1"/>
          </p:nvPr>
        </p:nvSpPr>
        <p:spPr>
          <a:xfrm>
            <a:off x="2825496" y="364845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a:spLocks noGrp="1"/>
          </p:cNvSpPr>
          <p:nvPr>
            <p:ph type="subTitle" idx="5"/>
          </p:nvPr>
        </p:nvSpPr>
        <p:spPr>
          <a:xfrm>
            <a:off x="2834640" y="4169664"/>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r>
              <a:rPr lang="es-ES"/>
              <a:t>Haga clic para modificar el estilo de subtítulo del patrón</a:t>
            </a:r>
            <a:endParaRPr/>
          </a:p>
        </p:txBody>
      </p:sp>
      <p:cxnSp>
        <p:nvCxnSpPr>
          <p:cNvPr id="992" name="Google Shape;992;p20"/>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7407333" y="1284925"/>
            <a:ext cx="581800" cy="582350"/>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003" name="Google Shape;1003;p20"/>
          <p:cNvGrpSpPr/>
          <p:nvPr/>
        </p:nvGrpSpPr>
        <p:grpSpPr>
          <a:xfrm rot="5400000" flipH="1">
            <a:off x="7869721" y="2754200"/>
            <a:ext cx="292025" cy="292575"/>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008" name="Google Shape;1008;p20"/>
          <p:cNvGrpSpPr/>
          <p:nvPr/>
        </p:nvGrpSpPr>
        <p:grpSpPr>
          <a:xfrm rot="5400000" flipH="1">
            <a:off x="8012459" y="178176"/>
            <a:ext cx="175000" cy="175000"/>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013" name="Google Shape;1013;p20"/>
          <p:cNvGrpSpPr/>
          <p:nvPr/>
        </p:nvGrpSpPr>
        <p:grpSpPr>
          <a:xfrm rot="5400000">
            <a:off x="7551684" y="3879926"/>
            <a:ext cx="293111" cy="293388"/>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020" name="Google Shape;1020;p20"/>
          <p:cNvGrpSpPr/>
          <p:nvPr/>
        </p:nvGrpSpPr>
        <p:grpSpPr>
          <a:xfrm rot="5400000" flipH="1">
            <a:off x="8259053"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1024" name="Google Shape;1024;p20"/>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621476" y="4062025"/>
            <a:ext cx="581800" cy="582350"/>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034" name="Google Shape;1034;p20"/>
          <p:cNvGrpSpPr/>
          <p:nvPr/>
        </p:nvGrpSpPr>
        <p:grpSpPr>
          <a:xfrm rot="5400000">
            <a:off x="1482826" y="3350801"/>
            <a:ext cx="292025" cy="292575"/>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039" name="Google Shape;1039;p20"/>
          <p:cNvGrpSpPr/>
          <p:nvPr/>
        </p:nvGrpSpPr>
        <p:grpSpPr>
          <a:xfrm rot="5400000">
            <a:off x="1595126" y="4790325"/>
            <a:ext cx="175000" cy="175000"/>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044" name="Google Shape;1044;p20"/>
          <p:cNvSpPr/>
          <p:nvPr/>
        </p:nvSpPr>
        <p:spPr>
          <a:xfrm rot="5400000">
            <a:off x="1377118" y="1688744"/>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45" name="Google Shape;1045;p20"/>
          <p:cNvSpPr/>
          <p:nvPr/>
        </p:nvSpPr>
        <p:spPr>
          <a:xfrm rot="5400000">
            <a:off x="1374877"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46" name="Google Shape;1046;p20"/>
          <p:cNvSpPr/>
          <p:nvPr/>
        </p:nvSpPr>
        <p:spPr>
          <a:xfrm rot="5400000">
            <a:off x="1413611"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47" name="Google Shape;1047;p20"/>
          <p:cNvSpPr/>
          <p:nvPr/>
        </p:nvSpPr>
        <p:spPr>
          <a:xfrm rot="5400000">
            <a:off x="1411363" y="1722715"/>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48" name="Google Shape;1048;p20"/>
          <p:cNvSpPr/>
          <p:nvPr/>
        </p:nvSpPr>
        <p:spPr>
          <a:xfrm rot="5400000">
            <a:off x="1453340" y="1764683"/>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49" name="Google Shape;1049;p20"/>
          <p:cNvSpPr/>
          <p:nvPr/>
        </p:nvSpPr>
        <p:spPr>
          <a:xfrm rot="5400000">
            <a:off x="1450947" y="1762580"/>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1050" name="Google Shape;1050;p20"/>
          <p:cNvGrpSpPr/>
          <p:nvPr/>
        </p:nvGrpSpPr>
        <p:grpSpPr>
          <a:xfrm rot="5400000">
            <a:off x="1701120"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054" name="Google Shape;1054;p20"/>
          <p:cNvGrpSpPr/>
          <p:nvPr/>
        </p:nvGrpSpPr>
        <p:grpSpPr>
          <a:xfrm rot="5400000">
            <a:off x="1819520"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058" name="Google Shape;1058;p20"/>
          <p:cNvGrpSpPr/>
          <p:nvPr/>
        </p:nvGrpSpPr>
        <p:grpSpPr>
          <a:xfrm rot="5400000">
            <a:off x="408595"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46687833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ree columns of text 3">
  <p:cSld name="Three columns of text 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r>
              <a:rPr lang="es-ES"/>
              <a:t>Haga clic para modificar el estilo de título del patrón</a:t>
            </a:r>
            <a:endParaRPr/>
          </a:p>
        </p:txBody>
      </p:sp>
      <p:grpSp>
        <p:nvGrpSpPr>
          <p:cNvPr id="1064" name="Google Shape;1064;p21"/>
          <p:cNvGrpSpPr/>
          <p:nvPr/>
        </p:nvGrpSpPr>
        <p:grpSpPr>
          <a:xfrm>
            <a:off x="261712"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sp>
        <p:nvSpPr>
          <p:cNvPr id="1084" name="Google Shape;1084;p21"/>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r>
              <a:rPr lang="es-ES"/>
              <a:t>Haga clic para modificar el estilo de subtítulo del patrón</a:t>
            </a:r>
            <a:endParaRPr/>
          </a:p>
        </p:txBody>
      </p:sp>
      <p:sp>
        <p:nvSpPr>
          <p:cNvPr id="1085" name="Google Shape;1085;p21"/>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r>
              <a:rPr lang="es-ES"/>
              <a:t>Haga clic para modificar el estilo de subtítulo del patrón</a:t>
            </a:r>
            <a:endParaRPr/>
          </a:p>
        </p:txBody>
      </p:sp>
      <p:sp>
        <p:nvSpPr>
          <p:cNvPr id="1086" name="Google Shape;1086;p21"/>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r>
              <a:rPr lang="es-ES"/>
              <a:t>Haga clic para modificar el estilo de subtítulo del patrón</a:t>
            </a:r>
            <a:endParaRPr/>
          </a:p>
        </p:txBody>
      </p:sp>
      <p:sp>
        <p:nvSpPr>
          <p:cNvPr id="1087" name="Google Shape;1087;p21"/>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r>
              <a:rPr lang="es-ES"/>
              <a:t>Haga clic para modificar el estilo de subtítulo del patrón</a:t>
            </a:r>
            <a:endParaRPr/>
          </a:p>
        </p:txBody>
      </p:sp>
      <p:sp>
        <p:nvSpPr>
          <p:cNvPr id="1088" name="Google Shape;1088;p21"/>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r>
              <a:rPr lang="es-ES"/>
              <a:t>Haga clic para modificar el estilo de subtítulo del patrón</a:t>
            </a:r>
            <a:endParaRPr/>
          </a:p>
        </p:txBody>
      </p:sp>
      <p:sp>
        <p:nvSpPr>
          <p:cNvPr id="1089" name="Google Shape;1089;p21"/>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r>
              <a:rPr lang="es-ES"/>
              <a:t>Haga clic para modificar el estilo de subtítulo del patrón</a:t>
            </a:r>
            <a:endParaRPr/>
          </a:p>
        </p:txBody>
      </p:sp>
    </p:spTree>
    <p:extLst>
      <p:ext uri="{BB962C8B-B14F-4D97-AF65-F5344CB8AC3E}">
        <p14:creationId xmlns:p14="http://schemas.microsoft.com/office/powerpoint/2010/main" val="50826204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ree columns of text 4">
  <p:cSld name="Three columns of text 4">
    <p:spTree>
      <p:nvGrpSpPr>
        <p:cNvPr id="1"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r>
              <a:rPr lang="es-ES"/>
              <a:t>Haga clic para modificar el estilo de título del patrón</a:t>
            </a:r>
            <a:endParaRPr/>
          </a:p>
        </p:txBody>
      </p:sp>
      <p:cxnSp>
        <p:nvCxnSpPr>
          <p:cNvPr id="1093" name="Google Shape;1093;p22"/>
          <p:cNvCxnSpPr/>
          <p:nvPr/>
        </p:nvCxnSpPr>
        <p:spPr>
          <a:xfrm rot="10800000" flipH="1">
            <a:off x="0" y="4332550"/>
            <a:ext cx="590700" cy="6639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431726" y="4183775"/>
            <a:ext cx="292025" cy="292575"/>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099" name="Google Shape;1099;p22"/>
          <p:cNvGrpSpPr/>
          <p:nvPr/>
        </p:nvGrpSpPr>
        <p:grpSpPr>
          <a:xfrm>
            <a:off x="1075790" y="4604675"/>
            <a:ext cx="293111" cy="293388"/>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1106" name="Google Shape;1106;p22"/>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8064276" y="526926"/>
            <a:ext cx="581800" cy="582350"/>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115" name="Google Shape;1115;p22"/>
          <p:cNvGrpSpPr/>
          <p:nvPr/>
        </p:nvGrpSpPr>
        <p:grpSpPr>
          <a:xfrm>
            <a:off x="7033876" y="170876"/>
            <a:ext cx="292025" cy="292575"/>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120" name="Google Shape;1120;p22"/>
          <p:cNvGrpSpPr/>
          <p:nvPr/>
        </p:nvGrpSpPr>
        <p:grpSpPr>
          <a:xfrm>
            <a:off x="8757951" y="229650"/>
            <a:ext cx="175000" cy="175000"/>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125" name="Google Shape;1125;p22"/>
          <p:cNvGrpSpPr/>
          <p:nvPr/>
        </p:nvGrpSpPr>
        <p:grpSpPr>
          <a:xfrm>
            <a:off x="8490051"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129" name="Google Shape;1129;p22"/>
          <p:cNvGrpSpPr/>
          <p:nvPr/>
        </p:nvGrpSpPr>
        <p:grpSpPr>
          <a:xfrm>
            <a:off x="7916351"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133" name="Google Shape;1133;p22"/>
          <p:cNvSpPr txBox="1">
            <a:spLocks noGrp="1"/>
          </p:cNvSpPr>
          <p:nvPr>
            <p:ph type="subTitle" idx="1"/>
          </p:nvPr>
        </p:nvSpPr>
        <p:spPr>
          <a:xfrm>
            <a:off x="5641848" y="2743200"/>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r>
              <a:rPr lang="es-ES"/>
              <a:t>Haga clic para modificar el estilo de subtítulo del patrón</a:t>
            </a:r>
            <a:endParaRPr/>
          </a:p>
        </p:txBody>
      </p:sp>
      <p:sp>
        <p:nvSpPr>
          <p:cNvPr id="1134" name="Google Shape;1134;p22"/>
          <p:cNvSpPr txBox="1">
            <a:spLocks noGrp="1"/>
          </p:cNvSpPr>
          <p:nvPr>
            <p:ph type="subTitle" idx="2"/>
          </p:nvPr>
        </p:nvSpPr>
        <p:spPr>
          <a:xfrm>
            <a:off x="3639312" y="1636776"/>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r>
              <a:rPr lang="es-ES"/>
              <a:t>Haga clic para modificar el estilo de subtítulo del patrón</a:t>
            </a:r>
            <a:endParaRPr/>
          </a:p>
        </p:txBody>
      </p:sp>
      <p:sp>
        <p:nvSpPr>
          <p:cNvPr id="1135" name="Google Shape;1135;p22"/>
          <p:cNvSpPr txBox="1">
            <a:spLocks noGrp="1"/>
          </p:cNvSpPr>
          <p:nvPr>
            <p:ph type="subTitle" idx="3"/>
          </p:nvPr>
        </p:nvSpPr>
        <p:spPr>
          <a:xfrm>
            <a:off x="1636776" y="2249424"/>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r>
              <a:rPr lang="es-ES"/>
              <a:t>Haga clic para modificar el estilo de subtítulo del patrón</a:t>
            </a:r>
            <a:endParaRPr/>
          </a:p>
        </p:txBody>
      </p:sp>
      <p:sp>
        <p:nvSpPr>
          <p:cNvPr id="1136" name="Google Shape;1136;p22"/>
          <p:cNvSpPr txBox="1">
            <a:spLocks noGrp="1"/>
          </p:cNvSpPr>
          <p:nvPr>
            <p:ph type="subTitle" idx="4"/>
          </p:nvPr>
        </p:nvSpPr>
        <p:spPr>
          <a:xfrm>
            <a:off x="5641848" y="3081528"/>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r>
              <a:rPr lang="es-ES"/>
              <a:t>Haga clic para modificar el estilo de subtítulo del patrón</a:t>
            </a:r>
            <a:endParaRPr/>
          </a:p>
        </p:txBody>
      </p:sp>
      <p:sp>
        <p:nvSpPr>
          <p:cNvPr id="1137" name="Google Shape;1137;p22"/>
          <p:cNvSpPr txBox="1">
            <a:spLocks noGrp="1"/>
          </p:cNvSpPr>
          <p:nvPr>
            <p:ph type="subTitle" idx="5"/>
          </p:nvPr>
        </p:nvSpPr>
        <p:spPr>
          <a:xfrm>
            <a:off x="3639312" y="1975104"/>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r>
              <a:rPr lang="es-ES"/>
              <a:t>Haga clic para modificar el estilo de subtítulo del patrón</a:t>
            </a:r>
            <a:endParaRPr/>
          </a:p>
        </p:txBody>
      </p:sp>
      <p:sp>
        <p:nvSpPr>
          <p:cNvPr id="1138" name="Google Shape;1138;p22"/>
          <p:cNvSpPr txBox="1">
            <a:spLocks noGrp="1"/>
          </p:cNvSpPr>
          <p:nvPr>
            <p:ph type="subTitle" idx="6"/>
          </p:nvPr>
        </p:nvSpPr>
        <p:spPr>
          <a:xfrm>
            <a:off x="1636776"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r>
              <a:rPr lang="es-ES"/>
              <a:t>Haga clic para modificar el estilo de subtítulo del patrón</a:t>
            </a:r>
            <a:endParaRPr/>
          </a:p>
        </p:txBody>
      </p:sp>
    </p:spTree>
    <p:extLst>
      <p:ext uri="{BB962C8B-B14F-4D97-AF65-F5344CB8AC3E}">
        <p14:creationId xmlns:p14="http://schemas.microsoft.com/office/powerpoint/2010/main" val="115364023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r>
              <a:rPr lang="es-ES"/>
              <a:t>Haga clic para modificar el estilo de subtítulo del patrón</a:t>
            </a:r>
            <a:endParaRPr/>
          </a:p>
        </p:txBody>
      </p:sp>
      <p:grpSp>
        <p:nvGrpSpPr>
          <p:cNvPr id="111" name="Google Shape;111;p4"/>
          <p:cNvGrpSpPr/>
          <p:nvPr/>
        </p:nvGrpSpPr>
        <p:grpSpPr>
          <a:xfrm>
            <a:off x="4484495"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s-ES"/>
              <a:t>Haga clic para modificar el estilo de título del patrón</a:t>
            </a:r>
            <a:endParaRPr/>
          </a:p>
        </p:txBody>
      </p:sp>
      <p:grpSp>
        <p:nvGrpSpPr>
          <p:cNvPr id="116" name="Google Shape;116;p4"/>
          <p:cNvGrpSpPr/>
          <p:nvPr/>
        </p:nvGrpSpPr>
        <p:grpSpPr>
          <a:xfrm>
            <a:off x="432851"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315098732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3">
  <p:cSld name="Title and body 3">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s-ES"/>
              <a:t>Haga clic para modificar el estilo de título del patrón</a:t>
            </a:r>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189" lvl="0" indent="-304793"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378" lvl="1" indent="-304793"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566" lvl="2" indent="-304793"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754" lvl="3" indent="-304793"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5943" lvl="4" indent="-304793"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132" lvl="5" indent="-304793"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320" lvl="6" indent="-304793"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509" lvl="7" indent="-304793"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697" lvl="8" indent="-304793"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pPr lvl="0"/>
            <a:r>
              <a:rPr lang="es-ES"/>
              <a:t>Haga clic para modificar los estilos de texto del patrón</a:t>
            </a: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9"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149" name="Google Shape;1149;p23"/>
          <p:cNvGrpSpPr/>
          <p:nvPr/>
        </p:nvGrpSpPr>
        <p:grpSpPr>
          <a:xfrm>
            <a:off x="148790"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6" y="526926"/>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165" name="Google Shape;1165;p23"/>
          <p:cNvGrpSpPr/>
          <p:nvPr/>
        </p:nvGrpSpPr>
        <p:grpSpPr>
          <a:xfrm>
            <a:off x="7033876" y="170876"/>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170" name="Google Shape;1170;p23"/>
          <p:cNvGrpSpPr/>
          <p:nvPr/>
        </p:nvGrpSpPr>
        <p:grpSpPr>
          <a:xfrm>
            <a:off x="8757951"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175" name="Google Shape;1175;p23"/>
          <p:cNvGrpSpPr/>
          <p:nvPr/>
        </p:nvGrpSpPr>
        <p:grpSpPr>
          <a:xfrm>
            <a:off x="8490051"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179" name="Google Shape;1179;p23"/>
          <p:cNvGrpSpPr/>
          <p:nvPr/>
        </p:nvGrpSpPr>
        <p:grpSpPr>
          <a:xfrm>
            <a:off x="7916351"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57688035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226"/>
        <p:cNvGrpSpPr/>
        <p:nvPr/>
      </p:nvGrpSpPr>
      <p:grpSpPr>
        <a:xfrm>
          <a:off x="0" y="0"/>
          <a:ext cx="0" cy="0"/>
          <a:chOff x="0" y="0"/>
          <a:chExt cx="0" cy="0"/>
        </a:xfrm>
      </p:grpSpPr>
      <p:sp>
        <p:nvSpPr>
          <p:cNvPr id="1227" name="Google Shape;1227;p25"/>
          <p:cNvSpPr txBox="1">
            <a:spLocks noGrp="1"/>
          </p:cNvSpPr>
          <p:nvPr>
            <p:ph type="title"/>
          </p:nvPr>
        </p:nvSpPr>
        <p:spPr>
          <a:xfrm>
            <a:off x="896100" y="1984450"/>
            <a:ext cx="3457200" cy="12921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s-ES"/>
              <a:t>Haga clic para modificar el estilo de título del patrón</a:t>
            </a:r>
            <a:endParaRPr/>
          </a:p>
        </p:txBody>
      </p:sp>
      <p:cxnSp>
        <p:nvCxnSpPr>
          <p:cNvPr id="1228" name="Google Shape;1228;p25"/>
          <p:cNvCxnSpPr/>
          <p:nvPr/>
        </p:nvCxnSpPr>
        <p:spPr>
          <a:xfrm>
            <a:off x="1645925" y="5231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229" name="Google Shape;1229;p25"/>
          <p:cNvCxnSpPr/>
          <p:nvPr/>
        </p:nvCxnSpPr>
        <p:spPr>
          <a:xfrm rot="10800000" flipH="1">
            <a:off x="803050" y="529675"/>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230" name="Google Shape;1230;p25"/>
          <p:cNvCxnSpPr/>
          <p:nvPr/>
        </p:nvCxnSpPr>
        <p:spPr>
          <a:xfrm>
            <a:off x="0" y="6520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231" name="Google Shape;1231;p25"/>
          <p:cNvGrpSpPr/>
          <p:nvPr/>
        </p:nvGrpSpPr>
        <p:grpSpPr>
          <a:xfrm flipH="1">
            <a:off x="499401" y="959676"/>
            <a:ext cx="581800" cy="582350"/>
            <a:chOff x="8064275" y="887850"/>
            <a:chExt cx="581800" cy="582350"/>
          </a:xfrm>
        </p:grpSpPr>
        <p:sp>
          <p:nvSpPr>
            <p:cNvPr id="1232" name="Google Shape;1232;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33" name="Google Shape;1233;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34" name="Google Shape;1234;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35" name="Google Shape;1235;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36" name="Google Shape;1236;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37" name="Google Shape;1237;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238" name="Google Shape;1238;p25"/>
          <p:cNvGrpSpPr/>
          <p:nvPr/>
        </p:nvGrpSpPr>
        <p:grpSpPr>
          <a:xfrm flipH="1">
            <a:off x="1500401" y="388100"/>
            <a:ext cx="292025" cy="292575"/>
            <a:chOff x="7353050" y="316275"/>
            <a:chExt cx="292025" cy="292575"/>
          </a:xfrm>
        </p:grpSpPr>
        <p:sp>
          <p:nvSpPr>
            <p:cNvPr id="1239" name="Google Shape;1239;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40" name="Google Shape;1240;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41" name="Google Shape;1241;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42" name="Google Shape;1242;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243" name="Google Shape;1243;p25"/>
          <p:cNvSpPr/>
          <p:nvPr/>
        </p:nvSpPr>
        <p:spPr>
          <a:xfrm flipH="1">
            <a:off x="3166282" y="49763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44" name="Google Shape;1244;p25"/>
          <p:cNvSpPr/>
          <p:nvPr/>
        </p:nvSpPr>
        <p:spPr>
          <a:xfrm flipH="1">
            <a:off x="3164040"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45" name="Google Shape;1245;p25"/>
          <p:cNvSpPr/>
          <p:nvPr/>
        </p:nvSpPr>
        <p:spPr>
          <a:xfrm flipH="1">
            <a:off x="3202781"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46" name="Google Shape;1246;p25"/>
          <p:cNvSpPr/>
          <p:nvPr/>
        </p:nvSpPr>
        <p:spPr>
          <a:xfrm flipH="1">
            <a:off x="3200526" y="531603"/>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47" name="Google Shape;1247;p25"/>
          <p:cNvSpPr/>
          <p:nvPr/>
        </p:nvSpPr>
        <p:spPr>
          <a:xfrm flipH="1">
            <a:off x="3242642" y="573710"/>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48" name="Google Shape;1248;p25"/>
          <p:cNvSpPr/>
          <p:nvPr/>
        </p:nvSpPr>
        <p:spPr>
          <a:xfrm flipH="1">
            <a:off x="3240110"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1249" name="Google Shape;1249;p25"/>
          <p:cNvGrpSpPr/>
          <p:nvPr/>
        </p:nvGrpSpPr>
        <p:grpSpPr>
          <a:xfrm flipH="1">
            <a:off x="3527113"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51" name="Google Shape;1251;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52" name="Google Shape;1252;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253" name="Google Shape;1253;p25"/>
          <p:cNvGrpSpPr/>
          <p:nvPr/>
        </p:nvGrpSpPr>
        <p:grpSpPr>
          <a:xfrm flipH="1">
            <a:off x="480413"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55" name="Google Shape;1255;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56" name="Google Shape;1256;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257" name="Google Shape;1257;p25"/>
          <p:cNvGrpSpPr/>
          <p:nvPr/>
        </p:nvGrpSpPr>
        <p:grpSpPr>
          <a:xfrm flipH="1">
            <a:off x="901713"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59" name="Google Shape;1259;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60" name="Google Shape;1260;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1261" name="Google Shape;1261;p25"/>
          <p:cNvCxnSpPr/>
          <p:nvPr/>
        </p:nvCxnSpPr>
        <p:spPr>
          <a:xfrm>
            <a:off x="791400" y="42124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62" name="Google Shape;1262;p25"/>
          <p:cNvCxnSpPr/>
          <p:nvPr/>
        </p:nvCxnSpPr>
        <p:spPr>
          <a:xfrm rot="10800000" flipH="1">
            <a:off x="0" y="42204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63" name="Google Shape;1263;p25"/>
          <p:cNvGrpSpPr/>
          <p:nvPr/>
        </p:nvGrpSpPr>
        <p:grpSpPr>
          <a:xfrm rot="10800000">
            <a:off x="499401" y="3940926"/>
            <a:ext cx="581800" cy="582350"/>
            <a:chOff x="8064275" y="887850"/>
            <a:chExt cx="581800" cy="582350"/>
          </a:xfrm>
        </p:grpSpPr>
        <p:sp>
          <p:nvSpPr>
            <p:cNvPr id="1264" name="Google Shape;1264;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65" name="Google Shape;1265;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66" name="Google Shape;1266;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67" name="Google Shape;1267;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68" name="Google Shape;1268;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69" name="Google Shape;1269;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270" name="Google Shape;1270;p25"/>
          <p:cNvGrpSpPr/>
          <p:nvPr/>
        </p:nvGrpSpPr>
        <p:grpSpPr>
          <a:xfrm rot="10800000">
            <a:off x="1819576" y="4586750"/>
            <a:ext cx="292025" cy="292575"/>
            <a:chOff x="7353050" y="316275"/>
            <a:chExt cx="292025" cy="292575"/>
          </a:xfrm>
        </p:grpSpPr>
        <p:sp>
          <p:nvSpPr>
            <p:cNvPr id="1271" name="Google Shape;1271;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72" name="Google Shape;1272;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73" name="Google Shape;1273;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74" name="Google Shape;1274;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275" name="Google Shape;1275;p25"/>
          <p:cNvGrpSpPr/>
          <p:nvPr/>
        </p:nvGrpSpPr>
        <p:grpSpPr>
          <a:xfrm rot="10800000">
            <a:off x="212526" y="4645551"/>
            <a:ext cx="175000" cy="175000"/>
            <a:chOff x="8792300" y="321275"/>
            <a:chExt cx="175000" cy="175000"/>
          </a:xfrm>
        </p:grpSpPr>
        <p:sp>
          <p:nvSpPr>
            <p:cNvPr id="1276" name="Google Shape;1276;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77" name="Google Shape;1277;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78" name="Google Shape;1278;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79" name="Google Shape;1279;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280" name="Google Shape;1280;p25"/>
          <p:cNvGrpSpPr/>
          <p:nvPr/>
        </p:nvGrpSpPr>
        <p:grpSpPr>
          <a:xfrm rot="10800000">
            <a:off x="480413"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82" name="Google Shape;1282;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83" name="Google Shape;1283;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284" name="Google Shape;1284;p25"/>
          <p:cNvGrpSpPr/>
          <p:nvPr/>
        </p:nvGrpSpPr>
        <p:grpSpPr>
          <a:xfrm rot="10800000">
            <a:off x="1054113"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86" name="Google Shape;1286;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87" name="Google Shape;1287;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364617705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338" name="Google Shape;1338;p27"/>
          <p:cNvGrpSpPr/>
          <p:nvPr/>
        </p:nvGrpSpPr>
        <p:grpSpPr>
          <a:xfrm rot="5400000" flipH="1">
            <a:off x="7869721"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343" name="Google Shape;1343;p27"/>
          <p:cNvGrpSpPr/>
          <p:nvPr/>
        </p:nvGrpSpPr>
        <p:grpSpPr>
          <a:xfrm rot="5400000" flipH="1">
            <a:off x="8012459" y="178176"/>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348" name="Google Shape;1348;p27"/>
          <p:cNvGrpSpPr/>
          <p:nvPr/>
        </p:nvGrpSpPr>
        <p:grpSpPr>
          <a:xfrm rot="5400000">
            <a:off x="7551684"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355" name="Google Shape;1355;p27"/>
          <p:cNvGrpSpPr/>
          <p:nvPr/>
        </p:nvGrpSpPr>
        <p:grpSpPr>
          <a:xfrm rot="5400000" flipH="1">
            <a:off x="8259053"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6"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369" name="Google Shape;1369;p27"/>
          <p:cNvGrpSpPr/>
          <p:nvPr/>
        </p:nvGrpSpPr>
        <p:grpSpPr>
          <a:xfrm rot="5400000">
            <a:off x="1482826" y="3350801"/>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374" name="Google Shape;1374;p27"/>
          <p:cNvGrpSpPr/>
          <p:nvPr/>
        </p:nvGrpSpPr>
        <p:grpSpPr>
          <a:xfrm rot="5400000">
            <a:off x="1595126"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379" name="Google Shape;1379;p27"/>
          <p:cNvSpPr/>
          <p:nvPr/>
        </p:nvSpPr>
        <p:spPr>
          <a:xfrm rot="5400000">
            <a:off x="1377118" y="1688744"/>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80" name="Google Shape;1380;p27"/>
          <p:cNvSpPr/>
          <p:nvPr/>
        </p:nvSpPr>
        <p:spPr>
          <a:xfrm rot="5400000">
            <a:off x="1374877"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81" name="Google Shape;1381;p27"/>
          <p:cNvSpPr/>
          <p:nvPr/>
        </p:nvSpPr>
        <p:spPr>
          <a:xfrm rot="5400000">
            <a:off x="1413611"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82" name="Google Shape;1382;p27"/>
          <p:cNvSpPr/>
          <p:nvPr/>
        </p:nvSpPr>
        <p:spPr>
          <a:xfrm rot="5400000">
            <a:off x="1411363" y="1722715"/>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83" name="Google Shape;1383;p27"/>
          <p:cNvSpPr/>
          <p:nvPr/>
        </p:nvSpPr>
        <p:spPr>
          <a:xfrm rot="5400000">
            <a:off x="1453340" y="1764683"/>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84" name="Google Shape;1384;p27"/>
          <p:cNvSpPr/>
          <p:nvPr/>
        </p:nvSpPr>
        <p:spPr>
          <a:xfrm rot="5400000">
            <a:off x="1450947" y="1762580"/>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1385" name="Google Shape;1385;p27"/>
          <p:cNvGrpSpPr/>
          <p:nvPr/>
        </p:nvGrpSpPr>
        <p:grpSpPr>
          <a:xfrm rot="5400000">
            <a:off x="1701120"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389" name="Google Shape;1389;p27"/>
          <p:cNvGrpSpPr/>
          <p:nvPr/>
        </p:nvGrpSpPr>
        <p:grpSpPr>
          <a:xfrm rot="5400000">
            <a:off x="1819520"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393" name="Google Shape;1393;p27"/>
          <p:cNvGrpSpPr/>
          <p:nvPr/>
        </p:nvGrpSpPr>
        <p:grpSpPr>
          <a:xfrm rot="5400000">
            <a:off x="408595"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38888741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Main point 2">
  <p:cSld name="Main point 2">
    <p:spTree>
      <p:nvGrpSpPr>
        <p:cNvPr id="1" name="Shape 1546"/>
        <p:cNvGrpSpPr/>
        <p:nvPr/>
      </p:nvGrpSpPr>
      <p:grpSpPr>
        <a:xfrm>
          <a:off x="0" y="0"/>
          <a:ext cx="0" cy="0"/>
          <a:chOff x="0" y="0"/>
          <a:chExt cx="0" cy="0"/>
        </a:xfrm>
      </p:grpSpPr>
      <p:grpSp>
        <p:nvGrpSpPr>
          <p:cNvPr id="1547" name="Google Shape;1547;p31"/>
          <p:cNvGrpSpPr/>
          <p:nvPr/>
        </p:nvGrpSpPr>
        <p:grpSpPr>
          <a:xfrm>
            <a:off x="1349627"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rPr lang="es-ES"/>
              <a:t>Haga clic para modificar el estilo de título del patrón</a:t>
            </a:r>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r>
              <a:rPr lang="es-ES"/>
              <a:t>Haga clic para modificar el estilo de subtítulo del patrón</a:t>
            </a:r>
            <a:endParaRPr/>
          </a:p>
        </p:txBody>
      </p:sp>
    </p:spTree>
    <p:extLst>
      <p:ext uri="{BB962C8B-B14F-4D97-AF65-F5344CB8AC3E}">
        <p14:creationId xmlns:p14="http://schemas.microsoft.com/office/powerpoint/2010/main" val="206595692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619"/>
        <p:cNvGrpSpPr/>
        <p:nvPr/>
      </p:nvGrpSpPr>
      <p:grpSpPr>
        <a:xfrm>
          <a:off x="0" y="0"/>
          <a:ext cx="0" cy="0"/>
          <a:chOff x="0" y="0"/>
          <a:chExt cx="0" cy="0"/>
        </a:xfrm>
      </p:grpSpPr>
      <p:sp>
        <p:nvSpPr>
          <p:cNvPr id="1620" name="Google Shape;1620;p32"/>
          <p:cNvSpPr txBox="1">
            <a:spLocks noGrp="1"/>
          </p:cNvSpPr>
          <p:nvPr>
            <p:ph type="body" idx="1"/>
          </p:nvPr>
        </p:nvSpPr>
        <p:spPr>
          <a:xfrm>
            <a:off x="1881350" y="1246850"/>
            <a:ext cx="2133300" cy="3524400"/>
          </a:xfrm>
          <a:prstGeom prst="rect">
            <a:avLst/>
          </a:prstGeom>
          <a:noFill/>
          <a:ln>
            <a:noFill/>
          </a:ln>
        </p:spPr>
        <p:txBody>
          <a:bodyPr spcFirstLastPara="1" wrap="square" lIns="91425" tIns="91425" rIns="91425" bIns="91425" anchor="t" anchorCtr="0">
            <a:noAutofit/>
          </a:bodyPr>
          <a:lstStyle>
            <a:lvl1pPr marL="457189" lvl="0" indent="-317492"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378" lvl="1" indent="-317492"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566" lvl="2" indent="-317492"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754" lvl="3" indent="-317492"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5943" lvl="4" indent="-317492"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132" lvl="5" indent="-317492"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320" lvl="6" indent="-317492"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509" lvl="7" indent="-317492"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697" lvl="8" indent="-317492"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pPr lvl="0"/>
            <a:r>
              <a:rPr lang="es-ES"/>
              <a:t>Haga clic para modificar los estilos de texto del patrón</a:t>
            </a:r>
          </a:p>
        </p:txBody>
      </p:sp>
      <p:sp>
        <p:nvSpPr>
          <p:cNvPr id="1621" name="Google Shape;1621;p32"/>
          <p:cNvSpPr txBox="1">
            <a:spLocks noGrp="1"/>
          </p:cNvSpPr>
          <p:nvPr>
            <p:ph type="body" idx="2"/>
          </p:nvPr>
        </p:nvSpPr>
        <p:spPr>
          <a:xfrm>
            <a:off x="4220325" y="1246850"/>
            <a:ext cx="3099900" cy="3524400"/>
          </a:xfrm>
          <a:prstGeom prst="rect">
            <a:avLst/>
          </a:prstGeom>
          <a:noFill/>
          <a:ln>
            <a:noFill/>
          </a:ln>
        </p:spPr>
        <p:txBody>
          <a:bodyPr spcFirstLastPara="1" wrap="square" lIns="91425" tIns="91425" rIns="91425" bIns="91425" anchor="t" anchorCtr="0">
            <a:noAutofit/>
          </a:bodyPr>
          <a:lstStyle>
            <a:lvl1pPr marL="457189" lvl="0" indent="-317492"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378" lvl="1" indent="-317492"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566" lvl="2" indent="-317492"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754" lvl="3" indent="-317492"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5943" lvl="4" indent="-317492"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132" lvl="5" indent="-317492"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320" lvl="6" indent="-317492"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509" lvl="7" indent="-317492"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697" lvl="8" indent="-317492"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pPr lvl="0"/>
            <a:r>
              <a:rPr lang="es-ES"/>
              <a:t>Haga clic para modificar los estilos de texto del patrón</a:t>
            </a:r>
          </a:p>
        </p:txBody>
      </p:sp>
      <p:sp>
        <p:nvSpPr>
          <p:cNvPr id="1622" name="Google Shape;1622;p32"/>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s-ES"/>
              <a:t>Haga clic para modificar el estilo de título del patrón</a:t>
            </a:r>
            <a:endParaRPr/>
          </a:p>
        </p:txBody>
      </p:sp>
      <p:grpSp>
        <p:nvGrpSpPr>
          <p:cNvPr id="1623" name="Google Shape;1623;p32"/>
          <p:cNvGrpSpPr/>
          <p:nvPr/>
        </p:nvGrpSpPr>
        <p:grpSpPr>
          <a:xfrm>
            <a:off x="432851"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27" name="Google Shape;1627;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28" name="Google Shape;1628;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29" name="Google Shape;1629;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30" name="Google Shape;1630;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31" name="Google Shape;1631;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34" name="Google Shape;1634;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35" name="Google Shape;1635;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36" name="Google Shape;1636;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39" name="Google Shape;1639;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40" name="Google Shape;1640;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41" name="Google Shape;1641;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1642" name="Google Shape;1642;p32"/>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45" name="Google Shape;1645;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46" name="Google Shape;1646;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47" name="Google Shape;1647;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48" name="Google Shape;1648;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49" name="Google Shape;1649;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52" name="Google Shape;1652;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53" name="Google Shape;1653;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54" name="Google Shape;1654;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57" name="Google Shape;1657;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58" name="Google Shape;1658;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59" name="Google Shape;1659;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62" name="Google Shape;1662;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63" name="Google Shape;1663;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66" name="Google Shape;1666;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67" name="Google Shape;1667;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70" name="Google Shape;1670;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71" name="Google Shape;1671;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74" name="Google Shape;1674;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75" name="Google Shape;1675;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1676" name="Google Shape;1676;p32"/>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677" name="Google Shape;1677;p32"/>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678" name="Google Shape;1678;p3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79" name="Google Shape;1679;p3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80" name="Google Shape;1680;p3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81" name="Google Shape;1681;p3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75966489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cSld name="1_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02386" y="1645920"/>
            <a:ext cx="3566160" cy="298323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773168" y="1645920"/>
            <a:ext cx="3566160" cy="298323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CAF1BE7-5365-4137-AE14-A7C362FC891C}" type="datetime1">
              <a:rPr lang="es-ES" smtClean="0"/>
              <a:pPr/>
              <a:t>26/05/2024</a:t>
            </a:fld>
            <a:endParaRPr lang="es-ES"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algn="r"/>
            <a:fld id="{E31375A4-56A4-47D6-9801-1991572033F7}" type="slidenum">
              <a:rPr lang="es-ES" smtClean="0"/>
              <a:pPr algn="r"/>
              <a:t>‹Nº›</a:t>
            </a:fld>
            <a:endParaRPr lang="es-ES" dirty="0"/>
          </a:p>
        </p:txBody>
      </p:sp>
    </p:spTree>
    <p:extLst>
      <p:ext uri="{BB962C8B-B14F-4D97-AF65-F5344CB8AC3E}">
        <p14:creationId xmlns:p14="http://schemas.microsoft.com/office/powerpoint/2010/main" val="415500494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01941" y="1200150"/>
            <a:ext cx="2341960" cy="1371600"/>
          </a:xfrm>
        </p:spPr>
        <p:txBody>
          <a:bodyPr rtlCol="0" anchor="b">
            <a:normAutofit/>
          </a:bodyPr>
          <a:lstStyle>
            <a:lvl1pPr algn="l" rtl="0">
              <a:defRPr sz="2550"/>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570309" y="571500"/>
            <a:ext cx="4800600" cy="4000500"/>
          </a:xfrm>
          <a:prstGeom prst="rect">
            <a:avLst/>
          </a:prstGeom>
        </p:spPr>
        <p:txBody>
          <a:bodyPr rtlCol="0">
            <a:normAutofit/>
          </a:bodyPr>
          <a:lstStyle>
            <a:lvl1pPr algn="l" rtl="0">
              <a:defRPr sz="1500"/>
            </a:lvl1pPr>
            <a:lvl2pPr algn="l" rtl="0">
              <a:defRPr sz="1350"/>
            </a:lvl2pPr>
            <a:lvl3pPr algn="l" rtl="0">
              <a:defRPr sz="1200"/>
            </a:lvl3pPr>
            <a:lvl4pPr algn="l" rtl="0">
              <a:defRPr sz="1050"/>
            </a:lvl4pPr>
            <a:lvl5pPr algn="l" rtl="0">
              <a:defRPr sz="1050"/>
            </a:lvl5pPr>
            <a:lvl6pPr algn="l" rtl="0">
              <a:defRPr sz="1050"/>
            </a:lvl6pPr>
            <a:lvl7pPr algn="l" rtl="0">
              <a:defRPr sz="1050"/>
            </a:lvl7pPr>
            <a:lvl8pPr algn="l" rtl="0">
              <a:defRPr sz="1050"/>
            </a:lvl8pPr>
            <a:lvl9pPr algn="l" rtl="0">
              <a:defRPr sz="105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6000780" y="2571750"/>
            <a:ext cx="2343121" cy="1371600"/>
          </a:xfrm>
          <a:prstGeom prst="rect">
            <a:avLst/>
          </a:prstGeom>
        </p:spPr>
        <p:txBody>
          <a:bodyPr rtlCol="0"/>
          <a:lstStyle>
            <a:lvl1pPr marL="0" indent="0" algn="l" rtl="0">
              <a:spcBef>
                <a:spcPts val="0"/>
              </a:spcBef>
              <a:buNone/>
              <a:defRPr sz="1200"/>
            </a:lvl1pPr>
            <a:lvl2pPr marL="342900" indent="0" algn="l" rtl="0">
              <a:buNone/>
              <a:defRPr sz="1050"/>
            </a:lvl2pPr>
            <a:lvl3pPr marL="685800" indent="0" algn="l" rtl="0">
              <a:buNone/>
              <a:defRPr sz="900"/>
            </a:lvl3pPr>
            <a:lvl4pPr marL="1028700" indent="0" algn="l" rtl="0">
              <a:buNone/>
              <a:defRPr sz="750"/>
            </a:lvl4pPr>
            <a:lvl5pPr marL="1371600" indent="0" algn="l" rtl="0">
              <a:buNone/>
              <a:defRPr sz="750"/>
            </a:lvl5pPr>
            <a:lvl6pPr marL="1714500" indent="0" algn="l" rtl="0">
              <a:buNone/>
              <a:defRPr sz="750"/>
            </a:lvl6pPr>
            <a:lvl7pPr marL="2057400" indent="0" algn="l" rtl="0">
              <a:buNone/>
              <a:defRPr sz="750"/>
            </a:lvl7pPr>
            <a:lvl8pPr marL="2400300" indent="0" algn="l" rtl="0">
              <a:buNone/>
              <a:defRPr sz="750"/>
            </a:lvl8pPr>
            <a:lvl9pPr marL="2743200" indent="0" algn="l" rtl="0">
              <a:buNone/>
              <a:defRPr sz="750"/>
            </a:lvl9pPr>
          </a:lstStyle>
          <a:p>
            <a:pPr lvl="0" rtl="0"/>
            <a:r>
              <a:rPr lang="es-ES" noProof="0"/>
              <a:t>Haga clic para modificar los estilos de texto del patrón</a:t>
            </a:r>
          </a:p>
        </p:txBody>
      </p:sp>
      <p:sp>
        <p:nvSpPr>
          <p:cNvPr id="5" name="Marcador de posición de fecha 4"/>
          <p:cNvSpPr>
            <a:spLocks noGrp="1"/>
          </p:cNvSpPr>
          <p:nvPr>
            <p:ph type="dt" sz="half" idx="10"/>
          </p:nvPr>
        </p:nvSpPr>
        <p:spPr>
          <a:xfrm>
            <a:off x="5759053" y="4412457"/>
            <a:ext cx="2057400" cy="273844"/>
          </a:xfrm>
          <a:prstGeom prst="rect">
            <a:avLst/>
          </a:prstGeom>
        </p:spPr>
        <p:txBody>
          <a:bodyPr rtlCol="0"/>
          <a:lstStyle>
            <a:lvl1pPr>
              <a:defRPr/>
            </a:lvl1pPr>
          </a:lstStyle>
          <a:p>
            <a:pPr algn="r"/>
            <a:fld id="{AF364E66-D00E-49A9-9E62-AB0485562249}" type="datetime1">
              <a:rPr lang="es-ES" smtClean="0"/>
              <a:pPr algn="r"/>
              <a:t>26/05/2024</a:t>
            </a:fld>
            <a:endParaRPr lang="es-ES" dirty="0"/>
          </a:p>
        </p:txBody>
      </p:sp>
      <p:sp>
        <p:nvSpPr>
          <p:cNvPr id="6" name="Marcador de posición de pie de página 5"/>
          <p:cNvSpPr>
            <a:spLocks noGrp="1"/>
          </p:cNvSpPr>
          <p:nvPr>
            <p:ph type="ftr" sz="quarter" idx="11"/>
          </p:nvPr>
        </p:nvSpPr>
        <p:spPr>
          <a:xfrm>
            <a:off x="685331" y="4412457"/>
            <a:ext cx="5004665" cy="273844"/>
          </a:xfrm>
          <a:prstGeom prst="rect">
            <a:avLst/>
          </a:prstGeom>
        </p:spPr>
        <p:txBody>
          <a:bodyPr rtlCol="0"/>
          <a:lstStyle/>
          <a:p>
            <a:pPr rtl="0"/>
            <a:endParaRPr lang="es-ES" noProof="0" dirty="0"/>
          </a:p>
        </p:txBody>
      </p:sp>
      <p:sp>
        <p:nvSpPr>
          <p:cNvPr id="7" name="Marcador de posición de número de diapositiva 6"/>
          <p:cNvSpPr>
            <a:spLocks noGrp="1"/>
          </p:cNvSpPr>
          <p:nvPr>
            <p:ph type="sldNum" sz="quarter" idx="12"/>
          </p:nvPr>
        </p:nvSpPr>
        <p:spPr>
          <a:xfrm>
            <a:off x="7885509" y="4412457"/>
            <a:ext cx="573161" cy="273844"/>
          </a:xfrm>
          <a:prstGeom prst="rect">
            <a:avLst/>
          </a:prstGeom>
        </p:spPr>
        <p:txBody>
          <a:bodyPr rtlCol="0"/>
          <a:lstStyle>
            <a:lvl1pPr algn="r">
              <a:defRPr/>
            </a:lvl1pPr>
          </a:lstStyle>
          <a:p>
            <a:fld id="{E31375A4-56A4-47D6-9801-1991572033F7}" type="slidenum">
              <a:rPr lang="es-ES" smtClean="0"/>
              <a:pPr/>
              <a:t>‹Nº›</a:t>
            </a:fld>
            <a:endParaRPr lang="es-ES" dirty="0"/>
          </a:p>
        </p:txBody>
      </p:sp>
    </p:spTree>
    <p:extLst>
      <p:ext uri="{BB962C8B-B14F-4D97-AF65-F5344CB8AC3E}">
        <p14:creationId xmlns:p14="http://schemas.microsoft.com/office/powerpoint/2010/main" val="405482135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201"/>
        <p:cNvGrpSpPr/>
        <p:nvPr/>
      </p:nvGrpSpPr>
      <p:grpSpPr>
        <a:xfrm>
          <a:off x="0" y="0"/>
          <a:ext cx="0" cy="0"/>
          <a:chOff x="0" y="0"/>
          <a:chExt cx="0" cy="0"/>
        </a:xfrm>
      </p:grpSpPr>
    </p:spTree>
    <p:extLst>
      <p:ext uri="{BB962C8B-B14F-4D97-AF65-F5344CB8AC3E}">
        <p14:creationId xmlns:p14="http://schemas.microsoft.com/office/powerpoint/2010/main" val="18447394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E6BD45B5-C874-4AD0-B4F9-4D81285CB113}" type="datetimeFigureOut">
              <a:rPr lang="es-CO" smtClean="0"/>
              <a:t>26/05/2024</a:t>
            </a:fld>
            <a:endParaRPr lang="es-CO"/>
          </a:p>
        </p:txBody>
      </p:sp>
      <p:sp>
        <p:nvSpPr>
          <p:cNvPr id="5" name="Footer Placeholder 3"/>
          <p:cNvSpPr>
            <a:spLocks noGrp="1"/>
          </p:cNvSpPr>
          <p:nvPr>
            <p:ph type="ftr" sz="quarter" idx="11"/>
          </p:nvPr>
        </p:nvSpPr>
        <p:spPr/>
        <p:txBody>
          <a:bodyPr/>
          <a:lstStyle/>
          <a:p>
            <a:endParaRPr lang="es-CO"/>
          </a:p>
        </p:txBody>
      </p:sp>
      <p:sp>
        <p:nvSpPr>
          <p:cNvPr id="6" name="Slide Number Placeholder 4"/>
          <p:cNvSpPr>
            <a:spLocks noGrp="1"/>
          </p:cNvSpPr>
          <p:nvPr>
            <p:ph type="sldNum" sz="quarter" idx="12"/>
          </p:nvPr>
        </p:nvSpPr>
        <p:spPr/>
        <p:txBody>
          <a:bodyPr/>
          <a:lstStyle/>
          <a:p>
            <a:fld id="{14824855-49DE-4625-87C6-C61CD41AD487}" type="slidenum">
              <a:rPr lang="es-CO" smtClean="0"/>
              <a:t>‹Nº›</a:t>
            </a:fld>
            <a:endParaRPr lang="es-CO"/>
          </a:p>
        </p:txBody>
      </p:sp>
    </p:spTree>
    <p:extLst>
      <p:ext uri="{BB962C8B-B14F-4D97-AF65-F5344CB8AC3E}">
        <p14:creationId xmlns:p14="http://schemas.microsoft.com/office/powerpoint/2010/main" val="2259711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685"/>
        <p:cNvGrpSpPr/>
        <p:nvPr/>
      </p:nvGrpSpPr>
      <p:grpSpPr>
        <a:xfrm>
          <a:off x="0" y="0"/>
          <a:ext cx="0" cy="0"/>
          <a:chOff x="0" y="0"/>
          <a:chExt cx="0" cy="0"/>
        </a:xfrm>
      </p:grpSpPr>
    </p:spTree>
    <p:extLst>
      <p:ext uri="{BB962C8B-B14F-4D97-AF65-F5344CB8AC3E}">
        <p14:creationId xmlns:p14="http://schemas.microsoft.com/office/powerpoint/2010/main" val="287366618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r>
              <a:rPr lang="es-ES"/>
              <a:t>Haga clic para modificar el estilo de título del patrón</a:t>
            </a:r>
            <a:endParaRPr/>
          </a:p>
        </p:txBody>
      </p:sp>
      <p:sp>
        <p:nvSpPr>
          <p:cNvPr id="177" name="Google Shape;177;p5"/>
          <p:cNvSpPr txBox="1">
            <a:spLocks noGrp="1"/>
          </p:cNvSpPr>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r>
              <a:rPr lang="es-ES"/>
              <a:t>Haga clic para modificar el estilo de subtítulo del patrón</a:t>
            </a:r>
            <a:endParaRPr/>
          </a:p>
        </p:txBody>
      </p:sp>
      <p:sp>
        <p:nvSpPr>
          <p:cNvPr id="178" name="Google Shape;178;p5"/>
          <p:cNvSpPr txBox="1">
            <a:spLocks noGrp="1"/>
          </p:cNvSpPr>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r>
              <a:rPr lang="es-ES"/>
              <a:t>Haga clic para modificar el estilo de subtítulo del patrón</a:t>
            </a:r>
            <a:endParaRPr/>
          </a:p>
        </p:txBody>
      </p:sp>
      <p:sp>
        <p:nvSpPr>
          <p:cNvPr id="179" name="Google Shape;179;p5"/>
          <p:cNvSpPr txBox="1">
            <a:spLocks noGrp="1"/>
          </p:cNvSpPr>
          <p:nvPr>
            <p:ph type="subTitle" idx="3"/>
          </p:nvPr>
        </p:nvSpPr>
        <p:spPr>
          <a:xfrm>
            <a:off x="4956048" y="2221992"/>
            <a:ext cx="2084700" cy="283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r>
              <a:rPr lang="es-ES"/>
              <a:t>Haga clic para modificar el estilo de subtítulo del patrón</a:t>
            </a:r>
            <a:endParaRPr/>
          </a:p>
        </p:txBody>
      </p:sp>
      <p:sp>
        <p:nvSpPr>
          <p:cNvPr id="180" name="Google Shape;180;p5"/>
          <p:cNvSpPr txBox="1">
            <a:spLocks noGrp="1"/>
          </p:cNvSpPr>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r>
              <a:rPr lang="es-ES"/>
              <a:t>Haga clic para modificar el estilo de subtítulo del patrón</a:t>
            </a:r>
            <a:endParaRPr/>
          </a:p>
        </p:txBody>
      </p:sp>
      <p:sp>
        <p:nvSpPr>
          <p:cNvPr id="181" name="Google Shape;181;p5"/>
          <p:cNvSpPr txBox="1">
            <a:spLocks noGrp="1"/>
          </p:cNvSpPr>
          <p:nvPr>
            <p:ph type="title" idx="5" hasCustomPrompt="1"/>
          </p:nvPr>
        </p:nvSpPr>
        <p:spPr>
          <a:xfrm>
            <a:off x="2779776"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2" name="Google Shape;182;p5"/>
          <p:cNvSpPr txBox="1">
            <a:spLocks noGrp="1"/>
          </p:cNvSpPr>
          <p:nvPr>
            <p:ph type="title" idx="6" hasCustomPrompt="1"/>
          </p:nvPr>
        </p:nvSpPr>
        <p:spPr>
          <a:xfrm>
            <a:off x="5641848"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183" name="Google Shape;183;p5"/>
          <p:cNvGrpSpPr/>
          <p:nvPr/>
        </p:nvGrpSpPr>
        <p:grpSpPr>
          <a:xfrm>
            <a:off x="432851"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403373237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r>
              <a:rPr lang="es-ES"/>
              <a:t>Haga clic para modificar el estilo de subtítulo del patrón</a:t>
            </a:r>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r>
              <a:rPr lang="es-ES"/>
              <a:t>Haga clic para modificar el estilo de título del patrón</a:t>
            </a:r>
            <a:endParaRPr/>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1" y="959676"/>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316" name="Google Shape;316;p7"/>
          <p:cNvGrpSpPr/>
          <p:nvPr/>
        </p:nvGrpSpPr>
        <p:grpSpPr>
          <a:xfrm flipH="1">
            <a:off x="1500401"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321" name="Google Shape;321;p7"/>
          <p:cNvSpPr/>
          <p:nvPr/>
        </p:nvSpPr>
        <p:spPr>
          <a:xfrm flipH="1">
            <a:off x="3166282" y="49763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2" name="Google Shape;322;p7"/>
          <p:cNvSpPr/>
          <p:nvPr/>
        </p:nvSpPr>
        <p:spPr>
          <a:xfrm flipH="1">
            <a:off x="3164040"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3" name="Google Shape;323;p7"/>
          <p:cNvSpPr/>
          <p:nvPr/>
        </p:nvSpPr>
        <p:spPr>
          <a:xfrm flipH="1">
            <a:off x="3202781"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4" name="Google Shape;324;p7"/>
          <p:cNvSpPr/>
          <p:nvPr/>
        </p:nvSpPr>
        <p:spPr>
          <a:xfrm flipH="1">
            <a:off x="3200526" y="531603"/>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5" name="Google Shape;325;p7"/>
          <p:cNvSpPr/>
          <p:nvPr/>
        </p:nvSpPr>
        <p:spPr>
          <a:xfrm flipH="1">
            <a:off x="3242642" y="573710"/>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6" name="Google Shape;326;p7"/>
          <p:cNvSpPr/>
          <p:nvPr/>
        </p:nvSpPr>
        <p:spPr>
          <a:xfrm flipH="1">
            <a:off x="3240110"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327" name="Google Shape;327;p7"/>
          <p:cNvGrpSpPr/>
          <p:nvPr/>
        </p:nvGrpSpPr>
        <p:grpSpPr>
          <a:xfrm flipH="1">
            <a:off x="3527113"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331" name="Google Shape;331;p7"/>
          <p:cNvGrpSpPr/>
          <p:nvPr/>
        </p:nvGrpSpPr>
        <p:grpSpPr>
          <a:xfrm flipH="1">
            <a:off x="480413"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335" name="Google Shape;335;p7"/>
          <p:cNvGrpSpPr/>
          <p:nvPr/>
        </p:nvGrpSpPr>
        <p:grpSpPr>
          <a:xfrm flipH="1">
            <a:off x="901713"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1" y="3940926"/>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348" name="Google Shape;348;p7"/>
          <p:cNvGrpSpPr/>
          <p:nvPr/>
        </p:nvGrpSpPr>
        <p:grpSpPr>
          <a:xfrm rot="10800000">
            <a:off x="1819576"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353" name="Google Shape;353;p7"/>
          <p:cNvGrpSpPr/>
          <p:nvPr/>
        </p:nvGrpSpPr>
        <p:grpSpPr>
          <a:xfrm rot="10800000">
            <a:off x="212526" y="4645551"/>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358" name="Google Shape;358;p7"/>
          <p:cNvGrpSpPr/>
          <p:nvPr/>
        </p:nvGrpSpPr>
        <p:grpSpPr>
          <a:xfrm rot="10800000">
            <a:off x="480413"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362" name="Google Shape;362;p7"/>
          <p:cNvGrpSpPr/>
          <p:nvPr/>
        </p:nvGrpSpPr>
        <p:grpSpPr>
          <a:xfrm rot="10800000">
            <a:off x="1054113"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284206146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66"/>
        <p:cNvGrpSpPr/>
        <p:nvPr/>
      </p:nvGrpSpPr>
      <p:grpSpPr>
        <a:xfrm>
          <a:off x="0" y="0"/>
          <a:ext cx="0" cy="0"/>
          <a:chOff x="0" y="0"/>
          <a:chExt cx="0" cy="0"/>
        </a:xfrm>
      </p:grpSpPr>
      <p:grpSp>
        <p:nvGrpSpPr>
          <p:cNvPr id="367" name="Google Shape;367;p8"/>
          <p:cNvGrpSpPr/>
          <p:nvPr/>
        </p:nvGrpSpPr>
        <p:grpSpPr>
          <a:xfrm>
            <a:off x="1349627"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rPr lang="es-ES"/>
              <a:t>Haga clic para modificar el estilo de título del patrón</a:t>
            </a:r>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spTree>
    <p:extLst>
      <p:ext uri="{BB962C8B-B14F-4D97-AF65-F5344CB8AC3E}">
        <p14:creationId xmlns:p14="http://schemas.microsoft.com/office/powerpoint/2010/main" val="221918573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s-ES"/>
              <a:t>Haga clic para modificar el estilo de título del patrón</a:t>
            </a:r>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189" lvl="0" indent="-317492">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378" lvl="1" indent="-317492">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566" lvl="2" indent="-317492">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754" lvl="3" indent="-317492">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5943" lvl="4" indent="-317492">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132" lvl="5" indent="-317492">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320" lvl="6" indent="-317492">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509" lvl="7" indent="-317492">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697" lvl="8" indent="-317492">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pPr lvl="0"/>
            <a:r>
              <a:rPr lang="es-ES"/>
              <a:t>Haga clic para modificar los estilos de texto del patrón</a:t>
            </a: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1" y="959676"/>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451" name="Google Shape;451;p9"/>
          <p:cNvGrpSpPr/>
          <p:nvPr/>
        </p:nvGrpSpPr>
        <p:grpSpPr>
          <a:xfrm flipH="1">
            <a:off x="1500401"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456" name="Google Shape;456;p9"/>
          <p:cNvSpPr/>
          <p:nvPr/>
        </p:nvSpPr>
        <p:spPr>
          <a:xfrm flipH="1">
            <a:off x="3166282" y="49763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7" name="Google Shape;457;p9"/>
          <p:cNvSpPr/>
          <p:nvPr/>
        </p:nvSpPr>
        <p:spPr>
          <a:xfrm flipH="1">
            <a:off x="3164040"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8" name="Google Shape;458;p9"/>
          <p:cNvSpPr/>
          <p:nvPr/>
        </p:nvSpPr>
        <p:spPr>
          <a:xfrm flipH="1">
            <a:off x="3202781"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9" name="Google Shape;459;p9"/>
          <p:cNvSpPr/>
          <p:nvPr/>
        </p:nvSpPr>
        <p:spPr>
          <a:xfrm flipH="1">
            <a:off x="3200526" y="531603"/>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0" name="Google Shape;460;p9"/>
          <p:cNvSpPr/>
          <p:nvPr/>
        </p:nvSpPr>
        <p:spPr>
          <a:xfrm flipH="1">
            <a:off x="3242642" y="573710"/>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1" name="Google Shape;461;p9"/>
          <p:cNvSpPr/>
          <p:nvPr/>
        </p:nvSpPr>
        <p:spPr>
          <a:xfrm flipH="1">
            <a:off x="3240110"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462" name="Google Shape;462;p9"/>
          <p:cNvGrpSpPr/>
          <p:nvPr/>
        </p:nvGrpSpPr>
        <p:grpSpPr>
          <a:xfrm flipH="1">
            <a:off x="3527113"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466" name="Google Shape;466;p9"/>
          <p:cNvGrpSpPr/>
          <p:nvPr/>
        </p:nvGrpSpPr>
        <p:grpSpPr>
          <a:xfrm flipH="1">
            <a:off x="480413"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470" name="Google Shape;470;p9"/>
          <p:cNvGrpSpPr/>
          <p:nvPr/>
        </p:nvGrpSpPr>
        <p:grpSpPr>
          <a:xfrm flipH="1">
            <a:off x="901713"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1" y="3940926"/>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483" name="Google Shape;483;p9"/>
          <p:cNvGrpSpPr/>
          <p:nvPr/>
        </p:nvGrpSpPr>
        <p:grpSpPr>
          <a:xfrm rot="10800000">
            <a:off x="1819576"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488" name="Google Shape;488;p9"/>
          <p:cNvGrpSpPr/>
          <p:nvPr/>
        </p:nvGrpSpPr>
        <p:grpSpPr>
          <a:xfrm rot="10800000">
            <a:off x="212526" y="4645551"/>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493" name="Google Shape;493;p9"/>
          <p:cNvGrpSpPr/>
          <p:nvPr/>
        </p:nvGrpSpPr>
        <p:grpSpPr>
          <a:xfrm rot="10800000">
            <a:off x="480413"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497" name="Google Shape;497;p9"/>
          <p:cNvGrpSpPr/>
          <p:nvPr/>
        </p:nvGrpSpPr>
        <p:grpSpPr>
          <a:xfrm rot="10800000">
            <a:off x="1054113"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8517469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189" lvl="0" indent="-228594">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pPr lvl="0"/>
            <a:r>
              <a:rPr lang="es-ES"/>
              <a:t>Haga clic para modificar los estilos de texto del patrón</a:t>
            </a:r>
          </a:p>
        </p:txBody>
      </p:sp>
      <p:sp>
        <p:nvSpPr>
          <p:cNvPr id="503" name="Google Shape;50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rPr lang="es-ES"/>
              <a:t>Haga clic para modificar el estilo de título del patrón</a:t>
            </a:r>
            <a:endParaRPr/>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6"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511" name="Google Shape;511;p10"/>
          <p:cNvGrpSpPr/>
          <p:nvPr/>
        </p:nvGrpSpPr>
        <p:grpSpPr>
          <a:xfrm>
            <a:off x="1646715"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6" y="526926"/>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527" name="Google Shape;527;p10"/>
          <p:cNvGrpSpPr/>
          <p:nvPr/>
        </p:nvGrpSpPr>
        <p:grpSpPr>
          <a:xfrm>
            <a:off x="7033876" y="170876"/>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532" name="Google Shape;532;p10"/>
          <p:cNvGrpSpPr/>
          <p:nvPr/>
        </p:nvGrpSpPr>
        <p:grpSpPr>
          <a:xfrm>
            <a:off x="8757951"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537" name="Google Shape;537;p10"/>
          <p:cNvGrpSpPr/>
          <p:nvPr/>
        </p:nvGrpSpPr>
        <p:grpSpPr>
          <a:xfrm>
            <a:off x="8490051"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541" name="Google Shape;541;p10"/>
          <p:cNvGrpSpPr/>
          <p:nvPr/>
        </p:nvGrpSpPr>
        <p:grpSpPr>
          <a:xfrm>
            <a:off x="7916351"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390178622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45"/>
        <p:cNvGrpSpPr/>
        <p:nvPr/>
      </p:nvGrpSpPr>
      <p:grpSpPr>
        <a:xfrm>
          <a:off x="0" y="0"/>
          <a:ext cx="0" cy="0"/>
          <a:chOff x="0" y="0"/>
          <a:chExt cx="0" cy="0"/>
        </a:xfrm>
      </p:grpSpPr>
      <p:grpSp>
        <p:nvGrpSpPr>
          <p:cNvPr id="546" name="Google Shape;546;p11"/>
          <p:cNvGrpSpPr/>
          <p:nvPr/>
        </p:nvGrpSpPr>
        <p:grpSpPr>
          <a:xfrm rot="10800000">
            <a:off x="1954824" y="1124844"/>
            <a:ext cx="5234354" cy="3069144"/>
            <a:chOff x="1098425" y="237675"/>
            <a:chExt cx="5358675" cy="5174750"/>
          </a:xfrm>
        </p:grpSpPr>
        <p:sp>
          <p:nvSpPr>
            <p:cNvPr id="547" name="Google Shape;547;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48" name="Google Shape;548;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49" name="Google Shape;549;p1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550" name="Google Shape;550;p11"/>
          <p:cNvSpPr txBox="1">
            <a:spLocks noGrp="1"/>
          </p:cNvSpPr>
          <p:nvPr>
            <p:ph type="subTitle" idx="1"/>
          </p:nvPr>
        </p:nvSpPr>
        <p:spPr>
          <a:xfrm>
            <a:off x="3227832" y="2816352"/>
            <a:ext cx="2679300" cy="658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r>
              <a:rPr lang="es-ES"/>
              <a:t>Haga clic para modificar el estilo de subtítulo del patrón</a:t>
            </a:r>
            <a:endParaRPr/>
          </a:p>
        </p:txBody>
      </p:sp>
      <p:cxnSp>
        <p:nvCxnSpPr>
          <p:cNvPr id="551" name="Google Shape;551;p11"/>
          <p:cNvCxnSpPr/>
          <p:nvPr/>
        </p:nvCxnSpPr>
        <p:spPr>
          <a:xfrm rot="5400000">
            <a:off x="7269708" y="3324550"/>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11"/>
          <p:cNvCxnSpPr/>
          <p:nvPr/>
        </p:nvCxnSpPr>
        <p:spPr>
          <a:xfrm rot="-5400000" flipH="1">
            <a:off x="7181408" y="2082400"/>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553" name="Google Shape;553;p11"/>
          <p:cNvCxnSpPr/>
          <p:nvPr/>
        </p:nvCxnSpPr>
        <p:spPr>
          <a:xfrm rot="5400000">
            <a:off x="7232433" y="736375"/>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554" name="Google Shape;554;p11"/>
          <p:cNvCxnSpPr/>
          <p:nvPr/>
        </p:nvCxnSpPr>
        <p:spPr>
          <a:xfrm rot="5400000">
            <a:off x="8168433" y="-6660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555" name="Google Shape;555;p11"/>
          <p:cNvGrpSpPr/>
          <p:nvPr/>
        </p:nvGrpSpPr>
        <p:grpSpPr>
          <a:xfrm rot="5400000" flipH="1">
            <a:off x="7407333" y="1284925"/>
            <a:ext cx="581800" cy="582350"/>
            <a:chOff x="8064275" y="887850"/>
            <a:chExt cx="581800" cy="582350"/>
          </a:xfrm>
        </p:grpSpPr>
        <p:sp>
          <p:nvSpPr>
            <p:cNvPr id="556" name="Google Shape;556;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7" name="Google Shape;557;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8" name="Google Shape;558;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9" name="Google Shape;559;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60" name="Google Shape;560;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61" name="Google Shape;561;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562" name="Google Shape;562;p11"/>
          <p:cNvGrpSpPr/>
          <p:nvPr/>
        </p:nvGrpSpPr>
        <p:grpSpPr>
          <a:xfrm rot="5400000" flipH="1">
            <a:off x="7869721" y="2754200"/>
            <a:ext cx="292025" cy="292575"/>
            <a:chOff x="7353050" y="316275"/>
            <a:chExt cx="292025" cy="292575"/>
          </a:xfrm>
        </p:grpSpPr>
        <p:sp>
          <p:nvSpPr>
            <p:cNvPr id="563" name="Google Shape;563;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64" name="Google Shape;564;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65" name="Google Shape;565;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66" name="Google Shape;566;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567" name="Google Shape;567;p11"/>
          <p:cNvGrpSpPr/>
          <p:nvPr/>
        </p:nvGrpSpPr>
        <p:grpSpPr>
          <a:xfrm rot="5400000" flipH="1">
            <a:off x="8012459" y="178176"/>
            <a:ext cx="175000" cy="175000"/>
            <a:chOff x="8792300" y="321275"/>
            <a:chExt cx="175000" cy="175000"/>
          </a:xfrm>
        </p:grpSpPr>
        <p:sp>
          <p:nvSpPr>
            <p:cNvPr id="568" name="Google Shape;568;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69" name="Google Shape;569;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70" name="Google Shape;570;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71" name="Google Shape;571;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572" name="Google Shape;572;p11"/>
          <p:cNvGrpSpPr/>
          <p:nvPr/>
        </p:nvGrpSpPr>
        <p:grpSpPr>
          <a:xfrm rot="5400000">
            <a:off x="7551684" y="3879926"/>
            <a:ext cx="293111" cy="293388"/>
            <a:chOff x="3164039" y="430875"/>
            <a:chExt cx="293111" cy="293388"/>
          </a:xfrm>
        </p:grpSpPr>
        <p:sp>
          <p:nvSpPr>
            <p:cNvPr id="573" name="Google Shape;573;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74" name="Google Shape;574;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75" name="Google Shape;575;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76" name="Google Shape;576;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77" name="Google Shape;577;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78" name="Google Shape;578;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579" name="Google Shape;579;p11"/>
          <p:cNvGrpSpPr/>
          <p:nvPr/>
        </p:nvGrpSpPr>
        <p:grpSpPr>
          <a:xfrm rot="5400000" flipH="1">
            <a:off x="8259053"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81" name="Google Shape;58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82" name="Google Shape;58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cxnSp>
        <p:nvCxnSpPr>
          <p:cNvPr id="583" name="Google Shape;583;p11"/>
          <p:cNvCxnSpPr/>
          <p:nvPr/>
        </p:nvCxnSpPr>
        <p:spPr>
          <a:xfrm rot="5400000" flipH="1">
            <a:off x="740850" y="25983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584" name="Google Shape;584;p11"/>
          <p:cNvCxnSpPr/>
          <p:nvPr/>
        </p:nvCxnSpPr>
        <p:spPr>
          <a:xfrm rot="-5400000">
            <a:off x="847100" y="355400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585" name="Google Shape;585;p11"/>
          <p:cNvCxnSpPr/>
          <p:nvPr/>
        </p:nvCxnSpPr>
        <p:spPr>
          <a:xfrm rot="5400000" flipH="1">
            <a:off x="1105775" y="415125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586" name="Google Shape;586;p11"/>
          <p:cNvGrpSpPr/>
          <p:nvPr/>
        </p:nvGrpSpPr>
        <p:grpSpPr>
          <a:xfrm rot="5400000">
            <a:off x="621476" y="4062025"/>
            <a:ext cx="581800" cy="582350"/>
            <a:chOff x="8064275" y="887850"/>
            <a:chExt cx="581800" cy="582350"/>
          </a:xfrm>
        </p:grpSpPr>
        <p:sp>
          <p:nvSpPr>
            <p:cNvPr id="587" name="Google Shape;587;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88" name="Google Shape;588;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89" name="Google Shape;589;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0" name="Google Shape;590;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1" name="Google Shape;591;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2" name="Google Shape;592;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593" name="Google Shape;593;p11"/>
          <p:cNvGrpSpPr/>
          <p:nvPr/>
        </p:nvGrpSpPr>
        <p:grpSpPr>
          <a:xfrm rot="5400000">
            <a:off x="1482826" y="3350801"/>
            <a:ext cx="292025" cy="292575"/>
            <a:chOff x="7353050" y="316275"/>
            <a:chExt cx="292025" cy="292575"/>
          </a:xfrm>
        </p:grpSpPr>
        <p:sp>
          <p:nvSpPr>
            <p:cNvPr id="594" name="Google Shape;594;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5" name="Google Shape;595;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6" name="Google Shape;596;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7" name="Google Shape;597;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598" name="Google Shape;598;p11"/>
          <p:cNvGrpSpPr/>
          <p:nvPr/>
        </p:nvGrpSpPr>
        <p:grpSpPr>
          <a:xfrm rot="5400000">
            <a:off x="1595126" y="4790325"/>
            <a:ext cx="175000" cy="175000"/>
            <a:chOff x="8792300" y="321275"/>
            <a:chExt cx="175000" cy="175000"/>
          </a:xfrm>
        </p:grpSpPr>
        <p:sp>
          <p:nvSpPr>
            <p:cNvPr id="599" name="Google Shape;599;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0" name="Google Shape;600;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1" name="Google Shape;601;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2" name="Google Shape;602;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603" name="Google Shape;603;p11"/>
          <p:cNvSpPr/>
          <p:nvPr/>
        </p:nvSpPr>
        <p:spPr>
          <a:xfrm rot="5400000">
            <a:off x="1377118" y="1688744"/>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4" name="Google Shape;604;p11"/>
          <p:cNvSpPr/>
          <p:nvPr/>
        </p:nvSpPr>
        <p:spPr>
          <a:xfrm rot="5400000">
            <a:off x="1374877"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5" name="Google Shape;605;p11"/>
          <p:cNvSpPr/>
          <p:nvPr/>
        </p:nvSpPr>
        <p:spPr>
          <a:xfrm rot="5400000">
            <a:off x="1413611"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6" name="Google Shape;606;p11"/>
          <p:cNvSpPr/>
          <p:nvPr/>
        </p:nvSpPr>
        <p:spPr>
          <a:xfrm rot="5400000">
            <a:off x="1411363" y="1722715"/>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7" name="Google Shape;607;p11"/>
          <p:cNvSpPr/>
          <p:nvPr/>
        </p:nvSpPr>
        <p:spPr>
          <a:xfrm rot="5400000">
            <a:off x="1453340" y="1764683"/>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8" name="Google Shape;608;p11"/>
          <p:cNvSpPr/>
          <p:nvPr/>
        </p:nvSpPr>
        <p:spPr>
          <a:xfrm rot="5400000">
            <a:off x="1450947" y="1762580"/>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609" name="Google Shape;609;p11"/>
          <p:cNvGrpSpPr/>
          <p:nvPr/>
        </p:nvGrpSpPr>
        <p:grpSpPr>
          <a:xfrm rot="5400000">
            <a:off x="1701120"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1" name="Google Shape;61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2" name="Google Shape;61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613" name="Google Shape;613;p11"/>
          <p:cNvGrpSpPr/>
          <p:nvPr/>
        </p:nvGrpSpPr>
        <p:grpSpPr>
          <a:xfrm rot="5400000">
            <a:off x="1819520"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5" name="Google Shape;615;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6" name="Google Shape;616;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617" name="Google Shape;617;p11"/>
          <p:cNvGrpSpPr/>
          <p:nvPr/>
        </p:nvGrpSpPr>
        <p:grpSpPr>
          <a:xfrm rot="5400000">
            <a:off x="408595"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9" name="Google Shape;619;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20" name="Google Shape;620;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621" name="Google Shape;621;p11"/>
          <p:cNvSpPr txBox="1">
            <a:spLocks noGrp="1"/>
          </p:cNvSpPr>
          <p:nvPr>
            <p:ph type="title" hasCustomPrompt="1"/>
          </p:nvPr>
        </p:nvSpPr>
        <p:spPr>
          <a:xfrm>
            <a:off x="2624328" y="2057400"/>
            <a:ext cx="3904500" cy="7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extLst>
      <p:ext uri="{BB962C8B-B14F-4D97-AF65-F5344CB8AC3E}">
        <p14:creationId xmlns:p14="http://schemas.microsoft.com/office/powerpoint/2010/main" val="380465431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extLst>
      <p:ext uri="{BB962C8B-B14F-4D97-AF65-F5344CB8AC3E}">
        <p14:creationId xmlns:p14="http://schemas.microsoft.com/office/powerpoint/2010/main" val="372005118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extLst>
      <p:ext uri="{BB962C8B-B14F-4D97-AF65-F5344CB8AC3E}">
        <p14:creationId xmlns:p14="http://schemas.microsoft.com/office/powerpoint/2010/main" val="1567010878"/>
      </p:ext>
    </p:extLst>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9" r:id="rId23"/>
    <p:sldLayoutId id="2147483710" r:id="rId24"/>
    <p:sldLayoutId id="2147483711" r:id="rId25"/>
    <p:sldLayoutId id="2147483712" r:id="rId26"/>
    <p:sldLayoutId id="2147483713" r:id="rId27"/>
    <p:sldLayoutId id="2147483716" r:id="rId28"/>
  </p:sldLayoutIdLst>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682"/>
        <p:cNvGrpSpPr/>
        <p:nvPr/>
      </p:nvGrpSpPr>
      <p:grpSpPr>
        <a:xfrm>
          <a:off x="0" y="0"/>
          <a:ext cx="0" cy="0"/>
          <a:chOff x="0" y="0"/>
          <a:chExt cx="0" cy="0"/>
        </a:xfrm>
      </p:grpSpPr>
      <p:sp>
        <p:nvSpPr>
          <p:cNvPr id="1683" name="Google Shape;1683;p3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684" name="Google Shape;1684;p3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4042754857"/>
      </p:ext>
    </p:extLst>
  </p:cSld>
  <p:clrMap bg1="lt1" tx1="dk1" bg2="dk2" tx2="lt2" accent1="accent1" accent2="accent2" accent3="accent3" accent4="accent4" accent5="accent5" accent6="accent6" hlink="hlink" folHlink="folHlink"/>
  <p:sldLayoutIdLst>
    <p:sldLayoutId id="2147483715" r:id="rId1"/>
  </p:sldLayoutIdLst>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40.png"/><Relationship Id="rId1" Type="http://schemas.openxmlformats.org/officeDocument/2006/relationships/slideLayout" Target="../slideLayouts/slideLayout2.xml"/><Relationship Id="rId5" Type="http://schemas.openxmlformats.org/officeDocument/2006/relationships/image" Target="../media/image270.png"/><Relationship Id="rId4" Type="http://schemas.openxmlformats.org/officeDocument/2006/relationships/image" Target="../media/image260.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8B0846-3979-4606-BC97-793701D9A491}"/>
              </a:ext>
            </a:extLst>
          </p:cNvPr>
          <p:cNvSpPr>
            <a:spLocks noGrp="1"/>
          </p:cNvSpPr>
          <p:nvPr>
            <p:ph type="title"/>
          </p:nvPr>
        </p:nvSpPr>
        <p:spPr>
          <a:xfrm>
            <a:off x="919326" y="317590"/>
            <a:ext cx="7131380" cy="572700"/>
          </a:xfrm>
        </p:spPr>
        <p:txBody>
          <a:bodyPr/>
          <a:lstStyle/>
          <a:p>
            <a:pPr algn="ctr"/>
            <a:r>
              <a:rPr lang="es-ES" sz="3600" b="1" dirty="0">
                <a:solidFill>
                  <a:schemeClr val="accent2">
                    <a:lumMod val="75000"/>
                  </a:schemeClr>
                </a:solidFill>
                <a:latin typeface="Gabriola" panose="04040605051002020D02" pitchFamily="82" charset="0"/>
              </a:rPr>
              <a:t>PWM-Modulación de Ancho de Pulso</a:t>
            </a:r>
            <a:endParaRPr lang="es-CO" sz="3600" b="1" dirty="0">
              <a:latin typeface="Gabriola" panose="04040605051002020D02" pitchFamily="82" charset="0"/>
            </a:endParaRPr>
          </a:p>
        </p:txBody>
      </p:sp>
      <p:sp>
        <p:nvSpPr>
          <p:cNvPr id="5" name="Marcador de contenido 2">
            <a:extLst>
              <a:ext uri="{FF2B5EF4-FFF2-40B4-BE49-F238E27FC236}">
                <a16:creationId xmlns:a16="http://schemas.microsoft.com/office/drawing/2014/main" id="{32865EE9-2FD0-4773-B9F5-BFD252D035EC}"/>
              </a:ext>
            </a:extLst>
          </p:cNvPr>
          <p:cNvSpPr txBox="1">
            <a:spLocks/>
          </p:cNvSpPr>
          <p:nvPr/>
        </p:nvSpPr>
        <p:spPr>
          <a:xfrm>
            <a:off x="1024364" y="3727150"/>
            <a:ext cx="6921305" cy="8124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sz="2400" dirty="0">
                <a:latin typeface="Gabriola" panose="04040605051002020D02" pitchFamily="82" charset="0"/>
              </a:rPr>
              <a:t>La modulación de ancho de pulso (PWM) es una técnica  que nos permite generar señales analógicas en sistemas digitales, el Arduino cuenta con 6 salidas PWM para ejecutar este proceso.</a:t>
            </a:r>
          </a:p>
        </p:txBody>
      </p:sp>
      <p:pic>
        <p:nvPicPr>
          <p:cNvPr id="7" name="Imagen 6">
            <a:extLst>
              <a:ext uri="{FF2B5EF4-FFF2-40B4-BE49-F238E27FC236}">
                <a16:creationId xmlns:a16="http://schemas.microsoft.com/office/drawing/2014/main" id="{909A198A-E4BF-EB1A-5618-E9D8211C23CA}"/>
              </a:ext>
            </a:extLst>
          </p:cNvPr>
          <p:cNvPicPr>
            <a:picLocks noChangeAspect="1"/>
          </p:cNvPicPr>
          <p:nvPr/>
        </p:nvPicPr>
        <p:blipFill>
          <a:blip r:embed="rId2"/>
          <a:stretch>
            <a:fillRect/>
          </a:stretch>
        </p:blipFill>
        <p:spPr>
          <a:xfrm>
            <a:off x="1347920" y="1101478"/>
            <a:ext cx="6274192" cy="218970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03407930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7D6926F-5734-71CE-0D83-AE99ABC37A67}"/>
              </a:ext>
            </a:extLst>
          </p:cNvPr>
          <p:cNvPicPr>
            <a:picLocks noChangeAspect="1"/>
          </p:cNvPicPr>
          <p:nvPr/>
        </p:nvPicPr>
        <p:blipFill>
          <a:blip r:embed="rId2"/>
          <a:stretch>
            <a:fillRect/>
          </a:stretch>
        </p:blipFill>
        <p:spPr>
          <a:xfrm>
            <a:off x="1135982" y="1211133"/>
            <a:ext cx="3000589" cy="21113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CuadroTexto 4">
            <a:extLst>
              <a:ext uri="{FF2B5EF4-FFF2-40B4-BE49-F238E27FC236}">
                <a16:creationId xmlns:a16="http://schemas.microsoft.com/office/drawing/2014/main" id="{9637FF46-845A-BB6F-69D1-957114928373}"/>
              </a:ext>
            </a:extLst>
          </p:cNvPr>
          <p:cNvSpPr txBox="1"/>
          <p:nvPr/>
        </p:nvSpPr>
        <p:spPr>
          <a:xfrm>
            <a:off x="1613262" y="322043"/>
            <a:ext cx="6453051" cy="646331"/>
          </a:xfrm>
          <a:prstGeom prst="rect">
            <a:avLst/>
          </a:prstGeom>
          <a:noFill/>
        </p:spPr>
        <p:txBody>
          <a:bodyPr wrap="square">
            <a:spAutoFit/>
          </a:bodyPr>
          <a:lstStyle/>
          <a:p>
            <a:r>
              <a:rPr lang="es-ES" sz="3600" b="1" dirty="0">
                <a:solidFill>
                  <a:schemeClr val="accent1">
                    <a:lumMod val="75000"/>
                  </a:schemeClr>
                </a:solidFill>
                <a:latin typeface="Gabriola" panose="04040605051002020D02" pitchFamily="82" charset="0"/>
              </a:rPr>
              <a:t>Simulación Sensor Ultrasónico HC-SR04</a:t>
            </a:r>
            <a:endParaRPr lang="es-CO" sz="3600" dirty="0"/>
          </a:p>
        </p:txBody>
      </p:sp>
      <p:pic>
        <p:nvPicPr>
          <p:cNvPr id="4" name="Imagen 3">
            <a:extLst>
              <a:ext uri="{FF2B5EF4-FFF2-40B4-BE49-F238E27FC236}">
                <a16:creationId xmlns:a16="http://schemas.microsoft.com/office/drawing/2014/main" id="{7502E860-A949-CE95-C2AD-1D025D328F9B}"/>
              </a:ext>
            </a:extLst>
          </p:cNvPr>
          <p:cNvPicPr>
            <a:picLocks noChangeAspect="1"/>
          </p:cNvPicPr>
          <p:nvPr/>
        </p:nvPicPr>
        <p:blipFill rotWithShape="1">
          <a:blip r:embed="rId3"/>
          <a:srcRect l="-48095" r="48095"/>
          <a:stretch/>
        </p:blipFill>
        <p:spPr>
          <a:xfrm>
            <a:off x="-609599" y="2266811"/>
            <a:ext cx="8449491" cy="2554646"/>
          </a:xfrm>
          <a:prstGeom prst="rect">
            <a:avLst/>
          </a:prstGeom>
        </p:spPr>
      </p:pic>
    </p:spTree>
    <p:extLst>
      <p:ext uri="{BB962C8B-B14F-4D97-AF65-F5344CB8AC3E}">
        <p14:creationId xmlns:p14="http://schemas.microsoft.com/office/powerpoint/2010/main" val="197090925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ítulo 4">
            <a:extLst>
              <a:ext uri="{FF2B5EF4-FFF2-40B4-BE49-F238E27FC236}">
                <a16:creationId xmlns:a16="http://schemas.microsoft.com/office/drawing/2014/main" id="{50D461DC-A587-66A6-6E93-34F76ADAA065}"/>
              </a:ext>
            </a:extLst>
          </p:cNvPr>
          <p:cNvSpPr>
            <a:spLocks noGrp="1"/>
          </p:cNvSpPr>
          <p:nvPr>
            <p:ph type="subTitle" idx="1"/>
          </p:nvPr>
        </p:nvSpPr>
        <p:spPr>
          <a:xfrm>
            <a:off x="1145151" y="1117719"/>
            <a:ext cx="4272669" cy="1042552"/>
          </a:xfrm>
        </p:spPr>
        <p:txBody>
          <a:bodyPr/>
          <a:lstStyle/>
          <a:p>
            <a:pPr algn="just"/>
            <a:r>
              <a:rPr lang="es-ES" sz="1600" dirty="0">
                <a:solidFill>
                  <a:schemeClr val="tx1"/>
                </a:solidFill>
                <a:latin typeface="Georgia" panose="02040502050405020303" pitchFamily="18" charset="0"/>
              </a:rPr>
              <a:t>Los </a:t>
            </a:r>
            <a:r>
              <a:rPr lang="es-ES" sz="1600" dirty="0" err="1">
                <a:solidFill>
                  <a:schemeClr val="tx1"/>
                </a:solidFill>
                <a:latin typeface="Georgia" panose="02040502050405020303" pitchFamily="18" charset="0"/>
              </a:rPr>
              <a:t>FlexiForce</a:t>
            </a:r>
            <a:r>
              <a:rPr lang="es-ES" sz="1600" dirty="0">
                <a:solidFill>
                  <a:schemeClr val="tx1"/>
                </a:solidFill>
                <a:latin typeface="Georgia" panose="02040502050405020303" pitchFamily="18" charset="0"/>
              </a:rPr>
              <a:t> y FSR son sensores basados en el efecto piezo resistivo pero, a diferencia de las galgas extensométricas, su resistencia eléctrica no varía ante una deformación. Para obtener un cambio en la resistencia eléctrica del sensor es necesario aplicar una fuerza sobre el Extremo circular del sensor. La resistencia inicial del sensor es del orden de 10MΩ aproximadamente, y al aplicársele una fuerza la resistencia empieza a disminuir (hasta 10kΩ,aproximadamente); cuando la resistencia deja de disminuir, aunque se continúe aumentando la fuerza aplicada, se dice que se ha saturado el sensor; es decir, hemos alcanzado la máxima fuerza que es capaz de medir el sensor.</a:t>
            </a:r>
            <a:endParaRPr lang="es-CO" sz="1600" dirty="0">
              <a:solidFill>
                <a:schemeClr val="tx1"/>
              </a:solidFill>
              <a:latin typeface="Georgia" panose="02040502050405020303" pitchFamily="18" charset="0"/>
            </a:endParaRPr>
          </a:p>
        </p:txBody>
      </p:sp>
      <p:sp>
        <p:nvSpPr>
          <p:cNvPr id="6" name="Título 5">
            <a:extLst>
              <a:ext uri="{FF2B5EF4-FFF2-40B4-BE49-F238E27FC236}">
                <a16:creationId xmlns:a16="http://schemas.microsoft.com/office/drawing/2014/main" id="{C6CE822D-4048-1459-D1A3-BD7C06536CDA}"/>
              </a:ext>
            </a:extLst>
          </p:cNvPr>
          <p:cNvSpPr>
            <a:spLocks noGrp="1"/>
          </p:cNvSpPr>
          <p:nvPr>
            <p:ph type="title"/>
          </p:nvPr>
        </p:nvSpPr>
        <p:spPr>
          <a:xfrm>
            <a:off x="2070310" y="272707"/>
            <a:ext cx="4809600" cy="576000"/>
          </a:xfrm>
        </p:spPr>
        <p:txBody>
          <a:bodyPr/>
          <a:lstStyle/>
          <a:p>
            <a:r>
              <a:rPr lang="es-ES" dirty="0"/>
              <a:t>Sensor FSR </a:t>
            </a:r>
            <a:endParaRPr lang="es-CO" dirty="0"/>
          </a:p>
        </p:txBody>
      </p:sp>
      <p:pic>
        <p:nvPicPr>
          <p:cNvPr id="3" name="Imagen 2">
            <a:extLst>
              <a:ext uri="{FF2B5EF4-FFF2-40B4-BE49-F238E27FC236}">
                <a16:creationId xmlns:a16="http://schemas.microsoft.com/office/drawing/2014/main" id="{FE6DD091-D681-68DC-ACC4-88D51A9B3F89}"/>
              </a:ext>
            </a:extLst>
          </p:cNvPr>
          <p:cNvPicPr>
            <a:picLocks noChangeAspect="1"/>
          </p:cNvPicPr>
          <p:nvPr/>
        </p:nvPicPr>
        <p:blipFill>
          <a:blip r:embed="rId2"/>
          <a:stretch>
            <a:fillRect/>
          </a:stretch>
        </p:blipFill>
        <p:spPr>
          <a:xfrm>
            <a:off x="5417820" y="1537335"/>
            <a:ext cx="2891790" cy="2891790"/>
          </a:xfrm>
          <a:prstGeom prst="rect">
            <a:avLst/>
          </a:prstGeom>
        </p:spPr>
      </p:pic>
    </p:spTree>
    <p:extLst>
      <p:ext uri="{BB962C8B-B14F-4D97-AF65-F5344CB8AC3E}">
        <p14:creationId xmlns:p14="http://schemas.microsoft.com/office/powerpoint/2010/main" val="392566495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9FD87074-E1CD-9386-62C3-E53F5DD3FA76}"/>
              </a:ext>
            </a:extLst>
          </p:cNvPr>
          <p:cNvPicPr>
            <a:picLocks noChangeAspect="1"/>
          </p:cNvPicPr>
          <p:nvPr/>
        </p:nvPicPr>
        <p:blipFill>
          <a:blip r:embed="rId2"/>
          <a:stretch>
            <a:fillRect/>
          </a:stretch>
        </p:blipFill>
        <p:spPr>
          <a:xfrm>
            <a:off x="2312501" y="519112"/>
            <a:ext cx="4981575" cy="4105275"/>
          </a:xfrm>
          <a:prstGeom prst="rect">
            <a:avLst/>
          </a:prstGeom>
        </p:spPr>
      </p:pic>
    </p:spTree>
    <p:extLst>
      <p:ext uri="{BB962C8B-B14F-4D97-AF65-F5344CB8AC3E}">
        <p14:creationId xmlns:p14="http://schemas.microsoft.com/office/powerpoint/2010/main" val="375276002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8B0846-3979-4606-BC97-793701D9A491}"/>
              </a:ext>
            </a:extLst>
          </p:cNvPr>
          <p:cNvSpPr>
            <a:spLocks noGrp="1"/>
          </p:cNvSpPr>
          <p:nvPr>
            <p:ph type="title"/>
          </p:nvPr>
        </p:nvSpPr>
        <p:spPr>
          <a:xfrm>
            <a:off x="969014" y="455024"/>
            <a:ext cx="7405700" cy="572700"/>
          </a:xfrm>
        </p:spPr>
        <p:txBody>
          <a:bodyPr/>
          <a:lstStyle/>
          <a:p>
            <a:pPr algn="ctr"/>
            <a:r>
              <a:rPr lang="es-ES" sz="3600" b="1" dirty="0">
                <a:solidFill>
                  <a:schemeClr val="accent2">
                    <a:lumMod val="75000"/>
                  </a:schemeClr>
                </a:solidFill>
                <a:latin typeface="Gabriola" panose="04040605051002020D02" pitchFamily="82" charset="0"/>
              </a:rPr>
              <a:t>Características del PWM-Modulación de Ancho de Pulso</a:t>
            </a:r>
            <a:endParaRPr lang="es-CO" sz="3600" b="1" dirty="0">
              <a:latin typeface="Gabriola" panose="04040605051002020D02" pitchFamily="82" charset="0"/>
            </a:endParaRPr>
          </a:p>
        </p:txBody>
      </p:sp>
      <p:sp>
        <p:nvSpPr>
          <p:cNvPr id="5" name="Marcador de contenido 2">
            <a:extLst>
              <a:ext uri="{FF2B5EF4-FFF2-40B4-BE49-F238E27FC236}">
                <a16:creationId xmlns:a16="http://schemas.microsoft.com/office/drawing/2014/main" id="{32865EE9-2FD0-4773-B9F5-BFD252D035EC}"/>
              </a:ext>
            </a:extLst>
          </p:cNvPr>
          <p:cNvSpPr txBox="1">
            <a:spLocks/>
          </p:cNvSpPr>
          <p:nvPr/>
        </p:nvSpPr>
        <p:spPr>
          <a:xfrm>
            <a:off x="761039" y="1725605"/>
            <a:ext cx="4166959" cy="27842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2400" dirty="0">
                <a:latin typeface="Gabriola" panose="04040605051002020D02" pitchFamily="82" charset="0"/>
              </a:rPr>
              <a:t>Los  pines PWM son 3,5,6,9,10 y 11.</a:t>
            </a:r>
          </a:p>
          <a:p>
            <a:pPr algn="just"/>
            <a:r>
              <a:rPr lang="es-ES" sz="2400" dirty="0">
                <a:latin typeface="Gabriola" panose="04040605051002020D02" pitchFamily="82" charset="0"/>
              </a:rPr>
              <a:t>El ciclo Dutty o ciclo de trabajo es el porcentaje de la señal que esta en alto.</a:t>
            </a:r>
          </a:p>
          <a:p>
            <a:pPr algn="just"/>
            <a:r>
              <a:rPr lang="es-ES" sz="2400" dirty="0">
                <a:latin typeface="Gabriola" panose="04040605051002020D02" pitchFamily="82" charset="0"/>
              </a:rPr>
              <a:t>El ciclo Dutty se cuantifica de 0% a 100%.</a:t>
            </a:r>
          </a:p>
          <a:p>
            <a:pPr algn="just"/>
            <a:r>
              <a:rPr lang="es-ES" sz="2400" dirty="0">
                <a:latin typeface="Gabriola" panose="04040605051002020D02" pitchFamily="82" charset="0"/>
              </a:rPr>
              <a:t>Las salidas PWM tienen una resolución de 8 bits por tanto puede generar valores entre 0 y 255.</a:t>
            </a:r>
          </a:p>
          <a:p>
            <a:pPr marL="0" indent="0" algn="just">
              <a:buNone/>
            </a:pPr>
            <a:endParaRPr lang="es-ES" sz="1800" dirty="0">
              <a:latin typeface="Centaur" panose="02030504050205020304" pitchFamily="18" charset="0"/>
            </a:endParaRPr>
          </a:p>
        </p:txBody>
      </p:sp>
      <p:pic>
        <p:nvPicPr>
          <p:cNvPr id="3" name="Imagen 2">
            <a:extLst>
              <a:ext uri="{FF2B5EF4-FFF2-40B4-BE49-F238E27FC236}">
                <a16:creationId xmlns:a16="http://schemas.microsoft.com/office/drawing/2014/main" id="{B65CFE61-7C10-81DB-E3E1-7EBD0C5FCBB6}"/>
              </a:ext>
            </a:extLst>
          </p:cNvPr>
          <p:cNvPicPr>
            <a:picLocks noChangeAspect="1"/>
          </p:cNvPicPr>
          <p:nvPr/>
        </p:nvPicPr>
        <p:blipFill rotWithShape="1">
          <a:blip r:embed="rId2"/>
          <a:srcRect l="56902"/>
          <a:stretch/>
        </p:blipFill>
        <p:spPr>
          <a:xfrm>
            <a:off x="5113056" y="1987967"/>
            <a:ext cx="2866173" cy="252191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61921707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8B0846-3979-4606-BC97-793701D9A491}"/>
              </a:ext>
            </a:extLst>
          </p:cNvPr>
          <p:cNvSpPr>
            <a:spLocks noGrp="1"/>
          </p:cNvSpPr>
          <p:nvPr>
            <p:ph type="title"/>
          </p:nvPr>
        </p:nvSpPr>
        <p:spPr>
          <a:xfrm>
            <a:off x="963504" y="239901"/>
            <a:ext cx="7405700" cy="572700"/>
          </a:xfrm>
        </p:spPr>
        <p:txBody>
          <a:bodyPr/>
          <a:lstStyle/>
          <a:p>
            <a:pPr algn="ctr"/>
            <a:r>
              <a:rPr lang="es-ES" sz="3600" b="1" dirty="0">
                <a:solidFill>
                  <a:schemeClr val="accent2">
                    <a:lumMod val="75000"/>
                  </a:schemeClr>
                </a:solidFill>
                <a:latin typeface="Gabriola" panose="04040605051002020D02" pitchFamily="82" charset="0"/>
              </a:rPr>
              <a:t>Código de Arduino</a:t>
            </a:r>
            <a:endParaRPr lang="es-CO" sz="3600" b="1" dirty="0">
              <a:latin typeface="Gabriola" panose="04040605051002020D02" pitchFamily="82" charset="0"/>
            </a:endParaRPr>
          </a:p>
        </p:txBody>
      </p:sp>
      <mc:AlternateContent xmlns:mc="http://schemas.openxmlformats.org/markup-compatibility/2006" xmlns:a14="http://schemas.microsoft.com/office/drawing/2010/main">
        <mc:Choice Requires="a14">
          <p:sp>
            <p:nvSpPr>
              <p:cNvPr id="5" name="Marcador de contenido 2">
                <a:extLst>
                  <a:ext uri="{FF2B5EF4-FFF2-40B4-BE49-F238E27FC236}">
                    <a16:creationId xmlns:a16="http://schemas.microsoft.com/office/drawing/2014/main" id="{32865EE9-2FD0-4773-B9F5-BFD252D035EC}"/>
                  </a:ext>
                </a:extLst>
              </p:cNvPr>
              <p:cNvSpPr txBox="1">
                <a:spLocks/>
              </p:cNvSpPr>
              <p:nvPr/>
            </p:nvSpPr>
            <p:spPr>
              <a:xfrm>
                <a:off x="2786931" y="728003"/>
                <a:ext cx="3570137" cy="26376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s-ES" sz="1800" dirty="0">
                  <a:latin typeface="Centaur" panose="02030504050205020304" pitchFamily="18" charset="0"/>
                </a:endParaRPr>
              </a:p>
              <a:p>
                <a:pPr marL="0" indent="0" algn="ctr">
                  <a:buNone/>
                </a:pPr>
                <a:r>
                  <a:rPr lang="es-ES" sz="2200" dirty="0">
                    <a:latin typeface="Gabriola" panose="04040605051002020D02" pitchFamily="82" charset="0"/>
                  </a:rPr>
                  <a:t>analogWrite(</a:t>
                </a:r>
                <a:r>
                  <a:rPr lang="es-ES" sz="2200" dirty="0">
                    <a:solidFill>
                      <a:srgbClr val="FF0000"/>
                    </a:solidFill>
                    <a:latin typeface="Gabriola" panose="04040605051002020D02" pitchFamily="82" charset="0"/>
                  </a:rPr>
                  <a:t>n</a:t>
                </a:r>
                <a:r>
                  <a:rPr lang="es-ES" sz="2200" dirty="0">
                    <a:latin typeface="Gabriola" panose="04040605051002020D02" pitchFamily="82" charset="0"/>
                  </a:rPr>
                  <a:t>, </a:t>
                </a:r>
                <a:r>
                  <a:rPr lang="es-ES" sz="2200" dirty="0">
                    <a:solidFill>
                      <a:srgbClr val="00B050"/>
                    </a:solidFill>
                    <a:latin typeface="Gabriola" panose="04040605051002020D02" pitchFamily="82" charset="0"/>
                  </a:rPr>
                  <a:t>%dutty</a:t>
                </a:r>
                <a:r>
                  <a:rPr lang="es-ES" sz="2200" dirty="0">
                    <a:latin typeface="Gabriola" panose="04040605051002020D02" pitchFamily="82" charset="0"/>
                  </a:rPr>
                  <a:t>)</a:t>
                </a:r>
              </a:p>
              <a:p>
                <a:pPr marL="0" indent="0" algn="ctr">
                  <a:buNone/>
                </a:pPr>
                <a:r>
                  <a:rPr lang="es-ES" sz="2200" dirty="0">
                    <a:solidFill>
                      <a:srgbClr val="FF0000"/>
                    </a:solidFill>
                    <a:latin typeface="Gabriola" panose="04040605051002020D02" pitchFamily="82" charset="0"/>
                  </a:rPr>
                  <a:t>(n)</a:t>
                </a:r>
                <a:r>
                  <a:rPr lang="es-ES" sz="2200" dirty="0">
                    <a:latin typeface="Gabriola" panose="04040605051002020D02" pitchFamily="82" charset="0"/>
                  </a:rPr>
                  <a:t> Pin que generara salida PWM</a:t>
                </a:r>
              </a:p>
              <a:p>
                <a:pPr marL="0" indent="0" algn="ctr">
                  <a:buNone/>
                </a:pPr>
                <a:r>
                  <a:rPr lang="es-ES" sz="2200" dirty="0">
                    <a:latin typeface="Gabriola" panose="04040605051002020D02" pitchFamily="82" charset="0"/>
                  </a:rPr>
                  <a:t>Pines PWM 3,5,6,9,10 y 11</a:t>
                </a:r>
              </a:p>
              <a:p>
                <a:pPr marL="0" indent="0" algn="ctr">
                  <a:buNone/>
                </a:pPr>
                <a:r>
                  <a:rPr lang="es-ES" sz="2200" dirty="0">
                    <a:solidFill>
                      <a:srgbClr val="00B050"/>
                    </a:solidFill>
                    <a:latin typeface="Gabriola" panose="04040605051002020D02" pitchFamily="82" charset="0"/>
                  </a:rPr>
                  <a:t>(%dutty) </a:t>
                </a:r>
                <a:r>
                  <a:rPr lang="es-ES" sz="2200" dirty="0">
                    <a:latin typeface="Gabriola" panose="04040605051002020D02" pitchFamily="82" charset="0"/>
                  </a:rPr>
                  <a:t>Valor en bits que representa el ciclo dutty en un intervalo  de valores del 0 al 255</a:t>
                </a:r>
              </a:p>
              <a:p>
                <a:pPr marL="0" indent="0" algn="just">
                  <a:buNone/>
                </a:pPr>
                <a:r>
                  <a:rPr lang="es-ES" sz="2200" dirty="0">
                    <a:latin typeface="Gabriola" panose="04040605051002020D02" pitchFamily="82" charset="0"/>
                  </a:rPr>
                  <a:t>Formula para  calcular la cantidad de  bits  requerida para un porcentaje especifico de  ciclo dutty,  </a:t>
                </a:r>
              </a:p>
              <a:p>
                <a:pPr marL="0" indent="0" algn="ctr">
                  <a:buNone/>
                </a:pPr>
                <a14:m>
                  <m:oMathPara xmlns:m="http://schemas.openxmlformats.org/officeDocument/2006/math">
                    <m:oMathParaPr>
                      <m:jc m:val="centerGroup"/>
                    </m:oMathParaPr>
                    <m:oMath xmlns:m="http://schemas.openxmlformats.org/officeDocument/2006/math">
                      <m:r>
                        <a:rPr lang="es-CO" sz="1800" i="1">
                          <a:latin typeface="Cambria Math" panose="02040503050406030204" pitchFamily="18" charset="0"/>
                        </a:rPr>
                        <m:t>𝑋𝑏𝑖𝑡𝑠</m:t>
                      </m:r>
                      <m:r>
                        <a:rPr lang="es-CO" sz="1800" i="1">
                          <a:latin typeface="Cambria Math" panose="02040503050406030204" pitchFamily="18" charset="0"/>
                        </a:rPr>
                        <m:t>=255 </m:t>
                      </m:r>
                      <m:r>
                        <a:rPr lang="es-CO" sz="1800" i="1">
                          <a:latin typeface="Cambria Math" panose="02040503050406030204" pitchFamily="18" charset="0"/>
                        </a:rPr>
                        <m:t>𝑏𝑖𝑡𝑠</m:t>
                      </m:r>
                      <m:d>
                        <m:dPr>
                          <m:ctrlPr>
                            <a:rPr lang="es-CO" sz="1800" i="1">
                              <a:latin typeface="Cambria Math" panose="02040503050406030204" pitchFamily="18" charset="0"/>
                            </a:rPr>
                          </m:ctrlPr>
                        </m:dPr>
                        <m:e>
                          <m:f>
                            <m:fPr>
                              <m:ctrlPr>
                                <a:rPr lang="es-CO" sz="1800" i="1">
                                  <a:latin typeface="Cambria Math" panose="02040503050406030204" pitchFamily="18" charset="0"/>
                                </a:rPr>
                              </m:ctrlPr>
                            </m:fPr>
                            <m:num>
                              <m:r>
                                <a:rPr lang="es-CO" sz="1800" i="1">
                                  <a:latin typeface="Cambria Math" panose="02040503050406030204" pitchFamily="18" charset="0"/>
                                </a:rPr>
                                <m:t>𝑛</m:t>
                              </m:r>
                              <m:r>
                                <a:rPr lang="es-CO" sz="1800" i="1">
                                  <a:latin typeface="Cambria Math" panose="02040503050406030204" pitchFamily="18" charset="0"/>
                                </a:rPr>
                                <m:t>%</m:t>
                              </m:r>
                            </m:num>
                            <m:den>
                              <m:r>
                                <a:rPr lang="es-CO" sz="1800" i="1">
                                  <a:latin typeface="Cambria Math" panose="02040503050406030204" pitchFamily="18" charset="0"/>
                                </a:rPr>
                                <m:t>100%</m:t>
                              </m:r>
                            </m:den>
                          </m:f>
                        </m:e>
                      </m:d>
                    </m:oMath>
                  </m:oMathPara>
                </a14:m>
                <a:br>
                  <a:rPr lang="es-CO" sz="1800" i="1" dirty="0">
                    <a:latin typeface="Cambria Math" panose="02040503050406030204" pitchFamily="18" charset="0"/>
                  </a:rPr>
                </a:br>
                <a:endParaRPr lang="es-ES" sz="1800" dirty="0">
                  <a:latin typeface="Centaur" panose="02030504050205020304" pitchFamily="18" charset="0"/>
                </a:endParaRPr>
              </a:p>
            </p:txBody>
          </p:sp>
        </mc:Choice>
        <mc:Fallback xmlns="">
          <p:sp>
            <p:nvSpPr>
              <p:cNvPr id="5" name="Marcador de contenido 2">
                <a:extLst>
                  <a:ext uri="{FF2B5EF4-FFF2-40B4-BE49-F238E27FC236}">
                    <a16:creationId xmlns:a16="http://schemas.microsoft.com/office/drawing/2014/main" id="{32865EE9-2FD0-4773-B9F5-BFD252D035EC}"/>
                  </a:ext>
                </a:extLst>
              </p:cNvPr>
              <p:cNvSpPr txBox="1">
                <a:spLocks noRot="1" noChangeAspect="1" noMove="1" noResize="1" noEditPoints="1" noAdjustHandles="1" noChangeArrowheads="1" noChangeShapeType="1" noTextEdit="1"/>
              </p:cNvSpPr>
              <p:nvPr/>
            </p:nvSpPr>
            <p:spPr>
              <a:xfrm>
                <a:off x="2786931" y="728003"/>
                <a:ext cx="3570137" cy="2637693"/>
              </a:xfrm>
              <a:prstGeom prst="rect">
                <a:avLst/>
              </a:prstGeom>
              <a:blipFill>
                <a:blip r:embed="rId2"/>
                <a:stretch>
                  <a:fillRect l="-2218" r="-3072" b="-60046"/>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864DCA70-076C-0827-7A13-6DFEA55D715E}"/>
                  </a:ext>
                </a:extLst>
              </p:cNvPr>
              <p:cNvSpPr txBox="1"/>
              <p:nvPr/>
            </p:nvSpPr>
            <p:spPr>
              <a:xfrm>
                <a:off x="1979864" y="4903599"/>
                <a:ext cx="5372980" cy="30008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s-CO" sz="1350" i="1">
                          <a:latin typeface="Cambria Math" panose="02040503050406030204" pitchFamily="18" charset="0"/>
                        </a:rPr>
                        <m:t>𝑛</m:t>
                      </m:r>
                      <m:r>
                        <a:rPr lang="es-CO" sz="1350" i="1">
                          <a:latin typeface="Cambria Math" panose="02040503050406030204" pitchFamily="18" charset="0"/>
                        </a:rPr>
                        <m:t>%=</m:t>
                      </m:r>
                      <m:r>
                        <a:rPr lang="es-CO" sz="1350" i="1">
                          <a:latin typeface="Cambria Math" panose="02040503050406030204" pitchFamily="18" charset="0"/>
                        </a:rPr>
                        <m:t>𝑃𝑜𝑟𝑐𝑒𝑡𝑎𝑗𝑒</m:t>
                      </m:r>
                      <m:r>
                        <a:rPr lang="es-CO" sz="1350" i="1">
                          <a:latin typeface="Cambria Math" panose="02040503050406030204" pitchFamily="18" charset="0"/>
                        </a:rPr>
                        <m:t> </m:t>
                      </m:r>
                      <m:r>
                        <a:rPr lang="es-CO" sz="1350" i="1">
                          <a:latin typeface="Cambria Math" panose="02040503050406030204" pitchFamily="18" charset="0"/>
                        </a:rPr>
                        <m:t>𝑑𝑒𝑙</m:t>
                      </m:r>
                      <m:r>
                        <a:rPr lang="es-CO" sz="1350" i="1">
                          <a:latin typeface="Cambria Math" panose="02040503050406030204" pitchFamily="18" charset="0"/>
                        </a:rPr>
                        <m:t> </m:t>
                      </m:r>
                      <m:r>
                        <a:rPr lang="es-CO" sz="1350" i="1">
                          <a:latin typeface="Cambria Math" panose="02040503050406030204" pitchFamily="18" charset="0"/>
                        </a:rPr>
                        <m:t>𝑐𝑖𝑐𝑙𝑜</m:t>
                      </m:r>
                      <m:r>
                        <a:rPr lang="es-CO" sz="1350" i="1">
                          <a:latin typeface="Cambria Math" panose="02040503050406030204" pitchFamily="18" charset="0"/>
                        </a:rPr>
                        <m:t> </m:t>
                      </m:r>
                      <m:r>
                        <a:rPr lang="es-CO" sz="1350" i="1">
                          <a:latin typeface="Cambria Math" panose="02040503050406030204" pitchFamily="18" charset="0"/>
                        </a:rPr>
                        <m:t>𝑑𝑢𝑡𝑡𝑦</m:t>
                      </m:r>
                      <m:r>
                        <a:rPr lang="es-CO" sz="1350" i="1">
                          <a:latin typeface="Cambria Math" panose="02040503050406030204" pitchFamily="18" charset="0"/>
                        </a:rPr>
                        <m:t> </m:t>
                      </m:r>
                      <m:r>
                        <a:rPr lang="es-CO" sz="1350" i="1">
                          <a:latin typeface="Cambria Math" panose="02040503050406030204" pitchFamily="18" charset="0"/>
                        </a:rPr>
                        <m:t>𝑞𝑢𝑒</m:t>
                      </m:r>
                      <m:r>
                        <a:rPr lang="es-CO" sz="1350" i="1">
                          <a:latin typeface="Cambria Math" panose="02040503050406030204" pitchFamily="18" charset="0"/>
                        </a:rPr>
                        <m:t> </m:t>
                      </m:r>
                      <m:r>
                        <a:rPr lang="es-CO" sz="1350" i="1">
                          <a:latin typeface="Cambria Math" panose="02040503050406030204" pitchFamily="18" charset="0"/>
                        </a:rPr>
                        <m:t>𝑑𝑒𝑠𝑒𝑎</m:t>
                      </m:r>
                      <m:r>
                        <a:rPr lang="es-CO" sz="1350" i="1">
                          <a:latin typeface="Cambria Math" panose="02040503050406030204" pitchFamily="18" charset="0"/>
                        </a:rPr>
                        <m:t>  </m:t>
                      </m:r>
                      <m:r>
                        <a:rPr lang="es-CO" sz="1350" i="1">
                          <a:latin typeface="Cambria Math" panose="02040503050406030204" pitchFamily="18" charset="0"/>
                        </a:rPr>
                        <m:t>𝑞𝑢𝑒</m:t>
                      </m:r>
                      <m:r>
                        <a:rPr lang="es-CO" sz="1350" i="1">
                          <a:latin typeface="Cambria Math" panose="02040503050406030204" pitchFamily="18" charset="0"/>
                        </a:rPr>
                        <m:t> </m:t>
                      </m:r>
                      <m:r>
                        <a:rPr lang="es-CO" sz="1350" i="1">
                          <a:latin typeface="Cambria Math" panose="02040503050406030204" pitchFamily="18" charset="0"/>
                        </a:rPr>
                        <m:t>𝑡𝑒𝑛𝑔𝑎</m:t>
                      </m:r>
                      <m:r>
                        <a:rPr lang="es-CO" sz="1350" i="1">
                          <a:latin typeface="Cambria Math" panose="02040503050406030204" pitchFamily="18" charset="0"/>
                        </a:rPr>
                        <m:t> </m:t>
                      </m:r>
                      <m:r>
                        <a:rPr lang="es-CO" sz="1350" i="1">
                          <a:latin typeface="Cambria Math" panose="02040503050406030204" pitchFamily="18" charset="0"/>
                        </a:rPr>
                        <m:t>𝑙𝑎</m:t>
                      </m:r>
                      <m:r>
                        <a:rPr lang="es-CO" sz="1350" i="1">
                          <a:latin typeface="Cambria Math" panose="02040503050406030204" pitchFamily="18" charset="0"/>
                        </a:rPr>
                        <m:t> </m:t>
                      </m:r>
                      <m:r>
                        <a:rPr lang="es-CO" sz="1350" i="1">
                          <a:latin typeface="Cambria Math" panose="02040503050406030204" pitchFamily="18" charset="0"/>
                        </a:rPr>
                        <m:t>𝑠𝑒</m:t>
                      </m:r>
                      <m:r>
                        <a:rPr lang="es-CO" sz="1350" i="1">
                          <a:latin typeface="Cambria Math" panose="02040503050406030204" pitchFamily="18" charset="0"/>
                        </a:rPr>
                        <m:t>ñ</m:t>
                      </m:r>
                      <m:r>
                        <a:rPr lang="es-CO" sz="1350" i="1">
                          <a:latin typeface="Cambria Math" panose="02040503050406030204" pitchFamily="18" charset="0"/>
                        </a:rPr>
                        <m:t>𝑎𝑙</m:t>
                      </m:r>
                    </m:oMath>
                  </m:oMathPara>
                </a14:m>
                <a:endParaRPr lang="es-CO" sz="1350" dirty="0">
                  <a:latin typeface="Centaur" panose="02030504050205020304" pitchFamily="18" charset="0"/>
                </a:endParaRPr>
              </a:p>
            </p:txBody>
          </p:sp>
        </mc:Choice>
        <mc:Fallback xmlns="">
          <p:sp>
            <p:nvSpPr>
              <p:cNvPr id="6" name="CuadroTexto 5">
                <a:extLst>
                  <a:ext uri="{FF2B5EF4-FFF2-40B4-BE49-F238E27FC236}">
                    <a16:creationId xmlns:a16="http://schemas.microsoft.com/office/drawing/2014/main" id="{864DCA70-076C-0827-7A13-6DFEA55D715E}"/>
                  </a:ext>
                </a:extLst>
              </p:cNvPr>
              <p:cNvSpPr txBox="1">
                <a:spLocks noRot="1" noChangeAspect="1" noMove="1" noResize="1" noEditPoints="1" noAdjustHandles="1" noChangeArrowheads="1" noChangeShapeType="1" noTextEdit="1"/>
              </p:cNvSpPr>
              <p:nvPr/>
            </p:nvSpPr>
            <p:spPr>
              <a:xfrm>
                <a:off x="1979864" y="4903599"/>
                <a:ext cx="5372980" cy="300082"/>
              </a:xfrm>
              <a:prstGeom prst="rect">
                <a:avLst/>
              </a:prstGeom>
              <a:blipFill>
                <a:blip r:embed="rId3"/>
                <a:stretch>
                  <a:fillRect b="-6000"/>
                </a:stretch>
              </a:blipFill>
            </p:spPr>
            <p:txBody>
              <a:bodyPr/>
              <a:lstStyle/>
              <a:p>
                <a:r>
                  <a:rPr lang="es-CO">
                    <a:noFill/>
                  </a:rPr>
                  <a:t> </a:t>
                </a:r>
              </a:p>
            </p:txBody>
          </p:sp>
        </mc:Fallback>
      </mc:AlternateContent>
      <p:sp>
        <p:nvSpPr>
          <p:cNvPr id="9" name="Bocadillo: ovalado 8">
            <a:extLst>
              <a:ext uri="{FF2B5EF4-FFF2-40B4-BE49-F238E27FC236}">
                <a16:creationId xmlns:a16="http://schemas.microsoft.com/office/drawing/2014/main" id="{4EE403B3-5007-4720-B44A-49DFF3D4DC41}"/>
              </a:ext>
            </a:extLst>
          </p:cNvPr>
          <p:cNvSpPr/>
          <p:nvPr/>
        </p:nvSpPr>
        <p:spPr>
          <a:xfrm>
            <a:off x="6643621" y="911428"/>
            <a:ext cx="1671607" cy="1540412"/>
          </a:xfrm>
          <a:prstGeom prst="wedgeEllipseCallout">
            <a:avLst>
              <a:gd name="adj1" fmla="val -94899"/>
              <a:gd name="adj2" fmla="val -26652"/>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CO" sz="1800" dirty="0">
                <a:solidFill>
                  <a:schemeClr val="accent6"/>
                </a:solidFill>
                <a:latin typeface="Gabriola" panose="04040605051002020D02" pitchFamily="82" charset="0"/>
              </a:rPr>
              <a:t>No se necesita declarar como  salida. </a:t>
            </a:r>
          </a:p>
          <a:p>
            <a:pPr algn="ctr"/>
            <a:endParaRPr lang="es-CO" sz="1350" dirty="0">
              <a:solidFill>
                <a:schemeClr val="accent6"/>
              </a:solidFill>
            </a:endParaRPr>
          </a:p>
        </p:txBody>
      </p:sp>
    </p:spTree>
    <p:extLst>
      <p:ext uri="{BB962C8B-B14F-4D97-AF65-F5344CB8AC3E}">
        <p14:creationId xmlns:p14="http://schemas.microsoft.com/office/powerpoint/2010/main" val="23904674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4050A0EA-313E-4623-9383-5E4CF005A35F}"/>
              </a:ext>
            </a:extLst>
          </p:cNvPr>
          <p:cNvSpPr>
            <a:spLocks noGrp="1"/>
          </p:cNvSpPr>
          <p:nvPr>
            <p:ph type="title"/>
          </p:nvPr>
        </p:nvSpPr>
        <p:spPr>
          <a:xfrm>
            <a:off x="1037492" y="467872"/>
            <a:ext cx="7069016" cy="469085"/>
          </a:xfrm>
        </p:spPr>
        <p:txBody>
          <a:bodyPr/>
          <a:lstStyle/>
          <a:p>
            <a:pPr algn="ctr"/>
            <a:r>
              <a:rPr lang="es-ES" sz="3600" b="1" dirty="0">
                <a:solidFill>
                  <a:schemeClr val="accent2">
                    <a:lumMod val="75000"/>
                  </a:schemeClr>
                </a:solidFill>
                <a:latin typeface="Gabriola" panose="04040605051002020D02" pitchFamily="82" charset="0"/>
              </a:rPr>
              <a:t>Resultados </a:t>
            </a:r>
            <a:endParaRPr lang="es-CO" sz="3600" b="1" dirty="0">
              <a:latin typeface="Gabriola" panose="04040605051002020D02" pitchFamily="82" charset="0"/>
            </a:endParaRPr>
          </a:p>
        </p:txBody>
      </p:sp>
      <p:pic>
        <p:nvPicPr>
          <p:cNvPr id="3" name="Imagen 2">
            <a:extLst>
              <a:ext uri="{FF2B5EF4-FFF2-40B4-BE49-F238E27FC236}">
                <a16:creationId xmlns:a16="http://schemas.microsoft.com/office/drawing/2014/main" id="{E988B071-BD93-C336-AA8B-DA7A84E48796}"/>
              </a:ext>
            </a:extLst>
          </p:cNvPr>
          <p:cNvPicPr>
            <a:picLocks noChangeAspect="1"/>
          </p:cNvPicPr>
          <p:nvPr/>
        </p:nvPicPr>
        <p:blipFill>
          <a:blip r:embed="rId2"/>
          <a:stretch>
            <a:fillRect/>
          </a:stretch>
        </p:blipFill>
        <p:spPr>
          <a:xfrm>
            <a:off x="1323999" y="1342839"/>
            <a:ext cx="6496002" cy="33327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0346014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0DAC28E-1CDD-4E91-95DC-25397F14F272}"/>
              </a:ext>
            </a:extLst>
          </p:cNvPr>
          <p:cNvPicPr>
            <a:picLocks noChangeAspect="1"/>
          </p:cNvPicPr>
          <p:nvPr/>
        </p:nvPicPr>
        <p:blipFill rotWithShape="1">
          <a:blip r:embed="rId2">
            <a:extLst>
              <a:ext uri="{28A0092B-C50C-407E-A947-70E740481C1C}">
                <a14:useLocalDpi xmlns:a14="http://schemas.microsoft.com/office/drawing/2010/main" val="0"/>
              </a:ext>
            </a:extLst>
          </a:blip>
          <a:srcRect l="9543"/>
          <a:stretch/>
        </p:blipFill>
        <p:spPr>
          <a:xfrm>
            <a:off x="4572000" y="1218600"/>
            <a:ext cx="3427244" cy="238732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6" name="Imagen 5">
            <a:extLst>
              <a:ext uri="{FF2B5EF4-FFF2-40B4-BE49-F238E27FC236}">
                <a16:creationId xmlns:a16="http://schemas.microsoft.com/office/drawing/2014/main" id="{E357CB29-D198-42D8-8F19-D4ABC62C4C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692" y="2066782"/>
            <a:ext cx="3255219" cy="243122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7" name="Título 1">
            <a:extLst>
              <a:ext uri="{FF2B5EF4-FFF2-40B4-BE49-F238E27FC236}">
                <a16:creationId xmlns:a16="http://schemas.microsoft.com/office/drawing/2014/main" id="{4050A0EA-313E-4623-9383-5E4CF005A35F}"/>
              </a:ext>
            </a:extLst>
          </p:cNvPr>
          <p:cNvSpPr>
            <a:spLocks noGrp="1"/>
          </p:cNvSpPr>
          <p:nvPr>
            <p:ph type="title"/>
          </p:nvPr>
        </p:nvSpPr>
        <p:spPr>
          <a:xfrm>
            <a:off x="1117563" y="410946"/>
            <a:ext cx="7069016" cy="469085"/>
          </a:xfrm>
        </p:spPr>
        <p:txBody>
          <a:bodyPr/>
          <a:lstStyle/>
          <a:p>
            <a:pPr algn="ctr"/>
            <a:r>
              <a:rPr lang="es-ES" sz="3600" b="1" dirty="0">
                <a:solidFill>
                  <a:schemeClr val="accent2">
                    <a:lumMod val="75000"/>
                  </a:schemeClr>
                </a:solidFill>
                <a:latin typeface="Gabriola" panose="04040605051002020D02" pitchFamily="82" charset="0"/>
              </a:rPr>
              <a:t>Resultados </a:t>
            </a:r>
            <a:endParaRPr lang="es-CO" sz="3600" b="1" dirty="0">
              <a:latin typeface="Gabriola" panose="04040605051002020D02" pitchFamily="82" charset="0"/>
            </a:endParaRPr>
          </a:p>
        </p:txBody>
      </p:sp>
    </p:spTree>
    <p:extLst>
      <p:ext uri="{BB962C8B-B14F-4D97-AF65-F5344CB8AC3E}">
        <p14:creationId xmlns:p14="http://schemas.microsoft.com/office/powerpoint/2010/main" val="364002297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8B0846-3979-4606-BC97-793701D9A491}"/>
              </a:ext>
            </a:extLst>
          </p:cNvPr>
          <p:cNvSpPr>
            <a:spLocks noGrp="1"/>
          </p:cNvSpPr>
          <p:nvPr>
            <p:ph type="title"/>
          </p:nvPr>
        </p:nvSpPr>
        <p:spPr>
          <a:xfrm>
            <a:off x="1101727" y="455024"/>
            <a:ext cx="6940546" cy="572700"/>
          </a:xfrm>
        </p:spPr>
        <p:txBody>
          <a:bodyPr/>
          <a:lstStyle/>
          <a:p>
            <a:pPr algn="ctr"/>
            <a:r>
              <a:rPr lang="es-ES" sz="3600" b="1" dirty="0">
                <a:solidFill>
                  <a:schemeClr val="accent1">
                    <a:lumMod val="75000"/>
                  </a:schemeClr>
                </a:solidFill>
                <a:latin typeface="Gabriola" panose="04040605051002020D02" pitchFamily="82" charset="0"/>
              </a:rPr>
              <a:t>Sensor Ultrasónico HC-SR04</a:t>
            </a:r>
            <a:endParaRPr lang="es-CO" sz="3600" b="1" dirty="0">
              <a:solidFill>
                <a:schemeClr val="accent1">
                  <a:lumMod val="75000"/>
                </a:schemeClr>
              </a:solidFill>
              <a:latin typeface="Gabriola" panose="04040605051002020D02" pitchFamily="82" charset="0"/>
            </a:endParaRPr>
          </a:p>
        </p:txBody>
      </p:sp>
      <p:sp>
        <p:nvSpPr>
          <p:cNvPr id="5" name="Marcador de contenido 2">
            <a:extLst>
              <a:ext uri="{FF2B5EF4-FFF2-40B4-BE49-F238E27FC236}">
                <a16:creationId xmlns:a16="http://schemas.microsoft.com/office/drawing/2014/main" id="{32865EE9-2FD0-4773-B9F5-BFD252D035EC}"/>
              </a:ext>
            </a:extLst>
          </p:cNvPr>
          <p:cNvSpPr txBox="1">
            <a:spLocks/>
          </p:cNvSpPr>
          <p:nvPr/>
        </p:nvSpPr>
        <p:spPr>
          <a:xfrm>
            <a:off x="1101727" y="1385896"/>
            <a:ext cx="3820886" cy="27842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sz="2000" b="0" i="1" u="none" strike="noStrike" baseline="0" dirty="0">
                <a:solidFill>
                  <a:schemeClr val="tx1">
                    <a:lumMod val="50000"/>
                  </a:schemeClr>
                </a:solidFill>
                <a:latin typeface="Georgia" panose="02040502050405020303" pitchFamily="18" charset="0"/>
              </a:rPr>
              <a:t>El HC-SR04 es un sensor ultrasónico que mide la distancia a la cual se encuentra algún objeto, contando el tiempo que se demora una señal ultrasónica de 40 kHz del transmisor en rebotar sobre el objeto y retornar al receptor. Tomando como referencia la velocidad del sonido en el aire se puede calcular con mucha precisión la distancia con este sensor.</a:t>
            </a:r>
          </a:p>
        </p:txBody>
      </p:sp>
      <p:pic>
        <p:nvPicPr>
          <p:cNvPr id="6" name="Imagen 5">
            <a:extLst>
              <a:ext uri="{FF2B5EF4-FFF2-40B4-BE49-F238E27FC236}">
                <a16:creationId xmlns:a16="http://schemas.microsoft.com/office/drawing/2014/main" id="{20EE307C-A1ED-8A74-BE3B-1BE61042FA93}"/>
              </a:ext>
            </a:extLst>
          </p:cNvPr>
          <p:cNvPicPr>
            <a:picLocks noChangeAspect="1"/>
          </p:cNvPicPr>
          <p:nvPr/>
        </p:nvPicPr>
        <p:blipFill>
          <a:blip r:embed="rId2"/>
          <a:stretch>
            <a:fillRect/>
          </a:stretch>
        </p:blipFill>
        <p:spPr>
          <a:xfrm>
            <a:off x="5066397" y="1640332"/>
            <a:ext cx="2821687" cy="31269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Marcador de contenido 2">
            <a:extLst>
              <a:ext uri="{FF2B5EF4-FFF2-40B4-BE49-F238E27FC236}">
                <a16:creationId xmlns:a16="http://schemas.microsoft.com/office/drawing/2014/main" id="{CFD627A1-EBE3-DF9C-1734-E9D22F26C2D4}"/>
              </a:ext>
            </a:extLst>
          </p:cNvPr>
          <p:cNvSpPr txBox="1">
            <a:spLocks/>
          </p:cNvSpPr>
          <p:nvPr/>
        </p:nvSpPr>
        <p:spPr>
          <a:xfrm>
            <a:off x="957943" y="1385896"/>
            <a:ext cx="3820886" cy="32078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s-ES" sz="2100" dirty="0">
              <a:latin typeface="Imprint MT Shadow" panose="04020605060303030202" pitchFamily="82" charset="0"/>
            </a:endParaRPr>
          </a:p>
        </p:txBody>
      </p:sp>
      <p:sp>
        <p:nvSpPr>
          <p:cNvPr id="4" name="Marcador de contenido 2">
            <a:extLst>
              <a:ext uri="{FF2B5EF4-FFF2-40B4-BE49-F238E27FC236}">
                <a16:creationId xmlns:a16="http://schemas.microsoft.com/office/drawing/2014/main" id="{2D7B1E5B-0F35-66B0-12A9-EF74ED09D763}"/>
              </a:ext>
            </a:extLst>
          </p:cNvPr>
          <p:cNvSpPr txBox="1">
            <a:spLocks/>
          </p:cNvSpPr>
          <p:nvPr/>
        </p:nvSpPr>
        <p:spPr>
          <a:xfrm>
            <a:off x="957943" y="1275177"/>
            <a:ext cx="3614057" cy="32635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s-ES" sz="2100" dirty="0">
              <a:latin typeface="Imprint MT Shadow" panose="04020605060303030202" pitchFamily="82" charset="0"/>
            </a:endParaRPr>
          </a:p>
        </p:txBody>
      </p:sp>
    </p:spTree>
    <p:extLst>
      <p:ext uri="{BB962C8B-B14F-4D97-AF65-F5344CB8AC3E}">
        <p14:creationId xmlns:p14="http://schemas.microsoft.com/office/powerpoint/2010/main" val="23691387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8B0846-3979-4606-BC97-793701D9A491}"/>
              </a:ext>
            </a:extLst>
          </p:cNvPr>
          <p:cNvSpPr>
            <a:spLocks noGrp="1"/>
          </p:cNvSpPr>
          <p:nvPr>
            <p:ph type="title"/>
          </p:nvPr>
        </p:nvSpPr>
        <p:spPr>
          <a:xfrm>
            <a:off x="1101727" y="455024"/>
            <a:ext cx="6940546" cy="572700"/>
          </a:xfrm>
        </p:spPr>
        <p:txBody>
          <a:bodyPr/>
          <a:lstStyle/>
          <a:p>
            <a:pPr algn="ctr"/>
            <a:r>
              <a:rPr lang="es-ES" sz="3600" b="1" dirty="0">
                <a:solidFill>
                  <a:schemeClr val="accent1">
                    <a:lumMod val="75000"/>
                  </a:schemeClr>
                </a:solidFill>
                <a:latin typeface="Gabriola" panose="04040605051002020D02" pitchFamily="82" charset="0"/>
              </a:rPr>
              <a:t>Pines del Sensor Ultrasónico HC-SR04</a:t>
            </a:r>
            <a:endParaRPr lang="es-CO" sz="3600" b="1" dirty="0">
              <a:solidFill>
                <a:schemeClr val="accent1">
                  <a:lumMod val="75000"/>
                </a:schemeClr>
              </a:solidFill>
              <a:latin typeface="Gabriola" panose="04040605051002020D02" pitchFamily="82" charset="0"/>
            </a:endParaRPr>
          </a:p>
        </p:txBody>
      </p:sp>
      <p:sp>
        <p:nvSpPr>
          <p:cNvPr id="3" name="Marcador de contenido 2">
            <a:extLst>
              <a:ext uri="{FF2B5EF4-FFF2-40B4-BE49-F238E27FC236}">
                <a16:creationId xmlns:a16="http://schemas.microsoft.com/office/drawing/2014/main" id="{CFD627A1-EBE3-DF9C-1734-E9D22F26C2D4}"/>
              </a:ext>
            </a:extLst>
          </p:cNvPr>
          <p:cNvSpPr txBox="1">
            <a:spLocks/>
          </p:cNvSpPr>
          <p:nvPr/>
        </p:nvSpPr>
        <p:spPr>
          <a:xfrm>
            <a:off x="957943" y="1385896"/>
            <a:ext cx="3820886" cy="32078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s-ES" sz="2100" dirty="0">
              <a:latin typeface="Imprint MT Shadow" panose="04020605060303030202" pitchFamily="82" charset="0"/>
            </a:endParaRPr>
          </a:p>
        </p:txBody>
      </p:sp>
      <p:sp>
        <p:nvSpPr>
          <p:cNvPr id="4" name="Marcador de contenido 2">
            <a:extLst>
              <a:ext uri="{FF2B5EF4-FFF2-40B4-BE49-F238E27FC236}">
                <a16:creationId xmlns:a16="http://schemas.microsoft.com/office/drawing/2014/main" id="{2D7B1E5B-0F35-66B0-12A9-EF74ED09D763}"/>
              </a:ext>
            </a:extLst>
          </p:cNvPr>
          <p:cNvSpPr txBox="1">
            <a:spLocks/>
          </p:cNvSpPr>
          <p:nvPr/>
        </p:nvSpPr>
        <p:spPr>
          <a:xfrm>
            <a:off x="957943" y="1275177"/>
            <a:ext cx="3614057" cy="32635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s-ES" sz="2100" dirty="0">
              <a:latin typeface="Imprint MT Shadow" panose="04020605060303030202" pitchFamily="82" charset="0"/>
            </a:endParaRPr>
          </a:p>
        </p:txBody>
      </p:sp>
      <p:pic>
        <p:nvPicPr>
          <p:cNvPr id="8" name="Imagen 7">
            <a:extLst>
              <a:ext uri="{FF2B5EF4-FFF2-40B4-BE49-F238E27FC236}">
                <a16:creationId xmlns:a16="http://schemas.microsoft.com/office/drawing/2014/main" id="{BC40FC71-569F-4A6D-4DCE-835FC8FF4CA8}"/>
              </a:ext>
            </a:extLst>
          </p:cNvPr>
          <p:cNvPicPr>
            <a:picLocks noChangeAspect="1"/>
          </p:cNvPicPr>
          <p:nvPr/>
        </p:nvPicPr>
        <p:blipFill rotWithShape="1">
          <a:blip r:embed="rId2"/>
          <a:srcRect t="21304" b="17747"/>
          <a:stretch/>
        </p:blipFill>
        <p:spPr>
          <a:xfrm>
            <a:off x="4185558" y="1220087"/>
            <a:ext cx="3453493" cy="2104838"/>
          </a:xfrm>
          <a:prstGeom prst="rect">
            <a:avLst/>
          </a:prstGeom>
        </p:spPr>
      </p:pic>
      <p:sp>
        <p:nvSpPr>
          <p:cNvPr id="9" name="Bocadillo: ovalado 8">
            <a:extLst>
              <a:ext uri="{FF2B5EF4-FFF2-40B4-BE49-F238E27FC236}">
                <a16:creationId xmlns:a16="http://schemas.microsoft.com/office/drawing/2014/main" id="{7040AA47-FE95-FCD1-148C-3158CC442CE0}"/>
              </a:ext>
            </a:extLst>
          </p:cNvPr>
          <p:cNvSpPr/>
          <p:nvPr/>
        </p:nvSpPr>
        <p:spPr>
          <a:xfrm>
            <a:off x="6213473" y="3517288"/>
            <a:ext cx="579214" cy="406125"/>
          </a:xfrm>
          <a:prstGeom prst="wedgeEllipseCallout">
            <a:avLst>
              <a:gd name="adj1" fmla="val -40143"/>
              <a:gd name="adj2" fmla="val -93169"/>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3000" dirty="0">
                <a:latin typeface="Gabriola" panose="04040605051002020D02" pitchFamily="82" charset="0"/>
              </a:rPr>
              <a:t>4</a:t>
            </a:r>
            <a:endParaRPr lang="es-CO" sz="3000" dirty="0">
              <a:latin typeface="Gabriola" panose="04040605051002020D02" pitchFamily="82" charset="0"/>
            </a:endParaRPr>
          </a:p>
        </p:txBody>
      </p:sp>
      <p:sp>
        <p:nvSpPr>
          <p:cNvPr id="10" name="Bocadillo: ovalado 9">
            <a:extLst>
              <a:ext uri="{FF2B5EF4-FFF2-40B4-BE49-F238E27FC236}">
                <a16:creationId xmlns:a16="http://schemas.microsoft.com/office/drawing/2014/main" id="{00AC276A-C179-EA49-A3FA-5C0D24CE4CC5}"/>
              </a:ext>
            </a:extLst>
          </p:cNvPr>
          <p:cNvSpPr/>
          <p:nvPr/>
        </p:nvSpPr>
        <p:spPr>
          <a:xfrm>
            <a:off x="5717037" y="3709651"/>
            <a:ext cx="579214" cy="406125"/>
          </a:xfrm>
          <a:prstGeom prst="wedgeEllipseCallout">
            <a:avLst>
              <a:gd name="adj1" fmla="val 10601"/>
              <a:gd name="adj2" fmla="val -141416"/>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3000" dirty="0">
                <a:latin typeface="Gabriola" panose="04040605051002020D02" pitchFamily="82" charset="0"/>
              </a:rPr>
              <a:t>3</a:t>
            </a:r>
            <a:endParaRPr lang="es-CO" sz="3000" dirty="0">
              <a:latin typeface="Gabriola" panose="04040605051002020D02" pitchFamily="82" charset="0"/>
            </a:endParaRPr>
          </a:p>
        </p:txBody>
      </p:sp>
      <p:sp>
        <p:nvSpPr>
          <p:cNvPr id="11" name="Bocadillo: ovalado 10">
            <a:extLst>
              <a:ext uri="{FF2B5EF4-FFF2-40B4-BE49-F238E27FC236}">
                <a16:creationId xmlns:a16="http://schemas.microsoft.com/office/drawing/2014/main" id="{3CA3D885-01A6-8EE9-6940-EFE2EA189878}"/>
              </a:ext>
            </a:extLst>
          </p:cNvPr>
          <p:cNvSpPr/>
          <p:nvPr/>
        </p:nvSpPr>
        <p:spPr>
          <a:xfrm>
            <a:off x="5137823" y="3720350"/>
            <a:ext cx="579214" cy="406125"/>
          </a:xfrm>
          <a:prstGeom prst="wedgeEllipseCallout">
            <a:avLst>
              <a:gd name="adj1" fmla="val 65103"/>
              <a:gd name="adj2" fmla="val -133375"/>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3000" dirty="0">
                <a:latin typeface="Gabriola" panose="04040605051002020D02" pitchFamily="82" charset="0"/>
              </a:rPr>
              <a:t>2</a:t>
            </a:r>
            <a:endParaRPr lang="es-CO" sz="3000" dirty="0">
              <a:latin typeface="Gabriola" panose="04040605051002020D02" pitchFamily="82" charset="0"/>
            </a:endParaRPr>
          </a:p>
        </p:txBody>
      </p:sp>
      <p:sp>
        <p:nvSpPr>
          <p:cNvPr id="12" name="Bocadillo: ovalado 11">
            <a:extLst>
              <a:ext uri="{FF2B5EF4-FFF2-40B4-BE49-F238E27FC236}">
                <a16:creationId xmlns:a16="http://schemas.microsoft.com/office/drawing/2014/main" id="{85EFC48F-9BC9-09B9-8501-DECEA8ADF85E}"/>
              </a:ext>
            </a:extLst>
          </p:cNvPr>
          <p:cNvSpPr/>
          <p:nvPr/>
        </p:nvSpPr>
        <p:spPr>
          <a:xfrm>
            <a:off x="4778829" y="3350160"/>
            <a:ext cx="579214" cy="406125"/>
          </a:xfrm>
          <a:prstGeom prst="wedgeEllipseCallout">
            <a:avLst>
              <a:gd name="adj1" fmla="val 97053"/>
              <a:gd name="adj2" fmla="val -66365"/>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3000" dirty="0">
                <a:latin typeface="Gabriola" panose="04040605051002020D02" pitchFamily="82" charset="0"/>
              </a:rPr>
              <a:t>1</a:t>
            </a:r>
            <a:endParaRPr lang="es-CO" sz="3000" dirty="0">
              <a:latin typeface="Gabriola" panose="04040605051002020D02" pitchFamily="82" charset="0"/>
            </a:endParaRPr>
          </a:p>
        </p:txBody>
      </p:sp>
      <p:sp>
        <p:nvSpPr>
          <p:cNvPr id="13" name="Marcador de contenido 2">
            <a:extLst>
              <a:ext uri="{FF2B5EF4-FFF2-40B4-BE49-F238E27FC236}">
                <a16:creationId xmlns:a16="http://schemas.microsoft.com/office/drawing/2014/main" id="{9CED326C-FE75-2EE7-38F8-DBDB4A405B23}"/>
              </a:ext>
            </a:extLst>
          </p:cNvPr>
          <p:cNvSpPr txBox="1">
            <a:spLocks/>
          </p:cNvSpPr>
          <p:nvPr/>
        </p:nvSpPr>
        <p:spPr>
          <a:xfrm>
            <a:off x="1090841" y="1385896"/>
            <a:ext cx="2958644" cy="27842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sz="1800" b="0" i="1" u="none" strike="noStrike" baseline="0" dirty="0">
                <a:solidFill>
                  <a:schemeClr val="tx1">
                    <a:lumMod val="50000"/>
                  </a:schemeClr>
                </a:solidFill>
                <a:latin typeface="Georgia" panose="02040502050405020303" pitchFamily="18" charset="0"/>
              </a:rPr>
              <a:t>1-VCC:Conexión de alimentación del sensor.</a:t>
            </a:r>
          </a:p>
          <a:p>
            <a:pPr marL="0" indent="0" algn="just">
              <a:buNone/>
            </a:pPr>
            <a:r>
              <a:rPr lang="es-ES" sz="1800" i="1" dirty="0">
                <a:solidFill>
                  <a:schemeClr val="tx1">
                    <a:lumMod val="50000"/>
                  </a:schemeClr>
                </a:solidFill>
                <a:latin typeface="Georgia" panose="02040502050405020303" pitchFamily="18" charset="0"/>
              </a:rPr>
              <a:t>2-Trig: Señal de entrada que activa al sensor.</a:t>
            </a:r>
          </a:p>
          <a:p>
            <a:pPr marL="0" indent="0" algn="just">
              <a:buNone/>
            </a:pPr>
            <a:r>
              <a:rPr lang="es-ES" sz="1800" b="0" i="1" u="none" strike="noStrike" baseline="0" dirty="0">
                <a:solidFill>
                  <a:schemeClr val="tx1">
                    <a:lumMod val="50000"/>
                  </a:schemeClr>
                </a:solidFill>
                <a:latin typeface="Georgia" panose="02040502050405020303" pitchFamily="18" charset="0"/>
              </a:rPr>
              <a:t>3-Echo: Señal de salida que emite un pulso en alto con una duración correspondiente al tiempo que le toma a la señal ir del transmisor (TX) al receptor (RX)</a:t>
            </a:r>
          </a:p>
          <a:p>
            <a:pPr marL="0" indent="0" algn="just">
              <a:buNone/>
            </a:pPr>
            <a:r>
              <a:rPr lang="es-ES" sz="1800" i="1" dirty="0">
                <a:solidFill>
                  <a:schemeClr val="tx1">
                    <a:lumMod val="50000"/>
                  </a:schemeClr>
                </a:solidFill>
                <a:latin typeface="Georgia" panose="02040502050405020303" pitchFamily="18" charset="0"/>
              </a:rPr>
              <a:t>4-GND: Conexión a negativo del circuito.</a:t>
            </a:r>
            <a:endParaRPr lang="es-ES" sz="1800" b="0" i="1" u="none" strike="noStrike" baseline="0" dirty="0">
              <a:solidFill>
                <a:schemeClr val="tx1">
                  <a:lumMod val="50000"/>
                </a:schemeClr>
              </a:solidFill>
              <a:latin typeface="Georgia" panose="02040502050405020303" pitchFamily="18" charset="0"/>
            </a:endParaRPr>
          </a:p>
        </p:txBody>
      </p:sp>
    </p:spTree>
    <p:extLst>
      <p:ext uri="{BB962C8B-B14F-4D97-AF65-F5344CB8AC3E}">
        <p14:creationId xmlns:p14="http://schemas.microsoft.com/office/powerpoint/2010/main" val="405962520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8B0846-3979-4606-BC97-793701D9A491}"/>
              </a:ext>
            </a:extLst>
          </p:cNvPr>
          <p:cNvSpPr>
            <a:spLocks noGrp="1"/>
          </p:cNvSpPr>
          <p:nvPr>
            <p:ph type="title"/>
          </p:nvPr>
        </p:nvSpPr>
        <p:spPr>
          <a:xfrm>
            <a:off x="1101727" y="455024"/>
            <a:ext cx="6940546" cy="572700"/>
          </a:xfrm>
        </p:spPr>
        <p:txBody>
          <a:bodyPr/>
          <a:lstStyle/>
          <a:p>
            <a:pPr algn="ctr"/>
            <a:r>
              <a:rPr lang="es-ES" sz="3600" b="1" dirty="0">
                <a:solidFill>
                  <a:schemeClr val="accent1">
                    <a:lumMod val="75000"/>
                  </a:schemeClr>
                </a:solidFill>
                <a:latin typeface="Gabriola" panose="04040605051002020D02" pitchFamily="82" charset="0"/>
              </a:rPr>
              <a:t>Calculo Matemático del Sensor Ultrasónico HC-SR04</a:t>
            </a:r>
            <a:endParaRPr lang="es-CO" sz="3600" b="1" dirty="0">
              <a:solidFill>
                <a:schemeClr val="accent1">
                  <a:lumMod val="75000"/>
                </a:schemeClr>
              </a:solidFill>
              <a:latin typeface="Gabriola" panose="04040605051002020D02" pitchFamily="82" charset="0"/>
            </a:endParaRPr>
          </a:p>
        </p:txBody>
      </p:sp>
      <p:sp>
        <p:nvSpPr>
          <p:cNvPr id="3" name="Marcador de contenido 2">
            <a:extLst>
              <a:ext uri="{FF2B5EF4-FFF2-40B4-BE49-F238E27FC236}">
                <a16:creationId xmlns:a16="http://schemas.microsoft.com/office/drawing/2014/main" id="{CFD627A1-EBE3-DF9C-1734-E9D22F26C2D4}"/>
              </a:ext>
            </a:extLst>
          </p:cNvPr>
          <p:cNvSpPr txBox="1">
            <a:spLocks/>
          </p:cNvSpPr>
          <p:nvPr/>
        </p:nvSpPr>
        <p:spPr>
          <a:xfrm>
            <a:off x="957943" y="1385896"/>
            <a:ext cx="3820886" cy="32078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s-ES" sz="2100" dirty="0">
              <a:latin typeface="Imprint MT Shadow" panose="04020605060303030202" pitchFamily="82" charset="0"/>
            </a:endParaRPr>
          </a:p>
        </p:txBody>
      </p:sp>
      <p:sp>
        <p:nvSpPr>
          <p:cNvPr id="4" name="Marcador de contenido 2">
            <a:extLst>
              <a:ext uri="{FF2B5EF4-FFF2-40B4-BE49-F238E27FC236}">
                <a16:creationId xmlns:a16="http://schemas.microsoft.com/office/drawing/2014/main" id="{2D7B1E5B-0F35-66B0-12A9-EF74ED09D763}"/>
              </a:ext>
            </a:extLst>
          </p:cNvPr>
          <p:cNvSpPr txBox="1">
            <a:spLocks/>
          </p:cNvSpPr>
          <p:nvPr/>
        </p:nvSpPr>
        <p:spPr>
          <a:xfrm>
            <a:off x="957943" y="1275177"/>
            <a:ext cx="3614057" cy="32635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s-ES" sz="2100" dirty="0">
              <a:latin typeface="Imprint MT Shadow" panose="04020605060303030202" pitchFamily="82" charset="0"/>
            </a:endParaRPr>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2D886145-471D-243D-E72F-4F292A0B826E}"/>
                  </a:ext>
                </a:extLst>
              </p:cNvPr>
              <p:cNvSpPr txBox="1"/>
              <p:nvPr/>
            </p:nvSpPr>
            <p:spPr>
              <a:xfrm>
                <a:off x="871114" y="1220087"/>
                <a:ext cx="3581237" cy="39851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800" b="0" i="1" smtClean="0">
                          <a:latin typeface="Cambria Math" panose="02040503050406030204" pitchFamily="18" charset="0"/>
                        </a:rPr>
                        <m:t>𝑣</m:t>
                      </m:r>
                      <m:r>
                        <a:rPr lang="es-ES" sz="1800" b="0" i="1" smtClean="0">
                          <a:latin typeface="Cambria Math" panose="02040503050406030204" pitchFamily="18" charset="0"/>
                        </a:rPr>
                        <m:t>=</m:t>
                      </m:r>
                      <m:f>
                        <m:fPr>
                          <m:ctrlPr>
                            <a:rPr lang="es-ES" sz="1800" b="0" i="1" smtClean="0">
                              <a:latin typeface="Cambria Math" panose="02040503050406030204" pitchFamily="18" charset="0"/>
                            </a:rPr>
                          </m:ctrlPr>
                        </m:fPr>
                        <m:num>
                          <m:r>
                            <a:rPr lang="es-ES" sz="1800" b="0" i="1" smtClean="0">
                              <a:latin typeface="Cambria Math" panose="02040503050406030204" pitchFamily="18" charset="0"/>
                            </a:rPr>
                            <m:t>𝑑</m:t>
                          </m:r>
                        </m:num>
                        <m:den>
                          <m:r>
                            <a:rPr lang="es-ES" sz="1800" b="0" i="1" smtClean="0">
                              <a:latin typeface="Cambria Math" panose="02040503050406030204" pitchFamily="18" charset="0"/>
                            </a:rPr>
                            <m:t>𝑡</m:t>
                          </m:r>
                        </m:den>
                      </m:f>
                    </m:oMath>
                    <m:oMath xmlns:m="http://schemas.openxmlformats.org/officeDocument/2006/math">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𝑣</m:t>
                          </m:r>
                        </m:e>
                        <m:sub>
                          <m:r>
                            <a:rPr lang="es-ES" sz="1800" b="0" i="1" smtClean="0">
                              <a:latin typeface="Cambria Math" panose="02040503050406030204" pitchFamily="18" charset="0"/>
                            </a:rPr>
                            <m:t>𝑣</m:t>
                          </m:r>
                        </m:sub>
                      </m:sSub>
                      <m:r>
                        <a:rPr lang="es-ES" sz="1800" b="0" i="1" smtClean="0">
                          <a:latin typeface="Cambria Math" panose="02040503050406030204" pitchFamily="18" charset="0"/>
                        </a:rPr>
                        <m:t>=343</m:t>
                      </m:r>
                      <m:f>
                        <m:fPr>
                          <m:ctrlPr>
                            <a:rPr lang="es-ES" sz="1800" b="0" i="1" smtClean="0">
                              <a:latin typeface="Cambria Math" panose="02040503050406030204" pitchFamily="18" charset="0"/>
                            </a:rPr>
                          </m:ctrlPr>
                        </m:fPr>
                        <m:num>
                          <m:r>
                            <a:rPr lang="es-ES" sz="1800" b="0" i="1" smtClean="0">
                              <a:latin typeface="Cambria Math" panose="02040503050406030204" pitchFamily="18" charset="0"/>
                            </a:rPr>
                            <m:t>𝑚</m:t>
                          </m:r>
                        </m:num>
                        <m:den>
                          <m:r>
                            <a:rPr lang="es-ES" sz="1800" b="0" i="1" smtClean="0">
                              <a:latin typeface="Cambria Math" panose="02040503050406030204" pitchFamily="18" charset="0"/>
                            </a:rPr>
                            <m:t>𝑠</m:t>
                          </m:r>
                        </m:den>
                      </m:f>
                    </m:oMath>
                    <m:oMath xmlns:m="http://schemas.openxmlformats.org/officeDocument/2006/math">
                      <m:r>
                        <a:rPr lang="es-ES" sz="1800" b="0" i="1" smtClean="0">
                          <a:latin typeface="Cambria Math" panose="02040503050406030204" pitchFamily="18" charset="0"/>
                        </a:rPr>
                        <m:t>𝑑</m:t>
                      </m:r>
                      <m:r>
                        <a:rPr lang="es-ES" sz="1800" b="0" i="1" smtClean="0">
                          <a:latin typeface="Cambria Math" panose="02040503050406030204" pitchFamily="18" charset="0"/>
                        </a:rPr>
                        <m:t>=</m:t>
                      </m:r>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𝑣</m:t>
                          </m:r>
                        </m:e>
                        <m:sub>
                          <m:r>
                            <a:rPr lang="es-ES" sz="1800" b="0" i="1" smtClean="0">
                              <a:latin typeface="Cambria Math" panose="02040503050406030204" pitchFamily="18" charset="0"/>
                            </a:rPr>
                            <m:t>𝑣</m:t>
                          </m:r>
                        </m:sub>
                      </m:sSub>
                      <m:r>
                        <a:rPr lang="es-ES" sz="1800" b="0" i="1" smtClean="0">
                          <a:latin typeface="Cambria Math" panose="02040503050406030204" pitchFamily="18" charset="0"/>
                        </a:rPr>
                        <m:t> </m:t>
                      </m:r>
                      <m:r>
                        <a:rPr lang="es-ES" sz="1800" b="0" i="1" smtClean="0">
                          <a:latin typeface="Cambria Math" panose="02040503050406030204" pitchFamily="18" charset="0"/>
                        </a:rPr>
                        <m:t>𝑡</m:t>
                      </m:r>
                    </m:oMath>
                    <m:oMath xmlns:m="http://schemas.openxmlformats.org/officeDocument/2006/math">
                      <m:r>
                        <a:rPr lang="es-ES" sz="1600" b="0" i="1" smtClean="0">
                          <a:latin typeface="Cambria Math" panose="02040503050406030204" pitchFamily="18" charset="0"/>
                        </a:rPr>
                        <m:t>𝑑</m:t>
                      </m:r>
                      <m:r>
                        <a:rPr lang="es-ES" sz="1600" b="0" i="1" smtClean="0">
                          <a:latin typeface="Cambria Math" panose="02040503050406030204" pitchFamily="18" charset="0"/>
                        </a:rPr>
                        <m:t>=</m:t>
                      </m:r>
                      <m:d>
                        <m:dPr>
                          <m:ctrlPr>
                            <a:rPr lang="es-ES" sz="1600" b="0" i="1" smtClean="0">
                              <a:latin typeface="Cambria Math" panose="02040503050406030204" pitchFamily="18" charset="0"/>
                            </a:rPr>
                          </m:ctrlPr>
                        </m:dPr>
                        <m:e>
                          <m:r>
                            <a:rPr lang="es-ES" sz="1600" b="0" i="1" smtClean="0">
                              <a:latin typeface="Cambria Math" panose="02040503050406030204" pitchFamily="18" charset="0"/>
                            </a:rPr>
                            <m:t>343</m:t>
                          </m:r>
                          <m:f>
                            <m:fPr>
                              <m:ctrlPr>
                                <a:rPr lang="es-ES" sz="1600" b="0" i="1" smtClean="0">
                                  <a:latin typeface="Cambria Math" panose="02040503050406030204" pitchFamily="18" charset="0"/>
                                </a:rPr>
                              </m:ctrlPr>
                            </m:fPr>
                            <m:num>
                              <m:r>
                                <a:rPr lang="es-ES" sz="1600" b="0" i="1" smtClean="0">
                                  <a:latin typeface="Cambria Math" panose="02040503050406030204" pitchFamily="18" charset="0"/>
                                </a:rPr>
                                <m:t>𝑚</m:t>
                              </m:r>
                            </m:num>
                            <m:den>
                              <m:r>
                                <a:rPr lang="es-ES" sz="1600" b="0" i="1" smtClean="0">
                                  <a:latin typeface="Cambria Math" panose="02040503050406030204" pitchFamily="18" charset="0"/>
                                </a:rPr>
                                <m:t>𝑠</m:t>
                              </m:r>
                            </m:den>
                          </m:f>
                        </m:e>
                      </m:d>
                      <m:r>
                        <a:rPr lang="es-ES" sz="1600" b="0" i="1" smtClean="0">
                          <a:latin typeface="Cambria Math" panose="02040503050406030204" pitchFamily="18" charset="0"/>
                        </a:rPr>
                        <m:t> </m:t>
                      </m:r>
                      <m:r>
                        <a:rPr lang="es-ES" sz="1600" b="0" i="1" smtClean="0">
                          <a:latin typeface="Cambria Math" panose="02040503050406030204" pitchFamily="18" charset="0"/>
                        </a:rPr>
                        <m:t>𝑡</m:t>
                      </m:r>
                      <m:r>
                        <a:rPr lang="es-ES" sz="1600" b="0" i="1" smtClean="0">
                          <a:latin typeface="Cambria Math" panose="02040503050406030204" pitchFamily="18" charset="0"/>
                        </a:rPr>
                        <m:t> (</m:t>
                      </m:r>
                      <m:r>
                        <a:rPr lang="es-ES" sz="1600" b="0" i="1" smtClean="0">
                          <a:latin typeface="Cambria Math" panose="02040503050406030204" pitchFamily="18" charset="0"/>
                        </a:rPr>
                        <m:t>𝑠</m:t>
                      </m:r>
                      <m:r>
                        <a:rPr lang="es-ES" sz="1600" b="0" i="1" smtClean="0">
                          <a:latin typeface="Cambria Math" panose="02040503050406030204" pitchFamily="18" charset="0"/>
                        </a:rPr>
                        <m:t>)</m:t>
                      </m:r>
                    </m:oMath>
                    <m:oMath xmlns:m="http://schemas.openxmlformats.org/officeDocument/2006/math">
                      <m:r>
                        <a:rPr lang="es-ES" sz="1800" b="0" i="1" smtClean="0">
                          <a:latin typeface="Cambria Math" panose="02040503050406030204" pitchFamily="18" charset="0"/>
                          <a:ea typeface="Cambria Math" panose="02040503050406030204" pitchFamily="18" charset="0"/>
                        </a:rPr>
                        <m:t>𝑑</m:t>
                      </m:r>
                      <m:r>
                        <a:rPr lang="es-ES" sz="1800" b="0" i="1" smtClean="0">
                          <a:latin typeface="Cambria Math" panose="02040503050406030204" pitchFamily="18" charset="0"/>
                          <a:ea typeface="Cambria Math" panose="02040503050406030204" pitchFamily="18" charset="0"/>
                        </a:rPr>
                        <m:t>=</m:t>
                      </m:r>
                      <m:d>
                        <m:dPr>
                          <m:ctrlPr>
                            <a:rPr lang="es-ES" sz="1800" b="0" i="1" smtClean="0">
                              <a:latin typeface="Cambria Math" panose="02040503050406030204" pitchFamily="18" charset="0"/>
                              <a:ea typeface="Cambria Math" panose="02040503050406030204" pitchFamily="18" charset="0"/>
                            </a:rPr>
                          </m:ctrlPr>
                        </m:dPr>
                        <m:e>
                          <m:r>
                            <a:rPr lang="es-ES" sz="1800" b="0" i="1" smtClean="0">
                              <a:latin typeface="Cambria Math" panose="02040503050406030204" pitchFamily="18" charset="0"/>
                              <a:ea typeface="Cambria Math" panose="02040503050406030204" pitchFamily="18" charset="0"/>
                            </a:rPr>
                            <m:t>34300</m:t>
                          </m:r>
                          <m:f>
                            <m:fPr>
                              <m:ctrlPr>
                                <a:rPr lang="es-ES" sz="1800" b="0" i="1" smtClean="0">
                                  <a:latin typeface="Cambria Math" panose="02040503050406030204" pitchFamily="18" charset="0"/>
                                  <a:ea typeface="Cambria Math" panose="02040503050406030204" pitchFamily="18" charset="0"/>
                                </a:rPr>
                              </m:ctrlPr>
                            </m:fPr>
                            <m:num>
                              <m:r>
                                <a:rPr lang="es-ES" sz="1800" b="0" i="1" smtClean="0">
                                  <a:latin typeface="Cambria Math" panose="02040503050406030204" pitchFamily="18" charset="0"/>
                                  <a:ea typeface="Cambria Math" panose="02040503050406030204" pitchFamily="18" charset="0"/>
                                </a:rPr>
                                <m:t>𝑐𝑚</m:t>
                              </m:r>
                            </m:num>
                            <m:den>
                              <m:r>
                                <a:rPr lang="es-ES" sz="1800" b="0" i="1" smtClean="0">
                                  <a:latin typeface="Cambria Math" panose="02040503050406030204" pitchFamily="18" charset="0"/>
                                  <a:ea typeface="Cambria Math" panose="02040503050406030204" pitchFamily="18" charset="0"/>
                                </a:rPr>
                                <m:t>𝑠</m:t>
                              </m:r>
                            </m:den>
                          </m:f>
                        </m:e>
                      </m:d>
                      <m:r>
                        <a:rPr lang="es-ES" sz="1800" b="0" i="1" smtClean="0">
                          <a:latin typeface="Cambria Math" panose="02040503050406030204" pitchFamily="18" charset="0"/>
                          <a:ea typeface="Cambria Math" panose="02040503050406030204" pitchFamily="18" charset="0"/>
                        </a:rPr>
                        <m:t> </m:t>
                      </m:r>
                      <m:d>
                        <m:dPr>
                          <m:ctrlPr>
                            <a:rPr lang="es-ES" sz="1800" b="0" i="1" smtClean="0">
                              <a:latin typeface="Cambria Math" panose="02040503050406030204" pitchFamily="18" charset="0"/>
                              <a:ea typeface="Cambria Math" panose="02040503050406030204" pitchFamily="18" charset="0"/>
                            </a:rPr>
                          </m:ctrlPr>
                        </m:dPr>
                        <m:e>
                          <m:r>
                            <a:rPr lang="es-ES" sz="1800" b="0" i="1" smtClean="0">
                              <a:latin typeface="Cambria Math" panose="02040503050406030204" pitchFamily="18" charset="0"/>
                              <a:ea typeface="Cambria Math" panose="02040503050406030204" pitchFamily="18" charset="0"/>
                            </a:rPr>
                            <m:t>𝑡</m:t>
                          </m:r>
                          <m:r>
                            <a:rPr lang="es-ES" sz="1800" b="0" i="1" smtClean="0">
                              <a:latin typeface="Cambria Math" panose="02040503050406030204" pitchFamily="18" charset="0"/>
                              <a:ea typeface="Cambria Math" panose="02040503050406030204" pitchFamily="18" charset="0"/>
                            </a:rPr>
                            <m:t> </m:t>
                          </m:r>
                          <m:d>
                            <m:dPr>
                              <m:ctrlPr>
                                <a:rPr lang="es-ES" sz="1800" b="0" i="1" smtClean="0">
                                  <a:latin typeface="Cambria Math" panose="02040503050406030204" pitchFamily="18" charset="0"/>
                                  <a:ea typeface="Cambria Math" panose="02040503050406030204" pitchFamily="18" charset="0"/>
                                </a:rPr>
                              </m:ctrlPr>
                            </m:dPr>
                            <m:e>
                              <m:sSup>
                                <m:sSupPr>
                                  <m:ctrlPr>
                                    <a:rPr lang="es-ES" sz="1800" b="0" i="1" smtClean="0">
                                      <a:latin typeface="Cambria Math" panose="02040503050406030204" pitchFamily="18" charset="0"/>
                                      <a:ea typeface="Cambria Math" panose="02040503050406030204" pitchFamily="18" charset="0"/>
                                    </a:rPr>
                                  </m:ctrlPr>
                                </m:sSupPr>
                                <m:e>
                                  <m:r>
                                    <a:rPr lang="es-ES" sz="1800" b="0" i="1" smtClean="0">
                                      <a:latin typeface="Cambria Math" panose="02040503050406030204" pitchFamily="18" charset="0"/>
                                      <a:ea typeface="Cambria Math" panose="02040503050406030204" pitchFamily="18" charset="0"/>
                                    </a:rPr>
                                    <m:t>10</m:t>
                                  </m:r>
                                </m:e>
                                <m:sup>
                                  <m:r>
                                    <a:rPr lang="es-ES" sz="1800" b="0" i="1" smtClean="0">
                                      <a:latin typeface="Cambria Math" panose="02040503050406030204" pitchFamily="18" charset="0"/>
                                      <a:ea typeface="Cambria Math" panose="02040503050406030204" pitchFamily="18" charset="0"/>
                                    </a:rPr>
                                    <m:t>−6</m:t>
                                  </m:r>
                                </m:sup>
                              </m:sSup>
                            </m:e>
                          </m:d>
                          <m:r>
                            <a:rPr lang="es-ES" sz="1800" b="0" i="1" smtClean="0">
                              <a:latin typeface="Cambria Math" panose="02040503050406030204" pitchFamily="18" charset="0"/>
                              <a:ea typeface="Cambria Math" panose="02040503050406030204" pitchFamily="18" charset="0"/>
                            </a:rPr>
                            <m:t>µ</m:t>
                          </m:r>
                          <m:r>
                            <a:rPr lang="es-ES" sz="1800" b="0" i="1" smtClean="0">
                              <a:latin typeface="Cambria Math" panose="02040503050406030204" pitchFamily="18" charset="0"/>
                              <a:ea typeface="Cambria Math" panose="02040503050406030204" pitchFamily="18" charset="0"/>
                            </a:rPr>
                            <m:t>𝑠</m:t>
                          </m:r>
                        </m:e>
                      </m:d>
                    </m:oMath>
                    <m:oMath xmlns:m="http://schemas.openxmlformats.org/officeDocument/2006/math">
                      <m:r>
                        <a:rPr lang="es-ES" sz="1800" b="0" i="1" smtClean="0">
                          <a:latin typeface="Cambria Math" panose="02040503050406030204" pitchFamily="18" charset="0"/>
                          <a:ea typeface="Cambria Math" panose="02040503050406030204" pitchFamily="18" charset="0"/>
                        </a:rPr>
                        <m:t>𝑑</m:t>
                      </m:r>
                      <m:r>
                        <a:rPr lang="es-ES" sz="1800" b="0" i="1" smtClean="0">
                          <a:latin typeface="Cambria Math" panose="02040503050406030204" pitchFamily="18" charset="0"/>
                          <a:ea typeface="Cambria Math" panose="02040503050406030204" pitchFamily="18" charset="0"/>
                        </a:rPr>
                        <m:t>=343×</m:t>
                      </m:r>
                      <m:sSup>
                        <m:sSupPr>
                          <m:ctrlPr>
                            <a:rPr lang="es-ES" sz="1800" b="0" i="1" smtClean="0">
                              <a:latin typeface="Cambria Math" panose="02040503050406030204" pitchFamily="18" charset="0"/>
                              <a:ea typeface="Cambria Math" panose="02040503050406030204" pitchFamily="18" charset="0"/>
                            </a:rPr>
                          </m:ctrlPr>
                        </m:sSupPr>
                        <m:e>
                          <m:r>
                            <a:rPr lang="es-ES" sz="1800" b="0" i="1" smtClean="0">
                              <a:latin typeface="Cambria Math" panose="02040503050406030204" pitchFamily="18" charset="0"/>
                              <a:ea typeface="Cambria Math" panose="02040503050406030204" pitchFamily="18" charset="0"/>
                            </a:rPr>
                            <m:t>10</m:t>
                          </m:r>
                        </m:e>
                        <m:sup>
                          <m:r>
                            <a:rPr lang="es-ES" sz="1800" b="0" i="1" smtClean="0">
                              <a:latin typeface="Cambria Math" panose="02040503050406030204" pitchFamily="18" charset="0"/>
                              <a:ea typeface="Cambria Math" panose="02040503050406030204" pitchFamily="18" charset="0"/>
                            </a:rPr>
                            <m:t>2</m:t>
                          </m:r>
                        </m:sup>
                      </m:sSup>
                      <m:r>
                        <a:rPr lang="es-ES" sz="1800" b="0" i="1" smtClean="0">
                          <a:latin typeface="Cambria Math" panose="02040503050406030204" pitchFamily="18" charset="0"/>
                          <a:ea typeface="Cambria Math" panose="02040503050406030204" pitchFamily="18" charset="0"/>
                        </a:rPr>
                        <m:t> </m:t>
                      </m:r>
                      <m:d>
                        <m:dPr>
                          <m:ctrlPr>
                            <a:rPr lang="es-ES" sz="1800" b="0" i="1" smtClean="0">
                              <a:latin typeface="Cambria Math" panose="02040503050406030204" pitchFamily="18" charset="0"/>
                              <a:ea typeface="Cambria Math" panose="02040503050406030204" pitchFamily="18" charset="0"/>
                            </a:rPr>
                          </m:ctrlPr>
                        </m:dPr>
                        <m:e>
                          <m:f>
                            <m:fPr>
                              <m:ctrlPr>
                                <a:rPr lang="es-ES" sz="1800" b="0" i="1" smtClean="0">
                                  <a:latin typeface="Cambria Math" panose="02040503050406030204" pitchFamily="18" charset="0"/>
                                  <a:ea typeface="Cambria Math" panose="02040503050406030204" pitchFamily="18" charset="0"/>
                                </a:rPr>
                              </m:ctrlPr>
                            </m:fPr>
                            <m:num>
                              <m:r>
                                <a:rPr lang="es-ES" sz="1800" b="0" i="1" smtClean="0">
                                  <a:latin typeface="Cambria Math" panose="02040503050406030204" pitchFamily="18" charset="0"/>
                                  <a:ea typeface="Cambria Math" panose="02040503050406030204" pitchFamily="18" charset="0"/>
                                </a:rPr>
                                <m:t>𝑐𝑚</m:t>
                              </m:r>
                            </m:num>
                            <m:den>
                              <m:r>
                                <a:rPr lang="es-ES" sz="1800" b="0" i="1" strike="sngStrike" smtClean="0">
                                  <a:latin typeface="Cambria Math" panose="02040503050406030204" pitchFamily="18" charset="0"/>
                                  <a:ea typeface="Cambria Math" panose="02040503050406030204" pitchFamily="18" charset="0"/>
                                </a:rPr>
                                <m:t>𝑠</m:t>
                              </m:r>
                            </m:den>
                          </m:f>
                        </m:e>
                      </m:d>
                      <m:r>
                        <a:rPr lang="es-ES" sz="1800" b="0" i="1" smtClean="0">
                          <a:latin typeface="Cambria Math" panose="02040503050406030204" pitchFamily="18" charset="0"/>
                          <a:ea typeface="Cambria Math" panose="02040503050406030204" pitchFamily="18" charset="0"/>
                        </a:rPr>
                        <m:t> </m:t>
                      </m:r>
                      <m:d>
                        <m:dPr>
                          <m:ctrlPr>
                            <a:rPr lang="es-ES" sz="1800" b="0" i="1" smtClean="0">
                              <a:latin typeface="Cambria Math" panose="02040503050406030204" pitchFamily="18" charset="0"/>
                              <a:ea typeface="Cambria Math" panose="02040503050406030204" pitchFamily="18" charset="0"/>
                            </a:rPr>
                          </m:ctrlPr>
                        </m:dPr>
                        <m:e>
                          <m:r>
                            <a:rPr lang="es-ES" sz="1800" b="0" i="1" smtClean="0">
                              <a:latin typeface="Cambria Math" panose="02040503050406030204" pitchFamily="18" charset="0"/>
                              <a:ea typeface="Cambria Math" panose="02040503050406030204" pitchFamily="18" charset="0"/>
                            </a:rPr>
                            <m:t>𝑡</m:t>
                          </m:r>
                          <m:r>
                            <a:rPr lang="es-ES" sz="1800" b="0" i="1" smtClean="0">
                              <a:latin typeface="Cambria Math" panose="02040503050406030204" pitchFamily="18" charset="0"/>
                              <a:ea typeface="Cambria Math" panose="02040503050406030204" pitchFamily="18" charset="0"/>
                            </a:rPr>
                            <m:t>×</m:t>
                          </m:r>
                          <m:sSup>
                            <m:sSupPr>
                              <m:ctrlPr>
                                <a:rPr lang="es-ES" sz="1800" b="0" i="1" smtClean="0">
                                  <a:latin typeface="Cambria Math" panose="02040503050406030204" pitchFamily="18" charset="0"/>
                                  <a:ea typeface="Cambria Math" panose="02040503050406030204" pitchFamily="18" charset="0"/>
                                </a:rPr>
                              </m:ctrlPr>
                            </m:sSupPr>
                            <m:e>
                              <m:r>
                                <a:rPr lang="es-ES" sz="1800" b="0" i="1" smtClean="0">
                                  <a:latin typeface="Cambria Math" panose="02040503050406030204" pitchFamily="18" charset="0"/>
                                  <a:ea typeface="Cambria Math" panose="02040503050406030204" pitchFamily="18" charset="0"/>
                                </a:rPr>
                                <m:t>10</m:t>
                              </m:r>
                            </m:e>
                            <m:sup>
                              <m:r>
                                <a:rPr lang="es-ES" sz="1800" b="0" i="1" smtClean="0">
                                  <a:latin typeface="Cambria Math" panose="02040503050406030204" pitchFamily="18" charset="0"/>
                                  <a:ea typeface="Cambria Math" panose="02040503050406030204" pitchFamily="18" charset="0"/>
                                </a:rPr>
                                <m:t>−6</m:t>
                              </m:r>
                            </m:sup>
                          </m:sSup>
                          <m:r>
                            <a:rPr lang="es-ES" sz="1800" b="0" i="1" strike="sngStrike" smtClean="0">
                              <a:latin typeface="Cambria Math" panose="02040503050406030204" pitchFamily="18" charset="0"/>
                              <a:ea typeface="Cambria Math" panose="02040503050406030204" pitchFamily="18" charset="0"/>
                            </a:rPr>
                            <m:t>𝑠</m:t>
                          </m:r>
                        </m:e>
                      </m:d>
                    </m:oMath>
                    <m:oMath xmlns:m="http://schemas.openxmlformats.org/officeDocument/2006/math">
                      <m:r>
                        <a:rPr lang="es-ES" sz="1800" b="0" i="1" smtClean="0">
                          <a:latin typeface="Cambria Math" panose="02040503050406030204" pitchFamily="18" charset="0"/>
                          <a:ea typeface="Cambria Math" panose="02040503050406030204" pitchFamily="18" charset="0"/>
                        </a:rPr>
                        <m:t>𝑑</m:t>
                      </m:r>
                      <m:r>
                        <a:rPr lang="es-ES" sz="1800" b="0" i="1" smtClean="0">
                          <a:latin typeface="Cambria Math" panose="02040503050406030204" pitchFamily="18" charset="0"/>
                          <a:ea typeface="Cambria Math" panose="02040503050406030204" pitchFamily="18" charset="0"/>
                        </a:rPr>
                        <m:t>=</m:t>
                      </m:r>
                      <m:d>
                        <m:dPr>
                          <m:ctrlPr>
                            <a:rPr lang="es-ES" sz="1800" b="0" i="1" smtClean="0">
                              <a:latin typeface="Cambria Math" panose="02040503050406030204" pitchFamily="18" charset="0"/>
                              <a:ea typeface="Cambria Math" panose="02040503050406030204" pitchFamily="18" charset="0"/>
                            </a:rPr>
                          </m:ctrlPr>
                        </m:dPr>
                        <m:e>
                          <m:r>
                            <a:rPr lang="es-ES" sz="1800" b="0" i="1" smtClean="0">
                              <a:latin typeface="Cambria Math" panose="02040503050406030204" pitchFamily="18" charset="0"/>
                              <a:ea typeface="Cambria Math" panose="02040503050406030204" pitchFamily="18" charset="0"/>
                            </a:rPr>
                            <m:t>343×</m:t>
                          </m:r>
                          <m:sSup>
                            <m:sSupPr>
                              <m:ctrlPr>
                                <a:rPr lang="es-ES" sz="1800" b="0" i="1" smtClean="0">
                                  <a:latin typeface="Cambria Math" panose="02040503050406030204" pitchFamily="18" charset="0"/>
                                  <a:ea typeface="Cambria Math" panose="02040503050406030204" pitchFamily="18" charset="0"/>
                                </a:rPr>
                              </m:ctrlPr>
                            </m:sSupPr>
                            <m:e>
                              <m:r>
                                <a:rPr lang="es-ES" sz="1800" b="0" i="1" smtClean="0">
                                  <a:latin typeface="Cambria Math" panose="02040503050406030204" pitchFamily="18" charset="0"/>
                                  <a:ea typeface="Cambria Math" panose="02040503050406030204" pitchFamily="18" charset="0"/>
                                </a:rPr>
                                <m:t>10</m:t>
                              </m:r>
                            </m:e>
                            <m:sup>
                              <m:r>
                                <a:rPr lang="es-ES" sz="1800" b="0" i="1" smtClean="0">
                                  <a:latin typeface="Cambria Math" panose="02040503050406030204" pitchFamily="18" charset="0"/>
                                  <a:ea typeface="Cambria Math" panose="02040503050406030204" pitchFamily="18" charset="0"/>
                                </a:rPr>
                                <m:t>−4</m:t>
                              </m:r>
                            </m:sup>
                          </m:sSup>
                          <m:r>
                            <a:rPr lang="es-ES" sz="1800" b="0" i="1" smtClean="0">
                              <a:latin typeface="Cambria Math" panose="02040503050406030204" pitchFamily="18" charset="0"/>
                              <a:ea typeface="Cambria Math" panose="02040503050406030204" pitchFamily="18" charset="0"/>
                            </a:rPr>
                            <m:t> </m:t>
                          </m:r>
                        </m:e>
                      </m:d>
                      <m:d>
                        <m:dPr>
                          <m:ctrlPr>
                            <a:rPr lang="es-ES" sz="1800" b="0" i="1" smtClean="0">
                              <a:latin typeface="Cambria Math" panose="02040503050406030204" pitchFamily="18" charset="0"/>
                              <a:ea typeface="Cambria Math" panose="02040503050406030204" pitchFamily="18" charset="0"/>
                            </a:rPr>
                          </m:ctrlPr>
                        </m:dPr>
                        <m:e>
                          <m:r>
                            <a:rPr lang="es-ES" sz="1800" b="0" i="1" smtClean="0">
                              <a:latin typeface="Cambria Math" panose="02040503050406030204" pitchFamily="18" charset="0"/>
                              <a:ea typeface="Cambria Math" panose="02040503050406030204" pitchFamily="18" charset="0"/>
                            </a:rPr>
                            <m:t>𝑡</m:t>
                          </m:r>
                        </m:e>
                      </m:d>
                      <m:d>
                        <m:dPr>
                          <m:ctrlPr>
                            <a:rPr lang="es-ES" sz="1800" b="0" i="1" smtClean="0">
                              <a:latin typeface="Cambria Math" panose="02040503050406030204" pitchFamily="18" charset="0"/>
                              <a:ea typeface="Cambria Math" panose="02040503050406030204" pitchFamily="18" charset="0"/>
                            </a:rPr>
                          </m:ctrlPr>
                        </m:dPr>
                        <m:e>
                          <m:r>
                            <a:rPr lang="es-ES" sz="1800" b="0" i="1" smtClean="0">
                              <a:latin typeface="Cambria Math" panose="02040503050406030204" pitchFamily="18" charset="0"/>
                              <a:ea typeface="Cambria Math" panose="02040503050406030204" pitchFamily="18" charset="0"/>
                            </a:rPr>
                            <m:t>𝑐𝑚</m:t>
                          </m:r>
                        </m:e>
                      </m:d>
                    </m:oMath>
                    <m:oMath xmlns:m="http://schemas.openxmlformats.org/officeDocument/2006/math">
                      <m:r>
                        <a:rPr lang="es-ES" sz="1800" i="1">
                          <a:latin typeface="Cambria Math" panose="02040503050406030204" pitchFamily="18" charset="0"/>
                          <a:ea typeface="Cambria Math" panose="02040503050406030204" pitchFamily="18" charset="0"/>
                        </a:rPr>
                        <m:t>𝑑</m:t>
                      </m:r>
                      <m:r>
                        <a:rPr lang="es-ES" sz="1800" i="1">
                          <a:latin typeface="Cambria Math" panose="02040503050406030204" pitchFamily="18" charset="0"/>
                          <a:ea typeface="Cambria Math" panose="02040503050406030204" pitchFamily="18" charset="0"/>
                        </a:rPr>
                        <m:t>=0.0343 </m:t>
                      </m:r>
                      <m:d>
                        <m:dPr>
                          <m:ctrlPr>
                            <a:rPr lang="es-ES" sz="1800" b="0" i="1" smtClean="0">
                              <a:latin typeface="Cambria Math" panose="02040503050406030204" pitchFamily="18" charset="0"/>
                              <a:ea typeface="Cambria Math" panose="02040503050406030204" pitchFamily="18" charset="0"/>
                            </a:rPr>
                          </m:ctrlPr>
                        </m:dPr>
                        <m:e>
                          <m:r>
                            <a:rPr lang="es-ES" sz="1800" b="0" i="1" smtClean="0">
                              <a:latin typeface="Cambria Math" panose="02040503050406030204" pitchFamily="18" charset="0"/>
                              <a:ea typeface="Cambria Math" panose="02040503050406030204" pitchFamily="18" charset="0"/>
                            </a:rPr>
                            <m:t>𝑡</m:t>
                          </m:r>
                        </m:e>
                      </m:d>
                      <m:r>
                        <a:rPr lang="es-ES" sz="1800" b="0" i="1" smtClean="0">
                          <a:latin typeface="Cambria Math" panose="02040503050406030204" pitchFamily="18" charset="0"/>
                          <a:ea typeface="Cambria Math" panose="02040503050406030204" pitchFamily="18" charset="0"/>
                        </a:rPr>
                        <m:t> </m:t>
                      </m:r>
                      <m:d>
                        <m:dPr>
                          <m:ctrlPr>
                            <a:rPr lang="es-ES" sz="1800" b="0" i="1" smtClean="0">
                              <a:latin typeface="Cambria Math" panose="02040503050406030204" pitchFamily="18" charset="0"/>
                              <a:ea typeface="Cambria Math" panose="02040503050406030204" pitchFamily="18" charset="0"/>
                            </a:rPr>
                          </m:ctrlPr>
                        </m:dPr>
                        <m:e>
                          <m:r>
                            <a:rPr lang="es-ES" sz="1800" b="0" i="1" smtClean="0">
                              <a:latin typeface="Cambria Math" panose="02040503050406030204" pitchFamily="18" charset="0"/>
                              <a:ea typeface="Cambria Math" panose="02040503050406030204" pitchFamily="18" charset="0"/>
                            </a:rPr>
                            <m:t>𝑐𝑚</m:t>
                          </m:r>
                        </m:e>
                      </m:d>
                    </m:oMath>
                    <m:oMath xmlns:m="http://schemas.openxmlformats.org/officeDocument/2006/math">
                      <m:r>
                        <a:rPr lang="es-ES" sz="1800" i="1">
                          <a:latin typeface="Cambria Math" panose="02040503050406030204" pitchFamily="18" charset="0"/>
                          <a:ea typeface="Cambria Math" panose="02040503050406030204" pitchFamily="18" charset="0"/>
                        </a:rPr>
                        <m:t>𝑑</m:t>
                      </m:r>
                      <m:r>
                        <a:rPr lang="es-ES" sz="1800" i="1">
                          <a:latin typeface="Cambria Math" panose="02040503050406030204" pitchFamily="18" charset="0"/>
                          <a:ea typeface="Cambria Math" panose="02040503050406030204" pitchFamily="18" charset="0"/>
                        </a:rPr>
                        <m:t>=0.0343 </m:t>
                      </m:r>
                      <m:d>
                        <m:dPr>
                          <m:ctrlPr>
                            <a:rPr lang="es-ES" sz="1800" i="1">
                              <a:latin typeface="Cambria Math" panose="02040503050406030204" pitchFamily="18" charset="0"/>
                              <a:ea typeface="Cambria Math" panose="02040503050406030204" pitchFamily="18" charset="0"/>
                            </a:rPr>
                          </m:ctrlPr>
                        </m:dPr>
                        <m:e>
                          <m:f>
                            <m:fPr>
                              <m:ctrlPr>
                                <a:rPr lang="es-ES" sz="1800" b="0" i="1" smtClean="0">
                                  <a:latin typeface="Cambria Math" panose="02040503050406030204" pitchFamily="18" charset="0"/>
                                  <a:ea typeface="Cambria Math" panose="02040503050406030204" pitchFamily="18" charset="0"/>
                                </a:rPr>
                              </m:ctrlPr>
                            </m:fPr>
                            <m:num>
                              <m:r>
                                <a:rPr lang="es-ES" sz="1800" i="1">
                                  <a:latin typeface="Cambria Math" panose="02040503050406030204" pitchFamily="18" charset="0"/>
                                  <a:ea typeface="Cambria Math" panose="02040503050406030204" pitchFamily="18" charset="0"/>
                                </a:rPr>
                                <m:t>𝑡</m:t>
                              </m:r>
                            </m:num>
                            <m:den>
                              <m:r>
                                <a:rPr lang="es-ES" sz="1800" b="0" i="1" smtClean="0">
                                  <a:latin typeface="Cambria Math" panose="02040503050406030204" pitchFamily="18" charset="0"/>
                                  <a:ea typeface="Cambria Math" panose="02040503050406030204" pitchFamily="18" charset="0"/>
                                </a:rPr>
                                <m:t>2</m:t>
                              </m:r>
                            </m:den>
                          </m:f>
                        </m:e>
                      </m:d>
                      <m:r>
                        <a:rPr lang="es-ES" sz="1800" i="1">
                          <a:latin typeface="Cambria Math" panose="02040503050406030204" pitchFamily="18" charset="0"/>
                          <a:ea typeface="Cambria Math" panose="02040503050406030204" pitchFamily="18" charset="0"/>
                        </a:rPr>
                        <m:t> (</m:t>
                      </m:r>
                      <m:r>
                        <a:rPr lang="es-ES" sz="1800" i="1">
                          <a:latin typeface="Cambria Math" panose="02040503050406030204" pitchFamily="18" charset="0"/>
                          <a:ea typeface="Cambria Math" panose="02040503050406030204" pitchFamily="18" charset="0"/>
                        </a:rPr>
                        <m:t>𝑐𝑚</m:t>
                      </m:r>
                      <m:r>
                        <a:rPr lang="es-ES" sz="1800" i="1">
                          <a:latin typeface="Cambria Math" panose="02040503050406030204" pitchFamily="18" charset="0"/>
                          <a:ea typeface="Cambria Math" panose="02040503050406030204" pitchFamily="18" charset="0"/>
                        </a:rPr>
                        <m:t>)</m:t>
                      </m:r>
                    </m:oMath>
                  </m:oMathPara>
                </a14:m>
                <a:br>
                  <a:rPr lang="es-ES" sz="1800" i="1" dirty="0">
                    <a:latin typeface="Cambria Math" panose="02040503050406030204" pitchFamily="18" charset="0"/>
                    <a:ea typeface="Cambria Math" panose="02040503050406030204" pitchFamily="18" charset="0"/>
                  </a:rPr>
                </a:br>
                <a:endParaRPr lang="es-ES" sz="1800" b="0" dirty="0"/>
              </a:p>
              <a:p>
                <a:endParaRPr lang="es-CO" sz="1800" dirty="0"/>
              </a:p>
            </p:txBody>
          </p:sp>
        </mc:Choice>
        <mc:Fallback xmlns="">
          <p:sp>
            <p:nvSpPr>
              <p:cNvPr id="5" name="CuadroTexto 4">
                <a:extLst>
                  <a:ext uri="{FF2B5EF4-FFF2-40B4-BE49-F238E27FC236}">
                    <a16:creationId xmlns:a16="http://schemas.microsoft.com/office/drawing/2014/main" id="{2D886145-471D-243D-E72F-4F292A0B826E}"/>
                  </a:ext>
                </a:extLst>
              </p:cNvPr>
              <p:cNvSpPr txBox="1">
                <a:spLocks noRot="1" noChangeAspect="1" noMove="1" noResize="1" noEditPoints="1" noAdjustHandles="1" noChangeArrowheads="1" noChangeShapeType="1" noTextEdit="1"/>
              </p:cNvSpPr>
              <p:nvPr/>
            </p:nvSpPr>
            <p:spPr>
              <a:xfrm>
                <a:off x="871114" y="1220087"/>
                <a:ext cx="3581237" cy="3985194"/>
              </a:xfrm>
              <a:prstGeom prst="rect">
                <a:avLst/>
              </a:prstGeom>
              <a:blipFill>
                <a:blip r:embed="rId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8" name="Bocadillo: ovalado 7">
                <a:extLst>
                  <a:ext uri="{FF2B5EF4-FFF2-40B4-BE49-F238E27FC236}">
                    <a16:creationId xmlns:a16="http://schemas.microsoft.com/office/drawing/2014/main" id="{08EAFE72-A001-21EC-2A36-0E56690FAEC3}"/>
                  </a:ext>
                </a:extLst>
              </p:cNvPr>
              <p:cNvSpPr/>
              <p:nvPr/>
            </p:nvSpPr>
            <p:spPr>
              <a:xfrm>
                <a:off x="3588591" y="1140149"/>
                <a:ext cx="2743200" cy="1849684"/>
              </a:xfrm>
              <a:prstGeom prst="wedgeEllipseCallout">
                <a:avLst>
                  <a:gd name="adj1" fmla="val -41071"/>
                  <a:gd name="adj2" fmla="val 5308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s-ES" sz="1600" i="1" dirty="0">
                    <a:latin typeface="Gabriola" panose="04040605051002020D02" pitchFamily="82" charset="0"/>
                  </a:rPr>
                  <a:t>La velocidad del sonido en el viento se expresa en </a:t>
                </a:r>
                <a14:m>
                  <m:oMath xmlns:m="http://schemas.openxmlformats.org/officeDocument/2006/math">
                    <m:f>
                      <m:fPr>
                        <m:ctrlPr>
                          <a:rPr lang="es-ES" sz="1600" b="0" i="1" smtClean="0">
                            <a:latin typeface="Cambria Math" panose="02040503050406030204" pitchFamily="18" charset="0"/>
                            <a:ea typeface="Cambria Math" panose="02040503050406030204" pitchFamily="18" charset="0"/>
                          </a:rPr>
                        </m:ctrlPr>
                      </m:fPr>
                      <m:num>
                        <m:r>
                          <a:rPr lang="es-ES" sz="1600" b="0" i="1" smtClean="0">
                            <a:latin typeface="Cambria Math" panose="02040503050406030204" pitchFamily="18" charset="0"/>
                            <a:ea typeface="Cambria Math" panose="02040503050406030204" pitchFamily="18" charset="0"/>
                          </a:rPr>
                          <m:t>𝑐𝑚</m:t>
                        </m:r>
                      </m:num>
                      <m:den>
                        <m:r>
                          <a:rPr lang="es-ES" sz="1600" b="0" i="1" smtClean="0">
                            <a:latin typeface="Cambria Math" panose="02040503050406030204" pitchFamily="18" charset="0"/>
                            <a:ea typeface="Cambria Math" panose="02040503050406030204" pitchFamily="18" charset="0"/>
                          </a:rPr>
                          <m:t>𝑠</m:t>
                        </m:r>
                      </m:den>
                    </m:f>
                  </m:oMath>
                </a14:m>
                <a:r>
                  <a:rPr lang="es-ES" sz="1600" i="1" dirty="0">
                    <a:latin typeface="Gabriola" panose="04040605051002020D02" pitchFamily="82" charset="0"/>
                  </a:rPr>
                  <a:t> </a:t>
                </a:r>
              </a:p>
              <a:p>
                <a:pPr marL="285750" indent="-285750" algn="just">
                  <a:buFont typeface="Arial" panose="020B0604020202020204" pitchFamily="34" charset="0"/>
                  <a:buChar char="•"/>
                </a:pPr>
                <a:r>
                  <a:rPr lang="es-ES" sz="1600" i="1" dirty="0">
                    <a:latin typeface="Gabriola" panose="04040605051002020D02" pitchFamily="82" charset="0"/>
                  </a:rPr>
                  <a:t>El tiempo que maneja el sensor es en µs</a:t>
                </a:r>
                <a:endParaRPr lang="es-CO" sz="1600" i="1" dirty="0">
                  <a:latin typeface="Gabriola" panose="04040605051002020D02" pitchFamily="82" charset="0"/>
                </a:endParaRPr>
              </a:p>
            </p:txBody>
          </p:sp>
        </mc:Choice>
        <mc:Fallback xmlns="">
          <p:sp>
            <p:nvSpPr>
              <p:cNvPr id="8" name="Bocadillo: ovalado 7">
                <a:extLst>
                  <a:ext uri="{FF2B5EF4-FFF2-40B4-BE49-F238E27FC236}">
                    <a16:creationId xmlns:a16="http://schemas.microsoft.com/office/drawing/2014/main" id="{08EAFE72-A001-21EC-2A36-0E56690FAEC3}"/>
                  </a:ext>
                </a:extLst>
              </p:cNvPr>
              <p:cNvSpPr>
                <a:spLocks noRot="1" noChangeAspect="1" noMove="1" noResize="1" noEditPoints="1" noAdjustHandles="1" noChangeArrowheads="1" noChangeShapeType="1" noTextEdit="1"/>
              </p:cNvSpPr>
              <p:nvPr/>
            </p:nvSpPr>
            <p:spPr>
              <a:xfrm>
                <a:off x="3588591" y="1140149"/>
                <a:ext cx="2743200" cy="1849684"/>
              </a:xfrm>
              <a:prstGeom prst="wedgeEllipseCallout">
                <a:avLst>
                  <a:gd name="adj1" fmla="val -41071"/>
                  <a:gd name="adj2" fmla="val 53083"/>
                </a:avLst>
              </a:prstGeom>
              <a:blipFill>
                <a:blip r:embed="rId3"/>
                <a:stretch>
                  <a:fillRect/>
                </a:stretch>
              </a:blipFill>
            </p:spPr>
            <p:txBody>
              <a:bodyPr/>
              <a:lstStyle/>
              <a:p>
                <a:r>
                  <a:rPr lang="es-CO">
                    <a:noFill/>
                  </a:rPr>
                  <a:t> </a:t>
                </a:r>
              </a:p>
            </p:txBody>
          </p:sp>
        </mc:Fallback>
      </mc:AlternateContent>
      <p:sp>
        <p:nvSpPr>
          <p:cNvPr id="10" name="Bocadillo: ovalado 9">
            <a:extLst>
              <a:ext uri="{FF2B5EF4-FFF2-40B4-BE49-F238E27FC236}">
                <a16:creationId xmlns:a16="http://schemas.microsoft.com/office/drawing/2014/main" id="{4740062F-3BDC-8A7F-343F-FBE7D5E42DB8}"/>
              </a:ext>
            </a:extLst>
          </p:cNvPr>
          <p:cNvSpPr/>
          <p:nvPr/>
        </p:nvSpPr>
        <p:spPr>
          <a:xfrm>
            <a:off x="4149206" y="3558276"/>
            <a:ext cx="1621971" cy="1618904"/>
          </a:xfrm>
          <a:prstGeom prst="wedgeEllipseCallout">
            <a:avLst>
              <a:gd name="adj1" fmla="val -117349"/>
              <a:gd name="adj2" fmla="val -1518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ES" sz="1600" i="1" dirty="0">
                <a:latin typeface="Gabriola" panose="04040605051002020D02" pitchFamily="82" charset="0"/>
              </a:rPr>
              <a:t>El tiempo </a:t>
            </a:r>
            <a:r>
              <a:rPr lang="es-ES" sz="1600" b="1" i="1" dirty="0">
                <a:latin typeface="Gabriola" panose="04040605051002020D02" pitchFamily="82" charset="0"/>
              </a:rPr>
              <a:t>t  </a:t>
            </a:r>
            <a:r>
              <a:rPr lang="es-ES" sz="1600" i="1" dirty="0">
                <a:latin typeface="Gabriola" panose="04040605051002020D02" pitchFamily="82" charset="0"/>
              </a:rPr>
              <a:t>es el tiempo que dura la onda en ir  al objeto, rebotar y volver al sensor. </a:t>
            </a:r>
            <a:endParaRPr lang="es-CO" sz="1600" i="1" dirty="0">
              <a:latin typeface="Gabriola" panose="04040605051002020D02" pitchFamily="82" charset="0"/>
            </a:endParaRPr>
          </a:p>
        </p:txBody>
      </p:sp>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BC280F62-24D4-6FC5-7330-529EC343D886}"/>
                  </a:ext>
                </a:extLst>
              </p:cNvPr>
              <p:cNvSpPr txBox="1"/>
              <p:nvPr/>
            </p:nvSpPr>
            <p:spPr>
              <a:xfrm>
                <a:off x="5834964" y="2610186"/>
                <a:ext cx="2496070" cy="17065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ES" sz="1800" i="1" smtClean="0">
                          <a:latin typeface="Cambria Math" panose="02040503050406030204" pitchFamily="18" charset="0"/>
                          <a:ea typeface="Cambria Math" panose="02040503050406030204" pitchFamily="18" charset="0"/>
                        </a:rPr>
                        <m:t>𝑑</m:t>
                      </m:r>
                      <m:r>
                        <a:rPr lang="es-ES" sz="1800" i="1" smtClean="0">
                          <a:latin typeface="Cambria Math" panose="02040503050406030204" pitchFamily="18" charset="0"/>
                          <a:ea typeface="Cambria Math" panose="02040503050406030204" pitchFamily="18" charset="0"/>
                        </a:rPr>
                        <m:t>=0.0343 </m:t>
                      </m:r>
                      <m:d>
                        <m:dPr>
                          <m:ctrlPr>
                            <a:rPr lang="es-ES" sz="1800" i="1">
                              <a:latin typeface="Cambria Math" panose="02040503050406030204" pitchFamily="18" charset="0"/>
                              <a:ea typeface="Cambria Math" panose="02040503050406030204" pitchFamily="18" charset="0"/>
                            </a:rPr>
                          </m:ctrlPr>
                        </m:dPr>
                        <m:e>
                          <m:f>
                            <m:fPr>
                              <m:ctrlPr>
                                <a:rPr lang="es-ES" sz="1800" b="0" i="1" smtClean="0">
                                  <a:latin typeface="Cambria Math" panose="02040503050406030204" pitchFamily="18" charset="0"/>
                                  <a:ea typeface="Cambria Math" panose="02040503050406030204" pitchFamily="18" charset="0"/>
                                </a:rPr>
                              </m:ctrlPr>
                            </m:fPr>
                            <m:num>
                              <m:r>
                                <a:rPr lang="es-ES" sz="1800" i="1">
                                  <a:latin typeface="Cambria Math" panose="02040503050406030204" pitchFamily="18" charset="0"/>
                                  <a:ea typeface="Cambria Math" panose="02040503050406030204" pitchFamily="18" charset="0"/>
                                </a:rPr>
                                <m:t>𝑡</m:t>
                              </m:r>
                            </m:num>
                            <m:den>
                              <m:r>
                                <a:rPr lang="es-ES" sz="1800" b="0" i="1" smtClean="0">
                                  <a:latin typeface="Cambria Math" panose="02040503050406030204" pitchFamily="18" charset="0"/>
                                  <a:ea typeface="Cambria Math" panose="02040503050406030204" pitchFamily="18" charset="0"/>
                                </a:rPr>
                                <m:t>2</m:t>
                              </m:r>
                            </m:den>
                          </m:f>
                        </m:e>
                      </m:d>
                      <m:r>
                        <a:rPr lang="es-ES" sz="1800" i="1">
                          <a:latin typeface="Cambria Math" panose="02040503050406030204" pitchFamily="18" charset="0"/>
                          <a:ea typeface="Cambria Math" panose="02040503050406030204" pitchFamily="18" charset="0"/>
                        </a:rPr>
                        <m:t> </m:t>
                      </m:r>
                      <m:d>
                        <m:dPr>
                          <m:ctrlPr>
                            <a:rPr lang="es-ES" sz="1800" i="1">
                              <a:latin typeface="Cambria Math" panose="02040503050406030204" pitchFamily="18" charset="0"/>
                              <a:ea typeface="Cambria Math" panose="02040503050406030204" pitchFamily="18" charset="0"/>
                            </a:rPr>
                          </m:ctrlPr>
                        </m:dPr>
                        <m:e>
                          <m:r>
                            <a:rPr lang="es-ES" sz="1800" i="1">
                              <a:latin typeface="Cambria Math" panose="02040503050406030204" pitchFamily="18" charset="0"/>
                              <a:ea typeface="Cambria Math" panose="02040503050406030204" pitchFamily="18" charset="0"/>
                            </a:rPr>
                            <m:t>𝑐𝑚</m:t>
                          </m:r>
                        </m:e>
                      </m:d>
                    </m:oMath>
                  </m:oMathPara>
                </a14:m>
                <a:endParaRPr lang="es-ES" sz="1800" dirty="0">
                  <a:ea typeface="Cambria Math" panose="02040503050406030204" pitchFamily="18" charset="0"/>
                </a:endParaRPr>
              </a:p>
              <a:p>
                <a:endParaRPr lang="es-CO" sz="1800" dirty="0"/>
              </a:p>
              <a:p>
                <a:endParaRPr lang="es-CO" sz="1800" dirty="0"/>
              </a:p>
              <a:p>
                <a:endParaRPr lang="es-CO" sz="1800" dirty="0"/>
              </a:p>
              <a:p>
                <a:r>
                  <a:rPr lang="es-CO" sz="1800" dirty="0"/>
                  <a:t> </a:t>
                </a:r>
              </a:p>
            </p:txBody>
          </p:sp>
        </mc:Choice>
        <mc:Fallback xmlns="">
          <p:sp>
            <p:nvSpPr>
              <p:cNvPr id="12" name="CuadroTexto 11">
                <a:extLst>
                  <a:ext uri="{FF2B5EF4-FFF2-40B4-BE49-F238E27FC236}">
                    <a16:creationId xmlns:a16="http://schemas.microsoft.com/office/drawing/2014/main" id="{BC280F62-24D4-6FC5-7330-529EC343D886}"/>
                  </a:ext>
                </a:extLst>
              </p:cNvPr>
              <p:cNvSpPr txBox="1">
                <a:spLocks noRot="1" noChangeAspect="1" noMove="1" noResize="1" noEditPoints="1" noAdjustHandles="1" noChangeArrowheads="1" noChangeShapeType="1" noTextEdit="1"/>
              </p:cNvSpPr>
              <p:nvPr/>
            </p:nvSpPr>
            <p:spPr>
              <a:xfrm>
                <a:off x="5834964" y="2610186"/>
                <a:ext cx="2496070" cy="1706557"/>
              </a:xfrm>
              <a:prstGeom prst="rect">
                <a:avLst/>
              </a:prstGeom>
              <a:blipFill>
                <a:blip r:embed="rId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F06B6059-7E66-2D54-AACF-5DB8F4C8CE64}"/>
                  </a:ext>
                </a:extLst>
              </p:cNvPr>
              <p:cNvSpPr txBox="1"/>
              <p:nvPr/>
            </p:nvSpPr>
            <p:spPr>
              <a:xfrm>
                <a:off x="5711399" y="3326170"/>
                <a:ext cx="2743199" cy="923330"/>
              </a:xfrm>
              <a:prstGeom prst="rect">
                <a:avLst/>
              </a:prstGeom>
              <a:noFill/>
            </p:spPr>
            <p:txBody>
              <a:bodyPr wrap="square">
                <a:spAutoFit/>
              </a:bodyPr>
              <a:lstStyle/>
              <a:p>
                <a:endParaRPr lang="es-ES" sz="1800" i="1" dirty="0">
                  <a:latin typeface="Cambria Math" panose="02040503050406030204" pitchFamily="18" charset="0"/>
                  <a:ea typeface="Cambria Math" panose="02040503050406030204" pitchFamily="18" charset="0"/>
                </a:endParaRPr>
              </a:p>
              <a:p>
                <a:endParaRPr lang="es-ES" sz="18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sz="1800" i="1" smtClean="0">
                          <a:latin typeface="Cambria Math" panose="02040503050406030204" pitchFamily="18" charset="0"/>
                          <a:ea typeface="Cambria Math" panose="02040503050406030204" pitchFamily="18" charset="0"/>
                        </a:rPr>
                        <m:t>𝑑</m:t>
                      </m:r>
                      <m:r>
                        <a:rPr lang="es-ES" sz="1800" i="1" smtClean="0">
                          <a:latin typeface="Cambria Math" panose="02040503050406030204" pitchFamily="18" charset="0"/>
                          <a:ea typeface="Cambria Math" panose="02040503050406030204" pitchFamily="18" charset="0"/>
                        </a:rPr>
                        <m:t>=0.0343 ∗</m:t>
                      </m:r>
                      <m:d>
                        <m:dPr>
                          <m:ctrlPr>
                            <a:rPr lang="es-ES" sz="1800" i="1">
                              <a:latin typeface="Cambria Math" panose="02040503050406030204" pitchFamily="18" charset="0"/>
                              <a:ea typeface="Cambria Math" panose="02040503050406030204" pitchFamily="18" charset="0"/>
                            </a:rPr>
                          </m:ctrlPr>
                        </m:dPr>
                        <m:e>
                          <m:r>
                            <a:rPr lang="es-ES" sz="1800" b="0" i="1" smtClean="0">
                              <a:latin typeface="Cambria Math" panose="02040503050406030204" pitchFamily="18" charset="0"/>
                              <a:ea typeface="Cambria Math" panose="02040503050406030204" pitchFamily="18" charset="0"/>
                            </a:rPr>
                            <m:t>𝑡</m:t>
                          </m:r>
                          <m:r>
                            <a:rPr lang="es-ES" sz="1800" b="0" i="1" smtClean="0">
                              <a:latin typeface="Cambria Math" panose="02040503050406030204" pitchFamily="18" charset="0"/>
                              <a:ea typeface="Cambria Math" panose="02040503050406030204" pitchFamily="18" charset="0"/>
                            </a:rPr>
                            <m:t>/2</m:t>
                          </m:r>
                        </m:e>
                      </m:d>
                      <m:r>
                        <a:rPr lang="es-ES" sz="1800" i="1">
                          <a:latin typeface="Cambria Math" panose="02040503050406030204" pitchFamily="18" charset="0"/>
                          <a:ea typeface="Cambria Math" panose="02040503050406030204" pitchFamily="18" charset="0"/>
                        </a:rPr>
                        <m:t> (</m:t>
                      </m:r>
                      <m:r>
                        <a:rPr lang="es-ES" sz="1800" i="1">
                          <a:latin typeface="Cambria Math" panose="02040503050406030204" pitchFamily="18" charset="0"/>
                          <a:ea typeface="Cambria Math" panose="02040503050406030204" pitchFamily="18" charset="0"/>
                        </a:rPr>
                        <m:t>𝑐𝑚</m:t>
                      </m:r>
                      <m:r>
                        <a:rPr lang="es-ES" sz="1800" i="1">
                          <a:latin typeface="Cambria Math" panose="02040503050406030204" pitchFamily="18" charset="0"/>
                          <a:ea typeface="Cambria Math" panose="02040503050406030204" pitchFamily="18" charset="0"/>
                        </a:rPr>
                        <m:t>)</m:t>
                      </m:r>
                    </m:oMath>
                  </m:oMathPara>
                </a14:m>
                <a:endParaRPr lang="es-CO" sz="1800" dirty="0"/>
              </a:p>
            </p:txBody>
          </p:sp>
        </mc:Choice>
        <mc:Fallback xmlns="">
          <p:sp>
            <p:nvSpPr>
              <p:cNvPr id="13" name="CuadroTexto 12">
                <a:extLst>
                  <a:ext uri="{FF2B5EF4-FFF2-40B4-BE49-F238E27FC236}">
                    <a16:creationId xmlns:a16="http://schemas.microsoft.com/office/drawing/2014/main" id="{F06B6059-7E66-2D54-AACF-5DB8F4C8CE64}"/>
                  </a:ext>
                </a:extLst>
              </p:cNvPr>
              <p:cNvSpPr txBox="1">
                <a:spLocks noRot="1" noChangeAspect="1" noMove="1" noResize="1" noEditPoints="1" noAdjustHandles="1" noChangeArrowheads="1" noChangeShapeType="1" noTextEdit="1"/>
              </p:cNvSpPr>
              <p:nvPr/>
            </p:nvSpPr>
            <p:spPr>
              <a:xfrm>
                <a:off x="5711399" y="3326170"/>
                <a:ext cx="2743199" cy="923330"/>
              </a:xfrm>
              <a:prstGeom prst="rect">
                <a:avLst/>
              </a:prstGeom>
              <a:blipFill>
                <a:blip r:embed="rId5"/>
                <a:stretch>
                  <a:fillRect b="-5298"/>
                </a:stretch>
              </a:blipFill>
            </p:spPr>
            <p:txBody>
              <a:bodyPr/>
              <a:lstStyle/>
              <a:p>
                <a:r>
                  <a:rPr lang="es-CO">
                    <a:noFill/>
                  </a:rPr>
                  <a:t> </a:t>
                </a:r>
              </a:p>
            </p:txBody>
          </p:sp>
        </mc:Fallback>
      </mc:AlternateContent>
      <p:sp>
        <p:nvSpPr>
          <p:cNvPr id="14" name="Flecha: hacia abajo 13">
            <a:extLst>
              <a:ext uri="{FF2B5EF4-FFF2-40B4-BE49-F238E27FC236}">
                <a16:creationId xmlns:a16="http://schemas.microsoft.com/office/drawing/2014/main" id="{D475C67B-E9E2-7B77-3692-5FC7CC1AA20D}"/>
              </a:ext>
            </a:extLst>
          </p:cNvPr>
          <p:cNvSpPr/>
          <p:nvPr/>
        </p:nvSpPr>
        <p:spPr>
          <a:xfrm>
            <a:off x="6846123" y="3178641"/>
            <a:ext cx="473750" cy="71131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26597450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5CB3A598-5BFD-3646-06E5-9FF960BA388E}"/>
              </a:ext>
            </a:extLst>
          </p:cNvPr>
          <p:cNvPicPr>
            <a:picLocks noChangeAspect="1"/>
          </p:cNvPicPr>
          <p:nvPr/>
        </p:nvPicPr>
        <p:blipFill>
          <a:blip r:embed="rId2"/>
          <a:stretch>
            <a:fillRect/>
          </a:stretch>
        </p:blipFill>
        <p:spPr>
          <a:xfrm>
            <a:off x="2118051" y="1176514"/>
            <a:ext cx="4907897" cy="3413410"/>
          </a:xfrm>
          <a:prstGeom prst="rect">
            <a:avLst/>
          </a:prstGeom>
        </p:spPr>
      </p:pic>
      <p:sp>
        <p:nvSpPr>
          <p:cNvPr id="9" name="CuadroTexto 8">
            <a:extLst>
              <a:ext uri="{FF2B5EF4-FFF2-40B4-BE49-F238E27FC236}">
                <a16:creationId xmlns:a16="http://schemas.microsoft.com/office/drawing/2014/main" id="{68D36B32-8D67-B525-74B0-DC7B084DDB4C}"/>
              </a:ext>
            </a:extLst>
          </p:cNvPr>
          <p:cNvSpPr txBox="1"/>
          <p:nvPr/>
        </p:nvSpPr>
        <p:spPr>
          <a:xfrm>
            <a:off x="2162288" y="444719"/>
            <a:ext cx="5394960" cy="646331"/>
          </a:xfrm>
          <a:prstGeom prst="rect">
            <a:avLst/>
          </a:prstGeom>
          <a:noFill/>
        </p:spPr>
        <p:txBody>
          <a:bodyPr wrap="square">
            <a:spAutoFit/>
          </a:bodyPr>
          <a:lstStyle/>
          <a:p>
            <a:r>
              <a:rPr lang="es-ES" sz="3600" b="1" dirty="0">
                <a:solidFill>
                  <a:schemeClr val="accent1">
                    <a:lumMod val="75000"/>
                  </a:schemeClr>
                </a:solidFill>
                <a:latin typeface="Gabriola" panose="04040605051002020D02" pitchFamily="82" charset="0"/>
              </a:rPr>
              <a:t>Código Sensor Ultrasónico HC-SR04</a:t>
            </a:r>
            <a:endParaRPr lang="es-CO" sz="3600" dirty="0"/>
          </a:p>
        </p:txBody>
      </p:sp>
    </p:spTree>
    <p:extLst>
      <p:ext uri="{BB962C8B-B14F-4D97-AF65-F5344CB8AC3E}">
        <p14:creationId xmlns:p14="http://schemas.microsoft.com/office/powerpoint/2010/main" val="83167113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mod1-azul</Template>
  <TotalTime>1573</TotalTime>
  <Words>572</Words>
  <Application>Microsoft Office PowerPoint</Application>
  <PresentationFormat>Presentación en pantalla (16:9)</PresentationFormat>
  <Paragraphs>47</Paragraphs>
  <Slides>12</Slides>
  <Notes>0</Notes>
  <HiddenSlides>0</HiddenSlides>
  <MMClips>0</MMClips>
  <ScaleCrop>false</ScaleCrop>
  <HeadingPairs>
    <vt:vector size="6" baseType="variant">
      <vt:variant>
        <vt:lpstr>Fuentes usadas</vt:lpstr>
      </vt:variant>
      <vt:variant>
        <vt:i4>12</vt:i4>
      </vt:variant>
      <vt:variant>
        <vt:lpstr>Tema</vt:lpstr>
      </vt:variant>
      <vt:variant>
        <vt:i4>2</vt:i4>
      </vt:variant>
      <vt:variant>
        <vt:lpstr>Títulos de diapositiva</vt:lpstr>
      </vt:variant>
      <vt:variant>
        <vt:i4>12</vt:i4>
      </vt:variant>
    </vt:vector>
  </HeadingPairs>
  <TitlesOfParts>
    <vt:vector size="26" baseType="lpstr">
      <vt:lpstr>Barlow Semi Condensed Medium</vt:lpstr>
      <vt:lpstr>Georgia</vt:lpstr>
      <vt:lpstr>Arial</vt:lpstr>
      <vt:lpstr>Imprint MT Shadow</vt:lpstr>
      <vt:lpstr>Proxima Nova Semibold</vt:lpstr>
      <vt:lpstr>Barlow Semi Condensed</vt:lpstr>
      <vt:lpstr>Gabriola</vt:lpstr>
      <vt:lpstr>Proxima Nova</vt:lpstr>
      <vt:lpstr>Centaur</vt:lpstr>
      <vt:lpstr>Cambria Math</vt:lpstr>
      <vt:lpstr>Fjalla One</vt:lpstr>
      <vt:lpstr>Roboto Condensed Light</vt:lpstr>
      <vt:lpstr>Technology Consulting by Slidesgo</vt:lpstr>
      <vt:lpstr>Slidesgo Final Pages</vt:lpstr>
      <vt:lpstr>PWM-Modulación de Ancho de Pulso</vt:lpstr>
      <vt:lpstr>Características del PWM-Modulación de Ancho de Pulso</vt:lpstr>
      <vt:lpstr>Código de Arduino</vt:lpstr>
      <vt:lpstr>Resultados </vt:lpstr>
      <vt:lpstr>Resultados </vt:lpstr>
      <vt:lpstr>Sensor Ultrasónico HC-SR04</vt:lpstr>
      <vt:lpstr>Pines del Sensor Ultrasónico HC-SR04</vt:lpstr>
      <vt:lpstr>Calculo Matemático del Sensor Ultrasónico HC-SR04</vt:lpstr>
      <vt:lpstr>Presentación de PowerPoint</vt:lpstr>
      <vt:lpstr>Presentación de PowerPoint</vt:lpstr>
      <vt:lpstr>Sensor FSR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Sebastian Eugenio Pinzon</cp:lastModifiedBy>
  <cp:revision>53</cp:revision>
  <dcterms:modified xsi:type="dcterms:W3CDTF">2024-05-27T02:05:25Z</dcterms:modified>
</cp:coreProperties>
</file>