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AA78C5-4054-4364-AB3F-EEEB7278D031}">
          <p14:sldIdLst>
            <p14:sldId id="260"/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00" d="100"/>
          <a:sy n="100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5113-67DF-46BA-821A-1B164B18080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8AFC-51E1-4696-AA4C-8322F19D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3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333375"/>
            <a:ext cx="10582275" cy="21907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Découpage de la maquette pour la création d’un site de e-commerce </a:t>
            </a:r>
          </a:p>
          <a:p>
            <a:pPr algn="ctr"/>
            <a:r>
              <a:rPr lang="fr-CM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</a:t>
            </a:r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Drink</a:t>
            </a:r>
          </a:p>
          <a:p>
            <a:pPr algn="ctr"/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Fait par Mlle YOUNGA EKANE Miriame Ursule</a:t>
            </a:r>
          </a:p>
          <a:p>
            <a:pPr algn="ctr"/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Développement Web</a:t>
            </a:r>
          </a:p>
          <a:p>
            <a:pPr algn="ctr"/>
            <a:endParaRPr lang="fr-C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8175" y="3057525"/>
            <a:ext cx="10448925" cy="2495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mon contexte de découpage, nous avons:</a:t>
            </a:r>
          </a:p>
          <a:p>
            <a:pPr algn="ctr"/>
            <a:r>
              <a:rPr lang="fr-CM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 header  qui est en fond gris;</a:t>
            </a:r>
          </a:p>
          <a:p>
            <a:pPr algn="ctr"/>
            <a:r>
              <a:rPr lang="fr-CM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-mes sept sections subdivisées en différentes div;</a:t>
            </a:r>
          </a:p>
          <a:p>
            <a:pPr algn="ctr"/>
            <a:r>
              <a:rPr lang="fr-CM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-mon </a:t>
            </a:r>
            <a:r>
              <a:rPr lang="fr-CM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fr-CM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 comprend deux </a:t>
            </a:r>
            <a:r>
              <a:rPr lang="fr-CM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grandes div.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86" y="226141"/>
            <a:ext cx="11828206" cy="12486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817" y="332453"/>
            <a:ext cx="2748117" cy="1073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Eat</a:t>
            </a:r>
            <a:r>
              <a:rPr lang="fr-CM" sz="1200" dirty="0" smtClean="0">
                <a:latin typeface="Arial Narrow" panose="020B0606020202030204" pitchFamily="34" charset="0"/>
              </a:rPr>
              <a:t> &amp;Drink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7367" y="442451"/>
            <a:ext cx="3362632" cy="78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Nav</a:t>
            </a:r>
            <a:r>
              <a:rPr lang="fr-CM" sz="1200" dirty="0" smtClean="0">
                <a:latin typeface="Arial Narrow" panose="020B0606020202030204" pitchFamily="34" charset="0"/>
              </a:rPr>
              <a:t> class=navigation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14734" y="392522"/>
            <a:ext cx="3215146" cy="785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1154" y="417871"/>
            <a:ext cx="1415846" cy="2965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Logo </a:t>
            </a:r>
            <a:r>
              <a:rPr lang="fr-CM" sz="1200" dirty="0" err="1" smtClean="0">
                <a:latin typeface="Arial Narrow" panose="020B0606020202030204" pitchFamily="34" charset="0"/>
              </a:rPr>
              <a:t>eat</a:t>
            </a:r>
            <a:r>
              <a:rPr lang="fr-CM" sz="1200" dirty="0" smtClean="0">
                <a:latin typeface="Arial Narrow" panose="020B0606020202030204" pitchFamily="34" charset="0"/>
              </a:rPr>
              <a:t> &amp;drink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6676" y="569042"/>
            <a:ext cx="894743" cy="367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panier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89338" y="569042"/>
            <a:ext cx="934067" cy="352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user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831" y="1614640"/>
            <a:ext cx="11847861" cy="230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631" y="1734776"/>
            <a:ext cx="5889523" cy="2102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Commander Rapide et Express(h2)</a:t>
            </a: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AVEZ-VOUS FAIM?(h1)</a:t>
            </a: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Attendez juste la nourriture à votre porte(h2)</a:t>
            </a: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Paragraphe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5603" y="2045110"/>
            <a:ext cx="5024277" cy="1337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Image moto livreuse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7831" y="4031226"/>
            <a:ext cx="11847861" cy="2624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074" y="4217116"/>
            <a:ext cx="10707331" cy="1332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1075" y="4318202"/>
            <a:ext cx="2085975" cy="1038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                        Burger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52826" y="4344315"/>
            <a:ext cx="2057238" cy="1038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               Pizza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46250" y="4318200"/>
            <a:ext cx="2283384" cy="1038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                           Spaghetti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73635" y="4318200"/>
            <a:ext cx="2264802" cy="1038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                           Viande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7202" y="5689190"/>
            <a:ext cx="3873905" cy="778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Ce que nous servons (h3)</a:t>
            </a: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Restez simplement à la maison(h3)</a:t>
            </a: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Nous allons prendre soin de vous(h3)</a:t>
            </a: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paragraphe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77084" y="4646966"/>
            <a:ext cx="904116" cy="329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burger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5292" y="4646966"/>
            <a:ext cx="754799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pizza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98307" y="4676775"/>
            <a:ext cx="845444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pattes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86676" y="4692751"/>
            <a:ext cx="853591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viande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1685" y="3506890"/>
            <a:ext cx="1497867" cy="2205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r>
              <a:rPr lang="fr-CM" sz="1200" dirty="0" err="1" smtClean="0">
                <a:latin typeface="Arial Narrow" panose="020B0606020202030204" pitchFamily="34" charset="0"/>
              </a:rPr>
              <a:t>voiture+texte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4468" y="3506889"/>
            <a:ext cx="1487121" cy="24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r>
              <a:rPr lang="fr-CM" sz="1200" dirty="0" err="1" smtClean="0">
                <a:latin typeface="Arial Narrow" panose="020B0606020202030204" pitchFamily="34" charset="0"/>
              </a:rPr>
              <a:t>flèche+texte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2341" y="3305175"/>
            <a:ext cx="2105026" cy="201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 </a:t>
            </a:r>
            <a:r>
              <a:rPr lang="fr-CM" sz="1200" dirty="0" err="1" smtClean="0">
                <a:latin typeface="Arial Narrow" panose="020B0606020202030204" pitchFamily="34" charset="0"/>
              </a:rPr>
              <a:t>commander+img</a:t>
            </a:r>
            <a:endParaRPr lang="en-US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247649"/>
            <a:ext cx="11820525" cy="2085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575" y="329813"/>
            <a:ext cx="3257550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5749" y="438149"/>
            <a:ext cx="3857625" cy="1350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58201" y="442911"/>
            <a:ext cx="3124200" cy="13699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3214" y="384608"/>
            <a:ext cx="1128711" cy="27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livreur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9675" y="751735"/>
            <a:ext cx="1710925" cy="935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Livraison rapide(h)</a:t>
            </a: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paragraphe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9045" y="509574"/>
            <a:ext cx="1128711" cy="2190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r>
              <a:rPr lang="fr-CM" sz="1200" dirty="0" err="1" smtClean="0">
                <a:latin typeface="Arial Narrow" panose="020B0606020202030204" pitchFamily="34" charset="0"/>
              </a:rPr>
              <a:t>servive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4211" y="907055"/>
            <a:ext cx="2208614" cy="7955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Super service(h)</a:t>
            </a: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paragraphe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96376" y="907056"/>
            <a:ext cx="2066924" cy="8515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Ramassage express(h)</a:t>
            </a: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paragraphe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82262" y="468473"/>
            <a:ext cx="1609426" cy="2601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r>
              <a:rPr lang="fr-CM" sz="1200" dirty="0" err="1" smtClean="0">
                <a:latin typeface="Arial Narrow" panose="020B0606020202030204" pitchFamily="34" charset="0"/>
              </a:rPr>
              <a:t>retout</a:t>
            </a:r>
            <a:r>
              <a:rPr lang="fr-CM" sz="1200" dirty="0" smtClean="0">
                <a:latin typeface="Arial Narrow" panose="020B0606020202030204" pitchFamily="34" charset="0"/>
              </a:rPr>
              <a:t> plat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7" y="2562425"/>
            <a:ext cx="11820525" cy="1323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95749" y="1866900"/>
            <a:ext cx="4676776" cy="333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Popular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r>
              <a:rPr lang="fr-CM" sz="1200" dirty="0" err="1" smtClean="0">
                <a:latin typeface="Arial Narrow" panose="020B0606020202030204" pitchFamily="34" charset="0"/>
              </a:rPr>
              <a:t>foods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198" y="2812237"/>
            <a:ext cx="2143125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 (AI)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4043" y="2812237"/>
            <a:ext cx="2448519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>
                <a:latin typeface="Arial Narrow" panose="020B0606020202030204" pitchFamily="34" charset="0"/>
              </a:rPr>
              <a:t>B</a:t>
            </a:r>
            <a:r>
              <a:rPr lang="fr-CM" sz="1200" dirty="0" smtClean="0">
                <a:latin typeface="Arial Narrow" panose="020B0606020202030204" pitchFamily="34" charset="0"/>
              </a:rPr>
              <a:t>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5807" y="2825303"/>
            <a:ext cx="2228847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>
                <a:latin typeface="Arial Narrow" panose="020B0606020202030204" pitchFamily="34" charset="0"/>
              </a:rPr>
              <a:t>P</a:t>
            </a:r>
            <a:r>
              <a:rPr lang="fr-CM" sz="1200" dirty="0" smtClean="0">
                <a:latin typeface="Arial Narrow" panose="020B0606020202030204" pitchFamily="34" charset="0"/>
              </a:rPr>
              <a:t>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99847" y="2797962"/>
            <a:ext cx="3040261" cy="7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Drinks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30125" y="3021819"/>
            <a:ext cx="813200" cy="333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burger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4754" y="2986113"/>
            <a:ext cx="737584" cy="4072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pizza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98695" y="3021819"/>
            <a:ext cx="1002506" cy="333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drink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500" y="4095748"/>
            <a:ext cx="11820525" cy="2657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524" y="4245766"/>
            <a:ext cx="2755102" cy="1214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46363" y="4245766"/>
            <a:ext cx="2867025" cy="1214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90322" y="4249331"/>
            <a:ext cx="3343276" cy="1214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5522" y="5543517"/>
            <a:ext cx="2748862" cy="114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46362" y="5545621"/>
            <a:ext cx="2867025" cy="1140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90322" y="5553655"/>
            <a:ext cx="3343276" cy="1132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4743" y="4299075"/>
            <a:ext cx="2194325" cy="7105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M" sz="1200" dirty="0" smtClean="0">
              <a:latin typeface="Arial Narrow" panose="020B0606020202030204" pitchFamily="34" charset="0"/>
            </a:endParaRPr>
          </a:p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Chicken</a:t>
            </a:r>
            <a:r>
              <a:rPr lang="fr-CM" sz="1200" dirty="0" smtClean="0">
                <a:latin typeface="Arial Narrow" panose="020B0606020202030204" pitchFamily="34" charset="0"/>
              </a:rPr>
              <a:t> burger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4766" y="5099246"/>
            <a:ext cx="656701" cy="2929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16616" y="5077850"/>
            <a:ext cx="1613509" cy="325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Bouton(</a:t>
            </a:r>
            <a:r>
              <a:rPr lang="fr-CM" sz="1200" dirty="0" err="1" smtClean="0">
                <a:latin typeface="Arial Narrow" panose="020B0606020202030204" pitchFamily="34" charset="0"/>
              </a:rPr>
              <a:t>add</a:t>
            </a:r>
            <a:r>
              <a:rPr lang="fr-CM" sz="1200" dirty="0" smtClean="0">
                <a:latin typeface="Arial Narrow" panose="020B0606020202030204" pitchFamily="34" charset="0"/>
              </a:rPr>
              <a:t> to </a:t>
            </a:r>
            <a:r>
              <a:rPr lang="fr-CM" sz="1200" dirty="0" err="1" smtClean="0">
                <a:latin typeface="Arial Narrow" panose="020B0606020202030204" pitchFamily="34" charset="0"/>
              </a:rPr>
              <a:t>cart</a:t>
            </a:r>
            <a:r>
              <a:rPr lang="fr-CM" sz="1200" dirty="0" smtClean="0">
                <a:latin typeface="Arial Narrow" panose="020B0606020202030204" pitchFamily="34" charset="0"/>
              </a:rPr>
              <a:t>)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0062" y="4347706"/>
            <a:ext cx="2232725" cy="6693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M" sz="1200" dirty="0" smtClean="0">
              <a:latin typeface="Arial Narrow" panose="020B0606020202030204" pitchFamily="34" charset="0"/>
            </a:endParaRPr>
          </a:p>
          <a:p>
            <a:pPr algn="ctr"/>
            <a:endParaRPr lang="fr-CM" sz="1200" dirty="0">
              <a:latin typeface="Arial Narrow" panose="020B0606020202030204" pitchFamily="34" charset="0"/>
            </a:endParaRP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Royal </a:t>
            </a:r>
            <a:r>
              <a:rPr lang="fr-CM" sz="1200" dirty="0" err="1" smtClean="0">
                <a:latin typeface="Arial Narrow" panose="020B0606020202030204" pitchFamily="34" charset="0"/>
              </a:rPr>
              <a:t>cheese</a:t>
            </a:r>
            <a:r>
              <a:rPr lang="fr-CM" sz="1200" dirty="0" smtClean="0">
                <a:latin typeface="Arial Narrow" panose="020B0606020202030204" pitchFamily="34" charset="0"/>
              </a:rPr>
              <a:t> burger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05316" y="5091684"/>
            <a:ext cx="781050" cy="2973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9775" y="5095113"/>
            <a:ext cx="1117400" cy="290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915400" y="4343400"/>
            <a:ext cx="2247900" cy="6736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M" sz="1200" dirty="0" smtClean="0">
              <a:latin typeface="Arial Narrow" panose="020B0606020202030204" pitchFamily="34" charset="0"/>
            </a:endParaRPr>
          </a:p>
          <a:p>
            <a:pPr algn="ctr"/>
            <a:endParaRPr lang="fr-CM" sz="1200" dirty="0">
              <a:latin typeface="Arial Narrow" panose="020B0606020202030204" pitchFamily="34" charset="0"/>
            </a:endParaRPr>
          </a:p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Classic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r>
              <a:rPr lang="fr-CM" sz="1200" dirty="0" err="1" smtClean="0">
                <a:latin typeface="Arial Narrow" panose="020B0606020202030204" pitchFamily="34" charset="0"/>
              </a:rPr>
              <a:t>hamberger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67715" y="5163326"/>
            <a:ext cx="952499" cy="2315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79544" y="5105091"/>
            <a:ext cx="1127220" cy="325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2925" y="5610225"/>
            <a:ext cx="2387200" cy="600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M" sz="1200" dirty="0" smtClean="0">
              <a:latin typeface="Arial Narrow" panose="020B0606020202030204" pitchFamily="34" charset="0"/>
            </a:endParaRPr>
          </a:p>
          <a:p>
            <a:pPr algn="ctr"/>
            <a:endParaRPr lang="fr-CM" sz="1200" dirty="0">
              <a:latin typeface="Arial Narrow" panose="020B0606020202030204" pitchFamily="34" charset="0"/>
            </a:endParaRPr>
          </a:p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Cheese</a:t>
            </a:r>
            <a:r>
              <a:rPr lang="fr-CM" sz="1200" dirty="0" smtClean="0">
                <a:latin typeface="Arial Narrow" panose="020B0606020202030204" pitchFamily="34" charset="0"/>
              </a:rPr>
              <a:t> burger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4766" y="6286496"/>
            <a:ext cx="958448" cy="3238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35937" y="6278607"/>
            <a:ext cx="1094188" cy="3519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44015" y="5610225"/>
            <a:ext cx="2134793" cy="633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M" sz="1200" dirty="0" smtClean="0">
              <a:latin typeface="Arial Narrow" panose="020B0606020202030204" pitchFamily="34" charset="0"/>
            </a:endParaRPr>
          </a:p>
          <a:p>
            <a:pPr algn="ctr"/>
            <a:endParaRPr lang="fr-CM" sz="1200" dirty="0">
              <a:latin typeface="Arial Narrow" panose="020B0606020202030204" pitchFamily="34" charset="0"/>
            </a:endParaRPr>
          </a:p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Vegetarian</a:t>
            </a:r>
            <a:r>
              <a:rPr lang="fr-CM" sz="1200" dirty="0" smtClean="0">
                <a:latin typeface="Arial Narrow" panose="020B0606020202030204" pitchFamily="34" charset="0"/>
              </a:rPr>
              <a:t> pizza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32983" y="6295711"/>
            <a:ext cx="879579" cy="3054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19775" y="6295710"/>
            <a:ext cx="1117400" cy="3054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915400" y="5637660"/>
            <a:ext cx="2247900" cy="681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M" sz="1200" dirty="0" smtClean="0">
              <a:latin typeface="Arial Narrow" panose="020B0606020202030204" pitchFamily="34" charset="0"/>
            </a:endParaRPr>
          </a:p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Chicken</a:t>
            </a:r>
            <a:r>
              <a:rPr lang="fr-CM" sz="1200" dirty="0" smtClean="0">
                <a:latin typeface="Arial Narrow" panose="020B0606020202030204" pitchFamily="34" charset="0"/>
              </a:rPr>
              <a:t> burger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87953" y="6373592"/>
            <a:ext cx="1213248" cy="227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086975" y="6347748"/>
            <a:ext cx="1447800" cy="2533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Add</a:t>
            </a:r>
            <a:r>
              <a:rPr lang="fr-CM" sz="1200" dirty="0" smtClean="0">
                <a:latin typeface="Arial Narrow" panose="020B0606020202030204" pitchFamily="34" charset="0"/>
              </a:rPr>
              <a:t> to </a:t>
            </a:r>
            <a:r>
              <a:rPr lang="fr-CM" sz="1200" dirty="0" err="1" smtClean="0">
                <a:latin typeface="Arial Narrow" panose="020B0606020202030204" pitchFamily="34" charset="0"/>
              </a:rPr>
              <a:t>cart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3990" y="4340016"/>
            <a:ext cx="1004887" cy="267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pizza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54211" y="4389329"/>
            <a:ext cx="914400" cy="340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burger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676358" y="4379858"/>
            <a:ext cx="944017" cy="297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burger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30263" y="5659029"/>
            <a:ext cx="1008087" cy="306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burger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42302" y="5643545"/>
            <a:ext cx="1010842" cy="322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pizza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579771" y="5669044"/>
            <a:ext cx="1126329" cy="296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burger</a:t>
            </a:r>
            <a:endParaRPr lang="en-US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5" y="142874"/>
            <a:ext cx="11801475" cy="26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875" y="219075"/>
            <a:ext cx="7781925" cy="390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Hoot</a:t>
            </a:r>
            <a:r>
              <a:rPr lang="fr-CM" sz="1200" dirty="0" smtClean="0">
                <a:latin typeface="Arial Narrow" panose="020B0606020202030204" pitchFamily="34" charset="0"/>
              </a:rPr>
              <a:t> pizza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849" y="771525"/>
            <a:ext cx="11553825" cy="1885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02506"/>
            <a:ext cx="2343150" cy="1423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2425" y="1002506"/>
            <a:ext cx="2657475" cy="1423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0" y="1002506"/>
            <a:ext cx="3200400" cy="1385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6299" y="1166810"/>
            <a:ext cx="2110975" cy="629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M" sz="1200" dirty="0">
              <a:latin typeface="Arial Narrow" panose="020B0606020202030204" pitchFamily="34" charset="0"/>
            </a:endParaRPr>
          </a:p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Maxican</a:t>
            </a:r>
            <a:r>
              <a:rPr lang="fr-CM" sz="1200" dirty="0" smtClean="0">
                <a:latin typeface="Arial Narrow" panose="020B0606020202030204" pitchFamily="34" charset="0"/>
              </a:rPr>
              <a:t> green </a:t>
            </a:r>
            <a:r>
              <a:rPr lang="fr-CM" sz="1200" dirty="0" err="1" smtClean="0">
                <a:latin typeface="Arial Narrow" panose="020B0606020202030204" pitchFamily="34" charset="0"/>
              </a:rPr>
              <a:t>wave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6300" y="1933575"/>
            <a:ext cx="1057275" cy="341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7887" y="1905594"/>
            <a:ext cx="742950" cy="397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Add</a:t>
            </a:r>
            <a:r>
              <a:rPr lang="fr-CM" sz="1200" dirty="0" smtClean="0">
                <a:latin typeface="Arial Narrow" panose="020B0606020202030204" pitchFamily="34" charset="0"/>
              </a:rPr>
              <a:t> to </a:t>
            </a:r>
            <a:r>
              <a:rPr lang="fr-CM" sz="1200" dirty="0" err="1" smtClean="0">
                <a:latin typeface="Arial Narrow" panose="020B0606020202030204" pitchFamily="34" charset="0"/>
              </a:rPr>
              <a:t>cart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0081" y="1147760"/>
            <a:ext cx="2197894" cy="690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M" sz="1200" dirty="0" smtClean="0">
              <a:latin typeface="Arial Narrow" panose="020B0606020202030204" pitchFamily="34" charset="0"/>
            </a:endParaRPr>
          </a:p>
          <a:p>
            <a:pPr algn="ctr"/>
            <a:endParaRPr lang="fr-CM" sz="1200" dirty="0">
              <a:latin typeface="Arial Narrow" panose="020B0606020202030204" pitchFamily="34" charset="0"/>
            </a:endParaRP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Double </a:t>
            </a:r>
            <a:r>
              <a:rPr lang="fr-CM" sz="1200" dirty="0" err="1" smtClean="0">
                <a:latin typeface="Arial Narrow" panose="020B0606020202030204" pitchFamily="34" charset="0"/>
              </a:rPr>
              <a:t>cheese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r>
              <a:rPr lang="fr-CM" sz="1200" dirty="0" err="1" smtClean="0">
                <a:latin typeface="Arial Narrow" panose="020B0606020202030204" pitchFamily="34" charset="0"/>
              </a:rPr>
              <a:t>margherita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2207" y="1923455"/>
            <a:ext cx="1121569" cy="379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1933575"/>
            <a:ext cx="866775" cy="341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Bouton(</a:t>
            </a:r>
            <a:r>
              <a:rPr lang="fr-CM" sz="1200" dirty="0" err="1" smtClean="0">
                <a:latin typeface="Arial Narrow" panose="020B0606020202030204" pitchFamily="34" charset="0"/>
              </a:rPr>
              <a:t>add</a:t>
            </a:r>
            <a:r>
              <a:rPr lang="fr-CM" sz="1200" dirty="0" smtClean="0">
                <a:latin typeface="Arial Narrow" panose="020B0606020202030204" pitchFamily="34" charset="0"/>
              </a:rPr>
              <a:t> to </a:t>
            </a:r>
            <a:r>
              <a:rPr lang="fr-CM" sz="1200" dirty="0" err="1" smtClean="0">
                <a:latin typeface="Arial Narrow" panose="020B0606020202030204" pitchFamily="34" charset="0"/>
              </a:rPr>
              <a:t>cart</a:t>
            </a:r>
            <a:r>
              <a:rPr lang="fr-CM" sz="1200" dirty="0" smtClean="0">
                <a:latin typeface="Arial Narrow" panose="020B0606020202030204" pitchFamily="34" charset="0"/>
              </a:rPr>
              <a:t>)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58822" y="1059504"/>
            <a:ext cx="2552700" cy="736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M" sz="1200" dirty="0" smtClean="0">
              <a:latin typeface="Arial Narrow" panose="020B0606020202030204" pitchFamily="34" charset="0"/>
            </a:endParaRPr>
          </a:p>
          <a:p>
            <a:pPr algn="ctr"/>
            <a:endParaRPr lang="fr-CM" sz="1200" dirty="0">
              <a:latin typeface="Arial Narrow" panose="020B0606020202030204" pitchFamily="34" charset="0"/>
            </a:endParaRP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Pizza </a:t>
            </a:r>
            <a:r>
              <a:rPr lang="fr-CM" sz="1200" dirty="0" err="1" smtClean="0">
                <a:latin typeface="Arial Narrow" panose="020B0606020202030204" pitchFamily="34" charset="0"/>
              </a:rPr>
              <a:t>with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r>
              <a:rPr lang="fr-CM" sz="1200" dirty="0" err="1" smtClean="0">
                <a:latin typeface="Arial Narrow" panose="020B0606020202030204" pitchFamily="34" charset="0"/>
              </a:rPr>
              <a:t>mushroom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01050" y="1838325"/>
            <a:ext cx="1019175" cy="436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29800" y="1865411"/>
            <a:ext cx="1314450" cy="409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Bouton(</a:t>
            </a:r>
            <a:r>
              <a:rPr lang="fr-CM" sz="1200" dirty="0" err="1" smtClean="0">
                <a:latin typeface="Arial Narrow" panose="020B0606020202030204" pitchFamily="34" charset="0"/>
              </a:rPr>
              <a:t>add</a:t>
            </a:r>
            <a:r>
              <a:rPr lang="fr-CM" sz="1200" dirty="0" smtClean="0">
                <a:latin typeface="Arial Narrow" panose="020B0606020202030204" pitchFamily="34" charset="0"/>
              </a:rPr>
              <a:t> to </a:t>
            </a:r>
            <a:r>
              <a:rPr lang="fr-CM" sz="1200" dirty="0" err="1" smtClean="0">
                <a:latin typeface="Arial Narrow" panose="020B0606020202030204" pitchFamily="34" charset="0"/>
              </a:rPr>
              <a:t>cart</a:t>
            </a:r>
            <a:r>
              <a:rPr lang="fr-CM" sz="1200" dirty="0" smtClean="0">
                <a:latin typeface="Arial Narrow" panose="020B0606020202030204" pitchFamily="34" charset="0"/>
              </a:rPr>
              <a:t>)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598" y="3137895"/>
            <a:ext cx="11801475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19373" y="3234333"/>
            <a:ext cx="6962775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Drinks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0999" y="3953470"/>
            <a:ext cx="11496675" cy="2427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1999" y="4200525"/>
            <a:ext cx="3157537" cy="1933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60080" y="4200525"/>
            <a:ext cx="3121819" cy="1933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0" y="4200525"/>
            <a:ext cx="3467100" cy="1933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4429" y="4360882"/>
            <a:ext cx="2352675" cy="866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CM" sz="1200" dirty="0" smtClean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     </a:t>
            </a:r>
          </a:p>
          <a:p>
            <a:pPr lvl="0" algn="ctr"/>
            <a:endParaRPr lang="fr-CM" sz="1200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fr-CM" sz="1200" dirty="0" smtClean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Coca-cola</a:t>
            </a:r>
            <a:endParaRPr lang="en-US" sz="1200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6299" y="5471259"/>
            <a:ext cx="1057275" cy="391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31219" y="5460538"/>
            <a:ext cx="1613296" cy="401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Bouton(</a:t>
            </a:r>
            <a:r>
              <a:rPr lang="fr-CM" sz="1200" dirty="0" err="1" smtClean="0">
                <a:latin typeface="Arial Narrow" panose="020B0606020202030204" pitchFamily="34" charset="0"/>
              </a:rPr>
              <a:t>add</a:t>
            </a:r>
            <a:r>
              <a:rPr lang="fr-CM" sz="1200" dirty="0" smtClean="0">
                <a:latin typeface="Arial Narrow" panose="020B0606020202030204" pitchFamily="34" charset="0"/>
              </a:rPr>
              <a:t> to </a:t>
            </a:r>
            <a:r>
              <a:rPr lang="fr-CM" sz="1200" dirty="0" err="1" smtClean="0">
                <a:latin typeface="Arial Narrow" panose="020B0606020202030204" pitchFamily="34" charset="0"/>
              </a:rPr>
              <a:t>cart</a:t>
            </a:r>
            <a:r>
              <a:rPr lang="fr-CM" sz="1200" dirty="0" smtClean="0">
                <a:latin typeface="Arial Narrow" panose="020B0606020202030204" pitchFamily="34" charset="0"/>
              </a:rPr>
              <a:t>)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5860" y="4313705"/>
            <a:ext cx="2266950" cy="80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  </a:t>
            </a:r>
          </a:p>
          <a:p>
            <a:pPr algn="ctr"/>
            <a:endParaRPr lang="fr-CM" sz="1200" dirty="0">
              <a:latin typeface="Arial Narrow" panose="020B0606020202030204" pitchFamily="34" charset="0"/>
            </a:endParaRPr>
          </a:p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Fanta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57724" y="5339289"/>
            <a:ext cx="923925" cy="462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26944" y="5320239"/>
            <a:ext cx="1014412" cy="462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Bouton(</a:t>
            </a:r>
            <a:r>
              <a:rPr lang="fr-CM" sz="1200" dirty="0" err="1" smtClean="0">
                <a:latin typeface="Arial Narrow" panose="020B0606020202030204" pitchFamily="34" charset="0"/>
              </a:rPr>
              <a:t>add</a:t>
            </a:r>
            <a:r>
              <a:rPr lang="fr-CM" sz="1200" dirty="0" smtClean="0">
                <a:latin typeface="Arial Narrow" panose="020B0606020202030204" pitchFamily="34" charset="0"/>
              </a:rPr>
              <a:t> to </a:t>
            </a:r>
            <a:r>
              <a:rPr lang="fr-CM" sz="1200" dirty="0" err="1" smtClean="0">
                <a:latin typeface="Arial Narrow" panose="020B0606020202030204" pitchFamily="34" charset="0"/>
              </a:rPr>
              <a:t>cart</a:t>
            </a:r>
            <a:r>
              <a:rPr lang="fr-CM" sz="1200" dirty="0" smtClean="0">
                <a:latin typeface="Arial Narrow" panose="020B0606020202030204" pitchFamily="34" charset="0"/>
              </a:rPr>
              <a:t>)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10600" y="4263998"/>
            <a:ext cx="2705099" cy="963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M" sz="1200" dirty="0" smtClean="0">
              <a:latin typeface="Arial Narrow" panose="020B0606020202030204" pitchFamily="34" charset="0"/>
            </a:endParaRPr>
          </a:p>
          <a:p>
            <a:pPr algn="ctr"/>
            <a:endParaRPr lang="fr-CM" sz="1200" dirty="0">
              <a:latin typeface="Arial Narrow" panose="020B0606020202030204" pitchFamily="34" charset="0"/>
            </a:endParaRPr>
          </a:p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Pespi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01050" y="5433566"/>
            <a:ext cx="1428750" cy="417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prix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34600" y="5386905"/>
            <a:ext cx="1404936" cy="462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Bouton(</a:t>
            </a:r>
            <a:r>
              <a:rPr lang="fr-CM" sz="1200" dirty="0" err="1" smtClean="0">
                <a:latin typeface="Arial Narrow" panose="020B0606020202030204" pitchFamily="34" charset="0"/>
              </a:rPr>
              <a:t>add</a:t>
            </a:r>
            <a:r>
              <a:rPr lang="fr-CM" sz="1200" dirty="0" smtClean="0">
                <a:latin typeface="Arial Narrow" panose="020B0606020202030204" pitchFamily="34" charset="0"/>
              </a:rPr>
              <a:t> to </a:t>
            </a:r>
            <a:r>
              <a:rPr lang="fr-CM" sz="1200" dirty="0" err="1" smtClean="0">
                <a:latin typeface="Arial Narrow" panose="020B0606020202030204" pitchFamily="34" charset="0"/>
              </a:rPr>
              <a:t>cart</a:t>
            </a:r>
            <a:r>
              <a:rPr lang="fr-CM" sz="1200" dirty="0" smtClean="0">
                <a:latin typeface="Arial Narrow" panose="020B0606020202030204" pitchFamily="34" charset="0"/>
              </a:rPr>
              <a:t>)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90647" y="1190964"/>
            <a:ext cx="983458" cy="280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pizza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2060" y="1147428"/>
            <a:ext cx="1000126" cy="3245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pizza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82125" y="1111450"/>
            <a:ext cx="971550" cy="369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r>
              <a:rPr lang="fr-CM" sz="1200" dirty="0" smtClean="0">
                <a:latin typeface="Arial Narrow" panose="020B0606020202030204" pitchFamily="34" charset="0"/>
              </a:rPr>
              <a:t> pizza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45466" y="4493380"/>
            <a:ext cx="990600" cy="3006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Img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53072" y="4362450"/>
            <a:ext cx="1152525" cy="361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img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05925" y="4360882"/>
            <a:ext cx="1047750" cy="3714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dirty="0" err="1" smtClean="0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209550"/>
            <a:ext cx="11553826" cy="6457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Un </a:t>
            </a:r>
            <a:r>
              <a:rPr lang="fr-CM" sz="1200" dirty="0" err="1" smtClean="0">
                <a:latin typeface="Arial Narrow" panose="020B0606020202030204" pitchFamily="34" charset="0"/>
              </a:rPr>
              <a:t>hr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975" y="381001"/>
            <a:ext cx="11087100" cy="278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975" y="3971925"/>
            <a:ext cx="11087100" cy="2466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8674" y="1152525"/>
            <a:ext cx="2393155" cy="1704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texte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2831" y="1152523"/>
            <a:ext cx="2309812" cy="17049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Heure de livraison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7208" y="1152523"/>
            <a:ext cx="2376488" cy="1704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Conctact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9560" y="1152522"/>
            <a:ext cx="2533650" cy="1704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err="1" smtClean="0">
                <a:latin typeface="Arial Narrow" panose="020B0606020202030204" pitchFamily="34" charset="0"/>
              </a:rPr>
              <a:t>Newlestter</a:t>
            </a:r>
            <a:r>
              <a:rPr lang="fr-CM" sz="1200" dirty="0" smtClean="0">
                <a:latin typeface="Arial Narrow" panose="020B0606020202030204" pitchFamily="34" charset="0"/>
              </a:rPr>
              <a:t>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9650" y="1304925"/>
            <a:ext cx="2000250" cy="46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Logo </a:t>
            </a:r>
            <a:r>
              <a:rPr lang="fr-CM" sz="1200" dirty="0" err="1" smtClean="0">
                <a:latin typeface="Arial Narrow" panose="020B0606020202030204" pitchFamily="34" charset="0"/>
              </a:rPr>
              <a:t>eat</a:t>
            </a:r>
            <a:r>
              <a:rPr lang="fr-CM" sz="1200" dirty="0" smtClean="0">
                <a:latin typeface="Arial Narrow" panose="020B0606020202030204" pitchFamily="34" charset="0"/>
              </a:rPr>
              <a:t> and drink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03424" y="2135982"/>
            <a:ext cx="2171700" cy="657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Votre email(champ à remplir)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8056" y="4429125"/>
            <a:ext cx="9758361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30761" y="4762500"/>
            <a:ext cx="152029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Logo Facebook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82361" y="4748212"/>
            <a:ext cx="187303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Logo twitter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1413" y="4748212"/>
            <a:ext cx="158867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Logo tic Tok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96103" y="4748212"/>
            <a:ext cx="129185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Logo </a:t>
            </a:r>
            <a:r>
              <a:rPr lang="fr-CM" sz="1200" dirty="0" err="1" smtClean="0">
                <a:latin typeface="Arial Narrow" panose="020B0606020202030204" pitchFamily="34" charset="0"/>
              </a:rPr>
              <a:t>play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15468" y="4781550"/>
            <a:ext cx="159443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sz="1200" dirty="0" smtClean="0">
                <a:latin typeface="Arial Narrow" panose="020B0606020202030204" pitchFamily="34" charset="0"/>
              </a:rPr>
              <a:t>Nous suivre</a:t>
            </a:r>
            <a:endParaRPr lang="en-US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297</Words>
  <Application>Microsoft Office PowerPoint</Application>
  <PresentationFormat>Widescreen</PresentationFormat>
  <Paragraphs>133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Miriame Younga</dc:creator>
  <cp:lastModifiedBy>Miriame Younga</cp:lastModifiedBy>
  <cp:revision>27</cp:revision>
  <dcterms:created xsi:type="dcterms:W3CDTF">2022-06-25T03:26:39Z</dcterms:created>
  <dcterms:modified xsi:type="dcterms:W3CDTF">2022-06-25T06:47:20Z</dcterms:modified>
</cp:coreProperties>
</file>