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media/image30.wmf" ContentType="image/x-wmf"/>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24.wmf" ContentType="image/x-wmf"/>
  <Override PartName="/ppt/media/image12.png" ContentType="image/png"/>
  <Override PartName="/ppt/media/image25.wmf" ContentType="image/x-wmf"/>
  <Override PartName="/ppt/media/image13.png" ContentType="image/png"/>
  <Override PartName="/ppt/media/image26.wmf" ContentType="image/x-wmf"/>
  <Override PartName="/ppt/media/image14.png" ContentType="image/png"/>
  <Override PartName="/ppt/media/image15.png" ContentType="image/png"/>
  <Override PartName="/ppt/media/image16.png" ContentType="image/png"/>
  <Override PartName="/ppt/media/image29.wmf" ContentType="image/x-wmf"/>
  <Override PartName="/ppt/media/image17.png" ContentType="image/png"/>
  <Override PartName="/ppt/media/image40.wmf" ContentType="image/x-wmf"/>
  <Override PartName="/ppt/media/image18.png" ContentType="image/png"/>
  <Override PartName="/ppt/media/image19.png" ContentType="image/png"/>
  <Override PartName="/ppt/media/image32.wmf" ContentType="image/x-wmf"/>
  <Override PartName="/ppt/media/image20.png" ContentType="image/png"/>
  <Override PartName="/ppt/media/image21.wmf" ContentType="image/x-wmf"/>
  <Override PartName="/ppt/media/image22.png" ContentType="image/png"/>
  <Override PartName="/ppt/media/image23.png" ContentType="image/png"/>
  <Override PartName="/ppt/media/image39.wmf" ContentType="image/x-wmf"/>
  <Override PartName="/ppt/media/image27.png" ContentType="image/png"/>
  <Override PartName="/ppt/media/image50.wmf" ContentType="image/x-wmf"/>
  <Override PartName="/ppt/media/image28.png" ContentType="image/png"/>
  <Override PartName="/ppt/media/image31.wmf" ContentType="image/x-wmf"/>
  <Override PartName="/ppt/media/image33.png" ContentType="image/png"/>
  <Override PartName="/ppt/media/image34.png" ContentType="image/png"/>
  <Override PartName="/ppt/media/image35.png" ContentType="image/png"/>
  <Override PartName="/ppt/media/image36.wmf" ContentType="image/x-wmf"/>
  <Override PartName="/ppt/media/image37.wmf" ContentType="image/x-wmf"/>
  <Override PartName="/ppt/media/image38.wmf" ContentType="image/x-wmf"/>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1.wmf" ContentType="image/x-wmf"/>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wmf" ContentType="image/x-wmf"/>
  <Override PartName="/ppt/media/image61.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word/media/hdphoto2.wdp" ContentType="image/vnd.ms-photo"/>
  <Override PartName="/word/media/hdphoto3.wdp" ContentType="image/vnd.ms-photo"/>
  <Override PartName="/word/media/hdphoto4.wdp" ContentType="image/vnd.ms-photo"/>
  <Override PartName="/word/media/hdphoto1.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Lst>
  <p:sldSz cx="9144000" cy="6858000"/>
  <p:notesSz cx="6858000" cy="92964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Master" Target="slideMasters/slideMaster17.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customXml" Target="../customXml/item3.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0.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Master" Target="slideMasters/slideMaster10.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customXml" Target="../customXml/item1.xml"/><Relationship Id="rId5" Type="http://schemas.openxmlformats.org/officeDocument/2006/relationships/slideMaster" Target="slideMasters/slideMaster4.xml"/><Relationship Id="rId15" Type="http://schemas.openxmlformats.org/officeDocument/2006/relationships/slideMaster" Target="slideMasters/slideMaster14.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9.xml"/><Relationship Id="rId19" Type="http://schemas.openxmlformats.org/officeDocument/2006/relationships/notesMaster" Target="notesMasters/notesMaster1.xml"/><Relationship Id="rId31" Type="http://schemas.openxmlformats.org/officeDocument/2006/relationships/slide" Target="slides/slide12.xml"/><Relationship Id="rId44" Type="http://schemas.openxmlformats.org/officeDocument/2006/relationships/slide" Target="slides/slide25.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8" Type="http://schemas.openxmlformats.org/officeDocument/2006/relationships/slideMaster" Target="slideMasters/slideMaster7.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customXml" Target="../customXml/item2.xml"/><Relationship Id="rId20" Type="http://schemas.openxmlformats.org/officeDocument/2006/relationships/slide" Target="slides/slide1.xml"/><Relationship Id="rId41"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2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3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3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2" name="PlaceHolder 5"/>
          <p:cNvSpPr>
            <a:spLocks noGrp="1"/>
          </p:cNvSpPr>
          <p:nvPr>
            <p:ph type="sldNum"/>
          </p:nvPr>
        </p:nvSpPr>
        <p:spPr>
          <a:xfrm>
            <a:off x="4399200" y="0"/>
            <a:ext cx="3372840" cy="502560"/>
          </a:xfrm>
          <a:prstGeom prst="rect">
            <a:avLst/>
          </a:prstGeom>
        </p:spPr>
        <p:txBody>
          <a:bodyPr lIns="0" rIns="0" tIns="0" bIns="0" anchor="b"/>
          <a:p>
            <a:pPr algn="r"/>
            <a:fld id="{00DDBBB0-C6E1-43FE-AA93-8D52EA39BF9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015" name="TextShape 2"/>
          <p:cNvSpPr txBox="1"/>
          <p:nvPr/>
        </p:nvSpPr>
        <p:spPr>
          <a:xfrm>
            <a:off x="3884760" y="8921520"/>
            <a:ext cx="2971440" cy="307800"/>
          </a:xfrm>
          <a:prstGeom prst="rect">
            <a:avLst/>
          </a:prstGeom>
          <a:noFill/>
          <a:ln>
            <a:noFill/>
          </a:ln>
        </p:spPr>
        <p:txBody>
          <a:bodyPr anchor="b"/>
          <a:p>
            <a:pPr algn="r">
              <a:lnSpc>
                <a:spcPct val="100000"/>
              </a:lnSpc>
            </a:pPr>
            <a:fld id="{32DC8C9A-ECF9-49DA-B79A-B251ED687021}" type="slidenum">
              <a:rPr b="0" lang="en-US" sz="800" spc="-1" strike="noStrike">
                <a:solidFill>
                  <a:srgbClr val="000000"/>
                </a:solidFill>
                <a:latin typeface="Arial"/>
                <a:ea typeface="+mn-ea"/>
              </a:rPr>
              <a:t>1</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A Page location has two properties that influence if the root object is editable: canEdit and startInEditMode.  By default, canEdit is not defined and startInEditMode=false.   In certain cases, a root object's entity definition overrides a PCF element attribute configuration.  Some entities are defined as readOnly=true.  Read-only entities are not editable using the user interface and page configuration files.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the Page location is ABContactDetailsPage.   The Page PCF element contains an attribute that defines if the page is editable (canEdit=true).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ABContactDetailsPage declares the Screen container and in addition, declares a Panel Ref that references ABContactDetailsCV,  a Card View Panel.  The Card View Panel references ABContactDetailsPersonDV, a Detail View Panel.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By default, editability of containers is undefined. The hierarchy of containers inherits the editability of the location.</a:t>
            </a:r>
            <a:endParaRPr b="0" lang="en-US" sz="2000" spc="-1" strike="noStrike">
              <a:latin typeface="Arial"/>
            </a:endParaRPr>
          </a:p>
          <a:p>
            <a:pPr>
              <a:lnSpc>
                <a:spcPct val="100000"/>
              </a:lnSpc>
            </a:pPr>
            <a:endParaRPr b="0" lang="en-US" sz="2000" spc="-1" strike="noStrike">
              <a:latin typeface="Arial"/>
            </a:endParaRPr>
          </a:p>
        </p:txBody>
      </p:sp>
      <p:sp>
        <p:nvSpPr>
          <p:cNvPr id="1033" name="TextShape 2"/>
          <p:cNvSpPr txBox="1"/>
          <p:nvPr/>
        </p:nvSpPr>
        <p:spPr>
          <a:xfrm>
            <a:off x="3884760" y="8921520"/>
            <a:ext cx="2971440" cy="307800"/>
          </a:xfrm>
          <a:prstGeom prst="rect">
            <a:avLst/>
          </a:prstGeom>
          <a:noFill/>
          <a:ln>
            <a:noFill/>
          </a:ln>
        </p:spPr>
        <p:txBody>
          <a:bodyPr anchor="b"/>
          <a:p>
            <a:pPr algn="r">
              <a:lnSpc>
                <a:spcPct val="100000"/>
              </a:lnSpc>
            </a:pPr>
            <a:fld id="{26869751-914E-4CD4-B917-4EE5BDB5A41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Container widgets hold other widgets. Each one can be defined  either in its own file or as a child container within some other PCF element file. </a:t>
            </a:r>
            <a:r>
              <a:rPr b="0" lang="en-US" sz="2000" spc="-1" strike="noStrike">
                <a:solidFill>
                  <a:srgbClr val="000000"/>
                </a:solidFill>
                <a:latin typeface="Arial"/>
              </a:rPr>
              <a:t>Not all containers explicitly define the ability of their children.</a:t>
            </a:r>
            <a:endParaRPr b="0" lang="en-US" sz="2000" spc="-1" strike="noStrike">
              <a:latin typeface="Arial"/>
            </a:endParaRPr>
          </a:p>
          <a:p>
            <a:pPr>
              <a:lnSpc>
                <a:spcPct val="100000"/>
              </a:lnSpc>
            </a:pPr>
            <a:r>
              <a:rPr b="0" lang="en-US" sz="1200" spc="-1" strike="noStrike">
                <a:solidFill>
                  <a:srgbClr val="000000"/>
                </a:solidFill>
                <a:latin typeface="Arial"/>
                <a:ea typeface="+mn-ea"/>
              </a:rPr>
              <a:t>Some containers have a configurable "editable" property which is a boolean expression which, if false, makes the container widget and all its children read-only.  Screen, Input Set, Detail View Panel and List View Panel have an explicit editable property.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List Detail Panel does not have an explicit property to define editability. A List Detail Panel displays a List View Panel followed by a Card View Panel.  A selection in the List View Panel can define the object for the Card View Panel.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A Card View Panel does not have an explicit property to define editability. A Card View Panel is a collection of "Cards", or sub-panels, of which only one card at a time is visible. A set of tabs are shown for switching between cards. Often, a card contains or references a detail view panel.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In most cases, containers inherit editability from a location, such as Page (canEdit = true).</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035" name="TextShape 2"/>
          <p:cNvSpPr txBox="1"/>
          <p:nvPr/>
        </p:nvSpPr>
        <p:spPr>
          <a:xfrm>
            <a:off x="3884760" y="8921520"/>
            <a:ext cx="2971440" cy="307800"/>
          </a:xfrm>
          <a:prstGeom prst="rect">
            <a:avLst/>
          </a:prstGeom>
          <a:noFill/>
          <a:ln>
            <a:noFill/>
          </a:ln>
        </p:spPr>
        <p:txBody>
          <a:bodyPr anchor="b"/>
          <a:p>
            <a:pPr algn="r">
              <a:lnSpc>
                <a:spcPct val="100000"/>
              </a:lnSpc>
            </a:pPr>
            <a:fld id="{8CDE35A4-75D4-4FE4-A425-EE85FC1B7E2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In the slide example, when a user clicks the Edit button, the location (page)  transitions from read-only to edit mode. When the location is in edit mode, the SuggestLeastBusyUserButton becomes available for a user to click.  The available property for the toolbar button has a expression that returns true when the loocation is in Edit mode: CurrentLocation.InEditMode.</a:t>
            </a:r>
            <a:endParaRPr b="0" lang="en-US" sz="2000" spc="-1" strike="noStrike">
              <a:latin typeface="Arial"/>
            </a:endParaRPr>
          </a:p>
          <a:p>
            <a:endParaRPr b="0" lang="en-US" sz="2000" spc="-1" strike="noStrike">
              <a:latin typeface="Arial"/>
            </a:endParaRPr>
          </a:p>
          <a:p>
            <a:r>
              <a:rPr b="0" lang="en-US" sz="2000" spc="-1" strike="noStrike">
                <a:latin typeface="Arial"/>
              </a:rPr>
              <a:t>You can also use a combination of button widgets and Gosu expressions to control the edit mode of a location without edit buttons. To create a custom button that puts the current location into edit mode just like an edit button, follow these steps:</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In Studio, add a Toolbar Button widget to the desired toolbar.</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Click the Properties tab.</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Specify CurrentLocation.startEditing() for the action property.</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Configure other properties of the widget as desired.</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Reload PCFs</a:t>
            </a:r>
            <a:endParaRPr b="0" lang="en-US" sz="2000" spc="-1" strike="noStrike">
              <a:latin typeface="Arial"/>
            </a:endParaRPr>
          </a:p>
          <a:p>
            <a:pPr>
              <a:lnSpc>
                <a:spcPct val="100000"/>
              </a:lnSpc>
            </a:pPr>
            <a:endParaRPr b="0" lang="en-US" sz="2000" spc="-1" strike="noStrike">
              <a:latin typeface="Arial"/>
            </a:endParaRPr>
          </a:p>
        </p:txBody>
      </p:sp>
      <p:sp>
        <p:nvSpPr>
          <p:cNvPr id="1037" name="TextShape 2"/>
          <p:cNvSpPr txBox="1"/>
          <p:nvPr/>
        </p:nvSpPr>
        <p:spPr>
          <a:xfrm>
            <a:off x="3884760" y="8921520"/>
            <a:ext cx="2971440" cy="307800"/>
          </a:xfrm>
          <a:prstGeom prst="rect">
            <a:avLst/>
          </a:prstGeom>
          <a:noFill/>
          <a:ln>
            <a:noFill/>
          </a:ln>
        </p:spPr>
        <p:txBody>
          <a:bodyPr anchor="b"/>
          <a:p>
            <a:pPr algn="r">
              <a:lnSpc>
                <a:spcPct val="100000"/>
              </a:lnSpc>
            </a:pPr>
            <a:fld id="{6E3E964A-FECC-4878-AC81-4597C3834CF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39" name="TextShape 2"/>
          <p:cNvSpPr txBox="1"/>
          <p:nvPr/>
        </p:nvSpPr>
        <p:spPr>
          <a:xfrm>
            <a:off x="3884760" y="8921520"/>
            <a:ext cx="2971440" cy="307800"/>
          </a:xfrm>
          <a:prstGeom prst="rect">
            <a:avLst/>
          </a:prstGeom>
          <a:noFill/>
          <a:ln>
            <a:noFill/>
          </a:ln>
        </p:spPr>
        <p:txBody>
          <a:bodyPr anchor="b"/>
          <a:p>
            <a:pPr algn="r">
              <a:lnSpc>
                <a:spcPct val="100000"/>
              </a:lnSpc>
            </a:pPr>
            <a:fld id="{FAB89E1C-02E4-48EF-9FCF-77661D7595F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A toolbar is a row of widgets associated with a container widget that lets the user take action on the data in the container widget. </a:t>
            </a:r>
            <a:endParaRPr b="0" lang="en-US" sz="2000" spc="-1" strike="noStrike">
              <a:latin typeface="Arial"/>
            </a:endParaRPr>
          </a:p>
          <a:p>
            <a:endParaRPr b="0" lang="en-US" sz="2000" spc="-1" strike="noStrike">
              <a:latin typeface="Arial"/>
            </a:endParaRPr>
          </a:p>
          <a:p>
            <a:r>
              <a:rPr b="0" lang="en-US" sz="2000" spc="-1" strike="noStrike">
                <a:latin typeface="Arial"/>
              </a:rPr>
              <a:t>A toolbar can be directly add to a Screen, Panel Ref, or List View Input.  Toolbars can also be associated with Detail View Panels, Card View Panels, List Detail Panels, and List View Panels.  However, there is no direct placement or reference with an Input Set.  Typically, an Input Set is referenced or placed in an Input Column in a Detail View Panel.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 toolbar usually has button widgets such as Edit Buttons. When a toolbar is associated with a list view panel, the toolbar may not have any button widgets.  This is configuration is covered later in the course.</a:t>
            </a:r>
            <a:endParaRPr b="0" lang="en-US" sz="2000" spc="-1" strike="noStrike">
              <a:latin typeface="Arial"/>
            </a:endParaRPr>
          </a:p>
        </p:txBody>
      </p:sp>
      <p:sp>
        <p:nvSpPr>
          <p:cNvPr id="1041" name="TextShape 2"/>
          <p:cNvSpPr txBox="1"/>
          <p:nvPr/>
        </p:nvSpPr>
        <p:spPr>
          <a:xfrm>
            <a:off x="3884760" y="8921520"/>
            <a:ext cx="2971440" cy="307800"/>
          </a:xfrm>
          <a:prstGeom prst="rect">
            <a:avLst/>
          </a:prstGeom>
          <a:noFill/>
          <a:ln>
            <a:noFill/>
          </a:ln>
        </p:spPr>
        <p:txBody>
          <a:bodyPr anchor="b"/>
          <a:p>
            <a:pPr algn="r">
              <a:lnSpc>
                <a:spcPct val="100000"/>
              </a:lnSpc>
            </a:pPr>
            <a:fld id="{AADADED5-9688-4FE6-9DD2-E783587DE25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In the slide example, editability is set on the Page location in the canEdit property.  The ABContactSummaryPage uses a PanelRef element to reference the ABContactSummaryDV detail view panel. </a:t>
            </a:r>
            <a:endParaRPr b="0" lang="en-US" sz="2000" spc="-1" strike="noStrike">
              <a:latin typeface="Arial"/>
            </a:endParaRPr>
          </a:p>
        </p:txBody>
      </p:sp>
      <p:sp>
        <p:nvSpPr>
          <p:cNvPr id="1043" name="TextShape 2"/>
          <p:cNvSpPr txBox="1"/>
          <p:nvPr/>
        </p:nvSpPr>
        <p:spPr>
          <a:xfrm>
            <a:off x="3884760" y="8921520"/>
            <a:ext cx="2971440" cy="307800"/>
          </a:xfrm>
          <a:prstGeom prst="rect">
            <a:avLst/>
          </a:prstGeom>
          <a:noFill/>
          <a:ln>
            <a:noFill/>
          </a:ln>
        </p:spPr>
        <p:txBody>
          <a:bodyPr anchor="b"/>
          <a:p>
            <a:pPr algn="r">
              <a:lnSpc>
                <a:spcPct val="100000"/>
              </a:lnSpc>
            </a:pPr>
            <a:fld id="{CC9EF37C-8190-4EFC-970B-5A5F83388C5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45" name="TextShape 2"/>
          <p:cNvSpPr txBox="1"/>
          <p:nvPr/>
        </p:nvSpPr>
        <p:spPr>
          <a:xfrm>
            <a:off x="3884760" y="8921520"/>
            <a:ext cx="2971440" cy="307800"/>
          </a:xfrm>
          <a:prstGeom prst="rect">
            <a:avLst/>
          </a:prstGeom>
          <a:noFill/>
          <a:ln>
            <a:noFill/>
          </a:ln>
        </p:spPr>
        <p:txBody>
          <a:bodyPr anchor="b"/>
          <a:p>
            <a:pPr algn="r">
              <a:lnSpc>
                <a:spcPct val="100000"/>
              </a:lnSpc>
            </a:pPr>
            <a:fld id="{B0423CE7-B727-4C50-B023-B2AC1EDF49A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47" name="TextShape 2"/>
          <p:cNvSpPr txBox="1"/>
          <p:nvPr/>
        </p:nvSpPr>
        <p:spPr>
          <a:xfrm>
            <a:off x="3884760" y="8921520"/>
            <a:ext cx="2971440" cy="307800"/>
          </a:xfrm>
          <a:prstGeom prst="rect">
            <a:avLst/>
          </a:prstGeom>
          <a:noFill/>
          <a:ln>
            <a:noFill/>
          </a:ln>
        </p:spPr>
        <p:txBody>
          <a:bodyPr anchor="b"/>
          <a:p>
            <a:pPr algn="r">
              <a:lnSpc>
                <a:spcPct val="100000"/>
              </a:lnSpc>
            </a:pPr>
            <a:fld id="{43FCAA79-F9BC-49EA-9288-775235AF1AB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49" name="TextShape 2"/>
          <p:cNvSpPr txBox="1"/>
          <p:nvPr/>
        </p:nvSpPr>
        <p:spPr>
          <a:xfrm>
            <a:off x="3884760" y="8921520"/>
            <a:ext cx="2971440" cy="307800"/>
          </a:xfrm>
          <a:prstGeom prst="rect">
            <a:avLst/>
          </a:prstGeom>
          <a:noFill/>
          <a:ln>
            <a:noFill/>
          </a:ln>
        </p:spPr>
        <p:txBody>
          <a:bodyPr anchor="b"/>
          <a:p>
            <a:pPr algn="r">
              <a:lnSpc>
                <a:spcPct val="100000"/>
              </a:lnSpc>
            </a:pPr>
            <a:fld id="{6754EA46-CF7D-416E-9049-E03F1D46193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For edit buttons, it is ideal to add the toolbar to the top-level container and then add the edit buttons to the toolbar.</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51" name="TextShape 2"/>
          <p:cNvSpPr txBox="1"/>
          <p:nvPr/>
        </p:nvSpPr>
        <p:spPr>
          <a:xfrm>
            <a:off x="3884760" y="8921520"/>
            <a:ext cx="2971440" cy="307800"/>
          </a:xfrm>
          <a:prstGeom prst="rect">
            <a:avLst/>
          </a:prstGeom>
          <a:noFill/>
          <a:ln>
            <a:noFill/>
          </a:ln>
        </p:spPr>
        <p:txBody>
          <a:bodyPr anchor="b"/>
          <a:p>
            <a:pPr algn="r">
              <a:lnSpc>
                <a:spcPct val="100000"/>
              </a:lnSpc>
            </a:pPr>
            <a:fld id="{F6EBE743-F397-4ED7-A447-D5809EBA0D0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17" name="TextShape 2"/>
          <p:cNvSpPr txBox="1"/>
          <p:nvPr/>
        </p:nvSpPr>
        <p:spPr>
          <a:xfrm>
            <a:off x="3884760" y="8921520"/>
            <a:ext cx="2971440" cy="307800"/>
          </a:xfrm>
          <a:prstGeom prst="rect">
            <a:avLst/>
          </a:prstGeom>
          <a:noFill/>
          <a:ln>
            <a:noFill/>
          </a:ln>
        </p:spPr>
        <p:txBody>
          <a:bodyPr anchor="b"/>
          <a:p>
            <a:pPr algn="r">
              <a:lnSpc>
                <a:spcPct val="100000"/>
              </a:lnSpc>
            </a:pPr>
            <a:fld id="{9FEE98FB-9AE8-4709-9AF8-26DDC0036650}" type="slidenum">
              <a:rPr b="0" lang="en-US" sz="800" spc="-1" strike="noStrike">
                <a:solidFill>
                  <a:srgbClr val="000000"/>
                </a:solidFill>
                <a:latin typeface="Arial"/>
                <a:ea typeface="+mn-ea"/>
              </a:rPr>
              <a:t>1</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53" name="TextShape 2"/>
          <p:cNvSpPr txBox="1"/>
          <p:nvPr/>
        </p:nvSpPr>
        <p:spPr>
          <a:xfrm>
            <a:off x="3884760" y="8921520"/>
            <a:ext cx="2971440" cy="307800"/>
          </a:xfrm>
          <a:prstGeom prst="rect">
            <a:avLst/>
          </a:prstGeom>
          <a:noFill/>
          <a:ln>
            <a:noFill/>
          </a:ln>
        </p:spPr>
        <p:txBody>
          <a:bodyPr anchor="b"/>
          <a:p>
            <a:pPr algn="r">
              <a:lnSpc>
                <a:spcPct val="100000"/>
              </a:lnSpc>
            </a:pPr>
            <a:fld id="{F9312D10-115A-45A9-A9D8-73CC683155B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055" name="TextShape 2"/>
          <p:cNvSpPr txBox="1"/>
          <p:nvPr/>
        </p:nvSpPr>
        <p:spPr>
          <a:xfrm>
            <a:off x="3884760" y="8921520"/>
            <a:ext cx="2971440" cy="307800"/>
          </a:xfrm>
          <a:prstGeom prst="rect">
            <a:avLst/>
          </a:prstGeom>
          <a:noFill/>
          <a:ln>
            <a:noFill/>
          </a:ln>
        </p:spPr>
        <p:txBody>
          <a:bodyPr anchor="b"/>
          <a:p>
            <a:pPr algn="r">
              <a:lnSpc>
                <a:spcPct val="100000"/>
              </a:lnSpc>
            </a:pPr>
            <a:fld id="{FBB6F639-E226-4EC8-B144-3CD7E47016C3}" type="slidenum">
              <a:rPr b="0" lang="en-US" sz="800" spc="-1" strike="noStrike">
                <a:latin typeface="Arial"/>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PlaceHolder 1"/>
          <p:cNvSpPr>
            <a:spLocks noGrp="1"/>
          </p:cNvSpPr>
          <p:nvPr>
            <p:ph type="body"/>
          </p:nvPr>
        </p:nvSpPr>
        <p:spPr>
          <a:xfrm>
            <a:off x="152280" y="4415760"/>
            <a:ext cx="6552720" cy="4415400"/>
          </a:xfrm>
          <a:prstGeom prst="rect">
            <a:avLst/>
          </a:prstGeom>
        </p:spPr>
        <p:txBody>
          <a:bodyPr/>
          <a:p>
            <a:pPr>
              <a:lnSpc>
                <a:spcPct val="100000"/>
              </a:lnSpc>
            </a:pPr>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p:txBody>
      </p:sp>
      <p:sp>
        <p:nvSpPr>
          <p:cNvPr id="1057" name="TextShape 2"/>
          <p:cNvSpPr txBox="1"/>
          <p:nvPr/>
        </p:nvSpPr>
        <p:spPr>
          <a:xfrm>
            <a:off x="3884760" y="8921520"/>
            <a:ext cx="2971440" cy="307800"/>
          </a:xfrm>
          <a:prstGeom prst="rect">
            <a:avLst/>
          </a:prstGeom>
          <a:noFill/>
          <a:ln>
            <a:noFill/>
          </a:ln>
        </p:spPr>
        <p:txBody>
          <a:bodyPr anchor="b"/>
          <a:p>
            <a:pPr algn="r">
              <a:lnSpc>
                <a:spcPct val="100000"/>
              </a:lnSpc>
            </a:pPr>
            <a:fld id="{3DF9CC94-BE1D-4940-998C-874D5EA508A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59" name="TextShape 2"/>
          <p:cNvSpPr txBox="1"/>
          <p:nvPr/>
        </p:nvSpPr>
        <p:spPr>
          <a:xfrm>
            <a:off x="3884760" y="8921520"/>
            <a:ext cx="2971440" cy="307800"/>
          </a:xfrm>
          <a:prstGeom prst="rect">
            <a:avLst/>
          </a:prstGeom>
          <a:noFill/>
          <a:ln>
            <a:noFill/>
          </a:ln>
        </p:spPr>
        <p:txBody>
          <a:bodyPr anchor="b"/>
          <a:p>
            <a:pPr algn="r">
              <a:lnSpc>
                <a:spcPct val="100000"/>
              </a:lnSpc>
            </a:pPr>
            <a:fld id="{84016C72-2429-4882-8B02-222C5605F77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PlaceHolder 1"/>
          <p:cNvSpPr>
            <a:spLocks noGrp="1"/>
          </p:cNvSpPr>
          <p:nvPr>
            <p:ph type="body"/>
          </p:nvPr>
        </p:nvSpPr>
        <p:spPr>
          <a:xfrm>
            <a:off x="152280" y="4415760"/>
            <a:ext cx="6552720" cy="4415400"/>
          </a:xfrm>
          <a:prstGeom prst="rect">
            <a:avLst/>
          </a:prstGeom>
        </p:spPr>
        <p:txBody>
          <a:bodyPr/>
          <a:p>
            <a:r>
              <a:rPr b="1" lang="en-US" sz="2000" spc="-1" strike="noStrike">
                <a:latin typeface="Arial"/>
              </a:rPr>
              <a:t>Answers</a:t>
            </a:r>
            <a:endParaRPr b="0" lang="en-US" sz="2000" spc="-1" strike="noStrike">
              <a:latin typeface="Arial"/>
            </a:endParaRPr>
          </a:p>
          <a:p>
            <a:r>
              <a:rPr b="0" lang="en-US" sz="2000" spc="-1" strike="noStrike">
                <a:latin typeface="Arial"/>
              </a:rPr>
              <a:t>1) The input widget and all of the containers that directly or indirectly contain it must be editable. The editable hierarchy begins with a location PCF Element.  Assuming that the Screen declared in a Page location, then the Page location must be editable. </a:t>
            </a:r>
            <a:endParaRPr b="0" lang="en-US" sz="2000" spc="-1" strike="noStrike">
              <a:latin typeface="Arial"/>
            </a:endParaRPr>
          </a:p>
          <a:p>
            <a:r>
              <a:rPr b="0" lang="en-US" sz="2000" spc="-1" strike="noStrike">
                <a:latin typeface="Arial"/>
              </a:rPr>
              <a:t>2a) No, you cannot add Edit Buttons directly to a DetailViewPanel widget.  Typically, you add a Toolbar to a Screen. Then you add Edit Buttons to the Toolbar.  A DetailViewPanel widget can be declared on a Screen.</a:t>
            </a:r>
            <a:endParaRPr b="0" lang="en-US" sz="2000" spc="-1" strike="noStrike">
              <a:latin typeface="Arial"/>
            </a:endParaRPr>
          </a:p>
          <a:p>
            <a:r>
              <a:rPr b="0" lang="en-US" sz="2000" spc="-1" strike="noStrike">
                <a:latin typeface="Arial"/>
              </a:rPr>
              <a:t>2b) No, you cannot add Edit Buttons directly to a Detail View Panel PCF file. Typically, you add a Toolbar to a Screen. Then you add Edit Buttons to the Toolbar.  A Panel Ref can reference the Detail View Panel PCF file.  </a:t>
            </a:r>
            <a:endParaRPr b="0" lang="en-US" sz="2000" spc="-1" strike="noStrike">
              <a:latin typeface="Arial"/>
            </a:endParaRPr>
          </a:p>
          <a:p>
            <a:pPr>
              <a:lnSpc>
                <a:spcPct val="100000"/>
              </a:lnSpc>
            </a:pPr>
            <a:r>
              <a:rPr b="0" lang="en-US" sz="2000" spc="-1" strike="noStrike">
                <a:latin typeface="Arial"/>
              </a:rPr>
              <a:t>3) You add a toolbar with edit buttons typically to the Screen container element.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61" name="TextShape 2"/>
          <p:cNvSpPr txBox="1"/>
          <p:nvPr/>
        </p:nvSpPr>
        <p:spPr>
          <a:xfrm>
            <a:off x="3884760" y="8921520"/>
            <a:ext cx="2971440" cy="307800"/>
          </a:xfrm>
          <a:prstGeom prst="rect">
            <a:avLst/>
          </a:prstGeom>
          <a:noFill/>
          <a:ln>
            <a:noFill/>
          </a:ln>
        </p:spPr>
        <p:txBody>
          <a:bodyPr anchor="b"/>
          <a:p>
            <a:pPr algn="r">
              <a:lnSpc>
                <a:spcPct val="100000"/>
              </a:lnSpc>
            </a:pPr>
            <a:fld id="{624B3911-F62D-4E9D-A52D-E18A86A7CC7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63" name="TextShape 2"/>
          <p:cNvSpPr txBox="1"/>
          <p:nvPr/>
        </p:nvSpPr>
        <p:spPr>
          <a:xfrm>
            <a:off x="3884760" y="8921520"/>
            <a:ext cx="2971440" cy="307800"/>
          </a:xfrm>
          <a:prstGeom prst="rect">
            <a:avLst/>
          </a:prstGeom>
          <a:noFill/>
          <a:ln>
            <a:noFill/>
          </a:ln>
        </p:spPr>
        <p:txBody>
          <a:bodyPr anchor="b"/>
          <a:p>
            <a:pPr algn="r">
              <a:lnSpc>
                <a:spcPct val="100000"/>
              </a:lnSpc>
            </a:pPr>
            <a:fld id="{C5E5F83B-5D07-4E7E-9B55-FFA9DA011EC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body"/>
          </p:nvPr>
        </p:nvSpPr>
        <p:spPr>
          <a:xfrm>
            <a:off x="152280" y="4415760"/>
            <a:ext cx="6552720" cy="4415400"/>
          </a:xfrm>
          <a:prstGeom prst="rect">
            <a:avLst/>
          </a:prstGeom>
        </p:spPr>
        <p:txBody>
          <a:bodyPr/>
          <a:p>
            <a:endParaRPr b="0" lang="en-US" sz="2000" spc="-1" strike="noStrike">
              <a:latin typeface="Arial"/>
            </a:endParaRPr>
          </a:p>
        </p:txBody>
      </p:sp>
      <p:sp>
        <p:nvSpPr>
          <p:cNvPr id="1019" name="TextShape 2"/>
          <p:cNvSpPr txBox="1"/>
          <p:nvPr/>
        </p:nvSpPr>
        <p:spPr>
          <a:xfrm>
            <a:off x="3884760" y="8921520"/>
            <a:ext cx="2971440" cy="307800"/>
          </a:xfrm>
          <a:prstGeom prst="rect">
            <a:avLst/>
          </a:prstGeom>
          <a:noFill/>
          <a:ln>
            <a:noFill/>
          </a:ln>
        </p:spPr>
        <p:txBody>
          <a:bodyPr anchor="b"/>
          <a:p>
            <a:pPr algn="r">
              <a:lnSpc>
                <a:spcPct val="100000"/>
              </a:lnSpc>
            </a:pPr>
            <a:fld id="{98A13DA0-CE62-4B4F-A62C-DD82210E2E1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A Screen is the top-level container widget for the visible content of a page.  When in edit mode, all the input widgets contained within a Screen become editable unless otherwise specified (in a parent container or widget itself) to not be editable. </a:t>
            </a:r>
            <a:endParaRPr b="0" lang="en-US" sz="2000" spc="-1" strike="noStrike">
              <a:latin typeface="Arial"/>
            </a:endParaRPr>
          </a:p>
          <a:p>
            <a:pPr>
              <a:lnSpc>
                <a:spcPct val="100000"/>
              </a:lnSpc>
            </a:pPr>
            <a:endParaRPr b="0" lang="en-US" sz="2000" spc="-1" strike="noStrike">
              <a:latin typeface="Arial"/>
            </a:endParaRPr>
          </a:p>
        </p:txBody>
      </p:sp>
      <p:sp>
        <p:nvSpPr>
          <p:cNvPr id="1021" name="TextShape 2"/>
          <p:cNvSpPr txBox="1"/>
          <p:nvPr/>
        </p:nvSpPr>
        <p:spPr>
          <a:xfrm>
            <a:off x="3884760" y="8921520"/>
            <a:ext cx="2971440" cy="307800"/>
          </a:xfrm>
          <a:prstGeom prst="rect">
            <a:avLst/>
          </a:prstGeom>
          <a:noFill/>
          <a:ln>
            <a:noFill/>
          </a:ln>
        </p:spPr>
        <p:txBody>
          <a:bodyPr anchor="b"/>
          <a:p>
            <a:pPr algn="r">
              <a:lnSpc>
                <a:spcPct val="100000"/>
              </a:lnSpc>
            </a:pPr>
            <a:fld id="{A922E556-C6DD-48CA-917E-DA7552AF4FD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The term "screen transaction" is for educational and training purposes only.  The terms describes the process of committing data on the screen to the Guidewire application database.  If the data commit completely succeeds, all database changes happen in a single database transaction. If the commit attempt fails in any way, the entire update fails and Gosu throws an exception.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"Database transaction" is a similar term.  Guidewire product database are not, by default, distributed transactions.  A distributed transaction, sometimes referred to as a global transaction, is a set of two or more related transactions that must be managed in a coordinated way.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"Transaction" is a term that various Guidewire products define differently.  Consider the following examples: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 "policy transaction" is job process that creates or modifies a policy such as a policy change, a cancellation, or a renewal.</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In PolicyCenter, a "financial transaction" represents the change in costs for a given quotable aspect of a policy, e.g., the decrease of a deductible in collision coverage increases the cost from $10 to $17.</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In BillingCenter, a "financial transaction" refers to the debit of money from one T-account to the credit of money to another T-account.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In ClaimCenter, a "financial transaction" describes the movement of money either set aside for a payment into a reserve line or out of a reserve line to make a payment.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23" name="TextShape 2"/>
          <p:cNvSpPr txBox="1"/>
          <p:nvPr/>
        </p:nvSpPr>
        <p:spPr>
          <a:xfrm>
            <a:off x="3884760" y="8921520"/>
            <a:ext cx="2971440" cy="307800"/>
          </a:xfrm>
          <a:prstGeom prst="rect">
            <a:avLst/>
          </a:prstGeom>
          <a:noFill/>
          <a:ln>
            <a:noFill/>
          </a:ln>
        </p:spPr>
        <p:txBody>
          <a:bodyPr anchor="b"/>
          <a:p>
            <a:pPr algn="r">
              <a:lnSpc>
                <a:spcPct val="100000"/>
              </a:lnSpc>
            </a:pPr>
            <a:fld id="{2F68280F-2462-4FE2-B906-70CCE2D9E2F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A Screen is the top-level container widget for the visible content of a page. By placing a toolbar in a screen, you can add edit buttons. When in edit mode, all the input widgets contained within a Screen become editable unless otherwise specified (in a parent container or widget itself) to not be editable.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25" name="TextShape 2"/>
          <p:cNvSpPr txBox="1"/>
          <p:nvPr/>
        </p:nvSpPr>
        <p:spPr>
          <a:xfrm>
            <a:off x="3884760" y="8921520"/>
            <a:ext cx="2971440" cy="307800"/>
          </a:xfrm>
          <a:prstGeom prst="rect">
            <a:avLst/>
          </a:prstGeom>
          <a:noFill/>
          <a:ln>
            <a:noFill/>
          </a:ln>
        </p:spPr>
        <p:txBody>
          <a:bodyPr anchor="b"/>
          <a:p>
            <a:pPr algn="r">
              <a:lnSpc>
                <a:spcPct val="100000"/>
              </a:lnSpc>
            </a:pPr>
            <a:fld id="{B1A0B6CA-045E-475F-9CCF-C5BB9B9E45F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The Edit Buttons control the input widget modes.  By clicking Edit, the input widgets become editable.  By clicking Update or Cancel, the input widgets become read-only.</a:t>
            </a:r>
            <a:endParaRPr b="0" lang="en-US" sz="2000" spc="-1" strike="noStrike">
              <a:latin typeface="Arial"/>
            </a:endParaRPr>
          </a:p>
          <a:p>
            <a:pPr>
              <a:lnSpc>
                <a:spcPct val="100000"/>
              </a:lnSpc>
            </a:pPr>
            <a:endParaRPr b="0" lang="en-US" sz="2000" spc="-1" strike="noStrike">
              <a:latin typeface="Arial"/>
            </a:endParaRPr>
          </a:p>
        </p:txBody>
      </p:sp>
      <p:sp>
        <p:nvSpPr>
          <p:cNvPr id="1027" name="TextShape 2"/>
          <p:cNvSpPr txBox="1"/>
          <p:nvPr/>
        </p:nvSpPr>
        <p:spPr>
          <a:xfrm>
            <a:off x="3884760" y="8921520"/>
            <a:ext cx="2971440" cy="307800"/>
          </a:xfrm>
          <a:prstGeom prst="rect">
            <a:avLst/>
          </a:prstGeom>
          <a:noFill/>
          <a:ln>
            <a:noFill/>
          </a:ln>
        </p:spPr>
        <p:txBody>
          <a:bodyPr anchor="b"/>
          <a:p>
            <a:pPr algn="r">
              <a:lnSpc>
                <a:spcPct val="100000"/>
              </a:lnSpc>
            </a:pPr>
            <a:fld id="{AF77C620-4966-4570-B396-CAA4196686D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body"/>
          </p:nvPr>
        </p:nvSpPr>
        <p:spPr>
          <a:xfrm>
            <a:off x="152280" y="4415760"/>
            <a:ext cx="6552720" cy="4415400"/>
          </a:xfrm>
          <a:prstGeom prst="rect">
            <a:avLst/>
          </a:prstGeom>
        </p:spPr>
        <p:txBody>
          <a:bodyPr/>
          <a:p>
            <a:pPr>
              <a:lnSpc>
                <a:spcPct val="100000"/>
              </a:lnSpc>
            </a:pPr>
            <a:r>
              <a:rPr b="0" lang="en-US" sz="2000" spc="-1" strike="noStrike">
                <a:latin typeface="Arial"/>
              </a:rPr>
              <a:t>When a user clicks Edit, the input widgets switch from read-only to edit mode. In addition, an entry is made in the unsaved work menu for the data backed object (entity) on the screen.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user clicks Update, the Guidewire application commits the changes to the data backed object on the screen; the input widgets switch from edit mode to read-only mode; and the entry in the unsaved work menu for the data backed object (entity) on the screen is removed.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user clicks Cancel, the Guidewire application does not commit the changes to the data backed object on the screen; the input widgets switch from edit mode to read-only mode; and the entry in the unsaved work menu for the data backed object (entity) on the screen is removed. </a:t>
            </a:r>
            <a:endParaRPr b="0" lang="en-US" sz="2000" spc="-1" strike="noStrike">
              <a:latin typeface="Arial"/>
            </a:endParaRPr>
          </a:p>
          <a:p>
            <a:pPr>
              <a:lnSpc>
                <a:spcPct val="100000"/>
              </a:lnSpc>
            </a:pPr>
            <a:endParaRPr b="0" lang="en-US" sz="2000" spc="-1" strike="noStrike">
              <a:latin typeface="Arial"/>
            </a:endParaRPr>
          </a:p>
        </p:txBody>
      </p:sp>
      <p:sp>
        <p:nvSpPr>
          <p:cNvPr id="1029" name="TextShape 2"/>
          <p:cNvSpPr txBox="1"/>
          <p:nvPr/>
        </p:nvSpPr>
        <p:spPr>
          <a:xfrm>
            <a:off x="3884760" y="8921520"/>
            <a:ext cx="2971440" cy="307800"/>
          </a:xfrm>
          <a:prstGeom prst="rect">
            <a:avLst/>
          </a:prstGeom>
          <a:noFill/>
          <a:ln>
            <a:noFill/>
          </a:ln>
        </p:spPr>
        <p:txBody>
          <a:bodyPr anchor="b"/>
          <a:p>
            <a:pPr algn="r">
              <a:lnSpc>
                <a:spcPct val="100000"/>
              </a:lnSpc>
            </a:pPr>
            <a:fld id="{2BBC1D6C-2287-48DF-BB69-772B4B09910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body"/>
          </p:nvPr>
        </p:nvSpPr>
        <p:spPr>
          <a:xfrm>
            <a:off x="152280" y="4415760"/>
            <a:ext cx="6552720" cy="4415400"/>
          </a:xfrm>
          <a:prstGeom prst="rect">
            <a:avLst/>
          </a:prstGeom>
        </p:spPr>
        <p:txBody>
          <a:bodyPr/>
          <a:p>
            <a:r>
              <a:rPr b="0" lang="en-US" sz="2000" spc="-1" strike="noStrike">
                <a:latin typeface="Arial"/>
              </a:rPr>
              <a:t>Whenever you start editing a data backed object (entity), the Guidewire application automatically adds an entry to the Unsaved Work menu.  The entry remains in the Unsaved Work menu until the data is committed  (click update) or you log off.  </a:t>
            </a:r>
            <a:endParaRPr b="0" lang="en-US" sz="2000" spc="-1" strike="noStrike">
              <a:latin typeface="Arial"/>
            </a:endParaRPr>
          </a:p>
          <a:p>
            <a:endParaRPr b="0" lang="en-US" sz="2000" spc="-1" strike="noStrike">
              <a:latin typeface="Arial"/>
            </a:endParaRPr>
          </a:p>
          <a:p>
            <a:r>
              <a:rPr b="0" lang="en-US" sz="2000" spc="-1" strike="noStrike">
                <a:latin typeface="Arial"/>
              </a:rPr>
              <a:t>Users can use the Unsaved Work menu to return to unsaved work, even after they navigate away from the current screen.</a:t>
            </a:r>
            <a:endParaRPr b="0" lang="en-US" sz="2000" spc="-1" strike="noStrike">
              <a:latin typeface="Arial"/>
            </a:endParaRPr>
          </a:p>
          <a:p>
            <a:endParaRPr b="0" lang="en-US" sz="2000" spc="-1" strike="noStrike">
              <a:latin typeface="Arial"/>
            </a:endParaRPr>
          </a:p>
        </p:txBody>
      </p:sp>
      <p:sp>
        <p:nvSpPr>
          <p:cNvPr id="1031" name="TextShape 2"/>
          <p:cNvSpPr txBox="1"/>
          <p:nvPr/>
        </p:nvSpPr>
        <p:spPr>
          <a:xfrm>
            <a:off x="3884760" y="8921520"/>
            <a:ext cx="2971440" cy="307800"/>
          </a:xfrm>
          <a:prstGeom prst="rect">
            <a:avLst/>
          </a:prstGeom>
          <a:noFill/>
          <a:ln>
            <a:noFill/>
          </a:ln>
        </p:spPr>
        <p:txBody>
          <a:bodyPr anchor="b"/>
          <a:p>
            <a:pPr algn="r">
              <a:lnSpc>
                <a:spcPct val="100000"/>
              </a:lnSpc>
            </a:pPr>
            <a:fld id="{821019AB-0772-44CC-A9CA-26BC7414970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85095F7-09A8-4F7D-A088-86A7653A51E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5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51" name="pic Logo Text" descr=""/>
          <p:cNvPicPr/>
          <p:nvPr/>
        </p:nvPicPr>
        <p:blipFill>
          <a:blip r:embed="rId2"/>
          <a:stretch/>
        </p:blipFill>
        <p:spPr>
          <a:xfrm>
            <a:off x="7412040" y="6543720"/>
            <a:ext cx="1607760" cy="136080"/>
          </a:xfrm>
          <a:prstGeom prst="rect">
            <a:avLst/>
          </a:prstGeom>
          <a:ln>
            <a:noFill/>
          </a:ln>
        </p:spPr>
      </p:pic>
      <p:sp>
        <p:nvSpPr>
          <p:cNvPr id="45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45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4" name="PlaceHolder 10"/>
          <p:cNvSpPr>
            <a:spLocks noGrp="1"/>
          </p:cNvSpPr>
          <p:nvPr>
            <p:ph type="body"/>
          </p:nvPr>
        </p:nvSpPr>
        <p:spPr>
          <a:xfrm>
            <a:off x="519120" y="27432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5" name="PlaceHolder 11"/>
          <p:cNvSpPr>
            <a:spLocks noGrp="1"/>
          </p:cNvSpPr>
          <p:nvPr>
            <p:ph type="body"/>
          </p:nvPr>
        </p:nvSpPr>
        <p:spPr>
          <a:xfrm>
            <a:off x="521280" y="9144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9" name="pic Logo Text" descr=""/>
          <p:cNvPicPr/>
          <p:nvPr/>
        </p:nvPicPr>
        <p:blipFill>
          <a:blip r:embed="rId2"/>
          <a:stretch/>
        </p:blipFill>
        <p:spPr>
          <a:xfrm>
            <a:off x="7412040" y="6543720"/>
            <a:ext cx="1607760" cy="136080"/>
          </a:xfrm>
          <a:prstGeom prst="rect">
            <a:avLst/>
          </a:prstGeom>
          <a:ln>
            <a:noFill/>
          </a:ln>
        </p:spPr>
      </p:pic>
      <p:sp>
        <p:nvSpPr>
          <p:cNvPr id="50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0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02"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03"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4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4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7" name="pic Logo Text" descr=""/>
          <p:cNvPicPr/>
          <p:nvPr/>
        </p:nvPicPr>
        <p:blipFill>
          <a:blip r:embed="rId2"/>
          <a:stretch/>
        </p:blipFill>
        <p:spPr>
          <a:xfrm>
            <a:off x="7412040" y="6543720"/>
            <a:ext cx="1607760" cy="136080"/>
          </a:xfrm>
          <a:prstGeom prst="rect">
            <a:avLst/>
          </a:prstGeom>
          <a:ln>
            <a:noFill/>
          </a:ln>
        </p:spPr>
      </p:pic>
      <p:sp>
        <p:nvSpPr>
          <p:cNvPr id="54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4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50"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9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4" name="pic Logo Text" descr=""/>
          <p:cNvPicPr/>
          <p:nvPr/>
        </p:nvPicPr>
        <p:blipFill>
          <a:blip r:embed="rId2"/>
          <a:stretch/>
        </p:blipFill>
        <p:spPr>
          <a:xfrm>
            <a:off x="7412040" y="6543720"/>
            <a:ext cx="1607760" cy="136080"/>
          </a:xfrm>
          <a:prstGeom prst="rect">
            <a:avLst/>
          </a:prstGeom>
          <a:ln>
            <a:noFill/>
          </a:ln>
        </p:spPr>
      </p:pic>
      <p:sp>
        <p:nvSpPr>
          <p:cNvPr id="59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9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7"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4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41" name="pic Logo Text" descr=""/>
          <p:cNvPicPr/>
          <p:nvPr/>
        </p:nvPicPr>
        <p:blipFill>
          <a:blip r:embed="rId2"/>
          <a:stretch/>
        </p:blipFill>
        <p:spPr>
          <a:xfrm>
            <a:off x="7412040" y="6543720"/>
            <a:ext cx="1607760" cy="136080"/>
          </a:xfrm>
          <a:prstGeom prst="rect">
            <a:avLst/>
          </a:prstGeom>
          <a:ln>
            <a:noFill/>
          </a:ln>
        </p:spPr>
      </p:pic>
      <p:sp>
        <p:nvSpPr>
          <p:cNvPr id="64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64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4" name="PlaceHolder 10"/>
          <p:cNvSpPr>
            <a:spLocks noGrp="1"/>
          </p:cNvSpPr>
          <p:nvPr>
            <p:ph type="body"/>
          </p:nvPr>
        </p:nvSpPr>
        <p:spPr>
          <a:xfrm>
            <a:off x="330516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8" name="pic Logo Text" descr=""/>
          <p:cNvPicPr/>
          <p:nvPr/>
        </p:nvPicPr>
        <p:blipFill>
          <a:blip r:embed="rId2"/>
          <a:stretch/>
        </p:blipFill>
        <p:spPr>
          <a:xfrm>
            <a:off x="7412040" y="6543720"/>
            <a:ext cx="1607760" cy="136080"/>
          </a:xfrm>
          <a:prstGeom prst="rect">
            <a:avLst/>
          </a:prstGeom>
          <a:ln>
            <a:noFill/>
          </a:ln>
        </p:spPr>
      </p:pic>
      <p:sp>
        <p:nvSpPr>
          <p:cNvPr id="68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69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691"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692"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3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3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3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7" name="pic Logo Text" descr=""/>
          <p:cNvPicPr/>
          <p:nvPr/>
        </p:nvPicPr>
        <p:blipFill>
          <a:blip r:embed="rId2"/>
          <a:stretch/>
        </p:blipFill>
        <p:spPr>
          <a:xfrm>
            <a:off x="7412040" y="6543720"/>
            <a:ext cx="1607760" cy="136080"/>
          </a:xfrm>
          <a:prstGeom prst="rect">
            <a:avLst/>
          </a:prstGeom>
          <a:ln>
            <a:noFill/>
          </a:ln>
        </p:spPr>
      </p:pic>
      <p:sp>
        <p:nvSpPr>
          <p:cNvPr id="73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73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40"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41"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42"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8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8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8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8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8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6" name="pic Logo Text" descr=""/>
          <p:cNvPicPr/>
          <p:nvPr/>
        </p:nvPicPr>
        <p:blipFill>
          <a:blip r:embed="rId2"/>
          <a:stretch/>
        </p:blipFill>
        <p:spPr>
          <a:xfrm>
            <a:off x="7412040" y="6543720"/>
            <a:ext cx="1607760" cy="136080"/>
          </a:xfrm>
          <a:prstGeom prst="rect">
            <a:avLst/>
          </a:prstGeom>
          <a:ln>
            <a:noFill/>
          </a:ln>
        </p:spPr>
      </p:pic>
      <p:sp>
        <p:nvSpPr>
          <p:cNvPr id="78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78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789"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790"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9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1B7B5998-F82E-46EB-91EF-5B51F46C37B8}" type="slidenum">
              <a:rPr b="0" lang="en-US" sz="1200" spc="-1" strike="noStrike">
                <a:solidFill>
                  <a:srgbClr val="b2b2b2"/>
                </a:solidFill>
                <a:latin typeface="Arial"/>
              </a:rPr>
              <a:t>1</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58C20CA-9A4F-4C10-BA4A-24ECE2160E0E}" type="slidenum">
              <a:rPr b="0" lang="en-US" sz="1200" spc="-1" strike="noStrike">
                <a:solidFill>
                  <a:srgbClr val="b2b2b2"/>
                </a:solidFill>
                <a:latin typeface="Arial"/>
              </a:rPr>
              <a:t>1</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AED0141-7BBC-4855-B0CE-2E3A7044532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93B1A84-A1D5-4939-B9F5-0274E6AB8DC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261"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2"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6" name="pic Logo Text" descr=""/>
          <p:cNvPicPr/>
          <p:nvPr/>
        </p:nvPicPr>
        <p:blipFill>
          <a:blip r:embed="rId2"/>
          <a:stretch/>
        </p:blipFill>
        <p:spPr>
          <a:xfrm>
            <a:off x="7412040" y="6543720"/>
            <a:ext cx="1607760" cy="136080"/>
          </a:xfrm>
          <a:prstGeom prst="rect">
            <a:avLst/>
          </a:prstGeom>
          <a:ln>
            <a:noFill/>
          </a:ln>
        </p:spPr>
      </p:pic>
      <p:sp>
        <p:nvSpPr>
          <p:cNvPr id="30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30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9" name="PlaceHolder 10"/>
          <p:cNvSpPr>
            <a:spLocks noGrp="1"/>
          </p:cNvSpPr>
          <p:nvPr>
            <p:ph type="body"/>
          </p:nvPr>
        </p:nvSpPr>
        <p:spPr>
          <a:xfrm>
            <a:off x="51912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0" name="PlaceHolder 11"/>
          <p:cNvSpPr>
            <a:spLocks noGrp="1"/>
          </p:cNvSpPr>
          <p:nvPr>
            <p:ph type="body"/>
          </p:nvPr>
        </p:nvSpPr>
        <p:spPr>
          <a:xfrm>
            <a:off x="335268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1" name="PlaceHolder 12"/>
          <p:cNvSpPr>
            <a:spLocks noGrp="1"/>
          </p:cNvSpPr>
          <p:nvPr>
            <p:ph type="body"/>
          </p:nvPr>
        </p:nvSpPr>
        <p:spPr>
          <a:xfrm>
            <a:off x="6172200" y="1752480"/>
            <a:ext cx="265140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2" name="PlaceHolder 13"/>
          <p:cNvSpPr>
            <a:spLocks noGrp="1"/>
          </p:cNvSpPr>
          <p:nvPr>
            <p:ph type="body"/>
          </p:nvPr>
        </p:nvSpPr>
        <p:spPr>
          <a:xfrm>
            <a:off x="335592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Center Column Subtitle</a:t>
            </a:r>
            <a:endParaRPr b="0" lang="en-US" sz="2400" spc="-1" strike="noStrike">
              <a:solidFill>
                <a:srgbClr val="000000"/>
              </a:solidFill>
              <a:latin typeface="Arial"/>
            </a:endParaRPr>
          </a:p>
        </p:txBody>
      </p:sp>
      <p:sp>
        <p:nvSpPr>
          <p:cNvPr id="313" name="PlaceHolder 14"/>
          <p:cNvSpPr>
            <a:spLocks noGrp="1"/>
          </p:cNvSpPr>
          <p:nvPr>
            <p:ph type="body"/>
          </p:nvPr>
        </p:nvSpPr>
        <p:spPr>
          <a:xfrm>
            <a:off x="6172200" y="914400"/>
            <a:ext cx="2651400" cy="84096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7" name="pic Logo Text" descr=""/>
          <p:cNvPicPr/>
          <p:nvPr/>
        </p:nvPicPr>
        <p:blipFill>
          <a:blip r:embed="rId2"/>
          <a:stretch/>
        </p:blipFill>
        <p:spPr>
          <a:xfrm>
            <a:off x="7412040" y="6543720"/>
            <a:ext cx="1607760" cy="136080"/>
          </a:xfrm>
          <a:prstGeom prst="rect">
            <a:avLst/>
          </a:prstGeom>
          <a:ln>
            <a:noFill/>
          </a:ln>
        </p:spPr>
      </p:pic>
      <p:sp>
        <p:nvSpPr>
          <p:cNvPr id="3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35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60"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0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0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0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4" name="pic Logo Text" descr=""/>
          <p:cNvPicPr/>
          <p:nvPr/>
        </p:nvPicPr>
        <p:blipFill>
          <a:blip r:embed="rId2"/>
          <a:stretch/>
        </p:blipFill>
        <p:spPr>
          <a:xfrm>
            <a:off x="7412040" y="6543720"/>
            <a:ext cx="1607760" cy="136080"/>
          </a:xfrm>
          <a:prstGeom prst="rect">
            <a:avLst/>
          </a:prstGeom>
          <a:ln>
            <a:noFill/>
          </a:ln>
        </p:spPr>
      </p:pic>
      <p:sp>
        <p:nvSpPr>
          <p:cNvPr id="40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40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7"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wmf"/><Relationship Id="rId5" Type="http://schemas.openxmlformats.org/officeDocument/2006/relationships/image" Target="../media/image51.wmf"/><Relationship Id="rId6" Type="http://schemas.openxmlformats.org/officeDocument/2006/relationships/slideLayout" Target="../slideLayouts/slideLayout97.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0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2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4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2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4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4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57.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0.wmf"/><Relationship Id="rId2" Type="http://schemas.openxmlformats.org/officeDocument/2006/relationships/image" Target="../media/image61.wmf"/><Relationship Id="rId3" Type="http://schemas.openxmlformats.org/officeDocument/2006/relationships/slideLayout" Target="../slideLayouts/slideLayout61.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wmf"/><Relationship Id="rId3" Type="http://schemas.openxmlformats.org/officeDocument/2006/relationships/slideLayout" Target="../slideLayouts/slideLayout49.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6.wmf"/><Relationship Id="rId6" Type="http://schemas.openxmlformats.org/officeDocument/2006/relationships/slideLayout" Target="../slideLayouts/slideLayout49.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slideLayout" Target="../slideLayouts/slideLayout61.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wmf"/><Relationship Id="rId7" Type="http://schemas.openxmlformats.org/officeDocument/2006/relationships/image" Target="../media/image37.wmf"/><Relationship Id="rId8" Type="http://schemas.openxmlformats.org/officeDocument/2006/relationships/image" Target="../media/image38.wmf"/><Relationship Id="rId9" Type="http://schemas.openxmlformats.org/officeDocument/2006/relationships/image" Target="../media/image39.wmf"/><Relationship Id="rId10" Type="http://schemas.openxmlformats.org/officeDocument/2006/relationships/image" Target="../media/image40.wmf"/><Relationship Id="rId11" Type="http://schemas.openxmlformats.org/officeDocument/2006/relationships/slideLayout" Target="../slideLayouts/slideLayout73.xml"/><Relationship Id="rId1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1.png"/><Relationship Id="rId2" Type="http://schemas.microsoft.com/office/2007/relationships/hdphoto" Target="media/hdphoto1.wdp"/><Relationship Id="rId3" Type="http://schemas.openxmlformats.org/officeDocument/2006/relationships/image" Target="../media/image42.png"/><Relationship Id="rId4" Type="http://schemas.microsoft.com/office/2007/relationships/hdphoto" Target="media/hdphoto2.wdp"/><Relationship Id="rId5" Type="http://schemas.openxmlformats.org/officeDocument/2006/relationships/image" Target="../media/image43.png"/><Relationship Id="rId6" Type="http://schemas.microsoft.com/office/2007/relationships/hdphoto" Target="media/hdphoto3.wdp"/><Relationship Id="rId7" Type="http://schemas.openxmlformats.org/officeDocument/2006/relationships/image" Target="../media/image44.png"/><Relationship Id="rId8" Type="http://schemas.microsoft.com/office/2007/relationships/hdphoto" Target="media/hdphoto4.wdp"/><Relationship Id="rId9" Type="http://schemas.openxmlformats.org/officeDocument/2006/relationships/image" Target="../media/image45.png"/><Relationship Id="rId10" Type="http://schemas.openxmlformats.org/officeDocument/2006/relationships/slideLayout" Target="../slideLayouts/slideLayout49.xml"/><Relationship Id="rId1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November 28, 2014</a:t>
            </a:r>
            <a:endParaRPr b="0" lang="en-US" sz="1600" spc="-1" strike="noStrike">
              <a:solidFill>
                <a:srgbClr val="000000"/>
              </a:solidFill>
              <a:latin typeface="Arial"/>
            </a:endParaRPr>
          </a:p>
        </p:txBody>
      </p:sp>
      <p:sp>
        <p:nvSpPr>
          <p:cNvPr id="834"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Editable Detail Views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9" name="Picture 4" descr=""/>
          <p:cNvPicPr/>
          <p:nvPr/>
        </p:nvPicPr>
        <p:blipFill>
          <a:blip r:embed="rId1"/>
          <a:stretch/>
        </p:blipFill>
        <p:spPr>
          <a:xfrm>
            <a:off x="4010760" y="914400"/>
            <a:ext cx="4009680" cy="5527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1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Editable hierarchy</a:t>
            </a:r>
            <a:endParaRPr b="0" lang="en-US" sz="3200" spc="-1" strike="noStrike">
              <a:solidFill>
                <a:srgbClr val="ffffff"/>
              </a:solidFill>
              <a:latin typeface="Arial"/>
            </a:endParaRPr>
          </a:p>
        </p:txBody>
      </p:sp>
      <p:sp>
        <p:nvSpPr>
          <p:cNvPr id="911"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By default, all containers are: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Editable  and visible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For widgets to be editable, parent container must also be editable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 hierarchy starts with Location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Editable property is undefined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12" name="CustomShape 3"/>
          <p:cNvSpPr/>
          <p:nvPr/>
        </p:nvSpPr>
        <p:spPr>
          <a:xfrm>
            <a:off x="4034160" y="941400"/>
            <a:ext cx="3957840" cy="5431680"/>
          </a:xfrm>
          <a:prstGeom prst="roundRect">
            <a:avLst>
              <a:gd name="adj" fmla="val 1376"/>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913" name="CustomShape 4"/>
          <p:cNvSpPr/>
          <p:nvPr/>
        </p:nvSpPr>
        <p:spPr>
          <a:xfrm>
            <a:off x="6858000" y="1066680"/>
            <a:ext cx="1941120" cy="380520"/>
          </a:xfrm>
          <a:prstGeom prst="roundRect">
            <a:avLst>
              <a:gd name="adj" fmla="val 16667"/>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Screen</a:t>
            </a:r>
            <a:endParaRPr b="0" lang="en-US" sz="1800" spc="-1" strike="noStrike">
              <a:latin typeface="Arial"/>
            </a:endParaRPr>
          </a:p>
        </p:txBody>
      </p:sp>
      <p:sp>
        <p:nvSpPr>
          <p:cNvPr id="914" name="CustomShape 5"/>
          <p:cNvSpPr/>
          <p:nvPr/>
        </p:nvSpPr>
        <p:spPr>
          <a:xfrm>
            <a:off x="4137120" y="2177280"/>
            <a:ext cx="3759840" cy="4084560"/>
          </a:xfrm>
          <a:prstGeom prst="roundRect">
            <a:avLst>
              <a:gd name="adj" fmla="val 2870"/>
            </a:avLst>
          </a:prstGeom>
          <a:noFill/>
          <a:ln w="28440">
            <a:solidFill>
              <a:schemeClr val="accent2"/>
            </a:solidFill>
            <a:round/>
          </a:ln>
          <a:effectLst>
            <a:outerShdw algn="tl" blurRad="50800" dir="2700000" dist="38100" rotWithShape="0">
              <a:srgbClr val="000000">
                <a:alpha val="40000"/>
              </a:srgbClr>
            </a:outerShdw>
          </a:effectLst>
        </p:spPr>
        <p:style>
          <a:lnRef idx="0"/>
          <a:fillRef idx="0"/>
          <a:effectRef idx="0"/>
          <a:fontRef idx="minor"/>
        </p:style>
      </p:sp>
      <p:sp>
        <p:nvSpPr>
          <p:cNvPr id="915" name="CustomShape 6"/>
          <p:cNvSpPr/>
          <p:nvPr/>
        </p:nvSpPr>
        <p:spPr>
          <a:xfrm>
            <a:off x="4088160" y="1820880"/>
            <a:ext cx="3844080" cy="4552560"/>
          </a:xfrm>
          <a:prstGeom prst="roundRect">
            <a:avLst>
              <a:gd name="adj" fmla="val 2870"/>
            </a:avLst>
          </a:prstGeom>
          <a:noFill/>
          <a:ln w="28440">
            <a:solidFill>
              <a:schemeClr val="accent5"/>
            </a:solidFill>
            <a:round/>
          </a:ln>
          <a:effectLst>
            <a:outerShdw algn="tl" blurRad="50800" dir="2700000" dist="38100" rotWithShape="0">
              <a:srgbClr val="000000">
                <a:alpha val="40000"/>
              </a:srgbClr>
            </a:outerShdw>
          </a:effectLst>
        </p:spPr>
        <p:style>
          <a:lnRef idx="0"/>
          <a:fillRef idx="0"/>
          <a:effectRef idx="0"/>
          <a:fontRef idx="minor"/>
        </p:style>
      </p:sp>
      <p:sp>
        <p:nvSpPr>
          <p:cNvPr id="916" name="CustomShape 7"/>
          <p:cNvSpPr/>
          <p:nvPr/>
        </p:nvSpPr>
        <p:spPr>
          <a:xfrm>
            <a:off x="6934320" y="1630440"/>
            <a:ext cx="1941120" cy="380520"/>
          </a:xfrm>
          <a:prstGeom prst="roundRect">
            <a:avLst>
              <a:gd name="adj" fmla="val 16667"/>
            </a:avLst>
          </a:prstGeom>
          <a:solidFill>
            <a:schemeClr val="tx1"/>
          </a:solidFill>
          <a:ln w="28440">
            <a:solidFill>
              <a:schemeClr val="accent5"/>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Card View Panel</a:t>
            </a:r>
            <a:endParaRPr b="0" lang="en-US" sz="1800" spc="-1" strike="noStrike">
              <a:latin typeface="Arial"/>
            </a:endParaRPr>
          </a:p>
        </p:txBody>
      </p:sp>
      <p:sp>
        <p:nvSpPr>
          <p:cNvPr id="917" name="CustomShape 8"/>
          <p:cNvSpPr/>
          <p:nvPr/>
        </p:nvSpPr>
        <p:spPr>
          <a:xfrm>
            <a:off x="7021800" y="3276720"/>
            <a:ext cx="1941120" cy="380520"/>
          </a:xfrm>
          <a:prstGeom prst="roundRect">
            <a:avLst>
              <a:gd name="adj" fmla="val 16667"/>
            </a:avLst>
          </a:prstGeom>
          <a:solidFill>
            <a:schemeClr val="tx1"/>
          </a:solidFill>
          <a:ln w="28440">
            <a:solidFill>
              <a:schemeClr val="accent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Detail View Panel</a:t>
            </a:r>
            <a:endParaRPr b="0" lang="en-US"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Editable properties of containers</a:t>
            </a:r>
            <a:endParaRPr b="0" lang="en-US" sz="3200" spc="-1" strike="noStrike">
              <a:solidFill>
                <a:srgbClr val="ffffff"/>
              </a:solidFill>
              <a:latin typeface="Arial"/>
            </a:endParaRPr>
          </a:p>
        </p:txBody>
      </p:sp>
      <p:sp>
        <p:nvSpPr>
          <p:cNvPr id="919" name="TextShape 2"/>
          <p:cNvSpPr txBox="1"/>
          <p:nvPr/>
        </p:nvSpPr>
        <p:spPr>
          <a:xfrm>
            <a:off x="5867280" y="2666880"/>
            <a:ext cx="2956320" cy="37224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Some containers can explicitly define</a:t>
            </a:r>
            <a:br/>
            <a:r>
              <a:rPr b="0" lang="en-US" sz="2400" spc="-1" strike="noStrike">
                <a:solidFill>
                  <a:srgbClr val="000000"/>
                </a:solidFill>
                <a:latin typeface="Arial"/>
              </a:rPr>
              <a:t>editability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Not all containers can define editability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 = true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Screen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a:t>
            </a:r>
            <a:endParaRPr b="0" lang="en-US" sz="2000" spc="-1" strike="noStrike">
              <a:solidFill>
                <a:srgbClr val="000000"/>
              </a:solidFill>
              <a:latin typeface="Arial"/>
            </a:endParaRPr>
          </a:p>
        </p:txBody>
      </p:sp>
      <p:sp>
        <p:nvSpPr>
          <p:cNvPr id="920" name="CustomShape 3"/>
          <p:cNvSpPr/>
          <p:nvPr/>
        </p:nvSpPr>
        <p:spPr>
          <a:xfrm>
            <a:off x="4568760" y="1481400"/>
            <a:ext cx="2129760" cy="499680"/>
          </a:xfrm>
          <a:custGeom>
            <a:avLst/>
            <a:gdLst/>
            <a:ahLst/>
            <a:rect l="l" t="t" r="r" b="b"/>
            <a:pathLst>
              <a:path w="2130278" h="499866">
                <a:moveTo>
                  <a:pt x="0" y="0"/>
                </a:moveTo>
                <a:lnTo>
                  <a:pt x="0" y="296715"/>
                </a:lnTo>
                <a:lnTo>
                  <a:pt x="2130278" y="296715"/>
                </a:lnTo>
                <a:lnTo>
                  <a:pt x="2130278" y="49986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921" name="CustomShape 4"/>
          <p:cNvSpPr/>
          <p:nvPr/>
        </p:nvSpPr>
        <p:spPr>
          <a:xfrm>
            <a:off x="3146400" y="2969640"/>
            <a:ext cx="307080" cy="3203640"/>
          </a:xfrm>
          <a:custGeom>
            <a:avLst/>
            <a:gdLst/>
            <a:ahLst/>
            <a:rect l="l" t="t" r="r" b="b"/>
            <a:pathLst>
              <a:path w="307326" h="3203826">
                <a:moveTo>
                  <a:pt x="0" y="0"/>
                </a:moveTo>
                <a:lnTo>
                  <a:pt x="0" y="3203826"/>
                </a:lnTo>
                <a:lnTo>
                  <a:pt x="307326" y="3203826"/>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2" name="CustomShape 5"/>
          <p:cNvSpPr/>
          <p:nvPr/>
        </p:nvSpPr>
        <p:spPr>
          <a:xfrm>
            <a:off x="3146400" y="2969640"/>
            <a:ext cx="307440" cy="2658960"/>
          </a:xfrm>
          <a:custGeom>
            <a:avLst/>
            <a:gdLst/>
            <a:ahLst/>
            <a:rect l="l" t="t" r="r" b="b"/>
            <a:pathLst>
              <a:path w="307636" h="2659393">
                <a:moveTo>
                  <a:pt x="0" y="0"/>
                </a:moveTo>
                <a:lnTo>
                  <a:pt x="0" y="2659393"/>
                </a:lnTo>
                <a:lnTo>
                  <a:pt x="307636" y="2659393"/>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3" name="CustomShape 6"/>
          <p:cNvSpPr/>
          <p:nvPr/>
        </p:nvSpPr>
        <p:spPr>
          <a:xfrm>
            <a:off x="3146400" y="2969640"/>
            <a:ext cx="307440" cy="2141640"/>
          </a:xfrm>
          <a:custGeom>
            <a:avLst/>
            <a:gdLst/>
            <a:ahLst/>
            <a:rect l="l" t="t" r="r" b="b"/>
            <a:pathLst>
              <a:path w="307946" h="2141872">
                <a:moveTo>
                  <a:pt x="0" y="0"/>
                </a:moveTo>
                <a:lnTo>
                  <a:pt x="0" y="2141872"/>
                </a:lnTo>
                <a:lnTo>
                  <a:pt x="307946" y="2141872"/>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4" name="CustomShape 7"/>
          <p:cNvSpPr/>
          <p:nvPr/>
        </p:nvSpPr>
        <p:spPr>
          <a:xfrm>
            <a:off x="3146400" y="2969640"/>
            <a:ext cx="307800" cy="1600920"/>
          </a:xfrm>
          <a:custGeom>
            <a:avLst/>
            <a:gdLst/>
            <a:ahLst/>
            <a:rect l="l" t="t" r="r" b="b"/>
            <a:pathLst>
              <a:path w="308255" h="1601347">
                <a:moveTo>
                  <a:pt x="0" y="0"/>
                </a:moveTo>
                <a:lnTo>
                  <a:pt x="0" y="1601347"/>
                </a:lnTo>
                <a:lnTo>
                  <a:pt x="308255" y="160134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5" name="CustomShape 8"/>
          <p:cNvSpPr/>
          <p:nvPr/>
        </p:nvSpPr>
        <p:spPr>
          <a:xfrm>
            <a:off x="3146400" y="2969640"/>
            <a:ext cx="308160" cy="1069920"/>
          </a:xfrm>
          <a:custGeom>
            <a:avLst/>
            <a:gdLst/>
            <a:ahLst/>
            <a:rect l="l" t="t" r="r" b="b"/>
            <a:pathLst>
              <a:path w="308565" h="1070225">
                <a:moveTo>
                  <a:pt x="0" y="0"/>
                </a:moveTo>
                <a:lnTo>
                  <a:pt x="0" y="1070225"/>
                </a:lnTo>
                <a:lnTo>
                  <a:pt x="308565" y="1070225"/>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6" name="CustomShape 9"/>
          <p:cNvSpPr/>
          <p:nvPr/>
        </p:nvSpPr>
        <p:spPr>
          <a:xfrm>
            <a:off x="3146400" y="2969640"/>
            <a:ext cx="308160" cy="536400"/>
          </a:xfrm>
          <a:custGeom>
            <a:avLst/>
            <a:gdLst/>
            <a:ahLst/>
            <a:rect l="l" t="t" r="r" b="b"/>
            <a:pathLst>
              <a:path w="308565" h="536829">
                <a:moveTo>
                  <a:pt x="0" y="0"/>
                </a:moveTo>
                <a:lnTo>
                  <a:pt x="0" y="536829"/>
                </a:lnTo>
                <a:lnTo>
                  <a:pt x="308565" y="536829"/>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7" name="CustomShape 10"/>
          <p:cNvSpPr/>
          <p:nvPr/>
        </p:nvSpPr>
        <p:spPr>
          <a:xfrm>
            <a:off x="2445120" y="2283840"/>
            <a:ext cx="1523880" cy="383040"/>
          </a:xfrm>
          <a:custGeom>
            <a:avLst/>
            <a:gdLst/>
            <a:ahLst/>
            <a:rect l="l" t="t" r="r" b="b"/>
            <a:pathLst>
              <a:path w="1524237" h="383277">
                <a:moveTo>
                  <a:pt x="0" y="0"/>
                </a:moveTo>
                <a:lnTo>
                  <a:pt x="0" y="180126"/>
                </a:lnTo>
                <a:lnTo>
                  <a:pt x="1524237" y="180126"/>
                </a:lnTo>
                <a:lnTo>
                  <a:pt x="1524237"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8" name="CustomShape 11"/>
          <p:cNvSpPr/>
          <p:nvPr/>
        </p:nvSpPr>
        <p:spPr>
          <a:xfrm>
            <a:off x="1317600" y="2283840"/>
            <a:ext cx="1127160" cy="383040"/>
          </a:xfrm>
          <a:custGeom>
            <a:avLst/>
            <a:gdLst/>
            <a:ahLst/>
            <a:rect l="l" t="t" r="r" b="b"/>
            <a:pathLst>
              <a:path w="1127533" h="383277">
                <a:moveTo>
                  <a:pt x="1127533" y="0"/>
                </a:moveTo>
                <a:lnTo>
                  <a:pt x="1127533" y="180126"/>
                </a:lnTo>
                <a:lnTo>
                  <a:pt x="0" y="180126"/>
                </a:lnTo>
                <a:lnTo>
                  <a:pt x="0"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929" name="CustomShape 12"/>
          <p:cNvSpPr/>
          <p:nvPr/>
        </p:nvSpPr>
        <p:spPr>
          <a:xfrm>
            <a:off x="2445120" y="1481400"/>
            <a:ext cx="2123280" cy="499320"/>
          </a:xfrm>
          <a:custGeom>
            <a:avLst/>
            <a:gdLst/>
            <a:ahLst/>
            <a:rect l="l" t="t" r="r" b="b"/>
            <a:pathLst>
              <a:path w="2123603" h="499856">
                <a:moveTo>
                  <a:pt x="2123603" y="0"/>
                </a:moveTo>
                <a:lnTo>
                  <a:pt x="2123603" y="296705"/>
                </a:lnTo>
                <a:lnTo>
                  <a:pt x="0" y="296705"/>
                </a:lnTo>
                <a:lnTo>
                  <a:pt x="0" y="49985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930" name="CustomShape 13"/>
          <p:cNvSpPr/>
          <p:nvPr/>
        </p:nvSpPr>
        <p:spPr>
          <a:xfrm>
            <a:off x="3965760" y="908280"/>
            <a:ext cx="1205640" cy="572760"/>
          </a:xfrm>
          <a:custGeom>
            <a:avLst/>
            <a:gdLst/>
            <a:ahLst/>
            <a:rect l="l" t="t" r="r" b="b"/>
            <a:pathLst>
              <a:path w="1205881" h="573145">
                <a:moveTo>
                  <a:pt x="0" y="0"/>
                </a:moveTo>
                <a:lnTo>
                  <a:pt x="1205881" y="0"/>
                </a:lnTo>
                <a:lnTo>
                  <a:pt x="1205881" y="573145"/>
                </a:lnTo>
                <a:lnTo>
                  <a:pt x="0" y="573145"/>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PCF Element</a:t>
            </a:r>
            <a:endParaRPr b="0" lang="en-US" sz="1800" spc="-1" strike="noStrike">
              <a:latin typeface="Arial"/>
            </a:endParaRPr>
          </a:p>
        </p:txBody>
      </p:sp>
      <p:sp>
        <p:nvSpPr>
          <p:cNvPr id="931" name="CustomShape 14"/>
          <p:cNvSpPr/>
          <p:nvPr/>
        </p:nvSpPr>
        <p:spPr>
          <a:xfrm>
            <a:off x="184212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Widget</a:t>
            </a:r>
            <a:endParaRPr b="0" lang="en-US" sz="1800" spc="-1" strike="noStrike">
              <a:latin typeface="Arial"/>
            </a:endParaRPr>
          </a:p>
        </p:txBody>
      </p:sp>
      <p:sp>
        <p:nvSpPr>
          <p:cNvPr id="932" name="CustomShape 15"/>
          <p:cNvSpPr/>
          <p:nvPr/>
        </p:nvSpPr>
        <p:spPr>
          <a:xfrm>
            <a:off x="477000" y="2666880"/>
            <a:ext cx="1680840" cy="302040"/>
          </a:xfrm>
          <a:custGeom>
            <a:avLst/>
            <a:gdLst/>
            <a:ahLst/>
            <a:rect l="l" t="t" r="r" b="b"/>
            <a:pathLst>
              <a:path w="1681098" h="302519">
                <a:moveTo>
                  <a:pt x="0" y="0"/>
                </a:moveTo>
                <a:lnTo>
                  <a:pt x="1681098" y="0"/>
                </a:lnTo>
                <a:lnTo>
                  <a:pt x="1681098"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Atomic Widget</a:t>
            </a:r>
            <a:endParaRPr b="0" lang="en-US" sz="1800" spc="-1" strike="noStrike">
              <a:latin typeface="Arial"/>
            </a:endParaRPr>
          </a:p>
        </p:txBody>
      </p:sp>
      <p:sp>
        <p:nvSpPr>
          <p:cNvPr id="933" name="CustomShape 16"/>
          <p:cNvSpPr/>
          <p:nvPr/>
        </p:nvSpPr>
        <p:spPr>
          <a:xfrm>
            <a:off x="2940840" y="26668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Container Widget</a:t>
            </a:r>
            <a:endParaRPr b="0" lang="en-US" sz="1800" spc="-1" strike="noStrike">
              <a:latin typeface="Arial"/>
            </a:endParaRPr>
          </a:p>
        </p:txBody>
      </p:sp>
      <p:sp>
        <p:nvSpPr>
          <p:cNvPr id="934" name="CustomShape 17"/>
          <p:cNvSpPr/>
          <p:nvPr/>
        </p:nvSpPr>
        <p:spPr>
          <a:xfrm>
            <a:off x="3454920" y="335520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Screen</a:t>
            </a:r>
            <a:endParaRPr b="0" lang="en-US" sz="1800" spc="-1" strike="noStrike">
              <a:latin typeface="Arial"/>
            </a:endParaRPr>
          </a:p>
        </p:txBody>
      </p:sp>
      <p:sp>
        <p:nvSpPr>
          <p:cNvPr id="935" name="CustomShape 18"/>
          <p:cNvSpPr/>
          <p:nvPr/>
        </p:nvSpPr>
        <p:spPr>
          <a:xfrm>
            <a:off x="3454920" y="38883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Input Set</a:t>
            </a:r>
            <a:endParaRPr b="0" lang="en-US" sz="1800" spc="-1" strike="noStrike">
              <a:latin typeface="Arial"/>
            </a:endParaRPr>
          </a:p>
        </p:txBody>
      </p:sp>
      <p:sp>
        <p:nvSpPr>
          <p:cNvPr id="936" name="CustomShape 19"/>
          <p:cNvSpPr/>
          <p:nvPr/>
        </p:nvSpPr>
        <p:spPr>
          <a:xfrm>
            <a:off x="3454560" y="441972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Card View Panel</a:t>
            </a:r>
            <a:endParaRPr b="0" lang="en-US" sz="1800" spc="-1" strike="noStrike">
              <a:latin typeface="Arial"/>
            </a:endParaRPr>
          </a:p>
        </p:txBody>
      </p:sp>
      <p:sp>
        <p:nvSpPr>
          <p:cNvPr id="937" name="CustomShape 20"/>
          <p:cNvSpPr/>
          <p:nvPr/>
        </p:nvSpPr>
        <p:spPr>
          <a:xfrm>
            <a:off x="3454560" y="4960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Detail View Panel</a:t>
            </a:r>
            <a:endParaRPr b="0" lang="en-US" sz="1800" spc="-1" strike="noStrike">
              <a:latin typeface="Arial"/>
            </a:endParaRPr>
          </a:p>
        </p:txBody>
      </p:sp>
      <p:sp>
        <p:nvSpPr>
          <p:cNvPr id="938" name="CustomShape 21"/>
          <p:cNvSpPr/>
          <p:nvPr/>
        </p:nvSpPr>
        <p:spPr>
          <a:xfrm>
            <a:off x="3454200" y="54777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List Detail Panel</a:t>
            </a:r>
            <a:endParaRPr b="0" lang="en-US" sz="1800" spc="-1" strike="noStrike">
              <a:latin typeface="Arial"/>
            </a:endParaRPr>
          </a:p>
        </p:txBody>
      </p:sp>
      <p:sp>
        <p:nvSpPr>
          <p:cNvPr id="939" name="CustomShape 22"/>
          <p:cNvSpPr/>
          <p:nvPr/>
        </p:nvSpPr>
        <p:spPr>
          <a:xfrm>
            <a:off x="3453840" y="6022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100000"/>
              </a:lnSpc>
            </a:pPr>
            <a:r>
              <a:rPr b="1" lang="en-US" sz="1800" spc="-1" strike="noStrike">
                <a:solidFill>
                  <a:srgbClr val="000000"/>
                </a:solidFill>
                <a:latin typeface="Arial"/>
              </a:rPr>
              <a:t>List View Panel</a:t>
            </a:r>
            <a:endParaRPr b="0" lang="en-US" sz="1800" spc="-1" strike="noStrike">
              <a:latin typeface="Arial"/>
            </a:endParaRPr>
          </a:p>
        </p:txBody>
      </p:sp>
      <p:sp>
        <p:nvSpPr>
          <p:cNvPr id="940" name="CustomShape 23"/>
          <p:cNvSpPr/>
          <p:nvPr/>
        </p:nvSpPr>
        <p:spPr>
          <a:xfrm>
            <a:off x="609588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Location</a:t>
            </a:r>
            <a:endParaRPr b="0" lang="en-US" sz="1800" spc="-1" strike="noStrike">
              <a:latin typeface="Arial"/>
            </a:endParaRPr>
          </a:p>
        </p:txBody>
      </p:sp>
      <p:sp>
        <p:nvSpPr>
          <p:cNvPr id="941" name="CustomShape 24"/>
          <p:cNvSpPr/>
          <p:nvPr/>
        </p:nvSpPr>
        <p:spPr>
          <a:xfrm>
            <a:off x="533520" y="5477760"/>
            <a:ext cx="1624320" cy="69516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2" name="Picture 9" descr=""/>
          <p:cNvPicPr/>
          <p:nvPr/>
        </p:nvPicPr>
        <p:blipFill>
          <a:blip r:embed="rId1"/>
          <a:stretch/>
        </p:blipFill>
        <p:spPr>
          <a:xfrm>
            <a:off x="5289120" y="5295960"/>
            <a:ext cx="3594960" cy="8805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43" name="CustomShape 1"/>
          <p:cNvSpPr/>
          <p:nvPr/>
        </p:nvSpPr>
        <p:spPr>
          <a:xfrm>
            <a:off x="4286880" y="5769360"/>
            <a:ext cx="1018440" cy="407520"/>
          </a:xfrm>
          <a:prstGeom prst="rightArrow">
            <a:avLst>
              <a:gd name="adj1" fmla="val 50000"/>
              <a:gd name="adj2" fmla="val 50000"/>
            </a:avLst>
          </a:prstGeom>
          <a:gradFill>
            <a:gsLst>
              <a:gs pos="0">
                <a:schemeClr val="tx1">
                  <a:lumMod val="50000"/>
                </a:schemeClr>
              </a:gs>
              <a:gs pos="100000">
                <a:schemeClr val="accent6"/>
              </a:gs>
            </a:gsLst>
            <a:lin ang="0"/>
          </a:gradFill>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944" name="Picture 10" descr=""/>
          <p:cNvPicPr/>
          <p:nvPr/>
        </p:nvPicPr>
        <p:blipFill>
          <a:blip r:embed="rId2"/>
          <a:stretch/>
        </p:blipFill>
        <p:spPr>
          <a:xfrm>
            <a:off x="976680" y="5295960"/>
            <a:ext cx="3594960" cy="8805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45" name="Picture 6" descr=""/>
          <p:cNvPicPr/>
          <p:nvPr/>
        </p:nvPicPr>
        <p:blipFill>
          <a:blip r:embed="rId3"/>
          <a:stretch/>
        </p:blipFill>
        <p:spPr>
          <a:xfrm>
            <a:off x="541080" y="914400"/>
            <a:ext cx="4036680" cy="3149640"/>
          </a:xfrm>
          <a:prstGeom prst="rect">
            <a:avLst/>
          </a:prstGeom>
          <a:ln>
            <a:noFill/>
          </a:ln>
          <a:effectLst>
            <a:outerShdw algn="tl" blurRad="50800" dir="2700000" dist="38100" rotWithShape="0">
              <a:srgbClr val="000000">
                <a:alpha val="40000"/>
              </a:srgbClr>
            </a:outerShdw>
          </a:effectLst>
        </p:spPr>
      </p:pic>
      <p:sp>
        <p:nvSpPr>
          <p:cNvPr id="94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Determing edit mode</a:t>
            </a:r>
            <a:endParaRPr b="0" lang="en-US" sz="3200" spc="-1" strike="noStrike">
              <a:solidFill>
                <a:srgbClr val="ffffff"/>
              </a:solidFill>
              <a:latin typeface="Arial"/>
            </a:endParaRPr>
          </a:p>
        </p:txBody>
      </p:sp>
      <p:sp>
        <p:nvSpPr>
          <p:cNvPr id="947" name="TextShape 3"/>
          <p:cNvSpPr txBox="1"/>
          <p:nvPr/>
        </p:nvSpPr>
        <p:spPr>
          <a:xfrm>
            <a:off x="4828320" y="914400"/>
            <a:ext cx="40089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rPr>
              <a:t>CurrentLocation.</a:t>
            </a:r>
            <a:br/>
            <a:r>
              <a:rPr b="1" lang="en-US" sz="2400" spc="-1" strike="noStrike">
                <a:solidFill>
                  <a:srgbClr val="000000"/>
                </a:solidFill>
                <a:latin typeface="Courier New"/>
              </a:rPr>
              <a:t>InEditMode</a:t>
            </a:r>
            <a:r>
              <a:rPr b="1" lang="en-US" sz="2400" spc="-1" strike="noStrike">
                <a:solidFill>
                  <a:srgbClr val="000000"/>
                </a:solidFill>
                <a:latin typeface="Arial"/>
              </a:rPr>
              <a:t>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Returns true if current location is in edit mode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Returns false if current location is in read-only mode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Toolbar button 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Clicking Edit puts the location into edit mode and button is available for the user to click</a:t>
            </a:r>
            <a:endParaRPr b="0" lang="en-US" sz="2000" spc="-1" strike="noStrike">
              <a:solidFill>
                <a:srgbClr val="000000"/>
              </a:solidFill>
              <a:latin typeface="Arial"/>
            </a:endParaRPr>
          </a:p>
        </p:txBody>
      </p:sp>
      <p:sp>
        <p:nvSpPr>
          <p:cNvPr id="948" name="CustomShape 4"/>
          <p:cNvSpPr/>
          <p:nvPr/>
        </p:nvSpPr>
        <p:spPr>
          <a:xfrm>
            <a:off x="1981080" y="3782880"/>
            <a:ext cx="2561040" cy="26100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949" name="CustomShape 5"/>
          <p:cNvSpPr/>
          <p:nvPr/>
        </p:nvSpPr>
        <p:spPr>
          <a:xfrm>
            <a:off x="2819520" y="5220000"/>
            <a:ext cx="1676160" cy="304560"/>
          </a:xfrm>
          <a:prstGeom prst="roundRect">
            <a:avLst>
              <a:gd name="adj" fmla="val 16667"/>
            </a:avLst>
          </a:prstGeom>
          <a:ln w="28440">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0" lang="en-US" sz="1600" spc="-1" strike="noStrike">
                <a:solidFill>
                  <a:srgbClr val="000000"/>
                </a:solidFill>
                <a:latin typeface="Arial"/>
              </a:rPr>
              <a:t>Available=false</a:t>
            </a:r>
            <a:endParaRPr b="0" lang="en-US" sz="1600" spc="-1" strike="noStrike">
              <a:latin typeface="Arial"/>
            </a:endParaRPr>
          </a:p>
        </p:txBody>
      </p:sp>
      <p:sp>
        <p:nvSpPr>
          <p:cNvPr id="950" name="CustomShape 6"/>
          <p:cNvSpPr/>
          <p:nvPr/>
        </p:nvSpPr>
        <p:spPr>
          <a:xfrm>
            <a:off x="7315200" y="5220000"/>
            <a:ext cx="1676160" cy="304560"/>
          </a:xfrm>
          <a:prstGeom prst="roundRect">
            <a:avLst>
              <a:gd name="adj" fmla="val 16667"/>
            </a:avLst>
          </a:prstGeom>
          <a:ln w="28440">
            <a:round/>
          </a:ln>
          <a:effectLst>
            <a:outerShdw algn="tl" blurRad="50800" dir="2700000" dist="38100" rotWithShape="0">
              <a:srgbClr val="000000">
                <a:alpha val="40000"/>
              </a:srgbClr>
            </a:outerShdw>
          </a:effectLst>
        </p:spPr>
        <p:style>
          <a:lnRef idx="2">
            <a:schemeClr val="accent5"/>
          </a:lnRef>
          <a:fillRef idx="1">
            <a:schemeClr val="lt1"/>
          </a:fillRef>
          <a:effectRef idx="0">
            <a:schemeClr val="accent5"/>
          </a:effectRef>
          <a:fontRef idx="minor"/>
        </p:style>
        <p:txBody>
          <a:bodyPr wrap="none" lIns="0" rIns="0" tIns="0" bIns="0" anchor="ctr"/>
          <a:p>
            <a:pPr algn="ctr">
              <a:lnSpc>
                <a:spcPct val="100000"/>
              </a:lnSpc>
              <a:spcBef>
                <a:spcPts val="799"/>
              </a:spcBef>
              <a:spcAft>
                <a:spcPts val="479"/>
              </a:spcAft>
            </a:pPr>
            <a:r>
              <a:rPr b="0" lang="en-US" sz="1600" spc="-1" strike="noStrike">
                <a:solidFill>
                  <a:srgbClr val="000000"/>
                </a:solidFill>
                <a:latin typeface="Arial"/>
              </a:rPr>
              <a:t>Available=true</a:t>
            </a:r>
            <a:endParaRPr b="0" lang="en-US" sz="1600" spc="-1" strike="noStrike">
              <a:latin typeface="Arial"/>
            </a:endParaRPr>
          </a:p>
        </p:txBody>
      </p:sp>
      <p:pic>
        <p:nvPicPr>
          <p:cNvPr id="951" name="Picture 7" descr=""/>
          <p:cNvPicPr/>
          <p:nvPr/>
        </p:nvPicPr>
        <p:blipFill>
          <a:blip r:embed="rId4"/>
          <a:stretch/>
        </p:blipFill>
        <p:spPr>
          <a:xfrm>
            <a:off x="4828320" y="5046840"/>
            <a:ext cx="619920" cy="594000"/>
          </a:xfrm>
          <a:prstGeom prst="rect">
            <a:avLst/>
          </a:prstGeom>
          <a:ln>
            <a:noFill/>
          </a:ln>
          <a:effectLst>
            <a:outerShdw algn="tl" blurRad="50800" dir="2700000" dist="38100" rotWithShape="0">
              <a:srgbClr val="000000">
                <a:alpha val="40000"/>
              </a:srgbClr>
            </a:outerShdw>
          </a:effectLst>
        </p:spPr>
      </p:pic>
      <p:pic>
        <p:nvPicPr>
          <p:cNvPr id="952" name="Picture 5" descr=""/>
          <p:cNvPicPr/>
          <p:nvPr/>
        </p:nvPicPr>
        <p:blipFill>
          <a:blip r:embed="rId5"/>
          <a:stretch/>
        </p:blipFill>
        <p:spPr>
          <a:xfrm>
            <a:off x="472320" y="5029200"/>
            <a:ext cx="594000" cy="628920"/>
          </a:xfrm>
          <a:prstGeom prst="rect">
            <a:avLst/>
          </a:prstGeom>
          <a:ln>
            <a:noFill/>
          </a:ln>
          <a:effectLst>
            <a:outerShdw algn="tl" blurRad="50800" dir="2700000" dist="38100" rotWithShape="0">
              <a:srgbClr val="000000">
                <a:alpha val="40000"/>
              </a:srgbClr>
            </a:outerShdw>
          </a:effectLst>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Discover editability</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Configure the editability of a detail view panel</a:t>
            </a:r>
            <a:endParaRPr b="0" lang="en-US" sz="2800" spc="-1" strike="noStrike">
              <a:solidFill>
                <a:srgbClr val="000000"/>
              </a:solid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4" name="Picture 2" descr=""/>
          <p:cNvPicPr/>
          <p:nvPr/>
        </p:nvPicPr>
        <p:blipFill>
          <a:blip r:embed="rId1"/>
          <a:stretch/>
        </p:blipFill>
        <p:spPr>
          <a:xfrm>
            <a:off x="5181480" y="2362320"/>
            <a:ext cx="3524040" cy="2895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5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Toolbars</a:t>
            </a:r>
            <a:endParaRPr b="0" lang="en-US" sz="3200" spc="-1" strike="noStrike">
              <a:solidFill>
                <a:srgbClr val="ffffff"/>
              </a:solidFill>
              <a:latin typeface="Arial"/>
            </a:endParaRPr>
          </a:p>
        </p:txBody>
      </p:sp>
      <p:sp>
        <p:nvSpPr>
          <p:cNvPr id="956" name="TextShape 2"/>
          <p:cNvSpPr txBox="1"/>
          <p:nvPr/>
        </p:nvSpPr>
        <p:spPr>
          <a:xfrm>
            <a:off x="519120" y="2688120"/>
            <a:ext cx="2833200" cy="38494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Direct placement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Screen, Panel Ref, List View Input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Referenced containers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Card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Detail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57" name="TextShape 3"/>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toolbar</a:t>
            </a:r>
            <a:r>
              <a:rPr b="0" lang="en-US" sz="2400" spc="-1" strike="noStrike">
                <a:solidFill>
                  <a:srgbClr val="000000"/>
                </a:solidFill>
                <a:latin typeface="Arial"/>
                <a:ea typeface="Arial"/>
              </a:rPr>
              <a:t> is row of data action buttons and other widgets associated with a specific container widget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Usually has Edit Buttons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58" name="CustomShape 4"/>
          <p:cNvSpPr/>
          <p:nvPr/>
        </p:nvSpPr>
        <p:spPr>
          <a:xfrm>
            <a:off x="6324480" y="2203920"/>
            <a:ext cx="2689920" cy="316080"/>
          </a:xfrm>
          <a:prstGeom prst="roundRect">
            <a:avLst>
              <a:gd name="adj" fmla="val 16667"/>
            </a:avLst>
          </a:prstGeom>
          <a:solidFill>
            <a:schemeClr val="tx1"/>
          </a:solid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000000"/>
                </a:solidFill>
                <a:latin typeface="Arial"/>
              </a:rPr>
              <a:t>Toolbar with Edit Buttons</a:t>
            </a:r>
            <a:endParaRPr b="0" lang="en-US" sz="16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CustomShape 1"/>
          <p:cNvSpPr/>
          <p:nvPr/>
        </p:nvSpPr>
        <p:spPr>
          <a:xfrm>
            <a:off x="762120" y="1828800"/>
            <a:ext cx="3276360" cy="30456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960" name="CustomShape 2"/>
          <p:cNvSpPr/>
          <p:nvPr/>
        </p:nvSpPr>
        <p:spPr>
          <a:xfrm>
            <a:off x="762120" y="2219040"/>
            <a:ext cx="990360" cy="2570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961" name="CustomShape 3"/>
          <p:cNvSpPr/>
          <p:nvPr/>
        </p:nvSpPr>
        <p:spPr>
          <a:xfrm>
            <a:off x="2743200" y="2666880"/>
            <a:ext cx="642960" cy="30456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962" name="CustomShape 4"/>
          <p:cNvSpPr/>
          <p:nvPr/>
        </p:nvSpPr>
        <p:spPr>
          <a:xfrm>
            <a:off x="1193400" y="3236040"/>
            <a:ext cx="642960" cy="30456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963" name="CustomShape 5"/>
          <p:cNvSpPr/>
          <p:nvPr/>
        </p:nvSpPr>
        <p:spPr>
          <a:xfrm>
            <a:off x="3700080" y="3581280"/>
            <a:ext cx="642960" cy="304560"/>
          </a:xfrm>
          <a:prstGeom prst="roundRect">
            <a:avLst>
              <a:gd name="adj" fmla="val 16667"/>
            </a:avLst>
          </a:prstGeom>
          <a:solidFill>
            <a:schemeClr val="tx1"/>
          </a:solidFill>
          <a:ln w="19080">
            <a:solidFill>
              <a:schemeClr val="tx1"/>
            </a:solidFill>
            <a:round/>
          </a:ln>
        </p:spPr>
        <p:style>
          <a:lnRef idx="0"/>
          <a:fillRef idx="0"/>
          <a:effectRef idx="0"/>
          <a:fontRef idx="minor"/>
        </p:style>
      </p:sp>
      <p:pic>
        <p:nvPicPr>
          <p:cNvPr id="964" name="Picture 7" descr=""/>
          <p:cNvPicPr/>
          <p:nvPr/>
        </p:nvPicPr>
        <p:blipFill>
          <a:blip r:embed="rId1"/>
          <a:stretch/>
        </p:blipFill>
        <p:spPr>
          <a:xfrm>
            <a:off x="548280" y="914400"/>
            <a:ext cx="4818600" cy="3390120"/>
          </a:xfrm>
          <a:prstGeom prst="rect">
            <a:avLst/>
          </a:prstGeom>
          <a:ln w="9360">
            <a:noFill/>
          </a:ln>
          <a:effectLst>
            <a:outerShdw algn="tl" blurRad="50800" dir="2700000" dist="38100" rotWithShape="0">
              <a:srgbClr val="000000">
                <a:alpha val="40000"/>
              </a:srgbClr>
            </a:outerShdw>
          </a:effectLst>
        </p:spPr>
      </p:pic>
      <p:sp>
        <p:nvSpPr>
          <p:cNvPr id="965" name="TextShape 6"/>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Anatomy of an editable detail view panel</a:t>
            </a:r>
            <a:endParaRPr b="0" lang="en-US" sz="3200" spc="-1" strike="noStrike">
              <a:solidFill>
                <a:srgbClr val="ffffff"/>
              </a:solidFill>
              <a:latin typeface="Arial"/>
            </a:endParaRPr>
          </a:p>
        </p:txBody>
      </p:sp>
      <p:sp>
        <p:nvSpPr>
          <p:cNvPr id="966" name="TextShape 7"/>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Screen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Toolbar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Edit Buttons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Panel Ref</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Referenced detail view panel</a:t>
            </a:r>
            <a:endParaRPr b="0" lang="en-US" sz="2400" spc="-1" strike="noStrike">
              <a:solidFill>
                <a:srgbClr val="000000"/>
              </a:solidFill>
              <a:latin typeface="Arial"/>
            </a:endParaRPr>
          </a:p>
        </p:txBody>
      </p:sp>
      <p:sp>
        <p:nvSpPr>
          <p:cNvPr id="967" name="TextShape 8"/>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Screen is top level container with Toolbar and Edit Buttons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Panel Ref is a child of Screen and references a</a:t>
            </a:r>
            <a:br/>
            <a:r>
              <a:rPr b="0" lang="en-US" sz="2400" spc="-1" strike="noStrike">
                <a:solidFill>
                  <a:srgbClr val="000000"/>
                </a:solidFill>
                <a:latin typeface="Arial"/>
                <a:ea typeface="Arial"/>
              </a:rPr>
              <a:t>Detail View Panel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Possible to use inline Detail View Panel instead of Panel Ref</a:t>
            </a:r>
            <a:endParaRPr b="0" lang="en-US" sz="2000" spc="-1" strike="noStrike">
              <a:solidFill>
                <a:srgbClr val="000000"/>
              </a:solidFill>
              <a:latin typeface="Arial"/>
            </a:endParaRPr>
          </a:p>
        </p:txBody>
      </p:sp>
      <p:sp>
        <p:nvSpPr>
          <p:cNvPr id="968" name="CustomShape 9"/>
          <p:cNvSpPr/>
          <p:nvPr/>
        </p:nvSpPr>
        <p:spPr>
          <a:xfrm flipV="1" rot="10800000">
            <a:off x="6143760" y="1981080"/>
            <a:ext cx="2133360" cy="873360"/>
          </a:xfrm>
          <a:prstGeom prst="bentConnector3">
            <a:avLst>
              <a:gd name="adj1" fmla="val 57792"/>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69" name="CustomShape 10"/>
          <p:cNvSpPr/>
          <p:nvPr/>
        </p:nvSpPr>
        <p:spPr>
          <a:xfrm flipV="1" rot="10800000">
            <a:off x="6120000" y="2356560"/>
            <a:ext cx="4376520" cy="737640"/>
          </a:xfrm>
          <a:prstGeom prst="bentConnector3">
            <a:avLst>
              <a:gd name="adj1" fmla="val 21241"/>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70" name="CustomShape 11"/>
          <p:cNvSpPr/>
          <p:nvPr/>
        </p:nvSpPr>
        <p:spPr>
          <a:xfrm flipV="1" rot="10800000">
            <a:off x="6141600" y="2818800"/>
            <a:ext cx="2819160" cy="685800"/>
          </a:xfrm>
          <a:prstGeom prst="bentConnector3">
            <a:avLst>
              <a:gd name="adj1" fmla="val 25571"/>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71" name="CustomShape 12"/>
          <p:cNvSpPr/>
          <p:nvPr/>
        </p:nvSpPr>
        <p:spPr>
          <a:xfrm flipV="1" rot="10800000">
            <a:off x="6143760" y="3378240"/>
            <a:ext cx="4335120" cy="739800"/>
          </a:xfrm>
          <a:prstGeom prst="bentConnector3">
            <a:avLst>
              <a:gd name="adj1" fmla="val 10831"/>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72" name="CustomShape 13"/>
          <p:cNvSpPr/>
          <p:nvPr/>
        </p:nvSpPr>
        <p:spPr>
          <a:xfrm flipV="1" rot="10800000">
            <a:off x="6143760" y="3733200"/>
            <a:ext cx="1828440" cy="573480"/>
          </a:xfrm>
          <a:prstGeom prst="bentConnector3">
            <a:avLst>
              <a:gd name="adj1" fmla="val 13636"/>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add edit buttons</a:t>
            </a:r>
            <a:endParaRPr b="0" lang="en-US" sz="3200" spc="-1" strike="noStrike">
              <a:solidFill>
                <a:srgbClr val="ffffff"/>
              </a:solidFill>
              <a:latin typeface="Arial"/>
            </a:endParaRPr>
          </a:p>
        </p:txBody>
      </p:sp>
      <p:sp>
        <p:nvSpPr>
          <p:cNvPr id="974"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Locate top-level screen container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toolbar to screen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edit buttons to toolbar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Locate top-level screen container</a:t>
            </a:r>
            <a:endParaRPr b="0" lang="en-US" sz="3200" spc="-1" strike="noStrike">
              <a:solidFill>
                <a:srgbClr val="ffffff"/>
              </a:solidFill>
              <a:latin typeface="Arial"/>
            </a:endParaRPr>
          </a:p>
        </p:txBody>
      </p:sp>
      <p:sp>
        <p:nvSpPr>
          <p:cNvPr id="976" name="TextShape 2"/>
          <p:cNvSpPr txBox="1"/>
          <p:nvPr/>
        </p:nvSpPr>
        <p:spPr>
          <a:xfrm>
            <a:off x="519120" y="5410080"/>
            <a:ext cx="8318160" cy="9903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Screen is a top-level container and is found in a location</a:t>
            </a:r>
            <a:endParaRPr b="0" lang="en-US" sz="2400" spc="-1" strike="noStrike">
              <a:solidFill>
                <a:srgbClr val="000000"/>
              </a:solidFill>
              <a:latin typeface="Arial"/>
            </a:endParaRPr>
          </a:p>
        </p:txBody>
      </p:sp>
      <p:pic>
        <p:nvPicPr>
          <p:cNvPr id="977" name="Picture 6" descr=""/>
          <p:cNvPicPr/>
          <p:nvPr/>
        </p:nvPicPr>
        <p:blipFill>
          <a:blip r:embed="rId1"/>
          <a:stretch/>
        </p:blipFill>
        <p:spPr>
          <a:xfrm>
            <a:off x="533520" y="914400"/>
            <a:ext cx="8229240" cy="4131000"/>
          </a:xfrm>
          <a:prstGeom prst="rect">
            <a:avLst/>
          </a:prstGeom>
          <a:ln>
            <a:noFill/>
          </a:ln>
          <a:effectLst>
            <a:outerShdw algn="tl" blurRad="50800" dir="2700000" dist="38100" rotWithShape="0">
              <a:srgbClr val="000000">
                <a:alpha val="40000"/>
              </a:srgbClr>
            </a:outerShdw>
          </a:effectLst>
        </p:spPr>
      </p:pic>
      <p:sp>
        <p:nvSpPr>
          <p:cNvPr id="978" name="CustomShape 3"/>
          <p:cNvSpPr/>
          <p:nvPr/>
        </p:nvSpPr>
        <p:spPr>
          <a:xfrm>
            <a:off x="774720" y="1708560"/>
            <a:ext cx="3222360" cy="1044720"/>
          </a:xfrm>
          <a:prstGeom prst="roundRect">
            <a:avLst>
              <a:gd name="adj" fmla="val 7858"/>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79" name="CustomShape 4"/>
          <p:cNvSpPr/>
          <p:nvPr/>
        </p:nvSpPr>
        <p:spPr>
          <a:xfrm>
            <a:off x="4068720" y="1752480"/>
            <a:ext cx="1142640" cy="389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800" spc="-1" strike="noStrike">
                <a:solidFill>
                  <a:srgbClr val="c00000"/>
                </a:solidFill>
                <a:latin typeface="Arial"/>
              </a:rPr>
              <a:t>Screen</a:t>
            </a:r>
            <a:endParaRPr b="0" lang="en-US" sz="1800" spc="-1" strike="noStrike">
              <a:latin typeface="Arial"/>
            </a:endParaRPr>
          </a:p>
        </p:txBody>
      </p:sp>
      <p:sp>
        <p:nvSpPr>
          <p:cNvPr id="980" name="CustomShape 5"/>
          <p:cNvSpPr/>
          <p:nvPr/>
        </p:nvSpPr>
        <p:spPr>
          <a:xfrm rot="5400000">
            <a:off x="4275360" y="1865520"/>
            <a:ext cx="87840" cy="642240"/>
          </a:xfrm>
          <a:prstGeom prst="bentConnector2">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1" name="Picture 6" descr=""/>
          <p:cNvPicPr/>
          <p:nvPr/>
        </p:nvPicPr>
        <p:blipFill>
          <a:blip r:embed="rId1"/>
          <a:stretch/>
        </p:blipFill>
        <p:spPr>
          <a:xfrm>
            <a:off x="533520" y="914400"/>
            <a:ext cx="5866920" cy="2945160"/>
          </a:xfrm>
          <a:prstGeom prst="rect">
            <a:avLst/>
          </a:prstGeom>
          <a:ln>
            <a:noFill/>
          </a:ln>
          <a:effectLst>
            <a:outerShdw algn="tl" blurRad="50800" dir="2700000" dist="38100" rotWithShape="0">
              <a:srgbClr val="000000">
                <a:alpha val="40000"/>
              </a:srgbClr>
            </a:outerShdw>
          </a:effectLst>
        </p:spPr>
      </p:pic>
      <p:sp>
        <p:nvSpPr>
          <p:cNvPr id="98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Add toolbar to screen</a:t>
            </a:r>
            <a:endParaRPr b="0" lang="en-US" sz="3200" spc="-1" strike="noStrike">
              <a:solidFill>
                <a:srgbClr val="ffffff"/>
              </a:solidFill>
              <a:latin typeface="Arial"/>
            </a:endParaRPr>
          </a:p>
        </p:txBody>
      </p:sp>
      <p:sp>
        <p:nvSpPr>
          <p:cNvPr id="983" name="TextShape 2"/>
          <p:cNvSpPr txBox="1"/>
          <p:nvPr/>
        </p:nvSpPr>
        <p:spPr>
          <a:xfrm>
            <a:off x="6553080" y="914400"/>
            <a:ext cx="22705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Light green line - current place where new widget will go</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Dark green line - places where new widget can go</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84" name="TextShape 3"/>
          <p:cNvSpPr txBox="1"/>
          <p:nvPr/>
        </p:nvSpPr>
        <p:spPr>
          <a:xfrm>
            <a:off x="521280" y="45720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a Toolbar to the top-level Screen element</a:t>
            </a:r>
            <a:endParaRPr b="0" lang="en-US" sz="2400" spc="-1" strike="noStrike">
              <a:solidFill>
                <a:srgbClr val="000000"/>
              </a:solidFill>
              <a:latin typeface="Arial"/>
            </a:endParaRPr>
          </a:p>
        </p:txBody>
      </p:sp>
      <p:sp>
        <p:nvSpPr>
          <p:cNvPr id="985" name="CustomShape 4"/>
          <p:cNvSpPr/>
          <p:nvPr/>
        </p:nvSpPr>
        <p:spPr>
          <a:xfrm rot="3074400">
            <a:off x="1952280" y="2279880"/>
            <a:ext cx="3486600" cy="1597680"/>
          </a:xfrm>
          <a:prstGeom prst="arc">
            <a:avLst>
              <a:gd name="adj1" fmla="val 11230161"/>
              <a:gd name="adj2" fmla="val 1440145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86" name="CustomShape 5"/>
          <p:cNvSpPr/>
          <p:nvPr/>
        </p:nvSpPr>
        <p:spPr>
          <a:xfrm>
            <a:off x="4015440" y="2076840"/>
            <a:ext cx="2243160" cy="3333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Add edit buttons to toolbar</a:t>
            </a:r>
            <a:endParaRPr b="0" lang="en-US" sz="3200" spc="-1" strike="noStrike">
              <a:solidFill>
                <a:srgbClr val="ffffff"/>
              </a:solidFill>
              <a:latin typeface="Arial"/>
            </a:endParaRPr>
          </a:p>
        </p:txBody>
      </p:sp>
      <p:sp>
        <p:nvSpPr>
          <p:cNvPr id="988"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the Edit Buttons to the toolbar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89" name="pic EditButtons" descr=""/>
          <p:cNvPicPr/>
          <p:nvPr/>
        </p:nvPicPr>
        <p:blipFill>
          <a:blip r:embed="rId1"/>
          <a:stretch/>
        </p:blipFill>
        <p:spPr>
          <a:xfrm>
            <a:off x="533520" y="914400"/>
            <a:ext cx="5866920" cy="2945160"/>
          </a:xfrm>
          <a:prstGeom prst="rect">
            <a:avLst/>
          </a:prstGeom>
          <a:ln>
            <a:noFill/>
          </a:ln>
          <a:effectLst>
            <a:outerShdw algn="tl" blurRad="50800" dir="2700000" dist="38100" rotWithShape="0">
              <a:srgbClr val="000000">
                <a:alpha val="40000"/>
              </a:srgbClr>
            </a:outerShdw>
          </a:effectLst>
        </p:spPr>
      </p:pic>
      <p:sp>
        <p:nvSpPr>
          <p:cNvPr id="990" name="CustomShape 3"/>
          <p:cNvSpPr/>
          <p:nvPr/>
        </p:nvSpPr>
        <p:spPr>
          <a:xfrm rot="712200">
            <a:off x="207000" y="2271240"/>
            <a:ext cx="5346000" cy="1384200"/>
          </a:xfrm>
          <a:prstGeom prst="arc">
            <a:avLst>
              <a:gd name="adj1" fmla="val 11411430"/>
              <a:gd name="adj2" fmla="val 19820231"/>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91" name="CustomShape 4"/>
          <p:cNvSpPr/>
          <p:nvPr/>
        </p:nvSpPr>
        <p:spPr>
          <a:xfrm>
            <a:off x="4070520" y="2295720"/>
            <a:ext cx="2198880" cy="3434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how to make a detail view panel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toolbar with edit buttons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Toolbar with edit buttons</a:t>
            </a:r>
            <a:endParaRPr b="0" lang="en-US" sz="3200" spc="-1" strike="noStrike">
              <a:solidFill>
                <a:srgbClr val="ffffff"/>
              </a:solidFill>
              <a:latin typeface="Arial"/>
            </a:endParaRPr>
          </a:p>
        </p:txBody>
      </p:sp>
      <p:sp>
        <p:nvSpPr>
          <p:cNvPr id="993" name="TextShape 2"/>
          <p:cNvSpPr txBox="1"/>
          <p:nvPr/>
        </p:nvSpPr>
        <p:spPr>
          <a:xfrm>
            <a:off x="519120" y="5257800"/>
            <a:ext cx="8318160" cy="1142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EditButtons widget includes Edit|Update|Cancel buttons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Edit shows in read-only mode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Update and Cancel show in edit mode</a:t>
            </a:r>
            <a:endParaRPr b="0" lang="en-US" sz="2000" spc="-1" strike="noStrike">
              <a:solidFill>
                <a:srgbClr val="000000"/>
              </a:solidFill>
              <a:latin typeface="Arial"/>
            </a:endParaRPr>
          </a:p>
        </p:txBody>
      </p:sp>
      <p:sp>
        <p:nvSpPr>
          <p:cNvPr id="994" name="CustomShape 3"/>
          <p:cNvSpPr/>
          <p:nvPr/>
        </p:nvSpPr>
        <p:spPr>
          <a:xfrm rot="712200">
            <a:off x="207000" y="2271240"/>
            <a:ext cx="5346000" cy="1384200"/>
          </a:xfrm>
          <a:prstGeom prst="arc">
            <a:avLst>
              <a:gd name="adj1" fmla="val 11411430"/>
              <a:gd name="adj2" fmla="val 19820231"/>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995" name="Picture 2" descr=""/>
          <p:cNvPicPr/>
          <p:nvPr/>
        </p:nvPicPr>
        <p:blipFill>
          <a:blip r:embed="rId1"/>
          <a:stretch/>
        </p:blipFill>
        <p:spPr>
          <a:xfrm>
            <a:off x="533520" y="914400"/>
            <a:ext cx="8229240" cy="4131000"/>
          </a:xfrm>
          <a:prstGeom prst="rect">
            <a:avLst/>
          </a:prstGeom>
          <a:ln>
            <a:noFill/>
          </a:ln>
          <a:effectLst>
            <a:outerShdw algn="tl" blurRad="50800" dir="2700000" dist="38100" rotWithShape="0">
              <a:srgbClr val="000000">
                <a:alpha val="40000"/>
              </a:srgbClr>
            </a:outerShdw>
          </a:effectLst>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997"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98"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999"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1000"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002"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003"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PCFs</a:t>
            </a:r>
            <a:endParaRPr b="0" lang="en-US" sz="3200" spc="-1" strike="noStrike">
              <a:solidFill>
                <a:srgbClr val="ffffff"/>
              </a:solidFill>
              <a:latin typeface="Arial"/>
            </a:endParaRPr>
          </a:p>
        </p:txBody>
      </p:sp>
      <p:sp>
        <p:nvSpPr>
          <p:cNvPr id="1004"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005"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06"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1007"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1008" name="CustomShape 8"/>
          <p:cNvSpPr/>
          <p:nvPr/>
        </p:nvSpPr>
        <p:spPr>
          <a:xfrm>
            <a:off x="766440" y="525780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a:t>
            </a:r>
            <a:br/>
            <a:r>
              <a:rPr b="1" lang="en-US" sz="1600" spc="-1" strike="noStrike">
                <a:solidFill>
                  <a:srgbClr val="000000"/>
                </a:solidFill>
                <a:latin typeface="Arial"/>
              </a:rPr>
              <a:t>PCF</a:t>
            </a:r>
            <a:endParaRPr b="0" lang="en-US" sz="1600" spc="-1" strike="noStrike">
              <a:latin typeface="Arial"/>
            </a:endParaRPr>
          </a:p>
        </p:txBody>
      </p:sp>
      <p:sp>
        <p:nvSpPr>
          <p:cNvPr id="1009" name="CustomShape 9"/>
          <p:cNvSpPr/>
          <p:nvPr/>
        </p:nvSpPr>
        <p:spPr>
          <a:xfrm>
            <a:off x="5105520" y="52671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a:t>
            </a:r>
            <a:br/>
            <a:r>
              <a:rPr b="1" lang="en-US" sz="1600" spc="-1" strike="noStrike">
                <a:solidFill>
                  <a:srgbClr val="000000"/>
                </a:solidFill>
                <a:latin typeface="Arial"/>
              </a:rPr>
              <a:t>PCF</a:t>
            </a:r>
            <a:endParaRPr b="0" lang="en-US" sz="1600" spc="-1" strike="noStrike">
              <a:latin typeface="Arial"/>
            </a:endParaRPr>
          </a:p>
        </p:txBody>
      </p:sp>
      <p:pic>
        <p:nvPicPr>
          <p:cNvPr id="1010" name="Picture 2" descr=""/>
          <p:cNvPicPr/>
          <p:nvPr/>
        </p:nvPicPr>
        <p:blipFill>
          <a:blip r:embed="rId1"/>
          <a:stretch/>
        </p:blipFill>
        <p:spPr>
          <a:xfrm>
            <a:off x="773640" y="3800520"/>
            <a:ext cx="1352520" cy="1443240"/>
          </a:xfrm>
          <a:prstGeom prst="rect">
            <a:avLst/>
          </a:prstGeom>
          <a:ln>
            <a:noFill/>
          </a:ln>
          <a:effectLst>
            <a:outerShdw algn="tl" blurRad="50800" dir="2700000" dist="38100" rotWithShape="0">
              <a:srgbClr val="000000">
                <a:alpha val="40000"/>
              </a:srgbClr>
            </a:outerShdw>
          </a:effectLst>
        </p:spPr>
      </p:pic>
      <p:pic>
        <p:nvPicPr>
          <p:cNvPr id="1011" name="Picture 2" descr=""/>
          <p:cNvPicPr/>
          <p:nvPr/>
        </p:nvPicPr>
        <p:blipFill>
          <a:blip r:embed="rId2"/>
          <a:stretch/>
        </p:blipFill>
        <p:spPr>
          <a:xfrm>
            <a:off x="5112360" y="3800520"/>
            <a:ext cx="1352520" cy="1443240"/>
          </a:xfrm>
          <a:prstGeom prst="rect">
            <a:avLst/>
          </a:prstGeom>
          <a:ln>
            <a:noFill/>
          </a:ln>
          <a:effectLst>
            <a:outerShdw algn="tl" blurRad="50800" dir="2700000" dist="38100" rotWithShape="0">
              <a:srgbClr val="000000">
                <a:alpha val="40000"/>
              </a:srgbClr>
            </a:outerShdw>
          </a:effectLst>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how to make a detail view panel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toolbar with edit buttons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 screen with card view panel references a detail view panel. The detail view panel contains a text input widget. To allow the user to edit the text input value, what must be set to editable?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Studio, can you add Edit Buttons directly to </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An inline DetailViewPanel widget?  </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A detail view panel PCF file?</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Where do you typically add a toolbar with edit buttons?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Discover editability</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Configure the editability of a detail view panel</a:t>
            </a: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7" name="Picture 4" descr=""/>
          <p:cNvPicPr/>
          <p:nvPr/>
        </p:nvPicPr>
        <p:blipFill>
          <a:blip r:embed="rId1"/>
          <a:stretch/>
        </p:blipFill>
        <p:spPr>
          <a:xfrm>
            <a:off x="4010760" y="914400"/>
            <a:ext cx="4009680" cy="5527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3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Screen</a:t>
            </a:r>
            <a:endParaRPr b="0" lang="en-US" sz="3200" spc="-1" strike="noStrike">
              <a:solidFill>
                <a:srgbClr val="ffffff"/>
              </a:solidFill>
              <a:latin typeface="Arial"/>
            </a:endParaRPr>
          </a:p>
        </p:txBody>
      </p:sp>
      <p:sp>
        <p:nvSpPr>
          <p:cNvPr id="839" name="TextShape 2"/>
          <p:cNvSpPr txBox="1"/>
          <p:nvPr/>
        </p:nvSpPr>
        <p:spPr>
          <a:xfrm>
            <a:off x="519120" y="914400"/>
            <a:ext cx="28332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Screen</a:t>
            </a:r>
            <a:r>
              <a:rPr b="0" lang="en-US" sz="2400" spc="-1" strike="noStrike">
                <a:solidFill>
                  <a:srgbClr val="000000"/>
                </a:solidFill>
                <a:latin typeface="Arial"/>
                <a:ea typeface="Arial"/>
              </a:rPr>
              <a:t> is the top-level user interface container for the visible content of </a:t>
            </a:r>
            <a:br/>
            <a:r>
              <a:rPr b="0" lang="en-US" sz="2400" spc="-1" strike="noStrike">
                <a:solidFill>
                  <a:srgbClr val="000000"/>
                </a:solidFill>
                <a:latin typeface="Arial"/>
                <a:ea typeface="Arial"/>
              </a:rPr>
              <a:t>a page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When in edit mode, users can edit all editable input widgets</a:t>
            </a:r>
            <a:endParaRPr b="0" lang="en-US" sz="2400" spc="-1" strike="noStrike">
              <a:solidFill>
                <a:srgbClr val="000000"/>
              </a:solidFill>
              <a:latin typeface="Arial"/>
            </a:endParaRPr>
          </a:p>
        </p:txBody>
      </p:sp>
      <p:sp>
        <p:nvSpPr>
          <p:cNvPr id="840" name="CustomShape 3"/>
          <p:cNvSpPr/>
          <p:nvPr/>
        </p:nvSpPr>
        <p:spPr>
          <a:xfrm>
            <a:off x="4034160" y="941400"/>
            <a:ext cx="3957840" cy="5431680"/>
          </a:xfrm>
          <a:prstGeom prst="roundRect">
            <a:avLst>
              <a:gd name="adj" fmla="val 1376"/>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841" name="CustomShape 4"/>
          <p:cNvSpPr/>
          <p:nvPr/>
        </p:nvSpPr>
        <p:spPr>
          <a:xfrm>
            <a:off x="6858000" y="1066680"/>
            <a:ext cx="1941120" cy="380520"/>
          </a:xfrm>
          <a:prstGeom prst="roundRect">
            <a:avLst>
              <a:gd name="adj" fmla="val 16667"/>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Screen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4128120" y="1444320"/>
            <a:ext cx="1339200" cy="380520"/>
          </a:xfrm>
          <a:prstGeom prst="roundRect">
            <a:avLst>
              <a:gd name="adj" fmla="val 16667"/>
            </a:avLst>
          </a:prstGeom>
          <a:ln>
            <a:solidFill>
              <a:schemeClr val="tx1"/>
            </a:solidFill>
            <a:round/>
          </a:ln>
        </p:spPr>
        <p:style>
          <a:lnRef idx="2">
            <a:schemeClr val="dk1"/>
          </a:lnRef>
          <a:fillRef idx="1">
            <a:schemeClr val="lt1"/>
          </a:fillRef>
          <a:effectRef idx="0">
            <a:schemeClr val="dk1"/>
          </a:effectRef>
          <a:fontRef idx="minor"/>
        </p:style>
      </p:sp>
      <p:pic>
        <p:nvPicPr>
          <p:cNvPr id="843" name="Picture 4" descr=""/>
          <p:cNvPicPr/>
          <p:nvPr/>
        </p:nvPicPr>
        <p:blipFill>
          <a:blip r:embed="rId1"/>
          <a:stretch/>
        </p:blipFill>
        <p:spPr>
          <a:xfrm>
            <a:off x="4010760" y="914400"/>
            <a:ext cx="4009680" cy="5527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44" name="CustomShape 2"/>
          <p:cNvSpPr/>
          <p:nvPr/>
        </p:nvSpPr>
        <p:spPr>
          <a:xfrm>
            <a:off x="4034160" y="941400"/>
            <a:ext cx="3957840" cy="5431680"/>
          </a:xfrm>
          <a:prstGeom prst="roundRect">
            <a:avLst>
              <a:gd name="adj" fmla="val 1376"/>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845" name="CustomShape 3"/>
          <p:cNvSpPr/>
          <p:nvPr/>
        </p:nvSpPr>
        <p:spPr>
          <a:xfrm>
            <a:off x="6858000" y="1066680"/>
            <a:ext cx="1941120" cy="380520"/>
          </a:xfrm>
          <a:prstGeom prst="roundRect">
            <a:avLst>
              <a:gd name="adj" fmla="val 16667"/>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Screen</a:t>
            </a:r>
            <a:endParaRPr b="0" lang="en-US" sz="1800" spc="-1" strike="noStrike">
              <a:latin typeface="Arial"/>
            </a:endParaRPr>
          </a:p>
        </p:txBody>
      </p:sp>
      <p:sp>
        <p:nvSpPr>
          <p:cNvPr id="846" name="TextShape 4"/>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Screen transaction</a:t>
            </a:r>
            <a:endParaRPr b="0" lang="en-US" sz="3200" spc="-1" strike="noStrike">
              <a:solidFill>
                <a:srgbClr val="ffffff"/>
              </a:solidFill>
              <a:latin typeface="Arial"/>
            </a:endParaRPr>
          </a:p>
        </p:txBody>
      </p:sp>
      <p:sp>
        <p:nvSpPr>
          <p:cNvPr id="847" name="TextShape 5"/>
          <p:cNvSpPr txBox="1"/>
          <p:nvPr/>
        </p:nvSpPr>
        <p:spPr>
          <a:xfrm>
            <a:off x="519120" y="914400"/>
            <a:ext cx="28332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screen transaction </a:t>
            </a:r>
            <a:r>
              <a:rPr b="0" lang="en-US" sz="2400" spc="-1" strike="noStrike">
                <a:solidFill>
                  <a:srgbClr val="000000"/>
                </a:solidFill>
                <a:latin typeface="Arial"/>
                <a:ea typeface="Arial"/>
              </a:rPr>
              <a:t>has a beginning and an end in which all the data on the screen either is committed to the Guidewire application database or rolled back and not committed</a:t>
            </a:r>
            <a:endParaRPr b="0" lang="en-US" sz="2400" spc="-1" strike="noStrike">
              <a:solidFill>
                <a:srgbClr val="000000"/>
              </a:solidFill>
              <a:latin typeface="Arial"/>
            </a:endParaRPr>
          </a:p>
        </p:txBody>
      </p:sp>
      <p:sp>
        <p:nvSpPr>
          <p:cNvPr id="848" name="CustomShape 6"/>
          <p:cNvSpPr/>
          <p:nvPr/>
        </p:nvSpPr>
        <p:spPr>
          <a:xfrm>
            <a:off x="3962520" y="1192680"/>
            <a:ext cx="3215880" cy="1626480"/>
          </a:xfrm>
          <a:prstGeom prst="foldedCorner">
            <a:avLst>
              <a:gd name="adj" fmla="val 12500"/>
            </a:avLst>
          </a:prstGeom>
          <a:solidFill>
            <a:schemeClr val="tx1"/>
          </a:solidFill>
          <a:ln w="19080">
            <a:solidFill>
              <a:schemeClr val="bg1"/>
            </a:solidFill>
            <a:round/>
          </a:ln>
        </p:spPr>
        <p:style>
          <a:lnRef idx="0"/>
          <a:fillRef idx="0"/>
          <a:effectRef idx="0"/>
          <a:fontRef idx="minor"/>
        </p:style>
      </p:sp>
      <p:sp>
        <p:nvSpPr>
          <p:cNvPr id="849" name="CustomShape 7"/>
          <p:cNvSpPr/>
          <p:nvPr/>
        </p:nvSpPr>
        <p:spPr>
          <a:xfrm>
            <a:off x="4128840" y="1236960"/>
            <a:ext cx="2894040" cy="152496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800080"/>
                </a:solidFill>
                <a:latin typeface="Courier New"/>
              </a:rPr>
              <a:t>begin transaction</a:t>
            </a:r>
            <a:br/>
            <a:r>
              <a:rPr b="1" lang="en-US" sz="2000" spc="-1" strike="noStrike">
                <a:solidFill>
                  <a:srgbClr val="800080"/>
                </a:solidFill>
                <a:latin typeface="Courier New"/>
              </a:rPr>
              <a:t>   insert…</a:t>
            </a:r>
            <a:br/>
            <a:r>
              <a:rPr b="1" lang="en-US" sz="2000" spc="-1" strike="noStrike">
                <a:solidFill>
                  <a:srgbClr val="800080"/>
                </a:solidFill>
                <a:latin typeface="Courier New"/>
              </a:rPr>
              <a:t>   update…</a:t>
            </a:r>
            <a:endParaRPr b="0" lang="en-US" sz="2000" spc="-1" strike="noStrike">
              <a:latin typeface="Arial"/>
            </a:endParaRPr>
          </a:p>
          <a:p>
            <a:pPr>
              <a:lnSpc>
                <a:spcPct val="100000"/>
              </a:lnSpc>
            </a:pPr>
            <a:r>
              <a:rPr b="1" lang="en-US" sz="2000" spc="-1" strike="noStrike">
                <a:solidFill>
                  <a:srgbClr val="800080"/>
                </a:solidFill>
                <a:latin typeface="Courier New"/>
              </a:rPr>
              <a:t>   </a:t>
            </a:r>
            <a:r>
              <a:rPr b="1" lang="en-US" sz="2000" spc="-1" strike="noStrike">
                <a:solidFill>
                  <a:srgbClr val="800080"/>
                </a:solidFill>
                <a:latin typeface="Courier New"/>
              </a:rPr>
              <a:t>delete…</a:t>
            </a:r>
            <a:br/>
            <a:r>
              <a:rPr b="1" lang="en-US" sz="2000" spc="-1" strike="noStrike">
                <a:solidFill>
                  <a:srgbClr val="800080"/>
                </a:solidFill>
                <a:latin typeface="Courier New"/>
              </a:rPr>
              <a:t>commit</a:t>
            </a:r>
            <a:endParaRPr b="0" lang="en-US" sz="2000" spc="-1" strike="noStrike">
              <a:latin typeface="Arial"/>
            </a:endParaRPr>
          </a:p>
        </p:txBody>
      </p:sp>
      <p:pic>
        <p:nvPicPr>
          <p:cNvPr id="850" name="Picture 3" descr=""/>
          <p:cNvPicPr/>
          <p:nvPr/>
        </p:nvPicPr>
        <p:blipFill>
          <a:blip r:embed="rId2"/>
          <a:stretch/>
        </p:blipFill>
        <p:spPr>
          <a:xfrm>
            <a:off x="2630160" y="4952880"/>
            <a:ext cx="1027080" cy="1253880"/>
          </a:xfrm>
          <a:prstGeom prst="rect">
            <a:avLst/>
          </a:prstGeom>
          <a:ln>
            <a:noFill/>
          </a:ln>
          <a:effectLst>
            <a:outerShdw algn="tl" blurRad="50800" dir="2700000" dist="38100" rotWithShape="0">
              <a:srgbClr val="000000">
                <a:alpha val="40000"/>
              </a:srgbClr>
            </a:outerShdw>
          </a:effectLst>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CustomShape 1"/>
          <p:cNvSpPr/>
          <p:nvPr/>
        </p:nvSpPr>
        <p:spPr>
          <a:xfrm>
            <a:off x="4128120" y="1444320"/>
            <a:ext cx="1339200" cy="380520"/>
          </a:xfrm>
          <a:prstGeom prst="roundRect">
            <a:avLst>
              <a:gd name="adj" fmla="val 16667"/>
            </a:avLst>
          </a:prstGeom>
          <a:ln>
            <a:solidFill>
              <a:schemeClr val="tx1"/>
            </a:solidFill>
            <a:round/>
          </a:ln>
        </p:spPr>
        <p:style>
          <a:lnRef idx="2">
            <a:schemeClr val="dk1"/>
          </a:lnRef>
          <a:fillRef idx="1">
            <a:schemeClr val="lt1"/>
          </a:fillRef>
          <a:effectRef idx="0">
            <a:schemeClr val="dk1"/>
          </a:effectRef>
          <a:fontRef idx="minor"/>
        </p:style>
      </p:sp>
      <p:pic>
        <p:nvPicPr>
          <p:cNvPr id="852" name="Picture 4" descr=""/>
          <p:cNvPicPr/>
          <p:nvPr/>
        </p:nvPicPr>
        <p:blipFill>
          <a:blip r:embed="rId1"/>
          <a:stretch/>
        </p:blipFill>
        <p:spPr>
          <a:xfrm>
            <a:off x="4010760" y="914400"/>
            <a:ext cx="4009680" cy="55270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53" name="CustomShape 2"/>
          <p:cNvSpPr/>
          <p:nvPr/>
        </p:nvSpPr>
        <p:spPr>
          <a:xfrm>
            <a:off x="4034160" y="941400"/>
            <a:ext cx="3957840" cy="5431680"/>
          </a:xfrm>
          <a:prstGeom prst="roundRect">
            <a:avLst>
              <a:gd name="adj" fmla="val 1376"/>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854" name="CustomShape 3"/>
          <p:cNvSpPr/>
          <p:nvPr/>
        </p:nvSpPr>
        <p:spPr>
          <a:xfrm>
            <a:off x="6858000" y="1066680"/>
            <a:ext cx="1941120" cy="380520"/>
          </a:xfrm>
          <a:prstGeom prst="roundRect">
            <a:avLst>
              <a:gd name="adj" fmla="val 16667"/>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Screen</a:t>
            </a:r>
            <a:endParaRPr b="0" lang="en-US" sz="1800" spc="-1" strike="noStrike">
              <a:latin typeface="Arial"/>
            </a:endParaRPr>
          </a:p>
        </p:txBody>
      </p:sp>
      <p:sp>
        <p:nvSpPr>
          <p:cNvPr id="855" name="TextShape 4"/>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 buttons on a screen</a:t>
            </a:r>
            <a:endParaRPr b="0" lang="en-US" sz="3200" spc="-1" strike="noStrike">
              <a:solidFill>
                <a:srgbClr val="ffffff"/>
              </a:solidFill>
              <a:latin typeface="Arial"/>
            </a:endParaRPr>
          </a:p>
        </p:txBody>
      </p:sp>
      <p:sp>
        <p:nvSpPr>
          <p:cNvPr id="856" name="TextShape 5"/>
          <p:cNvSpPr txBox="1"/>
          <p:nvPr/>
        </p:nvSpPr>
        <p:spPr>
          <a:xfrm>
            <a:off x="519120" y="914400"/>
            <a:ext cx="31204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 buttons on </a:t>
            </a:r>
            <a:br/>
            <a:r>
              <a:rPr b="0" lang="en-US" sz="2400" spc="-1" strike="noStrike">
                <a:solidFill>
                  <a:srgbClr val="000000"/>
                </a:solidFill>
                <a:latin typeface="Arial"/>
                <a:ea typeface="Arial"/>
              </a:rPr>
              <a:t>a screen </a:t>
            </a:r>
            <a:br/>
            <a:r>
              <a:rPr b="0" lang="en-US" sz="2400" spc="-1" strike="noStrike">
                <a:solidFill>
                  <a:srgbClr val="000000"/>
                </a:solidFill>
                <a:latin typeface="Arial"/>
                <a:ea typeface="Arial"/>
              </a:rPr>
              <a:t>control the </a:t>
            </a:r>
            <a:br/>
            <a:r>
              <a:rPr b="0" lang="en-US" sz="2400" spc="-1" strike="noStrike">
                <a:solidFill>
                  <a:srgbClr val="000000"/>
                </a:solidFill>
                <a:latin typeface="Arial"/>
                <a:ea typeface="Arial"/>
              </a:rPr>
              <a:t>input widget modes </a:t>
            </a:r>
            <a:br/>
            <a:r>
              <a:rPr b="0" lang="en-US" sz="2400" spc="-1" strike="noStrike">
                <a:solidFill>
                  <a:srgbClr val="000000"/>
                </a:solidFill>
                <a:latin typeface="Arial"/>
                <a:ea typeface="Arial"/>
              </a:rPr>
              <a:t>and the </a:t>
            </a:r>
            <a:br/>
            <a:r>
              <a:rPr b="0" lang="en-US" sz="2400" spc="-1" strike="noStrike">
                <a:solidFill>
                  <a:srgbClr val="000000"/>
                </a:solidFill>
                <a:latin typeface="Arial"/>
                <a:ea typeface="Arial"/>
              </a:rPr>
              <a:t>screen transaction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57" name="CustomShape 6"/>
          <p:cNvSpPr/>
          <p:nvPr/>
        </p:nvSpPr>
        <p:spPr>
          <a:xfrm>
            <a:off x="3962520" y="1192680"/>
            <a:ext cx="3215880" cy="1626480"/>
          </a:xfrm>
          <a:prstGeom prst="foldedCorner">
            <a:avLst>
              <a:gd name="adj" fmla="val 12500"/>
            </a:avLst>
          </a:prstGeom>
          <a:solidFill>
            <a:schemeClr val="tx1"/>
          </a:solidFill>
          <a:ln w="19080">
            <a:solidFill>
              <a:schemeClr val="bg1"/>
            </a:solidFill>
            <a:round/>
          </a:ln>
        </p:spPr>
        <p:style>
          <a:lnRef idx="0"/>
          <a:fillRef idx="0"/>
          <a:effectRef idx="0"/>
          <a:fontRef idx="minor"/>
        </p:style>
      </p:sp>
      <p:sp>
        <p:nvSpPr>
          <p:cNvPr id="858" name="CustomShape 7"/>
          <p:cNvSpPr/>
          <p:nvPr/>
        </p:nvSpPr>
        <p:spPr>
          <a:xfrm>
            <a:off x="4128840" y="1236960"/>
            <a:ext cx="2894040" cy="152496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800080"/>
                </a:solidFill>
                <a:latin typeface="Courier New"/>
              </a:rPr>
              <a:t>begin transaction</a:t>
            </a:r>
            <a:br/>
            <a:r>
              <a:rPr b="1" lang="en-US" sz="2000" spc="-1" strike="noStrike">
                <a:solidFill>
                  <a:srgbClr val="800080"/>
                </a:solidFill>
                <a:latin typeface="Courier New"/>
              </a:rPr>
              <a:t>   insert…</a:t>
            </a:r>
            <a:br/>
            <a:r>
              <a:rPr b="1" lang="en-US" sz="2000" spc="-1" strike="noStrike">
                <a:solidFill>
                  <a:srgbClr val="800080"/>
                </a:solidFill>
                <a:latin typeface="Courier New"/>
              </a:rPr>
              <a:t>   update…</a:t>
            </a:r>
            <a:endParaRPr b="0" lang="en-US" sz="2000" spc="-1" strike="noStrike">
              <a:latin typeface="Arial"/>
            </a:endParaRPr>
          </a:p>
          <a:p>
            <a:pPr>
              <a:lnSpc>
                <a:spcPct val="100000"/>
              </a:lnSpc>
            </a:pPr>
            <a:r>
              <a:rPr b="1" lang="en-US" sz="2000" spc="-1" strike="noStrike">
                <a:solidFill>
                  <a:srgbClr val="800080"/>
                </a:solidFill>
                <a:latin typeface="Courier New"/>
              </a:rPr>
              <a:t>   </a:t>
            </a:r>
            <a:r>
              <a:rPr b="1" lang="en-US" sz="2000" spc="-1" strike="noStrike">
                <a:solidFill>
                  <a:srgbClr val="800080"/>
                </a:solidFill>
                <a:latin typeface="Courier New"/>
              </a:rPr>
              <a:t>delete…</a:t>
            </a:r>
            <a:br/>
            <a:r>
              <a:rPr b="1" lang="en-US" sz="2000" spc="-1" strike="noStrike">
                <a:solidFill>
                  <a:srgbClr val="800080"/>
                </a:solidFill>
                <a:latin typeface="Courier New"/>
              </a:rPr>
              <a:t>commit</a:t>
            </a:r>
            <a:endParaRPr b="0" lang="en-US" sz="2000" spc="-1" strike="noStrike">
              <a:latin typeface="Arial"/>
            </a:endParaRPr>
          </a:p>
        </p:txBody>
      </p:sp>
      <p:sp>
        <p:nvSpPr>
          <p:cNvPr id="859" name="CustomShape 8"/>
          <p:cNvSpPr/>
          <p:nvPr/>
        </p:nvSpPr>
        <p:spPr>
          <a:xfrm>
            <a:off x="7021800" y="1636200"/>
            <a:ext cx="1941120" cy="380520"/>
          </a:xfrm>
          <a:prstGeom prst="roundRect">
            <a:avLst>
              <a:gd name="adj" fmla="val 16667"/>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Edit Buttons</a:t>
            </a:r>
            <a:endParaRPr b="0" lang="en-US" sz="1800" spc="-1" strike="noStrike">
              <a:latin typeface="Arial"/>
            </a:endParaRPr>
          </a:p>
        </p:txBody>
      </p:sp>
      <p:sp>
        <p:nvSpPr>
          <p:cNvPr id="860" name="CustomShape 9"/>
          <p:cNvSpPr/>
          <p:nvPr/>
        </p:nvSpPr>
        <p:spPr>
          <a:xfrm rot="10800000">
            <a:off x="7021800" y="1826640"/>
            <a:ext cx="1553400" cy="191520"/>
          </a:xfrm>
          <a:prstGeom prst="bentConnector3">
            <a:avLst>
              <a:gd name="adj1" fmla="val 5000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861" name="Picture 16" descr=""/>
          <p:cNvPicPr/>
          <p:nvPr/>
        </p:nvPicPr>
        <p:blipFill>
          <a:blip r:embed="rId2"/>
          <a:stretch/>
        </p:blipFill>
        <p:spPr>
          <a:xfrm>
            <a:off x="990720" y="3429000"/>
            <a:ext cx="2380680" cy="5900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62" name="Picture 5" descr=""/>
          <p:cNvPicPr/>
          <p:nvPr/>
        </p:nvPicPr>
        <p:blipFill>
          <a:blip r:embed="rId3"/>
          <a:stretch/>
        </p:blipFill>
        <p:spPr>
          <a:xfrm>
            <a:off x="533520" y="4731480"/>
            <a:ext cx="1188360" cy="1258200"/>
          </a:xfrm>
          <a:prstGeom prst="rect">
            <a:avLst/>
          </a:prstGeom>
          <a:ln>
            <a:noFill/>
          </a:ln>
          <a:effectLst>
            <a:outerShdw algn="tl" blurRad="50800" dir="2700000" dist="38100" rotWithShape="0">
              <a:srgbClr val="000000">
                <a:alpha val="40000"/>
              </a:srgbClr>
            </a:outerShdw>
          </a:effectLst>
        </p:spPr>
      </p:pic>
      <p:pic>
        <p:nvPicPr>
          <p:cNvPr id="863" name="Picture 7" descr=""/>
          <p:cNvPicPr/>
          <p:nvPr/>
        </p:nvPicPr>
        <p:blipFill>
          <a:blip r:embed="rId4"/>
          <a:stretch/>
        </p:blipFill>
        <p:spPr>
          <a:xfrm>
            <a:off x="1274400" y="5185080"/>
            <a:ext cx="1239840" cy="1188360"/>
          </a:xfrm>
          <a:prstGeom prst="rect">
            <a:avLst/>
          </a:prstGeom>
          <a:ln>
            <a:noFill/>
          </a:ln>
          <a:effectLst>
            <a:outerShdw algn="tl" blurRad="50800" dir="2700000" dist="38100" rotWithShape="0">
              <a:srgbClr val="000000">
                <a:alpha val="40000"/>
              </a:srgbClr>
            </a:outerShdw>
          </a:effectLst>
        </p:spPr>
      </p:pic>
      <p:pic>
        <p:nvPicPr>
          <p:cNvPr id="864" name="Picture 3" descr=""/>
          <p:cNvPicPr/>
          <p:nvPr/>
        </p:nvPicPr>
        <p:blipFill>
          <a:blip r:embed="rId5"/>
          <a:stretch/>
        </p:blipFill>
        <p:spPr>
          <a:xfrm>
            <a:off x="2630160" y="4952880"/>
            <a:ext cx="1027080" cy="1253880"/>
          </a:xfrm>
          <a:prstGeom prst="rect">
            <a:avLst/>
          </a:prstGeom>
          <a:ln>
            <a:noFill/>
          </a:ln>
          <a:effectLst>
            <a:outerShdw algn="tl" blurRad="50800" dir="2700000" dist="38100" rotWithShape="0">
              <a:srgbClr val="000000">
                <a:alpha val="40000"/>
              </a:srgbClr>
            </a:outerShdw>
          </a:effectLst>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Edit Buttons control input widget modes</a:t>
            </a:r>
            <a:endParaRPr b="0" lang="en-US" sz="3200" spc="-1" strike="noStrike">
              <a:solidFill>
                <a:srgbClr val="ffffff"/>
              </a:solidFill>
              <a:latin typeface="Arial"/>
            </a:endParaRPr>
          </a:p>
        </p:txBody>
      </p:sp>
      <p:sp>
        <p:nvSpPr>
          <p:cNvPr id="866"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Read-only mode</a:t>
            </a:r>
            <a:endParaRPr b="0" lang="en-US" sz="2400" spc="-1" strike="noStrike">
              <a:latin typeface="Arial"/>
            </a:endParaRPr>
          </a:p>
        </p:txBody>
      </p:sp>
      <p:sp>
        <p:nvSpPr>
          <p:cNvPr id="867"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Edit mode</a:t>
            </a:r>
            <a:endParaRPr b="0" lang="en-US" sz="2400" spc="-1" strike="noStrike">
              <a:solidFill>
                <a:srgbClr val="000000"/>
              </a:solidFill>
              <a:latin typeface="Arial"/>
            </a:endParaRPr>
          </a:p>
        </p:txBody>
      </p:sp>
      <p:sp>
        <p:nvSpPr>
          <p:cNvPr id="868"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Input widgets allow for editing of root object data and related data</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69"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Input widgets displays </a:t>
            </a:r>
            <a:br/>
            <a:r>
              <a:rPr b="0" lang="en-US" sz="2400" spc="-1" strike="noStrike">
                <a:solidFill>
                  <a:srgbClr val="000000"/>
                </a:solidFill>
                <a:latin typeface="Arial"/>
                <a:ea typeface="Arial"/>
              </a:rPr>
              <a:t>root object data and </a:t>
            </a:r>
            <a:br/>
            <a:r>
              <a:rPr b="0" lang="en-US" sz="2400" spc="-1" strike="noStrike">
                <a:solidFill>
                  <a:srgbClr val="000000"/>
                </a:solidFill>
                <a:latin typeface="Arial"/>
                <a:ea typeface="Arial"/>
              </a:rPr>
              <a:t>related data</a:t>
            </a:r>
            <a:endParaRPr b="0" lang="en-US" sz="2400" spc="-1" strike="noStrike">
              <a:solidFill>
                <a:srgbClr val="000000"/>
              </a:solidFill>
              <a:latin typeface="Arial"/>
            </a:endParaRPr>
          </a:p>
        </p:txBody>
      </p:sp>
      <p:pic>
        <p:nvPicPr>
          <p:cNvPr id="870" name="Picture 2" descr=""/>
          <p:cNvPicPr/>
          <p:nvPr/>
        </p:nvPicPr>
        <p:blipFill>
          <a:blip r:embed="rId1"/>
          <a:stretch/>
        </p:blipFill>
        <p:spPr>
          <a:xfrm>
            <a:off x="4724280" y="3429000"/>
            <a:ext cx="3524040" cy="28951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71" name="Picture 3" descr=""/>
          <p:cNvPicPr/>
          <p:nvPr/>
        </p:nvPicPr>
        <p:blipFill>
          <a:blip r:embed="rId2"/>
          <a:stretch/>
        </p:blipFill>
        <p:spPr>
          <a:xfrm>
            <a:off x="533520" y="3438360"/>
            <a:ext cx="3524040" cy="28857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72" name="Picture 5" descr=""/>
          <p:cNvPicPr/>
          <p:nvPr/>
        </p:nvPicPr>
        <p:blipFill>
          <a:blip r:embed="rId3"/>
          <a:stretch/>
        </p:blipFill>
        <p:spPr>
          <a:xfrm>
            <a:off x="3352680" y="2834640"/>
            <a:ext cx="1188360" cy="1258200"/>
          </a:xfrm>
          <a:prstGeom prst="rect">
            <a:avLst/>
          </a:prstGeom>
          <a:ln>
            <a:noFill/>
          </a:ln>
          <a:effectLst>
            <a:outerShdw algn="tl" blurRad="50800" dir="2700000" dist="38100" rotWithShape="0">
              <a:srgbClr val="000000">
                <a:alpha val="40000"/>
              </a:srgbClr>
            </a:outerShdw>
          </a:effectLst>
        </p:spPr>
      </p:pic>
      <p:pic>
        <p:nvPicPr>
          <p:cNvPr id="873" name="Picture 7" descr=""/>
          <p:cNvPicPr/>
          <p:nvPr/>
        </p:nvPicPr>
        <p:blipFill>
          <a:blip r:embed="rId4"/>
          <a:stretch/>
        </p:blipFill>
        <p:spPr>
          <a:xfrm>
            <a:off x="7598880" y="2834640"/>
            <a:ext cx="1239840" cy="1188360"/>
          </a:xfrm>
          <a:prstGeom prst="rect">
            <a:avLst/>
          </a:prstGeom>
          <a:ln>
            <a:noFill/>
          </a:ln>
          <a:effectLst>
            <a:outerShdw algn="tl" blurRad="50800" dir="2700000" dist="38100" rotWithShape="0">
              <a:srgbClr val="000000">
                <a:alpha val="40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4" name="Picture 9" descr=""/>
          <p:cNvPicPr/>
          <p:nvPr/>
        </p:nvPicPr>
        <p:blipFill>
          <a:blip r:embed="rId1"/>
          <a:stretch/>
        </p:blipFill>
        <p:spPr>
          <a:xfrm>
            <a:off x="3352680" y="4800600"/>
            <a:ext cx="1280160" cy="1188360"/>
          </a:xfrm>
          <a:prstGeom prst="rect">
            <a:avLst/>
          </a:prstGeom>
          <a:ln>
            <a:noFill/>
          </a:ln>
          <a:effectLst>
            <a:outerShdw algn="tl" blurRad="50800" dir="2700000" dist="38100" rotWithShape="0">
              <a:srgbClr val="000000">
                <a:alpha val="40000"/>
              </a:srgbClr>
            </a:outerShdw>
          </a:effectLst>
        </p:spPr>
      </p:pic>
      <p:pic>
        <p:nvPicPr>
          <p:cNvPr id="875" name="Picture 7" descr=""/>
          <p:cNvPicPr/>
          <p:nvPr/>
        </p:nvPicPr>
        <p:blipFill>
          <a:blip r:embed="rId2"/>
          <a:stretch/>
        </p:blipFill>
        <p:spPr>
          <a:xfrm>
            <a:off x="1981080" y="5257800"/>
            <a:ext cx="1239840" cy="1188360"/>
          </a:xfrm>
          <a:prstGeom prst="rect">
            <a:avLst/>
          </a:prstGeom>
          <a:ln>
            <a:noFill/>
          </a:ln>
          <a:effectLst>
            <a:outerShdw algn="tl" blurRad="50800" dir="2700000" dist="38100" rotWithShape="0">
              <a:srgbClr val="000000">
                <a:alpha val="40000"/>
              </a:srgbClr>
            </a:outerShdw>
          </a:effectLst>
        </p:spPr>
      </p:pic>
      <p:sp>
        <p:nvSpPr>
          <p:cNvPr id="876" name="TextShape 1"/>
          <p:cNvSpPr txBox="1"/>
          <p:nvPr/>
        </p:nvSpPr>
        <p:spPr>
          <a:xfrm>
            <a:off x="493920" y="118800"/>
            <a:ext cx="849744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 Buttons control the screen transaction</a:t>
            </a:r>
            <a:endParaRPr b="0" lang="en-US" sz="3200" spc="-1" strike="noStrike">
              <a:solidFill>
                <a:srgbClr val="ffffff"/>
              </a:solidFill>
              <a:latin typeface="Arial"/>
            </a:endParaRPr>
          </a:p>
        </p:txBody>
      </p:sp>
      <p:sp>
        <p:nvSpPr>
          <p:cNvPr id="877" name="TextShape 2"/>
          <p:cNvSpPr txBox="1"/>
          <p:nvPr/>
        </p:nvSpPr>
        <p:spPr>
          <a:xfrm>
            <a:off x="519120" y="1828800"/>
            <a:ext cx="2651400" cy="266652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Enter edit mode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Add entry to unsaved menu</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78" name="TextShape 3"/>
          <p:cNvSpPr txBox="1"/>
          <p:nvPr/>
        </p:nvSpPr>
        <p:spPr>
          <a:xfrm>
            <a:off x="3352680" y="1828800"/>
            <a:ext cx="2651400" cy="266652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Commit changes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Return to </a:t>
            </a:r>
            <a:br/>
            <a:r>
              <a:rPr b="0" lang="en-US" sz="2400" spc="-1" strike="noStrike">
                <a:solidFill>
                  <a:srgbClr val="000000"/>
                </a:solidFill>
                <a:latin typeface="Arial"/>
              </a:rPr>
              <a:t>read-only with changed data</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Remove entry from unsaved menu</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79" name="TextShape 4"/>
          <p:cNvSpPr txBox="1"/>
          <p:nvPr/>
        </p:nvSpPr>
        <p:spPr>
          <a:xfrm>
            <a:off x="6172200" y="1828800"/>
            <a:ext cx="2651400" cy="266652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Discard changes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Return to</a:t>
            </a:r>
            <a:br/>
            <a:r>
              <a:rPr b="0" lang="en-US" sz="2400" spc="-1" strike="noStrike">
                <a:solidFill>
                  <a:srgbClr val="000000"/>
                </a:solidFill>
                <a:latin typeface="Arial"/>
              </a:rPr>
              <a:t>read-only with unchanged data</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Remove entry from unsaved menu</a:t>
            </a:r>
            <a:endParaRPr b="0" lang="en-US" sz="2400" spc="-1" strike="noStrike">
              <a:solidFill>
                <a:srgbClr val="000000"/>
              </a:solidFill>
              <a:latin typeface="Arial"/>
            </a:endParaRPr>
          </a:p>
        </p:txBody>
      </p:sp>
      <p:sp>
        <p:nvSpPr>
          <p:cNvPr id="880" name="TextShape 5"/>
          <p:cNvSpPr txBox="1"/>
          <p:nvPr/>
        </p:nvSpPr>
        <p:spPr>
          <a:xfrm>
            <a:off x="521280" y="914400"/>
            <a:ext cx="265140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Click Edit</a:t>
            </a:r>
            <a:endParaRPr b="0" lang="en-US" sz="2400" spc="-1" strike="noStrike">
              <a:latin typeface="Arial"/>
            </a:endParaRPr>
          </a:p>
        </p:txBody>
      </p:sp>
      <p:sp>
        <p:nvSpPr>
          <p:cNvPr id="881" name="TextShape 6"/>
          <p:cNvSpPr txBox="1"/>
          <p:nvPr/>
        </p:nvSpPr>
        <p:spPr>
          <a:xfrm>
            <a:off x="335592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Click Update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2" name="TextShape 7"/>
          <p:cNvSpPr txBox="1"/>
          <p:nvPr/>
        </p:nvSpPr>
        <p:spPr>
          <a:xfrm>
            <a:off x="6172200" y="914400"/>
            <a:ext cx="2651400" cy="84096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Click Cancel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83" name="Picture 16" descr=""/>
          <p:cNvPicPr/>
          <p:nvPr/>
        </p:nvPicPr>
        <p:blipFill>
          <a:blip r:embed="rId3"/>
          <a:stretch/>
        </p:blipFill>
        <p:spPr>
          <a:xfrm>
            <a:off x="3333960" y="1303200"/>
            <a:ext cx="914040" cy="414000"/>
          </a:xfrm>
          <a:prstGeom prst="rect">
            <a:avLst/>
          </a:prstGeom>
          <a:ln>
            <a:noFill/>
          </a:ln>
          <a:effectLst>
            <a:outerShdw algn="tl" blurRad="50800" dir="2700000" dist="38100" rotWithShape="0">
              <a:srgbClr val="000000">
                <a:alpha val="40000"/>
              </a:srgbClr>
            </a:outerShdw>
          </a:effectLst>
        </p:spPr>
      </p:pic>
      <p:pic>
        <p:nvPicPr>
          <p:cNvPr id="884" name="Picture 17" descr=""/>
          <p:cNvPicPr/>
          <p:nvPr/>
        </p:nvPicPr>
        <p:blipFill>
          <a:blip r:embed="rId4"/>
          <a:stretch/>
        </p:blipFill>
        <p:spPr>
          <a:xfrm>
            <a:off x="6153120" y="1303200"/>
            <a:ext cx="856800" cy="414000"/>
          </a:xfrm>
          <a:prstGeom prst="rect">
            <a:avLst/>
          </a:prstGeom>
          <a:ln>
            <a:noFill/>
          </a:ln>
          <a:effectLst>
            <a:outerShdw algn="tl" blurRad="50800" dir="2700000" dist="38100" rotWithShape="0">
              <a:srgbClr val="000000">
                <a:alpha val="40000"/>
              </a:srgbClr>
            </a:outerShdw>
          </a:effectLst>
        </p:spPr>
      </p:pic>
      <p:pic>
        <p:nvPicPr>
          <p:cNvPr id="885" name="Picture 18" descr=""/>
          <p:cNvPicPr/>
          <p:nvPr/>
        </p:nvPicPr>
        <p:blipFill>
          <a:blip r:embed="rId5"/>
          <a:stretch/>
        </p:blipFill>
        <p:spPr>
          <a:xfrm>
            <a:off x="512280" y="1303200"/>
            <a:ext cx="613800" cy="414000"/>
          </a:xfrm>
          <a:prstGeom prst="rect">
            <a:avLst/>
          </a:prstGeom>
          <a:ln>
            <a:noFill/>
          </a:ln>
          <a:effectLst>
            <a:outerShdw algn="tl" blurRad="50800" dir="2700000" dist="38100" rotWithShape="0">
              <a:srgbClr val="000000">
                <a:alpha val="40000"/>
              </a:srgbClr>
            </a:outerShdw>
          </a:effectLst>
        </p:spPr>
      </p:pic>
      <p:pic>
        <p:nvPicPr>
          <p:cNvPr id="886" name="Picture 5" descr=""/>
          <p:cNvPicPr/>
          <p:nvPr/>
        </p:nvPicPr>
        <p:blipFill>
          <a:blip r:embed="rId6"/>
          <a:stretch/>
        </p:blipFill>
        <p:spPr>
          <a:xfrm>
            <a:off x="7620120" y="5257800"/>
            <a:ext cx="1188360" cy="1258200"/>
          </a:xfrm>
          <a:prstGeom prst="rect">
            <a:avLst/>
          </a:prstGeom>
          <a:ln>
            <a:noFill/>
          </a:ln>
          <a:effectLst>
            <a:outerShdw algn="tl" blurRad="50800" dir="2700000" dist="38100" rotWithShape="0">
              <a:srgbClr val="000000">
                <a:alpha val="40000"/>
              </a:srgbClr>
            </a:outerShdw>
          </a:effectLst>
        </p:spPr>
      </p:pic>
      <p:sp>
        <p:nvSpPr>
          <p:cNvPr id="887" name="CustomShape 8"/>
          <p:cNvSpPr/>
          <p:nvPr/>
        </p:nvSpPr>
        <p:spPr>
          <a:xfrm>
            <a:off x="1386360" y="5612040"/>
            <a:ext cx="1018440" cy="407520"/>
          </a:xfrm>
          <a:prstGeom prst="rightArrow">
            <a:avLst>
              <a:gd name="adj1" fmla="val 50000"/>
              <a:gd name="adj2" fmla="val 50000"/>
            </a:avLst>
          </a:prstGeom>
          <a:gradFill>
            <a:gsLst>
              <a:gs pos="0">
                <a:schemeClr val="tx1">
                  <a:lumMod val="50000"/>
                </a:schemeClr>
              </a:gs>
              <a:gs pos="100000">
                <a:schemeClr val="accent6"/>
              </a:gs>
            </a:gsLst>
            <a:lin ang="0"/>
          </a:gradFill>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888" name="Picture 5" descr=""/>
          <p:cNvPicPr/>
          <p:nvPr/>
        </p:nvPicPr>
        <p:blipFill>
          <a:blip r:embed="rId7"/>
          <a:stretch/>
        </p:blipFill>
        <p:spPr>
          <a:xfrm>
            <a:off x="533520" y="4800600"/>
            <a:ext cx="1188360" cy="1258200"/>
          </a:xfrm>
          <a:prstGeom prst="rect">
            <a:avLst/>
          </a:prstGeom>
          <a:ln>
            <a:noFill/>
          </a:ln>
          <a:effectLst>
            <a:outerShdw algn="tl" blurRad="50800" dir="2700000" dist="38100" rotWithShape="0">
              <a:srgbClr val="000000">
                <a:alpha val="40000"/>
              </a:srgbClr>
            </a:outerShdw>
          </a:effectLst>
        </p:spPr>
      </p:pic>
      <p:sp>
        <p:nvSpPr>
          <p:cNvPr id="889" name="CustomShape 9"/>
          <p:cNvSpPr/>
          <p:nvPr/>
        </p:nvSpPr>
        <p:spPr>
          <a:xfrm>
            <a:off x="6982200" y="5558760"/>
            <a:ext cx="1018440" cy="407520"/>
          </a:xfrm>
          <a:prstGeom prst="rightArrow">
            <a:avLst>
              <a:gd name="adj1" fmla="val 50000"/>
              <a:gd name="adj2" fmla="val 50000"/>
            </a:avLst>
          </a:prstGeom>
          <a:gradFill>
            <a:gsLst>
              <a:gs pos="0">
                <a:schemeClr val="tx1"/>
              </a:gs>
              <a:gs pos="100000">
                <a:schemeClr val="tx2">
                  <a:lumMod val="50000"/>
                </a:schemeClr>
              </a:gs>
            </a:gsLst>
            <a:lin ang="0"/>
          </a:gradFill>
          <a:ln>
            <a:round/>
          </a:ln>
          <a:effectLst>
            <a:glow rad="63500">
              <a:schemeClr val="accent1">
                <a:lumMod val="75000"/>
                <a:alpha val="45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890" name="Picture 13" descr=""/>
          <p:cNvPicPr/>
          <p:nvPr/>
        </p:nvPicPr>
        <p:blipFill>
          <a:blip r:embed="rId8"/>
          <a:stretch/>
        </p:blipFill>
        <p:spPr>
          <a:xfrm>
            <a:off x="6172200" y="4800600"/>
            <a:ext cx="1279800" cy="1188000"/>
          </a:xfrm>
          <a:prstGeom prst="rect">
            <a:avLst/>
          </a:prstGeom>
          <a:ln>
            <a:noFill/>
          </a:ln>
          <a:effectLst>
            <a:outerShdw algn="tl" blurRad="50800" dir="2700000" dist="38100" rotWithShape="0">
              <a:srgbClr val="000000">
                <a:alpha val="40000"/>
              </a:srgbClr>
            </a:outerShdw>
          </a:effectLst>
        </p:spPr>
      </p:pic>
      <p:pic>
        <p:nvPicPr>
          <p:cNvPr id="891" name="Picture 3" descr=""/>
          <p:cNvPicPr/>
          <p:nvPr/>
        </p:nvPicPr>
        <p:blipFill>
          <a:blip r:embed="rId9"/>
          <a:stretch/>
        </p:blipFill>
        <p:spPr>
          <a:xfrm>
            <a:off x="4535280" y="4495680"/>
            <a:ext cx="1027080" cy="1253880"/>
          </a:xfrm>
          <a:prstGeom prst="rect">
            <a:avLst/>
          </a:prstGeom>
          <a:ln>
            <a:noFill/>
          </a:ln>
          <a:effectLst>
            <a:outerShdw algn="tl" blurRad="50800" dir="2700000" dist="38100" rotWithShape="0">
              <a:srgbClr val="000000">
                <a:alpha val="40000"/>
              </a:srgbClr>
            </a:outerShdw>
          </a:effectLst>
        </p:spPr>
      </p:pic>
      <p:pic>
        <p:nvPicPr>
          <p:cNvPr id="892" name="Picture 5" descr=""/>
          <p:cNvPicPr/>
          <p:nvPr/>
        </p:nvPicPr>
        <p:blipFill>
          <a:blip r:embed="rId10"/>
          <a:stretch/>
        </p:blipFill>
        <p:spPr>
          <a:xfrm>
            <a:off x="4831200" y="5257800"/>
            <a:ext cx="1188360" cy="1243800"/>
          </a:xfrm>
          <a:prstGeom prst="rect">
            <a:avLst/>
          </a:prstGeom>
          <a:ln>
            <a:noFill/>
          </a:ln>
          <a:effectLst>
            <a:outerShdw algn="tl" blurRad="50800" dir="2700000" dist="38100" rotWithShape="0">
              <a:srgbClr val="000000">
                <a:alpha val="40000"/>
              </a:srgbClr>
            </a:outerShdw>
          </a:effectLst>
        </p:spPr>
      </p:pic>
      <p:sp>
        <p:nvSpPr>
          <p:cNvPr id="893" name="CustomShape 10"/>
          <p:cNvSpPr/>
          <p:nvPr/>
        </p:nvSpPr>
        <p:spPr>
          <a:xfrm>
            <a:off x="4205880" y="5585040"/>
            <a:ext cx="1018440" cy="407520"/>
          </a:xfrm>
          <a:prstGeom prst="rightArrow">
            <a:avLst>
              <a:gd name="adj1" fmla="val 50000"/>
              <a:gd name="adj2" fmla="val 50000"/>
            </a:avLst>
          </a:prstGeom>
          <a:gradFill>
            <a:gsLst>
              <a:gs pos="0">
                <a:schemeClr val="tx1"/>
              </a:gs>
              <a:gs pos="100000">
                <a:schemeClr val="tx2">
                  <a:lumMod val="50000"/>
                </a:schemeClr>
              </a:gs>
            </a:gsLst>
            <a:lin ang="0"/>
          </a:gradFill>
          <a:ln>
            <a:round/>
          </a:ln>
          <a:effectLst>
            <a:glow rad="63500">
              <a:schemeClr val="accent5">
                <a:lumMod val="75000"/>
                <a:alpha val="45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CustomShape 1"/>
          <p:cNvSpPr/>
          <p:nvPr/>
        </p:nvSpPr>
        <p:spPr>
          <a:xfrm>
            <a:off x="6668640" y="3247200"/>
            <a:ext cx="461880" cy="23652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89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Edit buttons and the unsaved work menu</a:t>
            </a:r>
            <a:endParaRPr b="0" lang="en-US" sz="3200" spc="-1" strike="noStrike">
              <a:solidFill>
                <a:srgbClr val="ffffff"/>
              </a:solidFill>
              <a:latin typeface="Arial"/>
            </a:endParaRPr>
          </a:p>
        </p:txBody>
      </p:sp>
      <p:sp>
        <p:nvSpPr>
          <p:cNvPr id="896" name="TextShape 3"/>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Edit to </a:t>
            </a:r>
            <a:br/>
            <a:r>
              <a:rPr b="0" lang="en-US" sz="2400" spc="-1" strike="noStrike">
                <a:solidFill>
                  <a:srgbClr val="000000"/>
                </a:solidFill>
                <a:latin typeface="Arial"/>
                <a:ea typeface="Arial"/>
              </a:rPr>
              <a:t>automatically </a:t>
            </a:r>
            <a:br/>
            <a:r>
              <a:rPr b="0" lang="en-US" sz="2400" spc="-1" strike="noStrike">
                <a:solidFill>
                  <a:srgbClr val="000000"/>
                </a:solidFill>
                <a:latin typeface="Arial"/>
                <a:ea typeface="Arial"/>
              </a:rPr>
              <a:t>add object to </a:t>
            </a:r>
            <a:br/>
            <a:r>
              <a:rPr b="0" lang="en-US" sz="2400" spc="-1" strike="noStrike">
                <a:solidFill>
                  <a:srgbClr val="000000"/>
                </a:solidFill>
                <a:latin typeface="Arial"/>
                <a:ea typeface="Arial"/>
              </a:rPr>
              <a:t>unsaved work </a:t>
            </a:r>
            <a:br/>
            <a:r>
              <a:rPr b="0" lang="en-US" sz="2400" spc="-1" strike="noStrike">
                <a:solidFill>
                  <a:srgbClr val="000000"/>
                </a:solidFill>
                <a:latin typeface="Arial"/>
                <a:ea typeface="Arial"/>
              </a:rPr>
              <a:t>menu</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Update or</a:t>
            </a:r>
            <a:br/>
            <a:r>
              <a:rPr b="0" lang="en-US" sz="2400" spc="-1" strike="noStrike">
                <a:solidFill>
                  <a:srgbClr val="000000"/>
                </a:solidFill>
                <a:latin typeface="Arial"/>
                <a:ea typeface="Arial"/>
              </a:rPr>
              <a:t>Cancel </a:t>
            </a:r>
            <a:br/>
            <a:r>
              <a:rPr b="0" lang="en-US" sz="2400" spc="-1" strike="noStrike">
                <a:solidFill>
                  <a:srgbClr val="000000"/>
                </a:solidFill>
                <a:latin typeface="Arial"/>
                <a:ea typeface="Arial"/>
              </a:rPr>
              <a:t>removes </a:t>
            </a:r>
            <a:br/>
            <a:r>
              <a:rPr b="0" lang="en-US" sz="2400" spc="-1" strike="noStrike">
                <a:solidFill>
                  <a:srgbClr val="000000"/>
                </a:solidFill>
                <a:latin typeface="Arial"/>
                <a:ea typeface="Arial"/>
              </a:rPr>
              <a:t>entry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97" name="Picture 10" descr=""/>
          <p:cNvPicPr/>
          <p:nvPr/>
        </p:nvPicPr>
        <p:blipFill>
          <a:blip r:embed="rId1">
            <a:extLst>
              <a:ext uri="{BEBA8EAE-BF5A-486C-A8C5-ECC9F3942E4B}">
                <a14:imgProps xmlns:a14="http://schemas.microsoft.com/office/drawing/2010/main">
                  <a14:imgLayer r:embed="rId2">
                    <a14:imgEffect>
                      <a14:brightnessContrast bright="-21000" contrast="30000"/>
                    </a14:imgEffect>
                  </a14:imgLayer>
                </a14:imgProps>
              </a:ext>
            </a:extLst>
          </a:blip>
          <a:stretch/>
        </p:blipFill>
        <p:spPr>
          <a:xfrm>
            <a:off x="3886200" y="924480"/>
            <a:ext cx="5104080" cy="29872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98" name="CustomShape 4"/>
          <p:cNvSpPr/>
          <p:nvPr/>
        </p:nvSpPr>
        <p:spPr>
          <a:xfrm>
            <a:off x="8559000" y="931320"/>
            <a:ext cx="156960" cy="15156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899" name="Line 5"/>
          <p:cNvSpPr/>
          <p:nvPr/>
        </p:nvSpPr>
        <p:spPr>
          <a:xfrm flipH="1">
            <a:off x="8573040" y="1006920"/>
            <a:ext cx="142920" cy="2430360"/>
          </a:xfrm>
          <a:prstGeom prst="line">
            <a:avLst/>
          </a:prstGeom>
          <a:ln w="28440">
            <a:solidFill>
              <a:schemeClr val="accent1"/>
            </a:solidFill>
            <a:round/>
          </a:ln>
        </p:spPr>
        <p:style>
          <a:lnRef idx="0"/>
          <a:fillRef idx="0"/>
          <a:effectRef idx="0"/>
          <a:fontRef idx="minor"/>
        </p:style>
      </p:sp>
      <p:sp>
        <p:nvSpPr>
          <p:cNvPr id="900" name="Line 6"/>
          <p:cNvSpPr/>
          <p:nvPr/>
        </p:nvSpPr>
        <p:spPr>
          <a:xfrm flipH="1">
            <a:off x="6648480" y="1006920"/>
            <a:ext cx="1910160" cy="785880"/>
          </a:xfrm>
          <a:prstGeom prst="line">
            <a:avLst/>
          </a:prstGeom>
          <a:ln w="28440">
            <a:solidFill>
              <a:schemeClr val="accent1"/>
            </a:solidFill>
            <a:round/>
          </a:ln>
        </p:spPr>
        <p:style>
          <a:lnRef idx="0"/>
          <a:fillRef idx="0"/>
          <a:effectRef idx="0"/>
          <a:fontRef idx="minor"/>
        </p:style>
      </p:sp>
      <p:sp>
        <p:nvSpPr>
          <p:cNvPr id="901" name="CustomShape 7"/>
          <p:cNvSpPr/>
          <p:nvPr/>
        </p:nvSpPr>
        <p:spPr>
          <a:xfrm>
            <a:off x="6648840" y="1770120"/>
            <a:ext cx="1932120" cy="1749960"/>
          </a:xfrm>
          <a:prstGeom prst="rect">
            <a:avLst/>
          </a:prstGeom>
          <a:noFill/>
          <a:ln w="19080">
            <a:solidFill>
              <a:schemeClr val="tx2"/>
            </a:solidFill>
            <a:round/>
          </a:ln>
        </p:spPr>
        <p:style>
          <a:lnRef idx="0"/>
          <a:fillRef idx="0"/>
          <a:effectRef idx="0"/>
          <a:fontRef idx="minor"/>
        </p:style>
      </p:sp>
      <p:pic>
        <p:nvPicPr>
          <p:cNvPr id="902" name="Picture 2" descr=""/>
          <p:cNvPicPr/>
          <p:nvPr/>
        </p:nvPicPr>
        <p:blipFill>
          <a:blip r:embed="rId3">
            <a:extLst>
              <a:ext uri="{BEBA8EAE-BF5A-486C-A8C5-ECC9F3942E4B}">
                <a14:imgProps xmlns:a14="http://schemas.microsoft.com/office/drawing/2010/main">
                  <a14:imgLayer r:embed="rId4">
                    <a14:imgEffect>
                      <a14:brightnessContrast amount="25000" bright="-10000" contrast="15000"/>
                    </a14:imgEffect>
                  </a14:imgLayer>
                </a14:imgProps>
              </a:ext>
            </a:extLst>
          </a:blip>
          <a:stretch/>
        </p:blipFill>
        <p:spPr>
          <a:xfrm>
            <a:off x="2629080" y="3520800"/>
            <a:ext cx="3924000" cy="2276280"/>
          </a:xfrm>
          <a:prstGeom prst="rect">
            <a:avLst/>
          </a:prstGeom>
          <a:ln w="9360">
            <a:solidFill>
              <a:schemeClr val="bg1"/>
            </a:solidFill>
            <a:miter/>
          </a:ln>
          <a:effectLst>
            <a:outerShdw algn="tl" blurRad="50800" dir="2700000" dist="38100" rotWithShape="0">
              <a:srgbClr val="000000">
                <a:alpha val="40000"/>
              </a:srgbClr>
            </a:outerShdw>
          </a:effectLst>
          <a:scene3d>
            <a:camera prst="perspectiveContrastingRightFacing"/>
            <a:lightRig dir="t" rig="threePt"/>
          </a:scene3d>
        </p:spPr>
      </p:pic>
      <p:pic>
        <p:nvPicPr>
          <p:cNvPr id="903" name="Picture 9" descr=""/>
          <p:cNvPicPr/>
          <p:nvPr/>
        </p:nvPicPr>
        <p:blipFill>
          <a:blip r:embed="rId5">
            <a:extLst>
              <a:ext uri="{BEBA8EAE-BF5A-486C-A8C5-ECC9F3942E4B}">
                <a14:imgProps xmlns:a14="http://schemas.microsoft.com/office/drawing/2010/main">
                  <a14:imgLayer r:embed="rId6">
                    <a14:imgEffect>
                      <a14:brightnessContrast amount="25000" bright="-10000" contrast="15000"/>
                    </a14:imgEffect>
                  </a14:imgLayer>
                </a14:imgProps>
              </a:ext>
            </a:extLst>
          </a:blip>
          <a:stretch/>
        </p:blipFill>
        <p:spPr>
          <a:xfrm>
            <a:off x="4305600" y="3783240"/>
            <a:ext cx="3447720" cy="2371320"/>
          </a:xfrm>
          <a:prstGeom prst="rect">
            <a:avLst/>
          </a:prstGeom>
          <a:ln w="9360">
            <a:solidFill>
              <a:schemeClr val="bg1"/>
            </a:solidFill>
            <a:miter/>
          </a:ln>
          <a:effectLst>
            <a:outerShdw algn="tl" blurRad="50800" dir="2700000" dist="38100" rotWithShape="0">
              <a:srgbClr val="000000">
                <a:alpha val="40000"/>
              </a:srgbClr>
            </a:outerShdw>
          </a:effectLst>
          <a:scene3d>
            <a:camera prst="perspectiveContrastingRightFacing"/>
            <a:lightRig dir="t" rig="threePt"/>
          </a:scene3d>
        </p:spPr>
      </p:pic>
      <p:pic>
        <p:nvPicPr>
          <p:cNvPr id="904" name="Picture 8" descr=""/>
          <p:cNvPicPr/>
          <p:nvPr/>
        </p:nvPicPr>
        <p:blipFill>
          <a:blip r:embed="rId7">
            <a:extLst>
              <a:ext uri="{BEBA8EAE-BF5A-486C-A8C5-ECC9F3942E4B}">
                <a14:imgProps xmlns:a14="http://schemas.microsoft.com/office/drawing/2010/main">
                  <a14:imgLayer r:embed="rId8">
                    <a14:imgEffect>
                      <a14:brightnessContrast amount="25000" bright="-10000" contrast="15000"/>
                    </a14:imgEffect>
                  </a14:imgLayer>
                </a14:imgProps>
              </a:ext>
            </a:extLst>
          </a:blip>
          <a:stretch/>
        </p:blipFill>
        <p:spPr>
          <a:xfrm>
            <a:off x="5841720" y="4092480"/>
            <a:ext cx="3524040" cy="2095200"/>
          </a:xfrm>
          <a:prstGeom prst="rect">
            <a:avLst/>
          </a:prstGeom>
          <a:ln w="9360">
            <a:solidFill>
              <a:schemeClr val="bg1"/>
            </a:solidFill>
            <a:miter/>
          </a:ln>
          <a:effectLst>
            <a:outerShdw algn="tl" blurRad="50800" dir="2700000" dist="38100" rotWithShape="0">
              <a:srgbClr val="000000">
                <a:alpha val="40000"/>
              </a:srgbClr>
            </a:outerShdw>
          </a:effectLst>
          <a:scene3d>
            <a:camera prst="perspectiveContrastingRightFacing"/>
            <a:lightRig dir="t" rig="threePt"/>
          </a:scene3d>
        </p:spPr>
      </p:pic>
      <p:pic>
        <p:nvPicPr>
          <p:cNvPr id="905" name="Picture 12" descr=""/>
          <p:cNvPicPr/>
          <p:nvPr/>
        </p:nvPicPr>
        <p:blipFill>
          <a:blip r:embed="rId9"/>
          <a:stretch/>
        </p:blipFill>
        <p:spPr>
          <a:xfrm>
            <a:off x="6629400" y="1409760"/>
            <a:ext cx="1971000" cy="2128320"/>
          </a:xfrm>
          <a:prstGeom prst="rect">
            <a:avLst/>
          </a:prstGeom>
          <a:ln>
            <a:noFill/>
          </a:ln>
          <a:effectLst>
            <a:outerShdw algn="tl" blurRad="50800" dir="2700000" dist="38100" rotWithShape="0">
              <a:srgbClr val="000000">
                <a:alpha val="40000"/>
              </a:srgbClr>
            </a:outerShdw>
          </a:effectLst>
        </p:spPr>
      </p:pic>
      <p:sp>
        <p:nvSpPr>
          <p:cNvPr id="906" name="CustomShape 8"/>
          <p:cNvSpPr/>
          <p:nvPr/>
        </p:nvSpPr>
        <p:spPr>
          <a:xfrm flipH="1" flipV="1" rot="5400000">
            <a:off x="4985280" y="1857600"/>
            <a:ext cx="1267920" cy="2057400"/>
          </a:xfrm>
          <a:prstGeom prst="bentConnector2">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07" name="CustomShape 9"/>
          <p:cNvSpPr/>
          <p:nvPr/>
        </p:nvSpPr>
        <p:spPr>
          <a:xfrm flipH="1" flipV="1" rot="5400000">
            <a:off x="5851800" y="2986920"/>
            <a:ext cx="973440" cy="618840"/>
          </a:xfrm>
          <a:prstGeom prst="bentConnector3">
            <a:avLst>
              <a:gd name="adj1" fmla="val 100230"/>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08" name="CustomShape 10"/>
          <p:cNvSpPr/>
          <p:nvPr/>
        </p:nvSpPr>
        <p:spPr>
          <a:xfrm flipV="1" rot="16200000">
            <a:off x="6772680" y="3261960"/>
            <a:ext cx="726480" cy="934560"/>
          </a:xfrm>
          <a:prstGeom prst="bentConnector4">
            <a:avLst>
              <a:gd name="adj1" fmla="val 27225"/>
              <a:gd name="adj2" fmla="val 12420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7E357380-B887-4B18-9DB2-C831425A775E}"/>
</file>

<file path=customXml/itemProps2.xml><?xml version="1.0" encoding="utf-8"?>
<ds:datastoreItem xmlns:ds="http://schemas.openxmlformats.org/officeDocument/2006/customXml" ds:itemID="{BDC8A340-6604-4BC0-9C93-33A618E9C77B}"/>
</file>

<file path=customXml/itemProps3.xml><?xml version="1.0" encoding="utf-8"?>
<ds:datastoreItem xmlns:ds="http://schemas.openxmlformats.org/officeDocument/2006/customXml" ds:itemID="{69534600-DE1B-4482-9A94-B27245F806CD}"/>
</file>

<file path=docProps/app.xml><?xml version="1.0" encoding="utf-8"?>
<Properties xmlns="http://schemas.openxmlformats.org/officeDocument/2006/extended-properties" xmlns:vt="http://schemas.openxmlformats.org/officeDocument/2006/docPropsVTypes">
  <Template>Emerald_Template</Template>
  <TotalTime>2787</TotalTime>
  <Application>LibreOffice/5.4.2.2$Windows_x86 LibreOffice_project/22b09f6418e8c2d508a9eaf86b2399209b0990f4</Application>
  <Words>2172</Words>
  <Paragraphs>235</Paragraphs>
  <Company>Guidewire,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Editable Detail View Panels</dc:subject>
  <dc:creator>Seth Luersen</dc:creator>
  <cp:keywords>Configuration Fundamentals</cp:keywords>
  <dc:description/>
  <cp:lastModifiedBy/>
  <cp:revision>197</cp:revision>
  <dcterms:created xsi:type="dcterms:W3CDTF">2014-01-27T19:46:52Z</dcterms:created>
  <dcterms:modified xsi:type="dcterms:W3CDTF">2018-02-15T16:56:26Z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Niemeyer</vt:lpwstr>
  </property>
  <property fmtid="{D5CDD505-2E9C-101B-9397-08002B2CF9AE}" pid="9" name="Notes">
    <vt:i4>25</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25</vt:i4>
  </property>
  <property fmtid="{D5CDD505-2E9C-101B-9397-08002B2CF9AE}" pid="14" name="_MarkAsFinal">
    <vt:bool>true</vt:bool>
  </property>
  <property fmtid="{D5CDD505-2E9C-101B-9397-08002B2CF9AE}" pid="15" name="category">
    <vt:lpwstr>Curriculum;Configuration Fundamentals;User Interface</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1479300</vt:r8>
  </property>
  <property fmtid="{D5CDD505-2E9C-101B-9397-08002B2CF9AE}" pid="19" name="_SourceUrl">
    <vt:lpwstr/>
  </property>
  <property fmtid="{D5CDD505-2E9C-101B-9397-08002B2CF9AE}" pid="20" name="_SharedFileIndex">
    <vt:lpwstr/>
  </property>
  <property fmtid="{D5CDD505-2E9C-101B-9397-08002B2CF9AE}" pid="21" name="ComplianceAssetId">
    <vt:lpwstr/>
  </property>
  <property fmtid="{D5CDD505-2E9C-101B-9397-08002B2CF9AE}" pid="22" name="_ExtendedDescription">
    <vt:lpwstr/>
  </property>
  <property fmtid="{D5CDD505-2E9C-101B-9397-08002B2CF9AE}" pid="23" name="TriggerFlowInfo">
    <vt:lpwstr/>
  </property>
</Properties>
</file>