
<file path=[Content_Types].xml><?xml version="1.0" encoding="utf-8"?>
<Types xmlns="http://schemas.openxmlformats.org/package/2006/content-types">
  <Default Extension="rels" ContentType="application/vnd.openxmlformats-package.relationships+xml"/>
  <Default Extension="xml" ContentType="application/xml"/>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notesMasters/notesMaster1.xml" ContentType="application/vnd.openxmlformats-officedocument.presentationml.notesMaster+xml"/>
  <Override PartName="/ppt/notesMasters/_rels/notesMaster1.xml.rels" ContentType="application/vnd.openxmlformats-package.relationships+xml"/>
  <Override PartName="/ppt/slideMasters/slideMaster9.xml" ContentType="application/vnd.openxmlformats-officedocument.presentationml.slideMaster+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20.xml" ContentType="application/vnd.openxmlformats-officedocument.presentationml.slideMaster+xml"/>
  <Override PartName="/ppt/slideMasters/slideMaster3.xml" ContentType="application/vnd.openxmlformats-officedocument.presentationml.slideMaster+xml"/>
  <Override PartName="/ppt/slideMasters/slideMaster21.xml" ContentType="application/vnd.openxmlformats-officedocument.presentationml.slideMaster+xml"/>
  <Override PartName="/ppt/slideMasters/slideMaster4.xml" ContentType="application/vnd.openxmlformats-officedocument.presentationml.slideMaster+xml"/>
  <Override PartName="/ppt/slideMasters/slideMaster22.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_rels/slideMaster9.xml.rels" ContentType="application/vnd.openxmlformats-package.relationships+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4.xml.rels" ContentType="application/vnd.openxmlformats-package.relationships+xml"/>
  <Override PartName="/ppt/slideMasters/_rels/slideMaster5.xml.rels" ContentType="application/vnd.openxmlformats-package.relationships+xml"/>
  <Override PartName="/ppt/slideMasters/_rels/slideMaster6.xml.rels" ContentType="application/vnd.openxmlformats-package.relationships+xml"/>
  <Override PartName="/ppt/slideMasters/_rels/slideMaster7.xml.rels" ContentType="application/vnd.openxmlformats-package.relationships+xml"/>
  <Override PartName="/ppt/slideMasters/_rels/slideMaster8.xml.rels" ContentType="application/vnd.openxmlformats-package.relationships+xml"/>
  <Override PartName="/ppt/slideMasters/_rels/slideMaster10.xml.rels" ContentType="application/vnd.openxmlformats-package.relationships+xml"/>
  <Override PartName="/ppt/slideMasters/_rels/slideMaster11.xml.rels" ContentType="application/vnd.openxmlformats-package.relationships+xml"/>
  <Override PartName="/ppt/slideMasters/_rels/slideMaster12.xml.rels" ContentType="application/vnd.openxmlformats-package.relationships+xml"/>
  <Override PartName="/ppt/slideMasters/_rels/slideMaster13.xml.rels" ContentType="application/vnd.openxmlformats-package.relationships+xml"/>
  <Override PartName="/ppt/slideMasters/_rels/slideMaster14.xml.rels" ContentType="application/vnd.openxmlformats-package.relationships+xml"/>
  <Override PartName="/ppt/slideMasters/_rels/slideMaster15.xml.rels" ContentType="application/vnd.openxmlformats-package.relationships+xml"/>
  <Override PartName="/ppt/slideMasters/_rels/slideMaster16.xml.rels" ContentType="application/vnd.openxmlformats-package.relationships+xml"/>
  <Override PartName="/ppt/slideMasters/_rels/slideMaster17.xml.rels" ContentType="application/vnd.openxmlformats-package.relationships+xml"/>
  <Override PartName="/ppt/slideMasters/_rels/slideMaster18.xml.rels" ContentType="application/vnd.openxmlformats-package.relationships+xml"/>
  <Override PartName="/ppt/slideMasters/_rels/slideMaster19.xml.rels" ContentType="application/vnd.openxmlformats-package.relationships+xml"/>
  <Override PartName="/ppt/slideMasters/_rels/slideMaster20.xml.rels" ContentType="application/vnd.openxmlformats-package.relationships+xml"/>
  <Override PartName="/ppt/slideMasters/_rels/slideMaster21.xml.rels" ContentType="application/vnd.openxmlformats-package.relationships+xml"/>
  <Override PartName="/ppt/slideMasters/_rels/slideMaster22.xml.rels" ContentType="application/vnd.openxmlformats-package.relationships+xml"/>
  <Override PartName="/ppt/notesSlides/notesSlide9.xml" ContentType="application/vnd.openxmlformats-officedocument.presentationml.notesSlide+xml"/>
  <Override PartName="/ppt/notesSlides/notesSlide53.xml" ContentType="application/vnd.openxmlformats-officedocument.presentationml.notesSlide+xml"/>
  <Override PartName="/ppt/notesSlides/notesSlide1.xml" ContentType="application/vnd.openxmlformats-officedocument.presentationml.notesSlide+xml"/>
  <Override PartName="/ppt/notesSlides/notesSlide54.xml" ContentType="application/vnd.openxmlformats-officedocument.presentationml.notesSlide+xml"/>
  <Override PartName="/ppt/notesSlides/notesSlide2.xml" ContentType="application/vnd.openxmlformats-officedocument.presentationml.notesSlide+xml"/>
  <Override PartName="/ppt/notesSlides/notesSlide55.xml" ContentType="application/vnd.openxmlformats-officedocument.presentationml.notesSlide+xml"/>
  <Override PartName="/ppt/notesSlides/notesSlide3.xml" ContentType="application/vnd.openxmlformats-officedocument.presentationml.notesSlide+xml"/>
  <Override PartName="/ppt/notesSlides/notesSlide56.xml" ContentType="application/vnd.openxmlformats-officedocument.presentationml.notesSlide+xml"/>
  <Override PartName="/ppt/notesSlides/notesSlide4.xml" ContentType="application/vnd.openxmlformats-officedocument.presentationml.notesSlide+xml"/>
  <Override PartName="/ppt/notesSlides/notesSlide57.xml" ContentType="application/vnd.openxmlformats-officedocument.presentationml.notesSlide+xml"/>
  <Override PartName="/ppt/notesSlides/notesSlide5.xml" ContentType="application/vnd.openxmlformats-officedocument.presentationml.notesSlide+xml"/>
  <Override PartName="/ppt/notesSlides/notesSlide58.xml" ContentType="application/vnd.openxmlformats-officedocument.presentationml.notesSlide+xml"/>
  <Override PartName="/ppt/notesSlides/notesSlide6.xml" ContentType="application/vnd.openxmlformats-officedocument.presentationml.notesSlide+xml"/>
  <Override PartName="/ppt/notesSlides/notesSlide59.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_rels/notesSlide62.xml.rels" ContentType="application/vnd.openxmlformats-package.relationships+xml"/>
  <Override PartName="/ppt/notesSlides/_rels/notesSlide9.xml.rels" ContentType="application/vnd.openxmlformats-package.relationships+xml"/>
  <Override PartName="/ppt/notesSlides/_rels/notesSlide44.xml.rels" ContentType="application/vnd.openxmlformats-package.relationships+xml"/>
  <Override PartName="/ppt/notesSlides/_rels/notesSlide1.xml.rels" ContentType="application/vnd.openxmlformats-package.relationships+xml"/>
  <Override PartName="/ppt/notesSlides/_rels/notesSlide45.xml.rels" ContentType="application/vnd.openxmlformats-package.relationships+xml"/>
  <Override PartName="/ppt/notesSlides/_rels/notesSlide2.xml.rels" ContentType="application/vnd.openxmlformats-package.relationships+xml"/>
  <Override PartName="/ppt/notesSlides/_rels/notesSlide46.xml.rels" ContentType="application/vnd.openxmlformats-package.relationships+xml"/>
  <Override PartName="/ppt/notesSlides/_rels/notesSlide3.xml.rels" ContentType="application/vnd.openxmlformats-package.relationships+xml"/>
  <Override PartName="/ppt/notesSlides/_rels/notesSlide47.xml.rels" ContentType="application/vnd.openxmlformats-package.relationships+xml"/>
  <Override PartName="/ppt/notesSlides/_rels/notesSlide4.xml.rels" ContentType="application/vnd.openxmlformats-package.relationships+xml"/>
  <Override PartName="/ppt/notesSlides/_rels/notesSlide48.xml.rels" ContentType="application/vnd.openxmlformats-package.relationships+xml"/>
  <Override PartName="/ppt/notesSlides/_rels/notesSlide5.xml.rels" ContentType="application/vnd.openxmlformats-package.relationships+xml"/>
  <Override PartName="/ppt/notesSlides/_rels/notesSlide49.xml.rels" ContentType="application/vnd.openxmlformats-package.relationships+xml"/>
  <Override PartName="/ppt/notesSlides/_rels/notesSlide6.xml.rels" ContentType="application/vnd.openxmlformats-package.relationships+xml"/>
  <Override PartName="/ppt/notesSlides/_rels/notesSlide60.xml.rels" ContentType="application/vnd.openxmlformats-package.relationships+xml"/>
  <Override PartName="/ppt/notesSlides/_rels/notesSlide7.xml.rels" ContentType="application/vnd.openxmlformats-package.relationships+xml"/>
  <Override PartName="/ppt/notesSlides/_rels/notesSlide61.xml.rels" ContentType="application/vnd.openxmlformats-package.relationships+xml"/>
  <Override PartName="/ppt/notesSlides/_rels/notesSlide8.xml.rels" ContentType="application/vnd.openxmlformats-package.relationships+xml"/>
  <Override PartName="/ppt/notesSlides/_rels/notesSlide10.xml.rels" ContentType="application/vnd.openxmlformats-package.relationships+xml"/>
  <Override PartName="/ppt/notesSlides/_rels/notesSlide11.xml.rels" ContentType="application/vnd.openxmlformats-package.relationships+xml"/>
  <Override PartName="/ppt/notesSlides/_rels/notesSlide12.xml.rels" ContentType="application/vnd.openxmlformats-package.relationships+xml"/>
  <Override PartName="/ppt/notesSlides/_rels/notesSlide13.xml.rels" ContentType="application/vnd.openxmlformats-package.relationships+xml"/>
  <Override PartName="/ppt/notesSlides/_rels/notesSlide14.xml.rels" ContentType="application/vnd.openxmlformats-package.relationships+xml"/>
  <Override PartName="/ppt/notesSlides/_rels/notesSlide15.xml.rels" ContentType="application/vnd.openxmlformats-package.relationships+xml"/>
  <Override PartName="/ppt/notesSlides/_rels/notesSlide16.xml.rels" ContentType="application/vnd.openxmlformats-package.relationships+xml"/>
  <Override PartName="/ppt/notesSlides/_rels/notesSlide17.xml.rels" ContentType="application/vnd.openxmlformats-package.relationships+xml"/>
  <Override PartName="/ppt/notesSlides/_rels/notesSlide18.xml.rels" ContentType="application/vnd.openxmlformats-package.relationships+xml"/>
  <Override PartName="/ppt/notesSlides/_rels/notesSlide19.xml.rels" ContentType="application/vnd.openxmlformats-package.relationships+xml"/>
  <Override PartName="/ppt/notesSlides/_rels/notesSlide20.xml.rels" ContentType="application/vnd.openxmlformats-package.relationships+xml"/>
  <Override PartName="/ppt/notesSlides/_rels/notesSlide21.xml.rels" ContentType="application/vnd.openxmlformats-package.relationships+xml"/>
  <Override PartName="/ppt/notesSlides/_rels/notesSlide22.xml.rels" ContentType="application/vnd.openxmlformats-package.relationships+xml"/>
  <Override PartName="/ppt/notesSlides/_rels/notesSlide23.xml.rels" ContentType="application/vnd.openxmlformats-package.relationships+xml"/>
  <Override PartName="/ppt/notesSlides/_rels/notesSlide24.xml.rels" ContentType="application/vnd.openxmlformats-package.relationships+xml"/>
  <Override PartName="/ppt/notesSlides/_rels/notesSlide25.xml.rels" ContentType="application/vnd.openxmlformats-package.relationships+xml"/>
  <Override PartName="/ppt/notesSlides/_rels/notesSlide26.xml.rels" ContentType="application/vnd.openxmlformats-package.relationships+xml"/>
  <Override PartName="/ppt/notesSlides/_rels/notesSlide27.xml.rels" ContentType="application/vnd.openxmlformats-package.relationships+xml"/>
  <Override PartName="/ppt/notesSlides/_rels/notesSlide28.xml.rels" ContentType="application/vnd.openxmlformats-package.relationships+xml"/>
  <Override PartName="/ppt/notesSlides/_rels/notesSlide29.xml.rels" ContentType="application/vnd.openxmlformats-package.relationships+xml"/>
  <Override PartName="/ppt/notesSlides/_rels/notesSlide30.xml.rels" ContentType="application/vnd.openxmlformats-package.relationships+xml"/>
  <Override PartName="/ppt/notesSlides/_rels/notesSlide31.xml.rels" ContentType="application/vnd.openxmlformats-package.relationships+xml"/>
  <Override PartName="/ppt/notesSlides/_rels/notesSlide32.xml.rels" ContentType="application/vnd.openxmlformats-package.relationships+xml"/>
  <Override PartName="/ppt/notesSlides/_rels/notesSlide33.xml.rels" ContentType="application/vnd.openxmlformats-package.relationships+xml"/>
  <Override PartName="/ppt/notesSlides/_rels/notesSlide34.xml.rels" ContentType="application/vnd.openxmlformats-package.relationships+xml"/>
  <Override PartName="/ppt/notesSlides/_rels/notesSlide35.xml.rels" ContentType="application/vnd.openxmlformats-package.relationships+xml"/>
  <Override PartName="/ppt/notesSlides/_rels/notesSlide36.xml.rels" ContentType="application/vnd.openxmlformats-package.relationships+xml"/>
  <Override PartName="/ppt/notesSlides/_rels/notesSlide37.xml.rels" ContentType="application/vnd.openxmlformats-package.relationships+xml"/>
  <Override PartName="/ppt/notesSlides/_rels/notesSlide38.xml.rels" ContentType="application/vnd.openxmlformats-package.relationships+xml"/>
  <Override PartName="/ppt/notesSlides/_rels/notesSlide39.xml.rels" ContentType="application/vnd.openxmlformats-package.relationships+xml"/>
  <Override PartName="/ppt/notesSlides/_rels/notesSlide40.xml.rels" ContentType="application/vnd.openxmlformats-package.relationships+xml"/>
  <Override PartName="/ppt/notesSlides/_rels/notesSlide41.xml.rels" ContentType="application/vnd.openxmlformats-package.relationships+xml"/>
  <Override PartName="/ppt/notesSlides/_rels/notesSlide42.xml.rels" ContentType="application/vnd.openxmlformats-package.relationships+xml"/>
  <Override PartName="/ppt/notesSlides/_rels/notesSlide43.xml.rels" ContentType="application/vnd.openxmlformats-package.relationships+xml"/>
  <Override PartName="/ppt/notesSlides/_rels/notesSlide50.xml.rels" ContentType="application/vnd.openxmlformats-package.relationships+xml"/>
  <Override PartName="/ppt/notesSlides/_rels/notesSlide51.xml.rels" ContentType="application/vnd.openxmlformats-package.relationships+xml"/>
  <Override PartName="/ppt/notesSlides/_rels/notesSlide52.xml.rels" ContentType="application/vnd.openxmlformats-package.relationships+xml"/>
  <Override PartName="/ppt/notesSlides/_rels/notesSlide53.xml.rels" ContentType="application/vnd.openxmlformats-package.relationships+xml"/>
  <Override PartName="/ppt/notesSlides/_rels/notesSlide54.xml.rels" ContentType="application/vnd.openxmlformats-package.relationships+xml"/>
  <Override PartName="/ppt/notesSlides/_rels/notesSlide55.xml.rels" ContentType="application/vnd.openxmlformats-package.relationships+xml"/>
  <Override PartName="/ppt/notesSlides/_rels/notesSlide56.xml.rels" ContentType="application/vnd.openxmlformats-package.relationships+xml"/>
  <Override PartName="/ppt/notesSlides/_rels/notesSlide57.xml.rels" ContentType="application/vnd.openxmlformats-package.relationships+xml"/>
  <Override PartName="/ppt/notesSlides/_rels/notesSlide58.xml.rels" ContentType="application/vnd.openxmlformats-package.relationships+xml"/>
  <Override PartName="/ppt/notesSlides/_rels/notesSlide59.xml.rels" ContentType="application/vnd.openxmlformats-package.relationships+xml"/>
  <Override PartName="/ppt/notesSlides/_rels/notesSlide63.xml.rels" ContentType="application/vnd.openxmlformats-package.relationships+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theme/theme9.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theme/theme12.xml" ContentType="application/vnd.openxmlformats-officedocument.theme+xml"/>
  <Override PartName="/ppt/theme/theme13.xml" ContentType="application/vnd.openxmlformats-officedocument.theme+xml"/>
  <Override PartName="/ppt/theme/theme14.xml" ContentType="application/vnd.openxmlformats-officedocument.theme+xml"/>
  <Override PartName="/ppt/theme/theme15.xml" ContentType="application/vnd.openxmlformats-officedocument.theme+xml"/>
  <Override PartName="/ppt/theme/theme16.xml" ContentType="application/vnd.openxmlformats-officedocument.theme+xml"/>
  <Override PartName="/ppt/theme/theme17.xml" ContentType="application/vnd.openxmlformats-officedocument.theme+xml"/>
  <Override PartName="/ppt/theme/theme18.xml" ContentType="application/vnd.openxmlformats-officedocument.theme+xml"/>
  <Override PartName="/ppt/theme/theme19.xml" ContentType="application/vnd.openxmlformats-officedocument.theme+xml"/>
  <Override PartName="/ppt/theme/theme20.xml" ContentType="application/vnd.openxmlformats-officedocument.theme+xml"/>
  <Override PartName="/ppt/theme/theme21.xml" ContentType="application/vnd.openxmlformats-officedocument.theme+xml"/>
  <Override PartName="/ppt/theme/theme22.xml" ContentType="application/vnd.openxmlformats-officedocument.theme+xml"/>
  <Override PartName="/ppt/theme/theme23.xml" ContentType="application/vnd.openxmlformats-officedocument.theme+xml"/>
  <Override PartName="/ppt/media/image75.png" ContentType="image/png"/>
  <Override PartName="/ppt/media/image9.png" ContentType="image/png"/>
  <Override PartName="/ppt/media/image57.png" ContentType="image/png"/>
  <Override PartName="/ppt/media/image1.png" ContentType="image/png"/>
  <Override PartName="/ppt/media/image58.png" ContentType="image/png"/>
  <Override PartName="/ppt/media/image2.png" ContentType="image/png"/>
  <Override PartName="/ppt/media/image59.png" ContentType="image/png"/>
  <Override PartName="/ppt/media/image3.png" ContentType="image/png"/>
  <Override PartName="/ppt/media/image70.png" ContentType="image/png"/>
  <Override PartName="/ppt/media/image4.png" ContentType="image/png"/>
  <Override PartName="/ppt/media/image71.png" ContentType="image/png"/>
  <Override PartName="/ppt/media/image5.png" ContentType="image/png"/>
  <Override PartName="/ppt/media/image72.png" ContentType="image/png"/>
  <Override PartName="/ppt/media/image6.png" ContentType="image/png"/>
  <Override PartName="/ppt/media/image73.png" ContentType="image/png"/>
  <Override PartName="/ppt/media/image7.png" ContentType="image/png"/>
  <Override PartName="/ppt/media/image74.png" ContentType="image/png"/>
  <Override PartName="/ppt/media/image8.png" ContentType="image/png"/>
  <Override PartName="/ppt/media/image10.png" ContentType="image/png"/>
  <Override PartName="/ppt/media/image11.png" ContentType="image/png"/>
  <Override PartName="/ppt/media/image12.png" ContentType="image/png"/>
  <Override PartName="/ppt/media/image13.png" ContentType="image/png"/>
  <Override PartName="/ppt/media/image14.png" ContentType="image/png"/>
  <Override PartName="/ppt/media/image15.png" ContentType="image/png"/>
  <Override PartName="/ppt/media/image16.png" ContentType="image/png"/>
  <Override PartName="/ppt/media/image17.png" ContentType="image/png"/>
  <Override PartName="/ppt/media/image18.png" ContentType="image/png"/>
  <Override PartName="/ppt/media/image19.png" ContentType="image/png"/>
  <Override PartName="/ppt/media/image20.png" ContentType="image/png"/>
  <Override PartName="/ppt/media/image21.png" ContentType="image/png"/>
  <Override PartName="/ppt/media/image22.png" ContentType="image/png"/>
  <Override PartName="/ppt/media/image23.png" ContentType="image/png"/>
  <Override PartName="/ppt/media/image24.png" ContentType="image/png"/>
  <Override PartName="/ppt/media/image25.png" ContentType="image/png"/>
  <Override PartName="/ppt/media/image26.png" ContentType="image/png"/>
  <Override PartName="/ppt/media/image27.png" ContentType="image/png"/>
  <Override PartName="/ppt/media/image28.png" ContentType="image/png"/>
  <Override PartName="/ppt/media/image29.png" ContentType="image/png"/>
  <Override PartName="/ppt/media/image30.png" ContentType="image/png"/>
  <Override PartName="/ppt/media/image31.png" ContentType="image/png"/>
  <Override PartName="/ppt/media/image32.png" ContentType="image/png"/>
  <Override PartName="/ppt/media/image33.png" ContentType="image/png"/>
  <Override PartName="/ppt/media/image34.png" ContentType="image/png"/>
  <Override PartName="/ppt/media/image35.png" ContentType="image/png"/>
  <Override PartName="/ppt/media/image36.png" ContentType="image/png"/>
  <Override PartName="/ppt/media/image37.png" ContentType="image/png"/>
  <Override PartName="/ppt/media/image38.png" ContentType="image/png"/>
  <Override PartName="/ppt/media/image39.png" ContentType="image/png"/>
  <Override PartName="/ppt/media/image40.png" ContentType="image/png"/>
  <Override PartName="/ppt/media/image41.png" ContentType="image/png"/>
  <Override PartName="/ppt/media/image42.png" ContentType="image/png"/>
  <Override PartName="/ppt/media/image43.png" ContentType="image/png"/>
  <Override PartName="/ppt/media/image44.png" ContentType="image/png"/>
  <Override PartName="/ppt/media/image45.png" ContentType="image/png"/>
  <Override PartName="/ppt/media/image46.png" ContentType="image/png"/>
  <Override PartName="/ppt/media/image47.png" ContentType="image/png"/>
  <Override PartName="/ppt/media/image48.png" ContentType="image/png"/>
  <Override PartName="/ppt/media/image49.png" ContentType="image/png"/>
  <Override PartName="/ppt/media/image50.png" ContentType="image/png"/>
  <Override PartName="/ppt/media/image51.png" ContentType="image/png"/>
  <Override PartName="/ppt/media/image52.png" ContentType="image/png"/>
  <Override PartName="/ppt/media/image53.png" ContentType="image/png"/>
  <Override PartName="/ppt/media/image54.png" ContentType="image/png"/>
  <Override PartName="/ppt/media/image55.png" ContentType="image/png"/>
  <Override PartName="/ppt/media/image56.png" ContentType="image/png"/>
  <Override PartName="/ppt/media/image60.png" ContentType="image/png"/>
  <Override PartName="/ppt/media/image61.png" ContentType="image/png"/>
  <Override PartName="/ppt/media/image62.png" ContentType="image/png"/>
  <Override PartName="/ppt/media/image63.png" ContentType="image/png"/>
  <Override PartName="/ppt/media/image64.png" ContentType="image/png"/>
  <Override PartName="/ppt/media/image65.png" ContentType="image/png"/>
  <Override PartName="/ppt/media/image66.png" ContentType="image/png"/>
  <Override PartName="/ppt/media/image67.png" ContentType="image/png"/>
  <Override PartName="/ppt/media/image68.png" ContentType="image/png"/>
  <Override PartName="/ppt/media/image69.png" ContentType="image/png"/>
  <Override PartName="/ppt/media/image76.png" ContentType="image/png"/>
  <Override PartName="/ppt/slideLayouts/slideLayout39.xml" ContentType="application/vnd.openxmlformats-officedocument.presentationml.slideLayout+xml"/>
  <Override PartName="/ppt/slideLayouts/slideLayout9.xml" ContentType="application/vnd.openxmlformats-officedocument.presentationml.slideLayout+xml"/>
  <Override PartName="/ppt/slideLayouts/slideLayout119.xml" ContentType="application/vnd.openxmlformats-officedocument.presentationml.slideLayout+xml"/>
  <Override PartName="/ppt/slideLayouts/slideLayout31.xml" ContentType="application/vnd.openxmlformats-officedocument.presentationml.slideLayout+xml"/>
  <Override PartName="/ppt/slideLayouts/slideLayout1.xml" ContentType="application/vnd.openxmlformats-officedocument.presentationml.slideLayout+xml"/>
  <Override PartName="/ppt/slideLayouts/slideLayout32.xml" ContentType="application/vnd.openxmlformats-officedocument.presentationml.slideLayout+xml"/>
  <Override PartName="/ppt/slideLayouts/slideLayout2.xml" ContentType="application/vnd.openxmlformats-officedocument.presentationml.slideLayout+xml"/>
  <Override PartName="/ppt/slideLayouts/slideLayout33.xml" ContentType="application/vnd.openxmlformats-officedocument.presentationml.slideLayout+xml"/>
  <Override PartName="/ppt/slideLayouts/slideLayout3.xml" ContentType="application/vnd.openxmlformats-officedocument.presentationml.slideLayout+xml"/>
  <Override PartName="/ppt/slideLayouts/slideLayout34.xml" ContentType="application/vnd.openxmlformats-officedocument.presentationml.slideLayout+xml"/>
  <Override PartName="/ppt/slideLayouts/slideLayout4.xml" ContentType="application/vnd.openxmlformats-officedocument.presentationml.slideLayout+xml"/>
  <Override PartName="/ppt/slideLayouts/slideLayout35.xml" ContentType="application/vnd.openxmlformats-officedocument.presentationml.slideLayout+xml"/>
  <Override PartName="/ppt/slideLayouts/slideLayout5.xml" ContentType="application/vnd.openxmlformats-officedocument.presentationml.slideLayout+xml"/>
  <Override PartName="/ppt/slideLayouts/slideLayout36.xml" ContentType="application/vnd.openxmlformats-officedocument.presentationml.slideLayout+xml"/>
  <Override PartName="/ppt/slideLayouts/slideLayout6.xml" ContentType="application/vnd.openxmlformats-officedocument.presentationml.slideLayout+xml"/>
  <Override PartName="/ppt/slideLayouts/slideLayout37.xml" ContentType="application/vnd.openxmlformats-officedocument.presentationml.slideLayout+xml"/>
  <Override PartName="/ppt/slideLayouts/slideLayout7.xml" ContentType="application/vnd.openxmlformats-officedocument.presentationml.slideLayout+xml"/>
  <Override PartName="/ppt/slideLayouts/slideLayout38.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108.xml" ContentType="application/vnd.openxmlformats-officedocument.presentationml.slideLayout+xml"/>
  <Override PartName="/ppt/slideLayouts/slideLayout20.xml" ContentType="application/vnd.openxmlformats-officedocument.presentationml.slideLayout+xml"/>
  <Override PartName="/ppt/slideLayouts/slideLayout109.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118.xml" ContentType="application/vnd.openxmlformats-officedocument.presentationml.slideLayout+xml"/>
  <Override PartName="/ppt/slideLayouts/slideLayout30.xml" ContentType="application/vnd.openxmlformats-officedocument.presentationml.slideLayout+xml"/>
  <Override PartName="/ppt/slideLayouts/slideLayout128.xml" ContentType="application/vnd.openxmlformats-officedocument.presentationml.slideLayout+xml"/>
  <Override PartName="/ppt/slideLayouts/slideLayout40.xml" ContentType="application/vnd.openxmlformats-officedocument.presentationml.slideLayout+xml"/>
  <Override PartName="/ppt/slideLayouts/slideLayout129.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138.xml" ContentType="application/vnd.openxmlformats-officedocument.presentationml.slideLayout+xml"/>
  <Override PartName="/ppt/slideLayouts/slideLayout50.xml" ContentType="application/vnd.openxmlformats-officedocument.presentationml.slideLayout+xml"/>
  <Override PartName="/ppt/slideLayouts/slideLayout139.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148.xml" ContentType="application/vnd.openxmlformats-officedocument.presentationml.slideLayout+xml"/>
  <Override PartName="/ppt/slideLayouts/slideLayout60.xml" ContentType="application/vnd.openxmlformats-officedocument.presentationml.slideLayout+xml"/>
  <Override PartName="/ppt/slideLayouts/_rels/slideLayout9.xml.rels" ContentType="application/vnd.openxmlformats-package.relationships+xml"/>
  <Override PartName="/ppt/slideLayouts/_rels/slideLayout53.xml.rels" ContentType="application/vnd.openxmlformats-package.relationships+xml"/>
  <Override PartName="/ppt/slideLayouts/_rels/slideLayout137.xml.rels" ContentType="application/vnd.openxmlformats-package.relationships+xml"/>
  <Override PartName="/ppt/slideLayouts/_rels/slideLayout1.xml.rels" ContentType="application/vnd.openxmlformats-package.relationships+xml"/>
  <Override PartName="/ppt/slideLayouts/_rels/slideLayout54.xml.rels" ContentType="application/vnd.openxmlformats-package.relationships+xml"/>
  <Override PartName="/ppt/slideLayouts/_rels/slideLayout138.xml.rels" ContentType="application/vnd.openxmlformats-package.relationships+xml"/>
  <Override PartName="/ppt/slideLayouts/_rels/slideLayout2.xml.rels" ContentType="application/vnd.openxmlformats-package.relationships+xml"/>
  <Override PartName="/ppt/slideLayouts/_rels/slideLayout55.xml.rels" ContentType="application/vnd.openxmlformats-package.relationships+xml"/>
  <Override PartName="/ppt/slideLayouts/_rels/slideLayout139.xml.rels" ContentType="application/vnd.openxmlformats-package.relationships+xml"/>
  <Override PartName="/ppt/slideLayouts/_rels/slideLayout3.xml.rels" ContentType="application/vnd.openxmlformats-package.relationships+xml"/>
  <Override PartName="/ppt/slideLayouts/_rels/slideLayout56.xml.rels" ContentType="application/vnd.openxmlformats-package.relationships+xml"/>
  <Override PartName="/ppt/slideLayouts/_rels/slideLayout4.xml.rels" ContentType="application/vnd.openxmlformats-package.relationships+xml"/>
  <Override PartName="/ppt/slideLayouts/_rels/slideLayout57.xml.rels" ContentType="application/vnd.openxmlformats-package.relationships+xml"/>
  <Override PartName="/ppt/slideLayouts/_rels/slideLayout5.xml.rels" ContentType="application/vnd.openxmlformats-package.relationships+xml"/>
  <Override PartName="/ppt/slideLayouts/_rels/slideLayout58.xml.rels" ContentType="application/vnd.openxmlformats-package.relationships+xml"/>
  <Override PartName="/ppt/slideLayouts/_rels/slideLayout6.xml.rels" ContentType="application/vnd.openxmlformats-package.relationships+xml"/>
  <Override PartName="/ppt/slideLayouts/_rels/slideLayout59.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28.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slideLayouts/_rels/slideLayout31.xml.rels" ContentType="application/vnd.openxmlformats-package.relationships+xml"/>
  <Override PartName="/ppt/slideLayouts/_rels/slideLayout32.xml.rels" ContentType="application/vnd.openxmlformats-package.relationships+xml"/>
  <Override PartName="/ppt/slideLayouts/_rels/slideLayout33.xml.rels" ContentType="application/vnd.openxmlformats-package.relationships+xml"/>
  <Override PartName="/ppt/slideLayouts/_rels/slideLayout34.xml.rels" ContentType="application/vnd.openxmlformats-package.relationships+xml"/>
  <Override PartName="/ppt/slideLayouts/_rels/slideLayout35.xml.rels" ContentType="application/vnd.openxmlformats-package.relationships+xml"/>
  <Override PartName="/ppt/slideLayouts/_rels/slideLayout36.xml.rels" ContentType="application/vnd.openxmlformats-package.relationships+xml"/>
  <Override PartName="/ppt/slideLayouts/_rels/slideLayout37.xml.rels" ContentType="application/vnd.openxmlformats-package.relationships+xml"/>
  <Override PartName="/ppt/slideLayouts/_rels/slideLayout38.xml.rels" ContentType="application/vnd.openxmlformats-package.relationships+xml"/>
  <Override PartName="/ppt/slideLayouts/_rels/slideLayout39.xml.rels" ContentType="application/vnd.openxmlformats-package.relationships+xml"/>
  <Override PartName="/ppt/slideLayouts/_rels/slideLayout40.xml.rels" ContentType="application/vnd.openxmlformats-package.relationships+xml"/>
  <Override PartName="/ppt/slideLayouts/_rels/slideLayout41.xml.rels" ContentType="application/vnd.openxmlformats-package.relationships+xml"/>
  <Override PartName="/ppt/slideLayouts/_rels/slideLayout42.xml.rels" ContentType="application/vnd.openxmlformats-package.relationships+xml"/>
  <Override PartName="/ppt/slideLayouts/_rels/slideLayout43.xml.rels" ContentType="application/vnd.openxmlformats-package.relationships+xml"/>
  <Override PartName="/ppt/slideLayouts/_rels/slideLayout44.xml.rels" ContentType="application/vnd.openxmlformats-package.relationships+xml"/>
  <Override PartName="/ppt/slideLayouts/_rels/slideLayout45.xml.rels" ContentType="application/vnd.openxmlformats-package.relationships+xml"/>
  <Override PartName="/ppt/slideLayouts/_rels/slideLayout46.xml.rels" ContentType="application/vnd.openxmlformats-package.relationships+xml"/>
  <Override PartName="/ppt/slideLayouts/_rels/slideLayout47.xml.rels" ContentType="application/vnd.openxmlformats-package.relationships+xml"/>
  <Override PartName="/ppt/slideLayouts/_rels/slideLayout48.xml.rels" ContentType="application/vnd.openxmlformats-package.relationships+xml"/>
  <Override PartName="/ppt/slideLayouts/_rels/slideLayout49.xml.rels" ContentType="application/vnd.openxmlformats-package.relationships+xml"/>
  <Override PartName="/ppt/slideLayouts/_rels/slideLayout50.xml.rels" ContentType="application/vnd.openxmlformats-package.relationships+xml"/>
  <Override PartName="/ppt/slideLayouts/_rels/slideLayout51.xml.rels" ContentType="application/vnd.openxmlformats-package.relationships+xml"/>
  <Override PartName="/ppt/slideLayouts/_rels/slideLayout52.xml.rels" ContentType="application/vnd.openxmlformats-package.relationships+xml"/>
  <Override PartName="/ppt/slideLayouts/_rels/slideLayout60.xml.rels" ContentType="application/vnd.openxmlformats-package.relationships+xml"/>
  <Override PartName="/ppt/slideLayouts/_rels/slideLayout200.xml.rels" ContentType="application/vnd.openxmlformats-package.relationships+xml"/>
  <Override PartName="/ppt/slideLayouts/_rels/slideLayout61.xml.rels" ContentType="application/vnd.openxmlformats-package.relationships+xml"/>
  <Override PartName="/ppt/slideLayouts/_rels/slideLayout201.xml.rels" ContentType="application/vnd.openxmlformats-package.relationships+xml"/>
  <Override PartName="/ppt/slideLayouts/_rels/slideLayout62.xml.rels" ContentType="application/vnd.openxmlformats-package.relationships+xml"/>
  <Override PartName="/ppt/slideLayouts/_rels/slideLayout202.xml.rels" ContentType="application/vnd.openxmlformats-package.relationships+xml"/>
  <Override PartName="/ppt/slideLayouts/_rels/slideLayout63.xml.rels" ContentType="application/vnd.openxmlformats-package.relationships+xml"/>
  <Override PartName="/ppt/slideLayouts/_rels/slideLayout203.xml.rels" ContentType="application/vnd.openxmlformats-package.relationships+xml"/>
  <Override PartName="/ppt/slideLayouts/_rels/slideLayout64.xml.rels" ContentType="application/vnd.openxmlformats-package.relationships+xml"/>
  <Override PartName="/ppt/slideLayouts/_rels/slideLayout204.xml.rels" ContentType="application/vnd.openxmlformats-package.relationships+xml"/>
  <Override PartName="/ppt/slideLayouts/_rels/slideLayout65.xml.rels" ContentType="application/vnd.openxmlformats-package.relationships+xml"/>
  <Override PartName="/ppt/slideLayouts/_rels/slideLayout205.xml.rels" ContentType="application/vnd.openxmlformats-package.relationships+xml"/>
  <Override PartName="/ppt/slideLayouts/_rels/slideLayout66.xml.rels" ContentType="application/vnd.openxmlformats-package.relationships+xml"/>
  <Override PartName="/ppt/slideLayouts/_rels/slideLayout206.xml.rels" ContentType="application/vnd.openxmlformats-package.relationships+xml"/>
  <Override PartName="/ppt/slideLayouts/_rels/slideLayout67.xml.rels" ContentType="application/vnd.openxmlformats-package.relationships+xml"/>
  <Override PartName="/ppt/slideLayouts/_rels/slideLayout207.xml.rels" ContentType="application/vnd.openxmlformats-package.relationships+xml"/>
  <Override PartName="/ppt/slideLayouts/_rels/slideLayout68.xml.rels" ContentType="application/vnd.openxmlformats-package.relationships+xml"/>
  <Override PartName="/ppt/slideLayouts/_rels/slideLayout208.xml.rels" ContentType="application/vnd.openxmlformats-package.relationships+xml"/>
  <Override PartName="/ppt/slideLayouts/_rels/slideLayout69.xml.rels" ContentType="application/vnd.openxmlformats-package.relationships+xml"/>
  <Override PartName="/ppt/slideLayouts/_rels/slideLayout70.xml.rels" ContentType="application/vnd.openxmlformats-package.relationships+xml"/>
  <Override PartName="/ppt/slideLayouts/_rels/slideLayout210.xml.rels" ContentType="application/vnd.openxmlformats-package.relationships+xml"/>
  <Override PartName="/ppt/slideLayouts/_rels/slideLayout71.xml.rels" ContentType="application/vnd.openxmlformats-package.relationships+xml"/>
  <Override PartName="/ppt/slideLayouts/_rels/slideLayout211.xml.rels" ContentType="application/vnd.openxmlformats-package.relationships+xml"/>
  <Override PartName="/ppt/slideLayouts/_rels/slideLayout72.xml.rels" ContentType="application/vnd.openxmlformats-package.relationships+xml"/>
  <Override PartName="/ppt/slideLayouts/_rels/slideLayout212.xml.rels" ContentType="application/vnd.openxmlformats-package.relationships+xml"/>
  <Override PartName="/ppt/slideLayouts/_rels/slideLayout73.xml.rels" ContentType="application/vnd.openxmlformats-package.relationships+xml"/>
  <Override PartName="/ppt/slideLayouts/_rels/slideLayout213.xml.rels" ContentType="application/vnd.openxmlformats-package.relationships+xml"/>
  <Override PartName="/ppt/slideLayouts/_rels/slideLayout74.xml.rels" ContentType="application/vnd.openxmlformats-package.relationships+xml"/>
  <Override PartName="/ppt/slideLayouts/_rels/slideLayout214.xml.rels" ContentType="application/vnd.openxmlformats-package.relationships+xml"/>
  <Override PartName="/ppt/slideLayouts/_rels/slideLayout75.xml.rels" ContentType="application/vnd.openxmlformats-package.relationships+xml"/>
  <Override PartName="/ppt/slideLayouts/_rels/slideLayout215.xml.rels" ContentType="application/vnd.openxmlformats-package.relationships+xml"/>
  <Override PartName="/ppt/slideLayouts/_rels/slideLayout76.xml.rels" ContentType="application/vnd.openxmlformats-package.relationships+xml"/>
  <Override PartName="/ppt/slideLayouts/_rels/slideLayout216.xml.rels" ContentType="application/vnd.openxmlformats-package.relationships+xml"/>
  <Override PartName="/ppt/slideLayouts/_rels/slideLayout77.xml.rels" ContentType="application/vnd.openxmlformats-package.relationships+xml"/>
  <Override PartName="/ppt/slideLayouts/_rels/slideLayout217.xml.rels" ContentType="application/vnd.openxmlformats-package.relationships+xml"/>
  <Override PartName="/ppt/slideLayouts/_rels/slideLayout78.xml.rels" ContentType="application/vnd.openxmlformats-package.relationships+xml"/>
  <Override PartName="/ppt/slideLayouts/_rels/slideLayout218.xml.rels" ContentType="application/vnd.openxmlformats-package.relationships+xml"/>
  <Override PartName="/ppt/slideLayouts/_rels/slideLayout79.xml.rels" ContentType="application/vnd.openxmlformats-package.relationships+xml"/>
  <Override PartName="/ppt/slideLayouts/_rels/slideLayout80.xml.rels" ContentType="application/vnd.openxmlformats-package.relationships+xml"/>
  <Override PartName="/ppt/slideLayouts/_rels/slideLayout220.xml.rels" ContentType="application/vnd.openxmlformats-package.relationships+xml"/>
  <Override PartName="/ppt/slideLayouts/_rels/slideLayout81.xml.rels" ContentType="application/vnd.openxmlformats-package.relationships+xml"/>
  <Override PartName="/ppt/slideLayouts/_rels/slideLayout221.xml.rels" ContentType="application/vnd.openxmlformats-package.relationships+xml"/>
  <Override PartName="/ppt/slideLayouts/_rels/slideLayout82.xml.rels" ContentType="application/vnd.openxmlformats-package.relationships+xml"/>
  <Override PartName="/ppt/slideLayouts/_rels/slideLayout222.xml.rels" ContentType="application/vnd.openxmlformats-package.relationships+xml"/>
  <Override PartName="/ppt/slideLayouts/_rels/slideLayout83.xml.rels" ContentType="application/vnd.openxmlformats-package.relationships+xml"/>
  <Override PartName="/ppt/slideLayouts/_rels/slideLayout223.xml.rels" ContentType="application/vnd.openxmlformats-package.relationships+xml"/>
  <Override PartName="/ppt/slideLayouts/_rels/slideLayout84.xml.rels" ContentType="application/vnd.openxmlformats-package.relationships+xml"/>
  <Override PartName="/ppt/slideLayouts/_rels/slideLayout224.xml.rels" ContentType="application/vnd.openxmlformats-package.relationships+xml"/>
  <Override PartName="/ppt/slideLayouts/_rels/slideLayout85.xml.rels" ContentType="application/vnd.openxmlformats-package.relationships+xml"/>
  <Override PartName="/ppt/slideLayouts/_rels/slideLayout225.xml.rels" ContentType="application/vnd.openxmlformats-package.relationships+xml"/>
  <Override PartName="/ppt/slideLayouts/_rels/slideLayout86.xml.rels" ContentType="application/vnd.openxmlformats-package.relationships+xml"/>
  <Override PartName="/ppt/slideLayouts/_rels/slideLayout226.xml.rels" ContentType="application/vnd.openxmlformats-package.relationships+xml"/>
  <Override PartName="/ppt/slideLayouts/_rels/slideLayout87.xml.rels" ContentType="application/vnd.openxmlformats-package.relationships+xml"/>
  <Override PartName="/ppt/slideLayouts/_rels/slideLayout227.xml.rels" ContentType="application/vnd.openxmlformats-package.relationships+xml"/>
  <Override PartName="/ppt/slideLayouts/_rels/slideLayout88.xml.rels" ContentType="application/vnd.openxmlformats-package.relationships+xml"/>
  <Override PartName="/ppt/slideLayouts/_rels/slideLayout228.xml.rels" ContentType="application/vnd.openxmlformats-package.relationships+xml"/>
  <Override PartName="/ppt/slideLayouts/_rels/slideLayout89.xml.rels" ContentType="application/vnd.openxmlformats-package.relationships+xml"/>
  <Override PartName="/ppt/slideLayouts/_rels/slideLayout90.xml.rels" ContentType="application/vnd.openxmlformats-package.relationships+xml"/>
  <Override PartName="/ppt/slideLayouts/_rels/slideLayout230.xml.rels" ContentType="application/vnd.openxmlformats-package.relationships+xml"/>
  <Override PartName="/ppt/slideLayouts/_rels/slideLayout91.xml.rels" ContentType="application/vnd.openxmlformats-package.relationships+xml"/>
  <Override PartName="/ppt/slideLayouts/_rels/slideLayout231.xml.rels" ContentType="application/vnd.openxmlformats-package.relationships+xml"/>
  <Override PartName="/ppt/slideLayouts/_rels/slideLayout92.xml.rels" ContentType="application/vnd.openxmlformats-package.relationships+xml"/>
  <Override PartName="/ppt/slideLayouts/_rels/slideLayout232.xml.rels" ContentType="application/vnd.openxmlformats-package.relationships+xml"/>
  <Override PartName="/ppt/slideLayouts/_rels/slideLayout93.xml.rels" ContentType="application/vnd.openxmlformats-package.relationships+xml"/>
  <Override PartName="/ppt/slideLayouts/_rels/slideLayout233.xml.rels" ContentType="application/vnd.openxmlformats-package.relationships+xml"/>
  <Override PartName="/ppt/slideLayouts/_rels/slideLayout94.xml.rels" ContentType="application/vnd.openxmlformats-package.relationships+xml"/>
  <Override PartName="/ppt/slideLayouts/_rels/slideLayout234.xml.rels" ContentType="application/vnd.openxmlformats-package.relationships+xml"/>
  <Override PartName="/ppt/slideLayouts/_rels/slideLayout95.xml.rels" ContentType="application/vnd.openxmlformats-package.relationships+xml"/>
  <Override PartName="/ppt/slideLayouts/_rels/slideLayout235.xml.rels" ContentType="application/vnd.openxmlformats-package.relationships+xml"/>
  <Override PartName="/ppt/slideLayouts/_rels/slideLayout96.xml.rels" ContentType="application/vnd.openxmlformats-package.relationships+xml"/>
  <Override PartName="/ppt/slideLayouts/_rels/slideLayout236.xml.rels" ContentType="application/vnd.openxmlformats-package.relationships+xml"/>
  <Override PartName="/ppt/slideLayouts/_rels/slideLayout97.xml.rels" ContentType="application/vnd.openxmlformats-package.relationships+xml"/>
  <Override PartName="/ppt/slideLayouts/_rels/slideLayout237.xml.rels" ContentType="application/vnd.openxmlformats-package.relationships+xml"/>
  <Override PartName="/ppt/slideLayouts/_rels/slideLayout98.xml.rels" ContentType="application/vnd.openxmlformats-package.relationships+xml"/>
  <Override PartName="/ppt/slideLayouts/_rels/slideLayout238.xml.rels" ContentType="application/vnd.openxmlformats-package.relationships+xml"/>
  <Override PartName="/ppt/slideLayouts/_rels/slideLayout99.xml.rels" ContentType="application/vnd.openxmlformats-package.relationships+xml"/>
  <Override PartName="/ppt/slideLayouts/_rels/slideLayout100.xml.rels" ContentType="application/vnd.openxmlformats-package.relationships+xml"/>
  <Override PartName="/ppt/slideLayouts/_rels/slideLayout101.xml.rels" ContentType="application/vnd.openxmlformats-package.relationships+xml"/>
  <Override PartName="/ppt/slideLayouts/_rels/slideLayout102.xml.rels" ContentType="application/vnd.openxmlformats-package.relationships+xml"/>
  <Override PartName="/ppt/slideLayouts/_rels/slideLayout103.xml.rels" ContentType="application/vnd.openxmlformats-package.relationships+xml"/>
  <Override PartName="/ppt/slideLayouts/_rels/slideLayout104.xml.rels" ContentType="application/vnd.openxmlformats-package.relationships+xml"/>
  <Override PartName="/ppt/slideLayouts/_rels/slideLayout105.xml.rels" ContentType="application/vnd.openxmlformats-package.relationships+xml"/>
  <Override PartName="/ppt/slideLayouts/_rels/slideLayout106.xml.rels" ContentType="application/vnd.openxmlformats-package.relationships+xml"/>
  <Override PartName="/ppt/slideLayouts/_rels/slideLayout107.xml.rels" ContentType="application/vnd.openxmlformats-package.relationships+xml"/>
  <Override PartName="/ppt/slideLayouts/_rels/slideLayout108.xml.rels" ContentType="application/vnd.openxmlformats-package.relationships+xml"/>
  <Override PartName="/ppt/slideLayouts/_rels/slideLayout109.xml.rels" ContentType="application/vnd.openxmlformats-package.relationships+xml"/>
  <Override PartName="/ppt/slideLayouts/_rels/slideLayout110.xml.rels" ContentType="application/vnd.openxmlformats-package.relationships+xml"/>
  <Override PartName="/ppt/slideLayouts/_rels/slideLayout111.xml.rels" ContentType="application/vnd.openxmlformats-package.relationships+xml"/>
  <Override PartName="/ppt/slideLayouts/_rels/slideLayout112.xml.rels" ContentType="application/vnd.openxmlformats-package.relationships+xml"/>
  <Override PartName="/ppt/slideLayouts/_rels/slideLayout113.xml.rels" ContentType="application/vnd.openxmlformats-package.relationships+xml"/>
  <Override PartName="/ppt/slideLayouts/_rels/slideLayout114.xml.rels" ContentType="application/vnd.openxmlformats-package.relationships+xml"/>
  <Override PartName="/ppt/slideLayouts/_rels/slideLayout115.xml.rels" ContentType="application/vnd.openxmlformats-package.relationships+xml"/>
  <Override PartName="/ppt/slideLayouts/_rels/slideLayout116.xml.rels" ContentType="application/vnd.openxmlformats-package.relationships+xml"/>
  <Override PartName="/ppt/slideLayouts/_rels/slideLayout117.xml.rels" ContentType="application/vnd.openxmlformats-package.relationships+xml"/>
  <Override PartName="/ppt/slideLayouts/_rels/slideLayout118.xml.rels" ContentType="application/vnd.openxmlformats-package.relationships+xml"/>
  <Override PartName="/ppt/slideLayouts/_rels/slideLayout119.xml.rels" ContentType="application/vnd.openxmlformats-package.relationships+xml"/>
  <Override PartName="/ppt/slideLayouts/_rels/slideLayout120.xml.rels" ContentType="application/vnd.openxmlformats-package.relationships+xml"/>
  <Override PartName="/ppt/slideLayouts/_rels/slideLayout121.xml.rels" ContentType="application/vnd.openxmlformats-package.relationships+xml"/>
  <Override PartName="/ppt/slideLayouts/_rels/slideLayout122.xml.rels" ContentType="application/vnd.openxmlformats-package.relationships+xml"/>
  <Override PartName="/ppt/slideLayouts/_rels/slideLayout123.xml.rels" ContentType="application/vnd.openxmlformats-package.relationships+xml"/>
  <Override PartName="/ppt/slideLayouts/_rels/slideLayout124.xml.rels" ContentType="application/vnd.openxmlformats-package.relationships+xml"/>
  <Override PartName="/ppt/slideLayouts/_rels/slideLayout125.xml.rels" ContentType="application/vnd.openxmlformats-package.relationships+xml"/>
  <Override PartName="/ppt/slideLayouts/_rels/slideLayout126.xml.rels" ContentType="application/vnd.openxmlformats-package.relationships+xml"/>
  <Override PartName="/ppt/slideLayouts/_rels/slideLayout127.xml.rels" ContentType="application/vnd.openxmlformats-package.relationships+xml"/>
  <Override PartName="/ppt/slideLayouts/_rels/slideLayout128.xml.rels" ContentType="application/vnd.openxmlformats-package.relationships+xml"/>
  <Override PartName="/ppt/slideLayouts/_rels/slideLayout129.xml.rels" ContentType="application/vnd.openxmlformats-package.relationships+xml"/>
  <Override PartName="/ppt/slideLayouts/_rels/slideLayout130.xml.rels" ContentType="application/vnd.openxmlformats-package.relationships+xml"/>
  <Override PartName="/ppt/slideLayouts/_rels/slideLayout131.xml.rels" ContentType="application/vnd.openxmlformats-package.relationships+xml"/>
  <Override PartName="/ppt/slideLayouts/_rels/slideLayout132.xml.rels" ContentType="application/vnd.openxmlformats-package.relationships+xml"/>
  <Override PartName="/ppt/slideLayouts/_rels/slideLayout133.xml.rels" ContentType="application/vnd.openxmlformats-package.relationships+xml"/>
  <Override PartName="/ppt/slideLayouts/_rels/slideLayout134.xml.rels" ContentType="application/vnd.openxmlformats-package.relationships+xml"/>
  <Override PartName="/ppt/slideLayouts/_rels/slideLayout135.xml.rels" ContentType="application/vnd.openxmlformats-package.relationships+xml"/>
  <Override PartName="/ppt/slideLayouts/_rels/slideLayout136.xml.rels" ContentType="application/vnd.openxmlformats-package.relationships+xml"/>
  <Override PartName="/ppt/slideLayouts/_rels/slideLayout140.xml.rels" ContentType="application/vnd.openxmlformats-package.relationships+xml"/>
  <Override PartName="/ppt/slideLayouts/_rels/slideLayout141.xml.rels" ContentType="application/vnd.openxmlformats-package.relationships+xml"/>
  <Override PartName="/ppt/slideLayouts/_rels/slideLayout142.xml.rels" ContentType="application/vnd.openxmlformats-package.relationships+xml"/>
  <Override PartName="/ppt/slideLayouts/_rels/slideLayout143.xml.rels" ContentType="application/vnd.openxmlformats-package.relationships+xml"/>
  <Override PartName="/ppt/slideLayouts/_rels/slideLayout144.xml.rels" ContentType="application/vnd.openxmlformats-package.relationships+xml"/>
  <Override PartName="/ppt/slideLayouts/_rels/slideLayout145.xml.rels" ContentType="application/vnd.openxmlformats-package.relationships+xml"/>
  <Override PartName="/ppt/slideLayouts/_rels/slideLayout146.xml.rels" ContentType="application/vnd.openxmlformats-package.relationships+xml"/>
  <Override PartName="/ppt/slideLayouts/_rels/slideLayout147.xml.rels" ContentType="application/vnd.openxmlformats-package.relationships+xml"/>
  <Override PartName="/ppt/slideLayouts/_rels/slideLayout148.xml.rels" ContentType="application/vnd.openxmlformats-package.relationships+xml"/>
  <Override PartName="/ppt/slideLayouts/_rels/slideLayout149.xml.rels" ContentType="application/vnd.openxmlformats-package.relationships+xml"/>
  <Override PartName="/ppt/slideLayouts/_rels/slideLayout150.xml.rels" ContentType="application/vnd.openxmlformats-package.relationships+xml"/>
  <Override PartName="/ppt/slideLayouts/_rels/slideLayout151.xml.rels" ContentType="application/vnd.openxmlformats-package.relationships+xml"/>
  <Override PartName="/ppt/slideLayouts/_rels/slideLayout152.xml.rels" ContentType="application/vnd.openxmlformats-package.relationships+xml"/>
  <Override PartName="/ppt/slideLayouts/_rels/slideLayout153.xml.rels" ContentType="application/vnd.openxmlformats-package.relationships+xml"/>
  <Override PartName="/ppt/slideLayouts/_rels/slideLayout154.xml.rels" ContentType="application/vnd.openxmlformats-package.relationships+xml"/>
  <Override PartName="/ppt/slideLayouts/_rels/slideLayout155.xml.rels" ContentType="application/vnd.openxmlformats-package.relationships+xml"/>
  <Override PartName="/ppt/slideLayouts/_rels/slideLayout156.xml.rels" ContentType="application/vnd.openxmlformats-package.relationships+xml"/>
  <Override PartName="/ppt/slideLayouts/_rels/slideLayout157.xml.rels" ContentType="application/vnd.openxmlformats-package.relationships+xml"/>
  <Override PartName="/ppt/slideLayouts/_rels/slideLayout158.xml.rels" ContentType="application/vnd.openxmlformats-package.relationships+xml"/>
  <Override PartName="/ppt/slideLayouts/_rels/slideLayout159.xml.rels" ContentType="application/vnd.openxmlformats-package.relationships+xml"/>
  <Override PartName="/ppt/slideLayouts/_rels/slideLayout160.xml.rels" ContentType="application/vnd.openxmlformats-package.relationships+xml"/>
  <Override PartName="/ppt/slideLayouts/_rels/slideLayout161.xml.rels" ContentType="application/vnd.openxmlformats-package.relationships+xml"/>
  <Override PartName="/ppt/slideLayouts/_rels/slideLayout162.xml.rels" ContentType="application/vnd.openxmlformats-package.relationships+xml"/>
  <Override PartName="/ppt/slideLayouts/_rels/slideLayout163.xml.rels" ContentType="application/vnd.openxmlformats-package.relationships+xml"/>
  <Override PartName="/ppt/slideLayouts/_rels/slideLayout164.xml.rels" ContentType="application/vnd.openxmlformats-package.relationships+xml"/>
  <Override PartName="/ppt/slideLayouts/_rels/slideLayout165.xml.rels" ContentType="application/vnd.openxmlformats-package.relationships+xml"/>
  <Override PartName="/ppt/slideLayouts/_rels/slideLayout166.xml.rels" ContentType="application/vnd.openxmlformats-package.relationships+xml"/>
  <Override PartName="/ppt/slideLayouts/_rels/slideLayout167.xml.rels" ContentType="application/vnd.openxmlformats-package.relationships+xml"/>
  <Override PartName="/ppt/slideLayouts/_rels/slideLayout168.xml.rels" ContentType="application/vnd.openxmlformats-package.relationships+xml"/>
  <Override PartName="/ppt/slideLayouts/_rels/slideLayout169.xml.rels" ContentType="application/vnd.openxmlformats-package.relationships+xml"/>
  <Override PartName="/ppt/slideLayouts/_rels/slideLayout170.xml.rels" ContentType="application/vnd.openxmlformats-package.relationships+xml"/>
  <Override PartName="/ppt/slideLayouts/_rels/slideLayout171.xml.rels" ContentType="application/vnd.openxmlformats-package.relationships+xml"/>
  <Override PartName="/ppt/slideLayouts/_rels/slideLayout172.xml.rels" ContentType="application/vnd.openxmlformats-package.relationships+xml"/>
  <Override PartName="/ppt/slideLayouts/_rels/slideLayout173.xml.rels" ContentType="application/vnd.openxmlformats-package.relationships+xml"/>
  <Override PartName="/ppt/slideLayouts/_rels/slideLayout174.xml.rels" ContentType="application/vnd.openxmlformats-package.relationships+xml"/>
  <Override PartName="/ppt/slideLayouts/_rels/slideLayout175.xml.rels" ContentType="application/vnd.openxmlformats-package.relationships+xml"/>
  <Override PartName="/ppt/slideLayouts/_rels/slideLayout176.xml.rels" ContentType="application/vnd.openxmlformats-package.relationships+xml"/>
  <Override PartName="/ppt/slideLayouts/_rels/slideLayout177.xml.rels" ContentType="application/vnd.openxmlformats-package.relationships+xml"/>
  <Override PartName="/ppt/slideLayouts/_rels/slideLayout178.xml.rels" ContentType="application/vnd.openxmlformats-package.relationships+xml"/>
  <Override PartName="/ppt/slideLayouts/_rels/slideLayout179.xml.rels" ContentType="application/vnd.openxmlformats-package.relationships+xml"/>
  <Override PartName="/ppt/slideLayouts/_rels/slideLayout180.xml.rels" ContentType="application/vnd.openxmlformats-package.relationships+xml"/>
  <Override PartName="/ppt/slideLayouts/_rels/slideLayout181.xml.rels" ContentType="application/vnd.openxmlformats-package.relationships+xml"/>
  <Override PartName="/ppt/slideLayouts/_rels/slideLayout182.xml.rels" ContentType="application/vnd.openxmlformats-package.relationships+xml"/>
  <Override PartName="/ppt/slideLayouts/_rels/slideLayout183.xml.rels" ContentType="application/vnd.openxmlformats-package.relationships+xml"/>
  <Override PartName="/ppt/slideLayouts/_rels/slideLayout184.xml.rels" ContentType="application/vnd.openxmlformats-package.relationships+xml"/>
  <Override PartName="/ppt/slideLayouts/_rels/slideLayout185.xml.rels" ContentType="application/vnd.openxmlformats-package.relationships+xml"/>
  <Override PartName="/ppt/slideLayouts/_rels/slideLayout186.xml.rels" ContentType="application/vnd.openxmlformats-package.relationships+xml"/>
  <Override PartName="/ppt/slideLayouts/_rels/slideLayout187.xml.rels" ContentType="application/vnd.openxmlformats-package.relationships+xml"/>
  <Override PartName="/ppt/slideLayouts/_rels/slideLayout188.xml.rels" ContentType="application/vnd.openxmlformats-package.relationships+xml"/>
  <Override PartName="/ppt/slideLayouts/_rels/slideLayout189.xml.rels" ContentType="application/vnd.openxmlformats-package.relationships+xml"/>
  <Override PartName="/ppt/slideLayouts/_rels/slideLayout190.xml.rels" ContentType="application/vnd.openxmlformats-package.relationships+xml"/>
  <Override PartName="/ppt/slideLayouts/_rels/slideLayout191.xml.rels" ContentType="application/vnd.openxmlformats-package.relationships+xml"/>
  <Override PartName="/ppt/slideLayouts/_rels/slideLayout192.xml.rels" ContentType="application/vnd.openxmlformats-package.relationships+xml"/>
  <Override PartName="/ppt/slideLayouts/_rels/slideLayout193.xml.rels" ContentType="application/vnd.openxmlformats-package.relationships+xml"/>
  <Override PartName="/ppt/slideLayouts/_rels/slideLayout194.xml.rels" ContentType="application/vnd.openxmlformats-package.relationships+xml"/>
  <Override PartName="/ppt/slideLayouts/_rels/slideLayout195.xml.rels" ContentType="application/vnd.openxmlformats-package.relationships+xml"/>
  <Override PartName="/ppt/slideLayouts/_rels/slideLayout196.xml.rels" ContentType="application/vnd.openxmlformats-package.relationships+xml"/>
  <Override PartName="/ppt/slideLayouts/_rels/slideLayout197.xml.rels" ContentType="application/vnd.openxmlformats-package.relationships+xml"/>
  <Override PartName="/ppt/slideLayouts/_rels/slideLayout198.xml.rels" ContentType="application/vnd.openxmlformats-package.relationships+xml"/>
  <Override PartName="/ppt/slideLayouts/_rels/slideLayout199.xml.rels" ContentType="application/vnd.openxmlformats-package.relationships+xml"/>
  <Override PartName="/ppt/slideLayouts/_rels/slideLayout209.xml.rels" ContentType="application/vnd.openxmlformats-package.relationships+xml"/>
  <Override PartName="/ppt/slideLayouts/_rels/slideLayout219.xml.rels" ContentType="application/vnd.openxmlformats-package.relationships+xml"/>
  <Override PartName="/ppt/slideLayouts/_rels/slideLayout229.xml.rels" ContentType="application/vnd.openxmlformats-package.relationships+xml"/>
  <Override PartName="/ppt/slideLayouts/_rels/slideLayout239.xml.rels" ContentType="application/vnd.openxmlformats-package.relationships+xml"/>
  <Override PartName="/ppt/slideLayouts/_rels/slideLayout240.xml.rels" ContentType="application/vnd.openxmlformats-package.relationships+xml"/>
  <Override PartName="/ppt/slideLayouts/_rels/slideLayout241.xml.rels" ContentType="application/vnd.openxmlformats-package.relationships+xml"/>
  <Override PartName="/ppt/slideLayouts/_rels/slideLayout242.xml.rels" ContentType="application/vnd.openxmlformats-package.relationships+xml"/>
  <Override PartName="/ppt/slideLayouts/_rels/slideLayout243.xml.rels" ContentType="application/vnd.openxmlformats-package.relationships+xml"/>
  <Override PartName="/ppt/slideLayouts/_rels/slideLayout244.xml.rels" ContentType="application/vnd.openxmlformats-package.relationships+xml"/>
  <Override PartName="/ppt/slideLayouts/_rels/slideLayout245.xml.rels" ContentType="application/vnd.openxmlformats-package.relationships+xml"/>
  <Override PartName="/ppt/slideLayouts/_rels/slideLayout246.xml.rels" ContentType="application/vnd.openxmlformats-package.relationships+xml"/>
  <Override PartName="/ppt/slideLayouts/_rels/slideLayout247.xml.rels" ContentType="application/vnd.openxmlformats-package.relationships+xml"/>
  <Override PartName="/ppt/slideLayouts/_rels/slideLayout248.xml.rels" ContentType="application/vnd.openxmlformats-package.relationships+xml"/>
  <Override PartName="/ppt/slideLayouts/_rels/slideLayout249.xml.rels" ContentType="application/vnd.openxmlformats-package.relationships+xml"/>
  <Override PartName="/ppt/slideLayouts/_rels/slideLayout250.xml.rels" ContentType="application/vnd.openxmlformats-package.relationships+xml"/>
  <Override PartName="/ppt/slideLayouts/_rels/slideLayout251.xml.rels" ContentType="application/vnd.openxmlformats-package.relationships+xml"/>
  <Override PartName="/ppt/slideLayouts/_rels/slideLayout252.xml.rels" ContentType="application/vnd.openxmlformats-package.relationships+xml"/>
  <Override PartName="/ppt/slideLayouts/_rels/slideLayout253.xml.rels" ContentType="application/vnd.openxmlformats-package.relationships+xml"/>
  <Override PartName="/ppt/slideLayouts/_rels/slideLayout254.xml.rels" ContentType="application/vnd.openxmlformats-package.relationships+xml"/>
  <Override PartName="/ppt/slideLayouts/_rels/slideLayout255.xml.rels" ContentType="application/vnd.openxmlformats-package.relationships+xml"/>
  <Override PartName="/ppt/slideLayouts/_rels/slideLayout256.xml.rels" ContentType="application/vnd.openxmlformats-package.relationships+xml"/>
  <Override PartName="/ppt/slideLayouts/_rels/slideLayout257.xml.rels" ContentType="application/vnd.openxmlformats-package.relationships+xml"/>
  <Override PartName="/ppt/slideLayouts/_rels/slideLayout258.xml.rels" ContentType="application/vnd.openxmlformats-package.relationships+xml"/>
  <Override PartName="/ppt/slideLayouts/_rels/slideLayout259.xml.rels" ContentType="application/vnd.openxmlformats-package.relationships+xml"/>
  <Override PartName="/ppt/slideLayouts/_rels/slideLayout260.xml.rels" ContentType="application/vnd.openxmlformats-package.relationships+xml"/>
  <Override PartName="/ppt/slideLayouts/_rels/slideLayout261.xml.rels" ContentType="application/vnd.openxmlformats-package.relationships+xml"/>
  <Override PartName="/ppt/slideLayouts/_rels/slideLayout262.xml.rels" ContentType="application/vnd.openxmlformats-package.relationships+xml"/>
  <Override PartName="/ppt/slideLayouts/_rels/slideLayout263.xml.rels" ContentType="application/vnd.openxmlformats-package.relationships+xml"/>
  <Override PartName="/ppt/slideLayouts/_rels/slideLayout264.xml.rels" ContentType="application/vnd.openxmlformats-package.relationships+xml"/>
  <Override PartName="/ppt/slideLayouts/slideLayout149.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158.xml" ContentType="application/vnd.openxmlformats-officedocument.presentationml.slideLayout+xml"/>
  <Override PartName="/ppt/slideLayouts/slideLayout70.xml" ContentType="application/vnd.openxmlformats-officedocument.presentationml.slideLayout+xml"/>
  <Override PartName="/ppt/slideLayouts/slideLayout159.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168.xml" ContentType="application/vnd.openxmlformats-officedocument.presentationml.slideLayout+xml"/>
  <Override PartName="/ppt/slideLayouts/slideLayout80.xml" ContentType="application/vnd.openxmlformats-officedocument.presentationml.slideLayout+xml"/>
  <Override PartName="/ppt/slideLayouts/slideLayout169.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178.xml" ContentType="application/vnd.openxmlformats-officedocument.presentationml.slideLayout+xml"/>
  <Override PartName="/ppt/slideLayouts/slideLayout90.xml" ContentType="application/vnd.openxmlformats-officedocument.presentationml.slideLayout+xml"/>
  <Override PartName="/ppt/slideLayouts/slideLayout179.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slideLayouts/slideLayout207.xml" ContentType="application/vnd.openxmlformats-officedocument.presentationml.slideLayout+xml"/>
  <Override PartName="/ppt/slideLayouts/slideLayout208.xml" ContentType="application/vnd.openxmlformats-officedocument.presentationml.slideLayout+xml"/>
  <Override PartName="/ppt/slideLayouts/slideLayout209.xml" ContentType="application/vnd.openxmlformats-officedocument.presentationml.slideLayout+xml"/>
  <Override PartName="/ppt/slideLayouts/slideLayout210.xml" ContentType="application/vnd.openxmlformats-officedocument.presentationml.slideLayout+xml"/>
  <Override PartName="/ppt/slideLayouts/slideLayout211.xml" ContentType="application/vnd.openxmlformats-officedocument.presentationml.slideLayout+xml"/>
  <Override PartName="/ppt/slideLayouts/slideLayout212.xml" ContentType="application/vnd.openxmlformats-officedocument.presentationml.slideLayout+xml"/>
  <Override PartName="/ppt/slideLayouts/slideLayout213.xml" ContentType="application/vnd.openxmlformats-officedocument.presentationml.slideLayout+xml"/>
  <Override PartName="/ppt/slideLayouts/slideLayout214.xml" ContentType="application/vnd.openxmlformats-officedocument.presentationml.slideLayout+xml"/>
  <Override PartName="/ppt/slideLayouts/slideLayout215.xml" ContentType="application/vnd.openxmlformats-officedocument.presentationml.slideLayout+xml"/>
  <Override PartName="/ppt/slideLayouts/slideLayout216.xml" ContentType="application/vnd.openxmlformats-officedocument.presentationml.slideLayout+xml"/>
  <Override PartName="/ppt/slideLayouts/slideLayout217.xml" ContentType="application/vnd.openxmlformats-officedocument.presentationml.slideLayout+xml"/>
  <Override PartName="/ppt/slideLayouts/slideLayout218.xml" ContentType="application/vnd.openxmlformats-officedocument.presentationml.slideLayout+xml"/>
  <Override PartName="/ppt/slideLayouts/slideLayout219.xml" ContentType="application/vnd.openxmlformats-officedocument.presentationml.slideLayout+xml"/>
  <Override PartName="/ppt/slideLayouts/slideLayout220.xml" ContentType="application/vnd.openxmlformats-officedocument.presentationml.slideLayout+xml"/>
  <Override PartName="/ppt/slideLayouts/slideLayout221.xml" ContentType="application/vnd.openxmlformats-officedocument.presentationml.slideLayout+xml"/>
  <Override PartName="/ppt/slideLayouts/slideLayout222.xml" ContentType="application/vnd.openxmlformats-officedocument.presentationml.slideLayout+xml"/>
  <Override PartName="/ppt/slideLayouts/slideLayout223.xml" ContentType="application/vnd.openxmlformats-officedocument.presentationml.slideLayout+xml"/>
  <Override PartName="/ppt/slideLayouts/slideLayout224.xml" ContentType="application/vnd.openxmlformats-officedocument.presentationml.slideLayout+xml"/>
  <Override PartName="/ppt/slideLayouts/slideLayout225.xml" ContentType="application/vnd.openxmlformats-officedocument.presentationml.slideLayout+xml"/>
  <Override PartName="/ppt/slideLayouts/slideLayout226.xml" ContentType="application/vnd.openxmlformats-officedocument.presentationml.slideLayout+xml"/>
  <Override PartName="/ppt/slideLayouts/slideLayout227.xml" ContentType="application/vnd.openxmlformats-officedocument.presentationml.slideLayout+xml"/>
  <Override PartName="/ppt/slideLayouts/slideLayout228.xml" ContentType="application/vnd.openxmlformats-officedocument.presentationml.slideLayout+xml"/>
  <Override PartName="/ppt/slideLayouts/slideLayout229.xml" ContentType="application/vnd.openxmlformats-officedocument.presentationml.slideLayout+xml"/>
  <Override PartName="/ppt/slideLayouts/slideLayout230.xml" ContentType="application/vnd.openxmlformats-officedocument.presentationml.slideLayout+xml"/>
  <Override PartName="/ppt/slideLayouts/slideLayout231.xml" ContentType="application/vnd.openxmlformats-officedocument.presentationml.slideLayout+xml"/>
  <Override PartName="/ppt/slideLayouts/slideLayout232.xml" ContentType="application/vnd.openxmlformats-officedocument.presentationml.slideLayout+xml"/>
  <Override PartName="/ppt/slideLayouts/slideLayout233.xml" ContentType="application/vnd.openxmlformats-officedocument.presentationml.slideLayout+xml"/>
  <Override PartName="/ppt/slideLayouts/slideLayout234.xml" ContentType="application/vnd.openxmlformats-officedocument.presentationml.slideLayout+xml"/>
  <Override PartName="/ppt/slideLayouts/slideLayout235.xml" ContentType="application/vnd.openxmlformats-officedocument.presentationml.slideLayout+xml"/>
  <Override PartName="/ppt/slideLayouts/slideLayout236.xml" ContentType="application/vnd.openxmlformats-officedocument.presentationml.slideLayout+xml"/>
  <Override PartName="/ppt/slideLayouts/slideLayout237.xml" ContentType="application/vnd.openxmlformats-officedocument.presentationml.slideLayout+xml"/>
  <Override PartName="/ppt/slideLayouts/slideLayout238.xml" ContentType="application/vnd.openxmlformats-officedocument.presentationml.slideLayout+xml"/>
  <Override PartName="/ppt/slideLayouts/slideLayout239.xml" ContentType="application/vnd.openxmlformats-officedocument.presentationml.slideLayout+xml"/>
  <Override PartName="/ppt/slideLayouts/slideLayout240.xml" ContentType="application/vnd.openxmlformats-officedocument.presentationml.slideLayout+xml"/>
  <Override PartName="/ppt/slideLayouts/slideLayout241.xml" ContentType="application/vnd.openxmlformats-officedocument.presentationml.slideLayout+xml"/>
  <Override PartName="/ppt/slideLayouts/slideLayout242.xml" ContentType="application/vnd.openxmlformats-officedocument.presentationml.slideLayout+xml"/>
  <Override PartName="/ppt/slideLayouts/slideLayout243.xml" ContentType="application/vnd.openxmlformats-officedocument.presentationml.slideLayout+xml"/>
  <Override PartName="/ppt/slideLayouts/slideLayout244.xml" ContentType="application/vnd.openxmlformats-officedocument.presentationml.slideLayout+xml"/>
  <Override PartName="/ppt/slideLayouts/slideLayout245.xml" ContentType="application/vnd.openxmlformats-officedocument.presentationml.slideLayout+xml"/>
  <Override PartName="/ppt/slideLayouts/slideLayout246.xml" ContentType="application/vnd.openxmlformats-officedocument.presentationml.slideLayout+xml"/>
  <Override PartName="/ppt/slideLayouts/slideLayout247.xml" ContentType="application/vnd.openxmlformats-officedocument.presentationml.slideLayout+xml"/>
  <Override PartName="/ppt/slideLayouts/slideLayout248.xml" ContentType="application/vnd.openxmlformats-officedocument.presentationml.slideLayout+xml"/>
  <Override PartName="/ppt/slideLayouts/slideLayout249.xml" ContentType="application/vnd.openxmlformats-officedocument.presentationml.slideLayout+xml"/>
  <Override PartName="/ppt/slideLayouts/slideLayout250.xml" ContentType="application/vnd.openxmlformats-officedocument.presentationml.slideLayout+xml"/>
  <Override PartName="/ppt/slideLayouts/slideLayout251.xml" ContentType="application/vnd.openxmlformats-officedocument.presentationml.slideLayout+xml"/>
  <Override PartName="/ppt/slideLayouts/slideLayout252.xml" ContentType="application/vnd.openxmlformats-officedocument.presentationml.slideLayout+xml"/>
  <Override PartName="/ppt/slideLayouts/slideLayout253.xml" ContentType="application/vnd.openxmlformats-officedocument.presentationml.slideLayout+xml"/>
  <Override PartName="/ppt/slideLayouts/slideLayout254.xml" ContentType="application/vnd.openxmlformats-officedocument.presentationml.slideLayout+xml"/>
  <Override PartName="/ppt/slideLayouts/slideLayout255.xml" ContentType="application/vnd.openxmlformats-officedocument.presentationml.slideLayout+xml"/>
  <Override PartName="/ppt/slideLayouts/slideLayout256.xml" ContentType="application/vnd.openxmlformats-officedocument.presentationml.slideLayout+xml"/>
  <Override PartName="/ppt/slideLayouts/slideLayout257.xml" ContentType="application/vnd.openxmlformats-officedocument.presentationml.slideLayout+xml"/>
  <Override PartName="/ppt/slideLayouts/slideLayout258.xml" ContentType="application/vnd.openxmlformats-officedocument.presentationml.slideLayout+xml"/>
  <Override PartName="/ppt/slideLayouts/slideLayout259.xml" ContentType="application/vnd.openxmlformats-officedocument.presentationml.slideLayout+xml"/>
  <Override PartName="/ppt/slideLayouts/slideLayout260.xml" ContentType="application/vnd.openxmlformats-officedocument.presentationml.slideLayout+xml"/>
  <Override PartName="/ppt/slideLayouts/slideLayout261.xml" ContentType="application/vnd.openxmlformats-officedocument.presentationml.slideLayout+xml"/>
  <Override PartName="/ppt/slideLayouts/slideLayout262.xml" ContentType="application/vnd.openxmlformats-officedocument.presentationml.slideLayout+xml"/>
  <Override PartName="/ppt/slideLayouts/slideLayout263.xml" ContentType="application/vnd.openxmlformats-officedocument.presentationml.slideLayout+xml"/>
  <Override PartName="/ppt/slideLayouts/slideLayout264.xml" ContentType="application/vnd.openxmlformats-officedocument.presentationml.slideLayout+xml"/>
  <Override PartName="/ppt/slides/slide26.xml" ContentType="application/vnd.openxmlformats-officedocument.presentationml.slide+xml"/>
  <Override PartName="/ppt/slides/slide9.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21.xml" ContentType="application/vnd.openxmlformats-officedocument.presentationml.slide+xml"/>
  <Override PartName="/ppt/slides/slide4.xml" ContentType="application/vnd.openxmlformats-officedocument.presentationml.slide+xml"/>
  <Override PartName="/ppt/slides/slide22.xml" ContentType="application/vnd.openxmlformats-officedocument.presentationml.slide+xml"/>
  <Override PartName="/ppt/slides/slide5.xml" ContentType="application/vnd.openxmlformats-officedocument.presentationml.slide+xml"/>
  <Override PartName="/ppt/slides/slide23.xml" ContentType="application/vnd.openxmlformats-officedocument.presentationml.slide+xml"/>
  <Override PartName="/ppt/slides/slide6.xml" ContentType="application/vnd.openxmlformats-officedocument.presentationml.slide+xml"/>
  <Override PartName="/ppt/slides/slide24.xml" ContentType="application/vnd.openxmlformats-officedocument.presentationml.slide+xml"/>
  <Override PartName="/ppt/slides/slide7.xml" ContentType="application/vnd.openxmlformats-officedocument.presentationml.slide+xml"/>
  <Override PartName="/ppt/slides/slide25.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_rels/slide53.xml.rels" ContentType="application/vnd.openxmlformats-package.relationships+xml"/>
  <Override PartName="/ppt/slides/_rels/slide9.xml.rels" ContentType="application/vnd.openxmlformats-package.relationships+xml"/>
  <Override PartName="/ppt/slides/_rels/slide35.xml.rels" ContentType="application/vnd.openxmlformats-package.relationships+xml"/>
  <Override PartName="/ppt/slides/_rels/slide1.xml.rels" ContentType="application/vnd.openxmlformats-package.relationships+xml"/>
  <Override PartName="/ppt/slides/_rels/slide36.xml.rels" ContentType="application/vnd.openxmlformats-package.relationships+xml"/>
  <Override PartName="/ppt/slides/_rels/slide2.xml.rels" ContentType="application/vnd.openxmlformats-package.relationships+xml"/>
  <Override PartName="/ppt/slides/_rels/slide37.xml.rels" ContentType="application/vnd.openxmlformats-package.relationships+xml"/>
  <Override PartName="/ppt/slides/_rels/slide3.xml.rels" ContentType="application/vnd.openxmlformats-package.relationships+xml"/>
  <Override PartName="/ppt/slides/_rels/slide38.xml.rels" ContentType="application/vnd.openxmlformats-package.relationships+xml"/>
  <Override PartName="/ppt/slides/_rels/slide4.xml.rels" ContentType="application/vnd.openxmlformats-package.relationships+xml"/>
  <Override PartName="/ppt/slides/_rels/slide39.xml.rels" ContentType="application/vnd.openxmlformats-package.relationships+xml"/>
  <Override PartName="/ppt/slides/_rels/slide5.xml.rels" ContentType="application/vnd.openxmlformats-package.relationships+xml"/>
  <Override PartName="/ppt/slides/_rels/slide50.xml.rels" ContentType="application/vnd.openxmlformats-package.relationships+xml"/>
  <Override PartName="/ppt/slides/_rels/slide6.xml.rels" ContentType="application/vnd.openxmlformats-package.relationships+xml"/>
  <Override PartName="/ppt/slides/_rels/slide51.xml.rels" ContentType="application/vnd.openxmlformats-package.relationships+xml"/>
  <Override PartName="/ppt/slides/_rels/slide7.xml.rels" ContentType="application/vnd.openxmlformats-package.relationships+xml"/>
  <Override PartName="/ppt/slides/_rels/slide52.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slides/_rels/slide20.xml.rels" ContentType="application/vnd.openxmlformats-package.relationships+xml"/>
  <Override PartName="/ppt/slides/_rels/slide21.xml.rels" ContentType="application/vnd.openxmlformats-package.relationships+xml"/>
  <Override PartName="/ppt/slides/_rels/slide22.xml.rels" ContentType="application/vnd.openxmlformats-package.relationships+xml"/>
  <Override PartName="/ppt/slides/_rels/slide23.xml.rels" ContentType="application/vnd.openxmlformats-package.relationships+xml"/>
  <Override PartName="/ppt/slides/_rels/slide24.xml.rels" ContentType="application/vnd.openxmlformats-package.relationships+xml"/>
  <Override PartName="/ppt/slides/_rels/slide25.xml.rels" ContentType="application/vnd.openxmlformats-package.relationships+xml"/>
  <Override PartName="/ppt/slides/_rels/slide26.xml.rels" ContentType="application/vnd.openxmlformats-package.relationships+xml"/>
  <Override PartName="/ppt/slides/_rels/slide27.xml.rels" ContentType="application/vnd.openxmlformats-package.relationships+xml"/>
  <Override PartName="/ppt/slides/_rels/slide28.xml.rels" ContentType="application/vnd.openxmlformats-package.relationships+xml"/>
  <Override PartName="/ppt/slides/_rels/slide29.xml.rels" ContentType="application/vnd.openxmlformats-package.relationships+xml"/>
  <Override PartName="/ppt/slides/_rels/slide30.xml.rels" ContentType="application/vnd.openxmlformats-package.relationships+xml"/>
  <Override PartName="/ppt/slides/_rels/slide31.xml.rels" ContentType="application/vnd.openxmlformats-package.relationships+xml"/>
  <Override PartName="/ppt/slides/_rels/slide32.xml.rels" ContentType="application/vnd.openxmlformats-package.relationships+xml"/>
  <Override PartName="/ppt/slides/_rels/slide33.xml.rels" ContentType="application/vnd.openxmlformats-package.relationships+xml"/>
  <Override PartName="/ppt/slides/_rels/slide34.xml.rels" ContentType="application/vnd.openxmlformats-package.relationships+xml"/>
  <Override PartName="/ppt/slides/_rels/slide40.xml.rels" ContentType="application/vnd.openxmlformats-package.relationships+xml"/>
  <Override PartName="/ppt/slides/_rels/slide41.xml.rels" ContentType="application/vnd.openxmlformats-package.relationships+xml"/>
  <Override PartName="/ppt/slides/_rels/slide42.xml.rels" ContentType="application/vnd.openxmlformats-package.relationships+xml"/>
  <Override PartName="/ppt/slides/_rels/slide43.xml.rels" ContentType="application/vnd.openxmlformats-package.relationships+xml"/>
  <Override PartName="/ppt/slides/_rels/slide44.xml.rels" ContentType="application/vnd.openxmlformats-package.relationships+xml"/>
  <Override PartName="/ppt/slides/_rels/slide45.xml.rels" ContentType="application/vnd.openxmlformats-package.relationships+xml"/>
  <Override PartName="/ppt/slides/_rels/slide46.xml.rels" ContentType="application/vnd.openxmlformats-package.relationships+xml"/>
  <Override PartName="/ppt/slides/_rels/slide47.xml.rels" ContentType="application/vnd.openxmlformats-package.relationships+xml"/>
  <Override PartName="/ppt/slides/_rels/slide48.xml.rels" ContentType="application/vnd.openxmlformats-package.relationships+xml"/>
  <Override PartName="/ppt/slides/_rels/slide49.xml.rels" ContentType="application/vnd.openxmlformats-package.relationships+xml"/>
  <Override PartName="/ppt/slides/_rels/slide54.xml.rels" ContentType="application/vnd.openxmlformats-package.relationships+xml"/>
  <Override PartName="/ppt/slides/_rels/slide55.xml.rels" ContentType="application/vnd.openxmlformats-package.relationships+xml"/>
  <Override PartName="/ppt/slides/_rels/slide56.xml.rels" ContentType="application/vnd.openxmlformats-package.relationships+xml"/>
  <Override PartName="/ppt/slides/_rels/slide57.xml.rels" ContentType="application/vnd.openxmlformats-package.relationships+xml"/>
  <Override PartName="/ppt/slides/_rels/slide58.xml.rels" ContentType="application/vnd.openxmlformats-package.relationships+xml"/>
  <Override PartName="/ppt/slides/_rels/slide59.xml.rels" ContentType="application/vnd.openxmlformats-package.relationships+xml"/>
  <Override PartName="/ppt/slides/_rels/slide60.xml.rels" ContentType="application/vnd.openxmlformats-package.relationships+xml"/>
  <Override PartName="/ppt/slides/_rels/slide61.xml.rels" ContentType="application/vnd.openxmlformats-package.relationships+xml"/>
  <Override PartName="/ppt/slides/_rels/slide62.xml.rels" ContentType="application/vnd.openxmlformats-package.relationships+xml"/>
  <Override PartName="/ppt/slides/_rels/slide63.xml.rels" ContentType="application/vnd.openxmlformats-package.relationships+xml"/>
  <Override PartName="/customXml/itemProps2.xml" ContentType="application/vnd.openxmlformats-officedocument.customXmlProperties+xml"/>
  <Override PartName="/customXml/itemProps1.xml" ContentType="application/vnd.openxmlformats-officedocument.customXmlProperties+xml"/>
  <Override PartName="/ppt/_rels/presentation.xml.rels" ContentType="application/vnd.openxmlformats-package.relationships+xml"/>
  <Override PartName="/customXml/itemProps3.xml" ContentType="application/vnd.openxmlformats-officedocument.customXml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 id="2147483713" r:id="rId7"/>
    <p:sldMasterId id="2147483726" r:id="rId8"/>
    <p:sldMasterId id="2147483739" r:id="rId9"/>
    <p:sldMasterId id="2147483752" r:id="rId10"/>
    <p:sldMasterId id="2147483765" r:id="rId11"/>
    <p:sldMasterId id="2147483778" r:id="rId12"/>
    <p:sldMasterId id="2147483791" r:id="rId13"/>
    <p:sldMasterId id="2147483804" r:id="rId14"/>
    <p:sldMasterId id="2147483817" r:id="rId15"/>
    <p:sldMasterId id="2147483830" r:id="rId16"/>
    <p:sldMasterId id="2147483843" r:id="rId17"/>
    <p:sldMasterId id="2147483856" r:id="rId18"/>
    <p:sldMasterId id="2147483869" r:id="rId19"/>
    <p:sldMasterId id="2147483882" r:id="rId20"/>
    <p:sldMasterId id="2147483895" r:id="rId21"/>
    <p:sldMasterId id="2147483908" r:id="rId22"/>
    <p:sldMasterId id="2147483921" r:id="rId23"/>
  </p:sldMasterIdLst>
  <p:notesMasterIdLst>
    <p:notesMasterId r:id="rId24"/>
  </p:notesMasterIdLst>
  <p:sldIdLst>
    <p:sldId id="256" r:id="rId25"/>
    <p:sldId id="257" r:id="rId26"/>
    <p:sldId id="258" r:id="rId27"/>
    <p:sldId id="259" r:id="rId28"/>
    <p:sldId id="260" r:id="rId29"/>
    <p:sldId id="261" r:id="rId30"/>
    <p:sldId id="262" r:id="rId31"/>
    <p:sldId id="263" r:id="rId32"/>
    <p:sldId id="264" r:id="rId33"/>
    <p:sldId id="265" r:id="rId34"/>
    <p:sldId id="266" r:id="rId35"/>
    <p:sldId id="267" r:id="rId36"/>
    <p:sldId id="268" r:id="rId37"/>
    <p:sldId id="269" r:id="rId38"/>
    <p:sldId id="270" r:id="rId39"/>
    <p:sldId id="271" r:id="rId40"/>
    <p:sldId id="272" r:id="rId41"/>
    <p:sldId id="273" r:id="rId42"/>
    <p:sldId id="274" r:id="rId43"/>
    <p:sldId id="275" r:id="rId44"/>
    <p:sldId id="276" r:id="rId45"/>
    <p:sldId id="277" r:id="rId46"/>
    <p:sldId id="278" r:id="rId47"/>
    <p:sldId id="279" r:id="rId48"/>
    <p:sldId id="280" r:id="rId49"/>
    <p:sldId id="281" r:id="rId50"/>
    <p:sldId id="282" r:id="rId51"/>
    <p:sldId id="283" r:id="rId52"/>
    <p:sldId id="284" r:id="rId53"/>
    <p:sldId id="285" r:id="rId54"/>
    <p:sldId id="286" r:id="rId55"/>
    <p:sldId id="287" r:id="rId56"/>
    <p:sldId id="288" r:id="rId57"/>
    <p:sldId id="289" r:id="rId58"/>
    <p:sldId id="290" r:id="rId59"/>
    <p:sldId id="291" r:id="rId60"/>
    <p:sldId id="292" r:id="rId61"/>
    <p:sldId id="293" r:id="rId62"/>
    <p:sldId id="294" r:id="rId63"/>
    <p:sldId id="295" r:id="rId64"/>
    <p:sldId id="296" r:id="rId65"/>
    <p:sldId id="297" r:id="rId66"/>
    <p:sldId id="298" r:id="rId67"/>
    <p:sldId id="299" r:id="rId68"/>
    <p:sldId id="300" r:id="rId69"/>
    <p:sldId id="301" r:id="rId70"/>
    <p:sldId id="302" r:id="rId71"/>
    <p:sldId id="303" r:id="rId72"/>
    <p:sldId id="304" r:id="rId73"/>
    <p:sldId id="305" r:id="rId74"/>
    <p:sldId id="306" r:id="rId75"/>
    <p:sldId id="307" r:id="rId76"/>
    <p:sldId id="308" r:id="rId77"/>
    <p:sldId id="309" r:id="rId78"/>
    <p:sldId id="310" r:id="rId79"/>
    <p:sldId id="311" r:id="rId80"/>
    <p:sldId id="312" r:id="rId81"/>
    <p:sldId id="313" r:id="rId82"/>
    <p:sldId id="314" r:id="rId83"/>
    <p:sldId id="315" r:id="rId84"/>
    <p:sldId id="316" r:id="rId85"/>
    <p:sldId id="317" r:id="rId86"/>
    <p:sldId id="318" r:id="rId87"/>
  </p:sldIdLst>
  <p:sldSz cx="9144000" cy="6858000"/>
  <p:notesSz cx="6858000" cy="9144000"/>
</p:presentation>
</file>

<file path=ppt/_rels/presentation.xml.rels><?xml version="1.0" encoding="UTF-8" standalone="yes"?>
<Relationships xmlns="http://schemas.openxmlformats.org/package/2006/relationships"><Relationship Id="rId26" Type="http://schemas.openxmlformats.org/officeDocument/2006/relationships/slide" Target="slides/slide2.xml"/><Relationship Id="rId21" Type="http://schemas.openxmlformats.org/officeDocument/2006/relationships/slideMaster" Target="slideMasters/slideMaster20.xml"/><Relationship Id="rId42" Type="http://schemas.openxmlformats.org/officeDocument/2006/relationships/slide" Target="slides/slide18.xml"/><Relationship Id="rId47" Type="http://schemas.openxmlformats.org/officeDocument/2006/relationships/slide" Target="slides/slide23.xml"/><Relationship Id="rId63" Type="http://schemas.openxmlformats.org/officeDocument/2006/relationships/slide" Target="slides/slide39.xml"/><Relationship Id="rId68" Type="http://schemas.openxmlformats.org/officeDocument/2006/relationships/slide" Target="slides/slide44.xml"/><Relationship Id="rId84" Type="http://schemas.openxmlformats.org/officeDocument/2006/relationships/slide" Target="slides/slide60.xml"/><Relationship Id="rId89" Type="http://schemas.openxmlformats.org/officeDocument/2006/relationships/customXml" Target="../customXml/item2.xml"/><Relationship Id="rId16" Type="http://schemas.openxmlformats.org/officeDocument/2006/relationships/slideMaster" Target="slideMasters/slideMaster15.xml"/><Relationship Id="rId11" Type="http://schemas.openxmlformats.org/officeDocument/2006/relationships/slideMaster" Target="slideMasters/slideMaster10.xml"/><Relationship Id="rId32" Type="http://schemas.openxmlformats.org/officeDocument/2006/relationships/slide" Target="slides/slide8.xml"/><Relationship Id="rId37" Type="http://schemas.openxmlformats.org/officeDocument/2006/relationships/slide" Target="slides/slide13.xml"/><Relationship Id="rId53" Type="http://schemas.openxmlformats.org/officeDocument/2006/relationships/slide" Target="slides/slide29.xml"/><Relationship Id="rId58" Type="http://schemas.openxmlformats.org/officeDocument/2006/relationships/slide" Target="slides/slide34.xml"/><Relationship Id="rId74" Type="http://schemas.openxmlformats.org/officeDocument/2006/relationships/slide" Target="slides/slide50.xml"/><Relationship Id="rId79" Type="http://schemas.openxmlformats.org/officeDocument/2006/relationships/slide" Target="slides/slide55.xml"/><Relationship Id="rId5" Type="http://schemas.openxmlformats.org/officeDocument/2006/relationships/slideMaster" Target="slideMasters/slideMaster4.xml"/><Relationship Id="rId90" Type="http://schemas.openxmlformats.org/officeDocument/2006/relationships/customXml" Target="../customXml/item3.xml"/><Relationship Id="rId14" Type="http://schemas.openxmlformats.org/officeDocument/2006/relationships/slideMaster" Target="slideMasters/slideMaster13.xml"/><Relationship Id="rId22" Type="http://schemas.openxmlformats.org/officeDocument/2006/relationships/slideMaster" Target="slideMasters/slideMaster21.xml"/><Relationship Id="rId27" Type="http://schemas.openxmlformats.org/officeDocument/2006/relationships/slide" Target="slides/slide3.xml"/><Relationship Id="rId30" Type="http://schemas.openxmlformats.org/officeDocument/2006/relationships/slide" Target="slides/slide6.xml"/><Relationship Id="rId35" Type="http://schemas.openxmlformats.org/officeDocument/2006/relationships/slide" Target="slides/slide11.xml"/><Relationship Id="rId43" Type="http://schemas.openxmlformats.org/officeDocument/2006/relationships/slide" Target="slides/slide19.xml"/><Relationship Id="rId48" Type="http://schemas.openxmlformats.org/officeDocument/2006/relationships/slide" Target="slides/slide24.xml"/><Relationship Id="rId56" Type="http://schemas.openxmlformats.org/officeDocument/2006/relationships/slide" Target="slides/slide32.xml"/><Relationship Id="rId64" Type="http://schemas.openxmlformats.org/officeDocument/2006/relationships/slide" Target="slides/slide40.xml"/><Relationship Id="rId69" Type="http://schemas.openxmlformats.org/officeDocument/2006/relationships/slide" Target="slides/slide45.xml"/><Relationship Id="rId77" Type="http://schemas.openxmlformats.org/officeDocument/2006/relationships/slide" Target="slides/slide53.xml"/><Relationship Id="rId8" Type="http://schemas.openxmlformats.org/officeDocument/2006/relationships/slideMaster" Target="slideMasters/slideMaster7.xml"/><Relationship Id="rId51" Type="http://schemas.openxmlformats.org/officeDocument/2006/relationships/slide" Target="slides/slide27.xml"/><Relationship Id="rId72" Type="http://schemas.openxmlformats.org/officeDocument/2006/relationships/slide" Target="slides/slide48.xml"/><Relationship Id="rId80" Type="http://schemas.openxmlformats.org/officeDocument/2006/relationships/slide" Target="slides/slide56.xml"/><Relationship Id="rId85" Type="http://schemas.openxmlformats.org/officeDocument/2006/relationships/slide" Target="slides/slide61.xml"/><Relationship Id="rId3" Type="http://schemas.openxmlformats.org/officeDocument/2006/relationships/slideMaster" Target="slideMasters/slideMaster2.xml"/><Relationship Id="rId12" Type="http://schemas.openxmlformats.org/officeDocument/2006/relationships/slideMaster" Target="slideMasters/slideMaster11.xml"/><Relationship Id="rId17" Type="http://schemas.openxmlformats.org/officeDocument/2006/relationships/slideMaster" Target="slideMasters/slideMaster16.xml"/><Relationship Id="rId25" Type="http://schemas.openxmlformats.org/officeDocument/2006/relationships/slide" Target="slides/slide1.xml"/><Relationship Id="rId33" Type="http://schemas.openxmlformats.org/officeDocument/2006/relationships/slide" Target="slides/slide9.xml"/><Relationship Id="rId38" Type="http://schemas.openxmlformats.org/officeDocument/2006/relationships/slide" Target="slides/slide14.xml"/><Relationship Id="rId46" Type="http://schemas.openxmlformats.org/officeDocument/2006/relationships/slide" Target="slides/slide22.xml"/><Relationship Id="rId59" Type="http://schemas.openxmlformats.org/officeDocument/2006/relationships/slide" Target="slides/slide35.xml"/><Relationship Id="rId67" Type="http://schemas.openxmlformats.org/officeDocument/2006/relationships/slide" Target="slides/slide43.xml"/><Relationship Id="rId20" Type="http://schemas.openxmlformats.org/officeDocument/2006/relationships/slideMaster" Target="slideMasters/slideMaster19.xml"/><Relationship Id="rId41" Type="http://schemas.openxmlformats.org/officeDocument/2006/relationships/slide" Target="slides/slide17.xml"/><Relationship Id="rId54" Type="http://schemas.openxmlformats.org/officeDocument/2006/relationships/slide" Target="slides/slide30.xml"/><Relationship Id="rId62" Type="http://schemas.openxmlformats.org/officeDocument/2006/relationships/slide" Target="slides/slide38.xml"/><Relationship Id="rId70" Type="http://schemas.openxmlformats.org/officeDocument/2006/relationships/slide" Target="slides/slide46.xml"/><Relationship Id="rId75" Type="http://schemas.openxmlformats.org/officeDocument/2006/relationships/slide" Target="slides/slide51.xml"/><Relationship Id="rId83" Type="http://schemas.openxmlformats.org/officeDocument/2006/relationships/slide" Target="slides/slide59.xml"/><Relationship Id="rId88" Type="http://schemas.openxmlformats.org/officeDocument/2006/relationships/customXml" Target="../customXml/item1.xml"/><Relationship Id="rId1" Type="http://schemas.openxmlformats.org/officeDocument/2006/relationships/theme" Target="theme/theme1.xml"/><Relationship Id="rId6" Type="http://schemas.openxmlformats.org/officeDocument/2006/relationships/slideMaster" Target="slideMasters/slideMaster5.xml"/><Relationship Id="rId15" Type="http://schemas.openxmlformats.org/officeDocument/2006/relationships/slideMaster" Target="slideMasters/slideMaster14.xml"/><Relationship Id="rId23" Type="http://schemas.openxmlformats.org/officeDocument/2006/relationships/slideMaster" Target="slideMasters/slideMaster22.xml"/><Relationship Id="rId28" Type="http://schemas.openxmlformats.org/officeDocument/2006/relationships/slide" Target="slides/slide4.xml"/><Relationship Id="rId36" Type="http://schemas.openxmlformats.org/officeDocument/2006/relationships/slide" Target="slides/slide12.xml"/><Relationship Id="rId49" Type="http://schemas.openxmlformats.org/officeDocument/2006/relationships/slide" Target="slides/slide25.xml"/><Relationship Id="rId57" Type="http://schemas.openxmlformats.org/officeDocument/2006/relationships/slide" Target="slides/slide33.xml"/><Relationship Id="rId10" Type="http://schemas.openxmlformats.org/officeDocument/2006/relationships/slideMaster" Target="slideMasters/slideMaster9.xml"/><Relationship Id="rId31" Type="http://schemas.openxmlformats.org/officeDocument/2006/relationships/slide" Target="slides/slide7.xml"/><Relationship Id="rId44" Type="http://schemas.openxmlformats.org/officeDocument/2006/relationships/slide" Target="slides/slide20.xml"/><Relationship Id="rId52" Type="http://schemas.openxmlformats.org/officeDocument/2006/relationships/slide" Target="slides/slide28.xml"/><Relationship Id="rId60" Type="http://schemas.openxmlformats.org/officeDocument/2006/relationships/slide" Target="slides/slide36.xml"/><Relationship Id="rId65" Type="http://schemas.openxmlformats.org/officeDocument/2006/relationships/slide" Target="slides/slide41.xml"/><Relationship Id="rId73" Type="http://schemas.openxmlformats.org/officeDocument/2006/relationships/slide" Target="slides/slide49.xml"/><Relationship Id="rId78" Type="http://schemas.openxmlformats.org/officeDocument/2006/relationships/slide" Target="slides/slide54.xml"/><Relationship Id="rId81" Type="http://schemas.openxmlformats.org/officeDocument/2006/relationships/slide" Target="slides/slide57.xml"/><Relationship Id="rId86" Type="http://schemas.openxmlformats.org/officeDocument/2006/relationships/slide" Target="slides/slide62.xml"/><Relationship Id="rId4" Type="http://schemas.openxmlformats.org/officeDocument/2006/relationships/slideMaster" Target="slideMasters/slideMaster3.xml"/><Relationship Id="rId9" Type="http://schemas.openxmlformats.org/officeDocument/2006/relationships/slideMaster" Target="slideMasters/slideMaster8.xml"/><Relationship Id="rId13" Type="http://schemas.openxmlformats.org/officeDocument/2006/relationships/slideMaster" Target="slideMasters/slideMaster12.xml"/><Relationship Id="rId18" Type="http://schemas.openxmlformats.org/officeDocument/2006/relationships/slideMaster" Target="slideMasters/slideMaster17.xml"/><Relationship Id="rId39" Type="http://schemas.openxmlformats.org/officeDocument/2006/relationships/slide" Target="slides/slide15.xml"/><Relationship Id="rId34" Type="http://schemas.openxmlformats.org/officeDocument/2006/relationships/slide" Target="slides/slide10.xml"/><Relationship Id="rId50" Type="http://schemas.openxmlformats.org/officeDocument/2006/relationships/slide" Target="slides/slide26.xml"/><Relationship Id="rId55" Type="http://schemas.openxmlformats.org/officeDocument/2006/relationships/slide" Target="slides/slide31.xml"/><Relationship Id="rId76" Type="http://schemas.openxmlformats.org/officeDocument/2006/relationships/slide" Target="slides/slide52.xml"/><Relationship Id="rId7" Type="http://schemas.openxmlformats.org/officeDocument/2006/relationships/slideMaster" Target="slideMasters/slideMaster6.xml"/><Relationship Id="rId71" Type="http://schemas.openxmlformats.org/officeDocument/2006/relationships/slide" Target="slides/slide47.xml"/><Relationship Id="rId2" Type="http://schemas.openxmlformats.org/officeDocument/2006/relationships/slideMaster" Target="slideMasters/slideMaster1.xml"/><Relationship Id="rId29" Type="http://schemas.openxmlformats.org/officeDocument/2006/relationships/slide" Target="slides/slide5.xml"/><Relationship Id="rId24" Type="http://schemas.openxmlformats.org/officeDocument/2006/relationships/notesMaster" Target="notesMasters/notesMaster1.xml"/><Relationship Id="rId40" Type="http://schemas.openxmlformats.org/officeDocument/2006/relationships/slide" Target="slides/slide16.xml"/><Relationship Id="rId45" Type="http://schemas.openxmlformats.org/officeDocument/2006/relationships/slide" Target="slides/slide21.xml"/><Relationship Id="rId66" Type="http://schemas.openxmlformats.org/officeDocument/2006/relationships/slide" Target="slides/slide42.xml"/><Relationship Id="rId87" Type="http://schemas.openxmlformats.org/officeDocument/2006/relationships/slide" Target="slides/slide63.xml"/><Relationship Id="rId61" Type="http://schemas.openxmlformats.org/officeDocument/2006/relationships/slide" Target="slides/slide37.xml"/><Relationship Id="rId82" Type="http://schemas.openxmlformats.org/officeDocument/2006/relationships/slide" Target="slides/slide58.xml"/><Relationship Id="rId19" Type="http://schemas.openxmlformats.org/officeDocument/2006/relationships/slideMaster" Target="slideMasters/slideMaster18.xml"/></Relationships>
</file>

<file path=ppt/notesMasters/_rels/notesMaster1.xml.rels><?xml version="1.0" encoding="UTF-8"?>
<Relationships xmlns="http://schemas.openxmlformats.org/package/2006/relationships"><Relationship Id="rId1" Type="http://schemas.openxmlformats.org/officeDocument/2006/relationships/theme" Target="../theme/theme2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8" name="PlaceHolder 1"/>
          <p:cNvSpPr>
            <a:spLocks noGrp="1"/>
          </p:cNvSpPr>
          <p:nvPr>
            <p:ph type="body"/>
          </p:nvPr>
        </p:nvSpPr>
        <p:spPr>
          <a:xfrm>
            <a:off x="777240" y="4777560"/>
            <a:ext cx="6217560" cy="4525920"/>
          </a:xfrm>
          <a:prstGeom prst="rect">
            <a:avLst/>
          </a:prstGeom>
        </p:spPr>
        <p:txBody>
          <a:bodyPr lIns="0" rIns="0" tIns="0" bIns="0"/>
          <a:p>
            <a:r>
              <a:rPr b="0" lang="en-US" sz="2000" spc="-1" strike="noStrike">
                <a:latin typeface="Arial"/>
              </a:rPr>
              <a:t>Click to edit the notes format</a:t>
            </a:r>
            <a:endParaRPr b="0" lang="en-US" sz="2000" spc="-1" strike="noStrike">
              <a:latin typeface="Arial"/>
            </a:endParaRPr>
          </a:p>
        </p:txBody>
      </p:sp>
      <p:sp>
        <p:nvSpPr>
          <p:cNvPr id="1079" name="PlaceHolder 2"/>
          <p:cNvSpPr>
            <a:spLocks noGrp="1"/>
          </p:cNvSpPr>
          <p:nvPr>
            <p:ph type="hdr"/>
          </p:nvPr>
        </p:nvSpPr>
        <p:spPr>
          <a:xfrm>
            <a:off x="1554480" y="5532120"/>
            <a:ext cx="6217560" cy="4525920"/>
          </a:xfrm>
          <a:prstGeom prst="rect">
            <a:avLst/>
          </a:prstGeom>
        </p:spPr>
        <p:txBody>
          <a:bodyPr lIns="0" rIns="0" tIns="0" bIns="0"/>
          <a:p>
            <a:r>
              <a:rPr b="0" lang="en-US" sz="1400" spc="-1" strike="noStrike">
                <a:latin typeface="Times New Roman"/>
              </a:rPr>
              <a:t>&lt;header&gt;</a:t>
            </a:r>
            <a:endParaRPr b="0" lang="en-US" sz="1400" spc="-1" strike="noStrike">
              <a:latin typeface="Times New Roman"/>
            </a:endParaRPr>
          </a:p>
        </p:txBody>
      </p:sp>
      <p:sp>
        <p:nvSpPr>
          <p:cNvPr id="1080" name="PlaceHolder 3"/>
          <p:cNvSpPr>
            <a:spLocks noGrp="1"/>
          </p:cNvSpPr>
          <p:nvPr>
            <p:ph type="dt"/>
          </p:nvPr>
        </p:nvSpPr>
        <p:spPr>
          <a:xfrm>
            <a:off x="0" y="9555480"/>
            <a:ext cx="3372840" cy="502560"/>
          </a:xfrm>
          <a:prstGeom prst="rect">
            <a:avLst/>
          </a:prstGeom>
        </p:spPr>
        <p:txBody>
          <a:bodyPr lIns="0" rIns="0" tIns="0" bIns="0"/>
          <a:p>
            <a:pPr algn="r"/>
            <a:r>
              <a:rPr b="0" lang="en-US" sz="1400" spc="-1" strike="noStrike">
                <a:latin typeface="Times New Roman"/>
              </a:rPr>
              <a:t>&lt;date/time&gt;</a:t>
            </a:r>
            <a:endParaRPr b="0" lang="en-US" sz="1400" spc="-1" strike="noStrike">
              <a:latin typeface="Times New Roman"/>
            </a:endParaRPr>
          </a:p>
        </p:txBody>
      </p:sp>
      <p:sp>
        <p:nvSpPr>
          <p:cNvPr id="1081" name="PlaceHolder 4"/>
          <p:cNvSpPr>
            <a:spLocks noGrp="1"/>
          </p:cNvSpPr>
          <p:nvPr>
            <p:ph type="ftr"/>
          </p:nvPr>
        </p:nvSpPr>
        <p:spPr>
          <a:xfrm>
            <a:off x="0" y="0"/>
            <a:ext cx="3372840" cy="502560"/>
          </a:xfrm>
          <a:prstGeom prst="rect">
            <a:avLst/>
          </a:prstGeom>
        </p:spPr>
        <p:txBody>
          <a:bodyPr lIns="0" rIns="0" tIns="0" bIns="0" anchor="b"/>
          <a:p>
            <a:r>
              <a:rPr b="0" lang="en-US" sz="1400" spc="-1" strike="noStrike">
                <a:latin typeface="Times New Roman"/>
              </a:rPr>
              <a:t>&lt;footer&gt;</a:t>
            </a:r>
            <a:endParaRPr b="0" lang="en-US" sz="1400" spc="-1" strike="noStrike">
              <a:latin typeface="Times New Roman"/>
            </a:endParaRPr>
          </a:p>
        </p:txBody>
      </p:sp>
      <p:sp>
        <p:nvSpPr>
          <p:cNvPr id="1082" name="PlaceHolder 5"/>
          <p:cNvSpPr>
            <a:spLocks noGrp="1"/>
          </p:cNvSpPr>
          <p:nvPr>
            <p:ph type="sldNum"/>
          </p:nvPr>
        </p:nvSpPr>
        <p:spPr>
          <a:xfrm>
            <a:off x="4399200" y="0"/>
            <a:ext cx="3372840" cy="502560"/>
          </a:xfrm>
          <a:prstGeom prst="rect">
            <a:avLst/>
          </a:prstGeom>
        </p:spPr>
        <p:txBody>
          <a:bodyPr lIns="0" rIns="0" tIns="0" bIns="0" anchor="b"/>
          <a:p>
            <a:pPr algn="r"/>
            <a:fld id="{A223ABC5-964F-4847-AAD3-108F8C904925}"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
</Relationships>
</file>

<file path=ppt/notesSlides/_rels/notesSlide19.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20.xml.rels><?xml version="1.0" encoding="UTF-8"?>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
</Relationships>
</file>

<file path=ppt/notesSlides/_rels/notesSlide21.xml.rels><?xml version="1.0" encoding="UTF-8"?>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
</Relationships>
</file>

<file path=ppt/notesSlides/_rels/notesSlide22.xml.rels><?xml version="1.0" encoding="UTF-8"?>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
</Relationships>
</file>

<file path=ppt/notesSlides/_rels/notesSlide23.xml.rels><?xml version="1.0" encoding="UTF-8"?>
<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
</Relationships>
</file>

<file path=ppt/notesSlides/_rels/notesSlide24.xml.rels><?xml version="1.0" encoding="UTF-8"?>
<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
</Relationships>
</file>

<file path=ppt/notesSlides/_rels/notesSlide25.xml.rels><?xml version="1.0" encoding="UTF-8"?>
<Relationships xmlns="http://schemas.openxmlformats.org/package/2006/relationships"><Relationship Id="rId1" Type="http://schemas.openxmlformats.org/officeDocument/2006/relationships/slide" Target="../slides/slide25.xml"/><Relationship Id="rId2" Type="http://schemas.openxmlformats.org/officeDocument/2006/relationships/notesMaster" Target="../notesMasters/notesMaster1.xml"/>
</Relationships>
</file>

<file path=ppt/notesSlides/_rels/notesSlide26.xml.rels><?xml version="1.0" encoding="UTF-8"?>
<Relationships xmlns="http://schemas.openxmlformats.org/package/2006/relationships"><Relationship Id="rId1" Type="http://schemas.openxmlformats.org/officeDocument/2006/relationships/slide" Target="../slides/slide26.xml"/><Relationship Id="rId2" Type="http://schemas.openxmlformats.org/officeDocument/2006/relationships/notesMaster" Target="../notesMasters/notesMaster1.xml"/>
</Relationships>
</file>

<file path=ppt/notesSlides/_rels/notesSlide27.xml.rels><?xml version="1.0" encoding="UTF-8"?>
<Relationships xmlns="http://schemas.openxmlformats.org/package/2006/relationships"><Relationship Id="rId1" Type="http://schemas.openxmlformats.org/officeDocument/2006/relationships/slide" Target="../slides/slide27.xml"/><Relationship Id="rId2" Type="http://schemas.openxmlformats.org/officeDocument/2006/relationships/notesMaster" Target="../notesMasters/notesMaster1.xml"/>
</Relationships>
</file>

<file path=ppt/notesSlides/_rels/notesSlide28.xml.rels><?xml version="1.0" encoding="UTF-8"?>
<Relationships xmlns="http://schemas.openxmlformats.org/package/2006/relationships"><Relationship Id="rId1" Type="http://schemas.openxmlformats.org/officeDocument/2006/relationships/slide" Target="../slides/slide28.xml"/><Relationship Id="rId2" Type="http://schemas.openxmlformats.org/officeDocument/2006/relationships/notesMaster" Target="../notesMasters/notesMaster1.xml"/>
</Relationships>
</file>

<file path=ppt/notesSlides/_rels/notesSlide29.xml.rels><?xml version="1.0" encoding="UTF-8"?>
<Relationships xmlns="http://schemas.openxmlformats.org/package/2006/relationships"><Relationship Id="rId1" Type="http://schemas.openxmlformats.org/officeDocument/2006/relationships/slide" Target="../slides/slide29.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30.xml.rels><?xml version="1.0" encoding="UTF-8"?>
<Relationships xmlns="http://schemas.openxmlformats.org/package/2006/relationships"><Relationship Id="rId1" Type="http://schemas.openxmlformats.org/officeDocument/2006/relationships/slide" Target="../slides/slide30.xml"/><Relationship Id="rId2" Type="http://schemas.openxmlformats.org/officeDocument/2006/relationships/notesMaster" Target="../notesMasters/notesMaster1.xml"/>
</Relationships>
</file>

<file path=ppt/notesSlides/_rels/notesSlide31.xml.rels><?xml version="1.0" encoding="UTF-8"?>
<Relationships xmlns="http://schemas.openxmlformats.org/package/2006/relationships"><Relationship Id="rId1" Type="http://schemas.openxmlformats.org/officeDocument/2006/relationships/slide" Target="../slides/slide31.xml"/><Relationship Id="rId2" Type="http://schemas.openxmlformats.org/officeDocument/2006/relationships/notesMaster" Target="../notesMasters/notesMaster1.xml"/>
</Relationships>
</file>

<file path=ppt/notesSlides/_rels/notesSlide32.xml.rels><?xml version="1.0" encoding="UTF-8"?>
<Relationships xmlns="http://schemas.openxmlformats.org/package/2006/relationships"><Relationship Id="rId1" Type="http://schemas.openxmlformats.org/officeDocument/2006/relationships/slide" Target="../slides/slide32.xml"/><Relationship Id="rId2" Type="http://schemas.openxmlformats.org/officeDocument/2006/relationships/notesMaster" Target="../notesMasters/notesMaster1.xml"/>
</Relationships>
</file>

<file path=ppt/notesSlides/_rels/notesSlide33.xml.rels><?xml version="1.0" encoding="UTF-8"?>
<Relationships xmlns="http://schemas.openxmlformats.org/package/2006/relationships"><Relationship Id="rId1" Type="http://schemas.openxmlformats.org/officeDocument/2006/relationships/slide" Target="../slides/slide33.xml"/><Relationship Id="rId2" Type="http://schemas.openxmlformats.org/officeDocument/2006/relationships/notesMaster" Target="../notesMasters/notesMaster1.xml"/>
</Relationships>
</file>

<file path=ppt/notesSlides/_rels/notesSlide34.xml.rels><?xml version="1.0" encoding="UTF-8"?>
<Relationships xmlns="http://schemas.openxmlformats.org/package/2006/relationships"><Relationship Id="rId1" Type="http://schemas.openxmlformats.org/officeDocument/2006/relationships/slide" Target="../slides/slide34.xml"/><Relationship Id="rId2" Type="http://schemas.openxmlformats.org/officeDocument/2006/relationships/notesMaster" Target="../notesMasters/notesMaster1.xml"/>
</Relationships>
</file>

<file path=ppt/notesSlides/_rels/notesSlide35.xml.rels><?xml version="1.0" encoding="UTF-8"?>
<Relationships xmlns="http://schemas.openxmlformats.org/package/2006/relationships"><Relationship Id="rId1" Type="http://schemas.openxmlformats.org/officeDocument/2006/relationships/slide" Target="../slides/slide35.xml"/><Relationship Id="rId2" Type="http://schemas.openxmlformats.org/officeDocument/2006/relationships/notesMaster" Target="../notesMasters/notesMaster1.xml"/>
</Relationships>
</file>

<file path=ppt/notesSlides/_rels/notesSlide36.xml.rels><?xml version="1.0" encoding="UTF-8"?>
<Relationships xmlns="http://schemas.openxmlformats.org/package/2006/relationships"><Relationship Id="rId1" Type="http://schemas.openxmlformats.org/officeDocument/2006/relationships/slide" Target="../slides/slide36.xml"/><Relationship Id="rId2" Type="http://schemas.openxmlformats.org/officeDocument/2006/relationships/notesMaster" Target="../notesMasters/notesMaster1.xml"/>
</Relationships>
</file>

<file path=ppt/notesSlides/_rels/notesSlide37.xml.rels><?xml version="1.0" encoding="UTF-8"?>
<Relationships xmlns="http://schemas.openxmlformats.org/package/2006/relationships"><Relationship Id="rId1" Type="http://schemas.openxmlformats.org/officeDocument/2006/relationships/slide" Target="../slides/slide37.xml"/><Relationship Id="rId2" Type="http://schemas.openxmlformats.org/officeDocument/2006/relationships/notesMaster" Target="../notesMasters/notesMaster1.xml"/>
</Relationships>
</file>

<file path=ppt/notesSlides/_rels/notesSlide38.xml.rels><?xml version="1.0" encoding="UTF-8"?>
<Relationships xmlns="http://schemas.openxmlformats.org/package/2006/relationships"><Relationship Id="rId1" Type="http://schemas.openxmlformats.org/officeDocument/2006/relationships/slide" Target="../slides/slide38.xml"/><Relationship Id="rId2" Type="http://schemas.openxmlformats.org/officeDocument/2006/relationships/notesMaster" Target="../notesMasters/notesMaster1.xml"/>
</Relationships>
</file>

<file path=ppt/notesSlides/_rels/notesSlide39.xml.rels><?xml version="1.0" encoding="UTF-8"?>
<Relationships xmlns="http://schemas.openxmlformats.org/package/2006/relationships"><Relationship Id="rId1" Type="http://schemas.openxmlformats.org/officeDocument/2006/relationships/slide" Target="../slides/slide39.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40.xml.rels><?xml version="1.0" encoding="UTF-8"?>
<Relationships xmlns="http://schemas.openxmlformats.org/package/2006/relationships"><Relationship Id="rId1" Type="http://schemas.openxmlformats.org/officeDocument/2006/relationships/slide" Target="../slides/slide40.xml"/><Relationship Id="rId2" Type="http://schemas.openxmlformats.org/officeDocument/2006/relationships/notesMaster" Target="../notesMasters/notesMaster1.xml"/>
</Relationships>
</file>

<file path=ppt/notesSlides/_rels/notesSlide41.xml.rels><?xml version="1.0" encoding="UTF-8"?>
<Relationships xmlns="http://schemas.openxmlformats.org/package/2006/relationships"><Relationship Id="rId1" Type="http://schemas.openxmlformats.org/officeDocument/2006/relationships/slide" Target="../slides/slide41.xml"/><Relationship Id="rId2" Type="http://schemas.openxmlformats.org/officeDocument/2006/relationships/notesMaster" Target="../notesMasters/notesMaster1.xml"/>
</Relationships>
</file>

<file path=ppt/notesSlides/_rels/notesSlide42.xml.rels><?xml version="1.0" encoding="UTF-8"?>
<Relationships xmlns="http://schemas.openxmlformats.org/package/2006/relationships"><Relationship Id="rId1" Type="http://schemas.openxmlformats.org/officeDocument/2006/relationships/slide" Target="../slides/slide42.xml"/><Relationship Id="rId2" Type="http://schemas.openxmlformats.org/officeDocument/2006/relationships/notesMaster" Target="../notesMasters/notesMaster1.xml"/>
</Relationships>
</file>

<file path=ppt/notesSlides/_rels/notesSlide43.xml.rels><?xml version="1.0" encoding="UTF-8"?>
<Relationships xmlns="http://schemas.openxmlformats.org/package/2006/relationships"><Relationship Id="rId1" Type="http://schemas.openxmlformats.org/officeDocument/2006/relationships/slide" Target="../slides/slide43.xml"/><Relationship Id="rId2" Type="http://schemas.openxmlformats.org/officeDocument/2006/relationships/notesMaster" Target="../notesMasters/notesMaster1.xml"/>
</Relationships>
</file>

<file path=ppt/notesSlides/_rels/notesSlide44.xml.rels><?xml version="1.0" encoding="UTF-8"?>
<Relationships xmlns="http://schemas.openxmlformats.org/package/2006/relationships"><Relationship Id="rId1" Type="http://schemas.openxmlformats.org/officeDocument/2006/relationships/slide" Target="../slides/slide44.xml"/><Relationship Id="rId2" Type="http://schemas.openxmlformats.org/officeDocument/2006/relationships/notesMaster" Target="../notesMasters/notesMaster1.xml"/>
</Relationships>
</file>

<file path=ppt/notesSlides/_rels/notesSlide45.xml.rels><?xml version="1.0" encoding="UTF-8"?>
<Relationships xmlns="http://schemas.openxmlformats.org/package/2006/relationships"><Relationship Id="rId1" Type="http://schemas.openxmlformats.org/officeDocument/2006/relationships/slide" Target="../slides/slide45.xml"/><Relationship Id="rId2" Type="http://schemas.openxmlformats.org/officeDocument/2006/relationships/notesMaster" Target="../notesMasters/notesMaster1.xml"/>
</Relationships>
</file>

<file path=ppt/notesSlides/_rels/notesSlide46.xml.rels><?xml version="1.0" encoding="UTF-8"?>
<Relationships xmlns="http://schemas.openxmlformats.org/package/2006/relationships"><Relationship Id="rId1" Type="http://schemas.openxmlformats.org/officeDocument/2006/relationships/slide" Target="../slides/slide46.xml"/><Relationship Id="rId2" Type="http://schemas.openxmlformats.org/officeDocument/2006/relationships/notesMaster" Target="../notesMasters/notesMaster1.xml"/>
</Relationships>
</file>

<file path=ppt/notesSlides/_rels/notesSlide47.xml.rels><?xml version="1.0" encoding="UTF-8"?>
<Relationships xmlns="http://schemas.openxmlformats.org/package/2006/relationships"><Relationship Id="rId1" Type="http://schemas.openxmlformats.org/officeDocument/2006/relationships/slide" Target="../slides/slide47.xml"/><Relationship Id="rId2" Type="http://schemas.openxmlformats.org/officeDocument/2006/relationships/notesMaster" Target="../notesMasters/notesMaster1.xml"/>
</Relationships>
</file>

<file path=ppt/notesSlides/_rels/notesSlide48.xml.rels><?xml version="1.0" encoding="UTF-8"?>
<Relationships xmlns="http://schemas.openxmlformats.org/package/2006/relationships"><Relationship Id="rId1" Type="http://schemas.openxmlformats.org/officeDocument/2006/relationships/slide" Target="../slides/slide48.xml"/><Relationship Id="rId2" Type="http://schemas.openxmlformats.org/officeDocument/2006/relationships/notesMaster" Target="../notesMasters/notesMaster1.xml"/>
</Relationships>
</file>

<file path=ppt/notesSlides/_rels/notesSlide49.xml.rels><?xml version="1.0" encoding="UTF-8"?>
<Relationships xmlns="http://schemas.openxmlformats.org/package/2006/relationships"><Relationship Id="rId1" Type="http://schemas.openxmlformats.org/officeDocument/2006/relationships/slide" Target="../slides/slide49.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50.xml.rels><?xml version="1.0" encoding="UTF-8"?>
<Relationships xmlns="http://schemas.openxmlformats.org/package/2006/relationships"><Relationship Id="rId1" Type="http://schemas.openxmlformats.org/officeDocument/2006/relationships/slide" Target="../slides/slide50.xml"/><Relationship Id="rId2" Type="http://schemas.openxmlformats.org/officeDocument/2006/relationships/notesMaster" Target="../notesMasters/notesMaster1.xml"/>
</Relationships>
</file>

<file path=ppt/notesSlides/_rels/notesSlide51.xml.rels><?xml version="1.0" encoding="UTF-8"?>
<Relationships xmlns="http://schemas.openxmlformats.org/package/2006/relationships"><Relationship Id="rId1" Type="http://schemas.openxmlformats.org/officeDocument/2006/relationships/slide" Target="../slides/slide51.xml"/><Relationship Id="rId2" Type="http://schemas.openxmlformats.org/officeDocument/2006/relationships/notesMaster" Target="../notesMasters/notesMaster1.xml"/>
</Relationships>
</file>

<file path=ppt/notesSlides/_rels/notesSlide52.xml.rels><?xml version="1.0" encoding="UTF-8"?>
<Relationships xmlns="http://schemas.openxmlformats.org/package/2006/relationships"><Relationship Id="rId1" Type="http://schemas.openxmlformats.org/officeDocument/2006/relationships/slide" Target="../slides/slide52.xml"/><Relationship Id="rId2" Type="http://schemas.openxmlformats.org/officeDocument/2006/relationships/notesMaster" Target="../notesMasters/notesMaster1.xml"/>
</Relationships>
</file>

<file path=ppt/notesSlides/_rels/notesSlide53.xml.rels><?xml version="1.0" encoding="UTF-8"?>
<Relationships xmlns="http://schemas.openxmlformats.org/package/2006/relationships"><Relationship Id="rId1" Type="http://schemas.openxmlformats.org/officeDocument/2006/relationships/slide" Target="../slides/slide53.xml"/><Relationship Id="rId2" Type="http://schemas.openxmlformats.org/officeDocument/2006/relationships/notesMaster" Target="../notesMasters/notesMaster1.xml"/>
</Relationships>
</file>

<file path=ppt/notesSlides/_rels/notesSlide54.xml.rels><?xml version="1.0" encoding="UTF-8"?>
<Relationships xmlns="http://schemas.openxmlformats.org/package/2006/relationships"><Relationship Id="rId1" Type="http://schemas.openxmlformats.org/officeDocument/2006/relationships/slide" Target="../slides/slide54.xml"/><Relationship Id="rId2" Type="http://schemas.openxmlformats.org/officeDocument/2006/relationships/notesMaster" Target="../notesMasters/notesMaster1.xml"/>
</Relationships>
</file>

<file path=ppt/notesSlides/_rels/notesSlide55.xml.rels><?xml version="1.0" encoding="UTF-8"?>
<Relationships xmlns="http://schemas.openxmlformats.org/package/2006/relationships"><Relationship Id="rId1" Type="http://schemas.openxmlformats.org/officeDocument/2006/relationships/slide" Target="../slides/slide55.xml"/><Relationship Id="rId2" Type="http://schemas.openxmlformats.org/officeDocument/2006/relationships/notesMaster" Target="../notesMasters/notesMaster1.xml"/>
</Relationships>
</file>

<file path=ppt/notesSlides/_rels/notesSlide56.xml.rels><?xml version="1.0" encoding="UTF-8"?>
<Relationships xmlns="http://schemas.openxmlformats.org/package/2006/relationships"><Relationship Id="rId1" Type="http://schemas.openxmlformats.org/officeDocument/2006/relationships/slide" Target="../slides/slide56.xml"/><Relationship Id="rId2" Type="http://schemas.openxmlformats.org/officeDocument/2006/relationships/notesMaster" Target="../notesMasters/notesMaster1.xml"/>
</Relationships>
</file>

<file path=ppt/notesSlides/_rels/notesSlide57.xml.rels><?xml version="1.0" encoding="UTF-8"?>
<Relationships xmlns="http://schemas.openxmlformats.org/package/2006/relationships"><Relationship Id="rId1" Type="http://schemas.openxmlformats.org/officeDocument/2006/relationships/slide" Target="../slides/slide57.xml"/><Relationship Id="rId2" Type="http://schemas.openxmlformats.org/officeDocument/2006/relationships/notesMaster" Target="../notesMasters/notesMaster1.xml"/>
</Relationships>
</file>

<file path=ppt/notesSlides/_rels/notesSlide58.xml.rels><?xml version="1.0" encoding="UTF-8"?>
<Relationships xmlns="http://schemas.openxmlformats.org/package/2006/relationships"><Relationship Id="rId1" Type="http://schemas.openxmlformats.org/officeDocument/2006/relationships/slide" Target="../slides/slide58.xml"/><Relationship Id="rId2" Type="http://schemas.openxmlformats.org/officeDocument/2006/relationships/notesMaster" Target="../notesMasters/notesMaster1.xml"/>
</Relationships>
</file>

<file path=ppt/notesSlides/_rels/notesSlide59.xml.rels><?xml version="1.0" encoding="UTF-8"?>
<Relationships xmlns="http://schemas.openxmlformats.org/package/2006/relationships"><Relationship Id="rId1" Type="http://schemas.openxmlformats.org/officeDocument/2006/relationships/slide" Target="../slides/slide59.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60.xml.rels><?xml version="1.0" encoding="UTF-8"?>
<Relationships xmlns="http://schemas.openxmlformats.org/package/2006/relationships"><Relationship Id="rId1" Type="http://schemas.openxmlformats.org/officeDocument/2006/relationships/slide" Target="../slides/slide60.xml"/><Relationship Id="rId2" Type="http://schemas.openxmlformats.org/officeDocument/2006/relationships/notesMaster" Target="../notesMasters/notesMaster1.xml"/>
</Relationships>
</file>

<file path=ppt/notesSlides/_rels/notesSlide61.xml.rels><?xml version="1.0" encoding="UTF-8"?>
<Relationships xmlns="http://schemas.openxmlformats.org/package/2006/relationships"><Relationship Id="rId1" Type="http://schemas.openxmlformats.org/officeDocument/2006/relationships/slide" Target="../slides/slide61.xml"/><Relationship Id="rId2" Type="http://schemas.openxmlformats.org/officeDocument/2006/relationships/notesMaster" Target="../notesMasters/notesMaster1.xml"/>
</Relationships>
</file>

<file path=ppt/notesSlides/_rels/notesSlide62.xml.rels><?xml version="1.0" encoding="UTF-8"?>
<Relationships xmlns="http://schemas.openxmlformats.org/package/2006/relationships"><Relationship Id="rId1" Type="http://schemas.openxmlformats.org/officeDocument/2006/relationships/slide" Target="../slides/slide62.xml"/><Relationship Id="rId2" Type="http://schemas.openxmlformats.org/officeDocument/2006/relationships/notesMaster" Target="../notesMasters/notesMaster1.xml"/>
</Relationships>
</file>

<file path=ppt/notesSlides/_rels/notesSlide63.xml.rels><?xml version="1.0" encoding="UTF-8"?>
<Relationships xmlns="http://schemas.openxmlformats.org/package/2006/relationships"><Relationship Id="rId1" Type="http://schemas.openxmlformats.org/officeDocument/2006/relationships/slide" Target="../slides/slide63.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8" name="PlaceHolder 1"/>
          <p:cNvSpPr>
            <a:spLocks noGrp="1"/>
          </p:cNvSpPr>
          <p:nvPr>
            <p:ph type="body"/>
          </p:nvPr>
        </p:nvSpPr>
        <p:spPr>
          <a:xfrm>
            <a:off x="152280" y="4343400"/>
            <a:ext cx="6552720" cy="4343040"/>
          </a:xfrm>
          <a:prstGeom prst="rect">
            <a:avLst/>
          </a:prstGeom>
        </p:spPr>
        <p:txBody>
          <a:bodyPr/>
          <a:p>
            <a:r>
              <a:rPr b="0" lang="en-US" sz="2000" spc="-1" strike="noStrike">
                <a:latin typeface="Arial"/>
              </a:rPr>
              <a:t>Guidewire training materials contain Guidewire proprietary information that is subject to confidentiality and non-disclosure agreements. You agree to use the information in this manual solely for the purpose of training to implement Guidewire software solutions. You also agree not to disclose the information in this manual to third parties or copy this manual without prior written consent from Guidewire. Guidewire training may be given only by Guidewire employees or certified Guidewire partners under the appropriate agreement with Guidewire.</a:t>
            </a:r>
            <a:endParaRPr b="0" lang="en-US" sz="2000" spc="-1" strike="noStrike">
              <a:latin typeface="Arial"/>
            </a:endParaRPr>
          </a:p>
          <a:p>
            <a:endParaRPr b="0" lang="en-US" sz="2000" spc="-1" strike="noStrike">
              <a:latin typeface="Arial"/>
            </a:endParaRPr>
          </a:p>
        </p:txBody>
      </p:sp>
      <p:sp>
        <p:nvSpPr>
          <p:cNvPr id="1409" name="TextShape 2"/>
          <p:cNvSpPr txBox="1"/>
          <p:nvPr/>
        </p:nvSpPr>
        <p:spPr>
          <a:xfrm>
            <a:off x="3884760" y="8775360"/>
            <a:ext cx="2971440" cy="302760"/>
          </a:xfrm>
          <a:prstGeom prst="rect">
            <a:avLst/>
          </a:prstGeom>
          <a:noFill/>
          <a:ln>
            <a:noFill/>
          </a:ln>
        </p:spPr>
        <p:txBody>
          <a:bodyPr anchor="b"/>
          <a:p>
            <a:pPr algn="r">
              <a:lnSpc>
                <a:spcPct val="100000"/>
              </a:lnSpc>
            </a:pPr>
            <a:fld id="{F70FA048-6C16-4B72-B143-C3E3DC0C0720}" type="slidenum">
              <a:rPr b="0" lang="en-US" sz="800" spc="-1" strike="noStrike">
                <a:solidFill>
                  <a:srgbClr val="000000"/>
                </a:solidFill>
                <a:latin typeface="Arial"/>
                <a:ea typeface="+mn-ea"/>
              </a:rPr>
              <a:t>&lt;number&gt;</a:t>
            </a:fld>
            <a:endParaRPr b="0" lang="en-US" sz="800" spc="-1" strike="noStrike">
              <a:latin typeface="Times New Roman"/>
            </a:endParaRPr>
          </a:p>
        </p:txBody>
      </p:sp>
    </p:spTree>
  </p:cSld>
</p:note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6" name="PlaceHolder 1"/>
          <p:cNvSpPr>
            <a:spLocks noGrp="1"/>
          </p:cNvSpPr>
          <p:nvPr>
            <p:ph type="body"/>
          </p:nvPr>
        </p:nvSpPr>
        <p:spPr>
          <a:xfrm>
            <a:off x="152280" y="4343400"/>
            <a:ext cx="6552720" cy="4343040"/>
          </a:xfrm>
          <a:prstGeom prst="rect">
            <a:avLst/>
          </a:prstGeom>
        </p:spPr>
        <p:txBody>
          <a:bodyPr/>
          <a:p>
            <a:r>
              <a:rPr b="0" lang="en-US" sz="1200" spc="-1" strike="noStrike">
                <a:solidFill>
                  <a:srgbClr val="000000"/>
                </a:solidFill>
                <a:latin typeface="Arial"/>
                <a:ea typeface="+mn-ea"/>
              </a:rPr>
              <a:t>The internal LocaleType typelist determines the available selection of core regional formats in the Options menu.  It is possible to create and configure additional locales. </a:t>
            </a:r>
            <a:endParaRPr b="0" lang="en-US" sz="1200" spc="-1" strike="noStrike">
              <a:latin typeface="Arial"/>
            </a:endParaRPr>
          </a:p>
          <a:p>
            <a:endParaRPr b="0" lang="en-US" sz="1200" spc="-1" strike="noStrike">
              <a:latin typeface="Arial"/>
            </a:endParaRPr>
          </a:p>
          <a:p>
            <a:r>
              <a:rPr b="0" lang="en-US" sz="1200" spc="-1" strike="noStrike">
                <a:solidFill>
                  <a:srgbClr val="000000"/>
                </a:solidFill>
                <a:latin typeface="Arial"/>
                <a:ea typeface="+mn-ea"/>
              </a:rPr>
              <a:t>In order to create an additional locale typecode, you must first create a LocaleType typelist extension file in ../config/extensions /typelist/ and then add a new typecode to the LocaleType.ttx file.</a:t>
            </a:r>
            <a:endParaRPr b="0" lang="en-US" sz="1200" spc="-1" strike="noStrike">
              <a:latin typeface="Arial"/>
            </a:endParaRPr>
          </a:p>
          <a:p>
            <a:pPr>
              <a:lnSpc>
                <a:spcPct val="100000"/>
              </a:lnSpc>
            </a:pPr>
            <a:br/>
            <a:r>
              <a:rPr b="0" lang="en-US" sz="2000" spc="-1" strike="noStrike">
                <a:solidFill>
                  <a:srgbClr val="000000"/>
                </a:solidFill>
                <a:latin typeface="Arial"/>
                <a:ea typeface="+mn-ea"/>
              </a:rPr>
              <a:t>The Project view for the Guidewire application displays an alias for the locale folder that reads Localizations.  </a:t>
            </a:r>
            <a:endParaRPr b="0" lang="en-US" sz="2000" spc="-1" strike="noStrike">
              <a:latin typeface="Arial"/>
            </a:endParaRPr>
          </a:p>
        </p:txBody>
      </p:sp>
      <p:sp>
        <p:nvSpPr>
          <p:cNvPr id="1427" name="TextShape 2"/>
          <p:cNvSpPr txBox="1"/>
          <p:nvPr/>
        </p:nvSpPr>
        <p:spPr>
          <a:xfrm>
            <a:off x="3884760" y="8775360"/>
            <a:ext cx="2971440" cy="302760"/>
          </a:xfrm>
          <a:prstGeom prst="rect">
            <a:avLst/>
          </a:prstGeom>
          <a:noFill/>
          <a:ln>
            <a:noFill/>
          </a:ln>
        </p:spPr>
        <p:txBody>
          <a:bodyPr anchor="b"/>
          <a:p>
            <a:pPr algn="r">
              <a:lnSpc>
                <a:spcPct val="100000"/>
              </a:lnSpc>
            </a:pPr>
            <a:fld id="{F02A48EA-92AF-4FD3-A151-B6947DF15D29}" type="slidenum">
              <a:rPr b="0" lang="en-US" sz="800" spc="-1" strike="noStrike">
                <a:solidFill>
                  <a:srgbClr val="000000"/>
                </a:solidFill>
                <a:latin typeface="Arial"/>
                <a:ea typeface="+mn-ea"/>
              </a:rPr>
              <a:t>&lt;number&gt;</a:t>
            </a:fld>
            <a:endParaRPr b="0" lang="en-US" sz="800" spc="-1" strike="noStrike">
              <a:latin typeface="Times New Roman"/>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8" name="PlaceHolder 1"/>
          <p:cNvSpPr>
            <a:spLocks noGrp="1"/>
          </p:cNvSpPr>
          <p:nvPr>
            <p:ph type="body"/>
          </p:nvPr>
        </p:nvSpPr>
        <p:spPr>
          <a:xfrm>
            <a:off x="152280" y="4343400"/>
            <a:ext cx="6552720" cy="4343040"/>
          </a:xfrm>
          <a:prstGeom prst="rect">
            <a:avLst/>
          </a:prstGeom>
        </p:spPr>
        <p:txBody>
          <a:bodyPr/>
          <a:p>
            <a:pPr marL="216000" indent="-216000">
              <a:lnSpc>
                <a:spcPct val="100000"/>
              </a:lnSpc>
            </a:pPr>
            <a:r>
              <a:rPr b="0" lang="en-US" sz="1200" spc="-1" strike="noStrike">
                <a:solidFill>
                  <a:srgbClr val="000000"/>
                </a:solidFill>
                <a:latin typeface="Arial"/>
                <a:ea typeface="+mn-ea"/>
              </a:rPr>
              <a:t>If a localization.xml document is not defined for a LocaleType typecode, then a Guidewire application will use the ICU library for regional formats. . Guidewire application use the ICU library for regional formats for dates, times, numbers, and monetary amounts that users enter and retrieve in the application.  In addition, Guidewire applications use the ICU library for the Japanese calendar. </a:t>
            </a:r>
            <a:endParaRPr b="0" lang="en-US" sz="1200" spc="-1" strike="noStrike">
              <a:latin typeface="Arial"/>
            </a:endParaRPr>
          </a:p>
          <a:p>
            <a:pPr marL="216000" indent="-216000">
              <a:lnSpc>
                <a:spcPct val="100000"/>
              </a:lnSpc>
            </a:pPr>
            <a:r>
              <a:rPr b="0" lang="en-US" sz="1200" spc="-1" strike="noStrike">
                <a:solidFill>
                  <a:srgbClr val="000000"/>
                </a:solidFill>
                <a:latin typeface="Arial"/>
                <a:ea typeface="+mn-ea"/>
              </a:rPr>
              <a:t>For example, if a &lt;CurrencyFormat/&gt; element is not described, Guidewire applications implement the ICU (International Component for Unicode) library from IBM to render currency amounts</a:t>
            </a:r>
            <a:endParaRPr b="0" lang="en-US" sz="1200" spc="-1" strike="noStrike">
              <a:latin typeface="Arial"/>
            </a:endParaRPr>
          </a:p>
        </p:txBody>
      </p:sp>
      <p:sp>
        <p:nvSpPr>
          <p:cNvPr id="1429" name="TextShape 2"/>
          <p:cNvSpPr txBox="1"/>
          <p:nvPr/>
        </p:nvSpPr>
        <p:spPr>
          <a:xfrm>
            <a:off x="3884760" y="8775360"/>
            <a:ext cx="2971440" cy="302760"/>
          </a:xfrm>
          <a:prstGeom prst="rect">
            <a:avLst/>
          </a:prstGeom>
          <a:noFill/>
          <a:ln>
            <a:noFill/>
          </a:ln>
        </p:spPr>
        <p:txBody>
          <a:bodyPr anchor="b"/>
          <a:p>
            <a:pPr algn="r">
              <a:lnSpc>
                <a:spcPct val="100000"/>
              </a:lnSpc>
            </a:pPr>
            <a:fld id="{65A6A41B-7AB2-42D1-A6E3-F3DE14AC0FF2}" type="slidenum">
              <a:rPr b="0" lang="en-US" sz="800" spc="-1" strike="noStrike">
                <a:solidFill>
                  <a:srgbClr val="000000"/>
                </a:solidFill>
                <a:latin typeface="Arial"/>
                <a:ea typeface="+mn-ea"/>
              </a:rPr>
              <a:t>&lt;number&gt;</a:t>
            </a:fld>
            <a:endParaRPr b="0" lang="en-US" sz="800" spc="-1" strike="noStrike">
              <a:latin typeface="Times New Roman"/>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0" name="PlaceHolder 1"/>
          <p:cNvSpPr>
            <a:spLocks noGrp="1"/>
          </p:cNvSpPr>
          <p:nvPr>
            <p:ph type="body"/>
          </p:nvPr>
        </p:nvSpPr>
        <p:spPr>
          <a:xfrm>
            <a:off x="152280" y="4343400"/>
            <a:ext cx="6552720" cy="4343040"/>
          </a:xfrm>
          <a:prstGeom prst="rect">
            <a:avLst/>
          </a:prstGeom>
        </p:spPr>
        <p:txBody>
          <a:bodyPr/>
          <a:p>
            <a:r>
              <a:rPr b="0" lang="en-US" sz="2000" spc="-1" strike="noStrike">
                <a:latin typeface="Arial"/>
              </a:rPr>
              <a:t>The localization.xml must contain in the GWLocale element values for both the typecode and code attributes that match the typecode code attribute value in the LocaleType typelist.</a:t>
            </a:r>
            <a:endParaRPr b="0" lang="en-US" sz="2000" spc="-1" strike="noStrike">
              <a:latin typeface="Arial"/>
            </a:endParaRPr>
          </a:p>
          <a:p>
            <a:endParaRPr b="0" lang="en-US" sz="2000" spc="-1" strike="noStrike">
              <a:latin typeface="Arial"/>
            </a:endParaRPr>
          </a:p>
        </p:txBody>
      </p:sp>
      <p:sp>
        <p:nvSpPr>
          <p:cNvPr id="1431" name="TextShape 2"/>
          <p:cNvSpPr txBox="1"/>
          <p:nvPr/>
        </p:nvSpPr>
        <p:spPr>
          <a:xfrm>
            <a:off x="3884760" y="8775360"/>
            <a:ext cx="2971440" cy="302760"/>
          </a:xfrm>
          <a:prstGeom prst="rect">
            <a:avLst/>
          </a:prstGeom>
          <a:noFill/>
          <a:ln>
            <a:noFill/>
          </a:ln>
        </p:spPr>
        <p:txBody>
          <a:bodyPr anchor="b"/>
          <a:p>
            <a:pPr algn="r">
              <a:lnSpc>
                <a:spcPct val="100000"/>
              </a:lnSpc>
            </a:pPr>
            <a:fld id="{AB276AB6-6212-4657-A1E9-42822564656A}" type="slidenum">
              <a:rPr b="0" lang="en-US" sz="800" spc="-1" strike="noStrike">
                <a:solidFill>
                  <a:srgbClr val="000000"/>
                </a:solidFill>
                <a:latin typeface="Arial"/>
                <a:ea typeface="+mn-ea"/>
              </a:rPr>
              <a:t>&lt;number&gt;</a:t>
            </a:fld>
            <a:endParaRPr b="0" lang="en-US" sz="800" spc="-1" strike="noStrike">
              <a:latin typeface="Times New Roman"/>
            </a:endParaRPr>
          </a:p>
        </p:txBody>
      </p:sp>
    </p:spTree>
  </p:cSld>
</p:notes>
</file>

<file path=ppt/notesSlides/notesSlide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2" name="PlaceHolder 1"/>
          <p:cNvSpPr>
            <a:spLocks noGrp="1"/>
          </p:cNvSpPr>
          <p:nvPr>
            <p:ph type="body"/>
          </p:nvPr>
        </p:nvSpPr>
        <p:spPr>
          <a:xfrm>
            <a:off x="152280" y="4343400"/>
            <a:ext cx="6552720" cy="4343040"/>
          </a:xfrm>
          <a:prstGeom prst="rect">
            <a:avLst/>
          </a:prstGeom>
        </p:spPr>
        <p:txBody>
          <a:bodyPr/>
          <a:p>
            <a:pPr>
              <a:lnSpc>
                <a:spcPct val="100000"/>
              </a:lnSpc>
            </a:pPr>
            <a:r>
              <a:rPr b="0" lang="en-US" sz="1200" spc="-1" strike="noStrike">
                <a:solidFill>
                  <a:srgbClr val="000000"/>
                </a:solidFill>
                <a:latin typeface="Arial"/>
                <a:ea typeface="+mn-ea"/>
              </a:rPr>
              <a:t>Typically, a locale describes three date and time formats: Short, Medium, and Long.  Both the medium and long formats for date and time patterns are supported by the Java class SimpleDateFormat.  These formats are often used to display dates and times in the Guidewire application.  Guidewire applications use the short format for the date picker widget.  This short format must support a fixed length, for instance yyyymmddhhss.</a:t>
            </a:r>
            <a:endParaRPr b="0" lang="en-US" sz="1200" spc="-1" strike="noStrike">
              <a:latin typeface="Arial"/>
            </a:endParaRPr>
          </a:p>
          <a:p>
            <a:pPr>
              <a:lnSpc>
                <a:spcPct val="100000"/>
              </a:lnSpc>
            </a:pPr>
            <a:br/>
            <a:r>
              <a:rPr b="0" lang="en-US" sz="1200" spc="-1" strike="noStrike">
                <a:solidFill>
                  <a:srgbClr val="000000"/>
                </a:solidFill>
                <a:latin typeface="Arial"/>
                <a:ea typeface="+mn-ea"/>
              </a:rPr>
              <a:t>NumberFormat is a sub-element of GWLocale and contains the thousandsSymbol and the decimalSymbol attributes.  The decimalSymbol attribute separates a whole number from its decimal fraction.  This is typically a period or comma.  The thousandsSymbol attribute separates groups of three digits to the left of the decimal mark.  This is typically a comma, period, apostrophe, or, depending on culture, space. Some users may switch locales specifically to improve the efficiency of data entry for numbers.</a:t>
            </a:r>
            <a:endParaRPr b="0" lang="en-US" sz="1200" spc="-1" strike="noStrike">
              <a:latin typeface="Arial"/>
            </a:endParaRPr>
          </a:p>
          <a:p>
            <a:pPr>
              <a:lnSpc>
                <a:spcPct val="100000"/>
              </a:lnSpc>
            </a:pPr>
            <a:endParaRPr b="0" lang="en-US" sz="1200" spc="-1" strike="noStrike">
              <a:latin typeface="Arial"/>
            </a:endParaRPr>
          </a:p>
          <a:p>
            <a:pPr>
              <a:lnSpc>
                <a:spcPct val="100000"/>
              </a:lnSpc>
            </a:pPr>
            <a:r>
              <a:rPr b="0" lang="en-US" sz="1200" spc="-1" strike="noStrike">
                <a:solidFill>
                  <a:srgbClr val="000000"/>
                </a:solidFill>
                <a:latin typeface="Arial"/>
                <a:ea typeface="+mn-ea"/>
              </a:rPr>
              <a:t>Guidewire applications support multiple currency formats. The Guidewire applications use the CurrencyFormat settings in the localization.xml file to format the money amount, depending on the locale of the user.  </a:t>
            </a:r>
            <a:br/>
            <a:br/>
            <a:r>
              <a:rPr b="0" lang="en-US" sz="2000" spc="-1" strike="noStrike">
                <a:solidFill>
                  <a:srgbClr val="000000"/>
                </a:solidFill>
                <a:latin typeface="Arial"/>
                <a:ea typeface="+mn-ea"/>
              </a:rPr>
              <a:t>The localization.xsd file describes a &lt;NameFormat/&gt; sub-element with three attributes: PCFMode, textFormatMode, and visibileFields.   The globalization name widgets support modal options for localized names, including a US-Japan multinational implementation to show four fields to Japanese users and two for American English users. For example, for FR:</a:t>
            </a:r>
            <a:endParaRPr b="0" lang="en-US" sz="2000" spc="-1" strike="noStrike">
              <a:latin typeface="Arial"/>
            </a:endParaRPr>
          </a:p>
          <a:p>
            <a:pPr>
              <a:lnSpc>
                <a:spcPct val="100000"/>
              </a:lnSpc>
            </a:pPr>
            <a:r>
              <a:rPr b="0" lang="en-US" sz="2000" spc="-1" strike="noStrike">
                <a:solidFill>
                  <a:srgbClr val="000000"/>
                </a:solidFill>
                <a:latin typeface="Arial"/>
                <a:ea typeface="+mn-ea"/>
              </a:rPr>
              <a:t>&lt;NameFormat visibleFields="Prefix,FirstName,MiddleName,Particle,LastName,Suffix,Name"/&gt;</a:t>
            </a:r>
            <a:endParaRPr b="0" lang="en-US" sz="2000" spc="-1" strike="noStrike">
              <a:latin typeface="Arial"/>
            </a:endParaRPr>
          </a:p>
        </p:txBody>
      </p:sp>
      <p:sp>
        <p:nvSpPr>
          <p:cNvPr id="1433" name="TextShape 2"/>
          <p:cNvSpPr txBox="1"/>
          <p:nvPr/>
        </p:nvSpPr>
        <p:spPr>
          <a:xfrm>
            <a:off x="3884760" y="8775360"/>
            <a:ext cx="2971440" cy="302760"/>
          </a:xfrm>
          <a:prstGeom prst="rect">
            <a:avLst/>
          </a:prstGeom>
          <a:noFill/>
          <a:ln>
            <a:noFill/>
          </a:ln>
        </p:spPr>
        <p:txBody>
          <a:bodyPr anchor="b"/>
          <a:p>
            <a:pPr algn="r">
              <a:lnSpc>
                <a:spcPct val="100000"/>
              </a:lnSpc>
            </a:pPr>
            <a:fld id="{657D0489-3863-4E7D-B55E-C3F0DBD8D530}" type="slidenum">
              <a:rPr b="0" lang="en-US" sz="800" spc="-1" strike="noStrike">
                <a:solidFill>
                  <a:srgbClr val="000000"/>
                </a:solidFill>
                <a:latin typeface="Arial"/>
                <a:ea typeface="+mn-ea"/>
              </a:rPr>
              <a:t>&lt;number&gt;</a:t>
            </a:fld>
            <a:endParaRPr b="0" lang="en-US" sz="800" spc="-1" strike="noStrike">
              <a:latin typeface="Times New Roman"/>
            </a:endParaRPr>
          </a:p>
        </p:txBody>
      </p:sp>
    </p:spTree>
  </p:cSld>
</p:notes>
</file>

<file path=ppt/notesSlides/notesSlide1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4" name="PlaceHolder 1"/>
          <p:cNvSpPr>
            <a:spLocks noGrp="1"/>
          </p:cNvSpPr>
          <p:nvPr>
            <p:ph type="body"/>
          </p:nvPr>
        </p:nvSpPr>
        <p:spPr>
          <a:xfrm>
            <a:off x="152280" y="4343400"/>
            <a:ext cx="6552720" cy="4343040"/>
          </a:xfrm>
          <a:prstGeom prst="rect">
            <a:avLst/>
          </a:prstGeom>
        </p:spPr>
        <p:txBody>
          <a:bodyPr/>
          <a:p>
            <a:r>
              <a:rPr b="0" lang="en-US" sz="1200" spc="-1" strike="noStrike">
                <a:solidFill>
                  <a:srgbClr val="000000"/>
                </a:solidFill>
                <a:latin typeface="Arial"/>
                <a:ea typeface="+mn-ea"/>
              </a:rPr>
              <a:t>To remove an existing regional format from LocaleType.tti, in the typelist extension,  override the value and set the retired property to true. If it is a locale that was added to the typelist extension, you can delete the typecode and or retire the value (typically, you retire typecode that have been in use).</a:t>
            </a:r>
            <a:endParaRPr b="0" lang="en-US" sz="1200" spc="-1" strike="noStrike">
              <a:latin typeface="Arial"/>
            </a:endParaRPr>
          </a:p>
        </p:txBody>
      </p:sp>
      <p:sp>
        <p:nvSpPr>
          <p:cNvPr id="1435" name="TextShape 2"/>
          <p:cNvSpPr txBox="1"/>
          <p:nvPr/>
        </p:nvSpPr>
        <p:spPr>
          <a:xfrm>
            <a:off x="3884760" y="8775360"/>
            <a:ext cx="2971440" cy="302760"/>
          </a:xfrm>
          <a:prstGeom prst="rect">
            <a:avLst/>
          </a:prstGeom>
          <a:noFill/>
          <a:ln>
            <a:noFill/>
          </a:ln>
        </p:spPr>
        <p:txBody>
          <a:bodyPr anchor="b"/>
          <a:p>
            <a:pPr algn="r">
              <a:lnSpc>
                <a:spcPct val="100000"/>
              </a:lnSpc>
            </a:pPr>
            <a:fld id="{9FC9F6DB-2774-41CF-B358-F884031F68D9}" type="slidenum">
              <a:rPr b="0" lang="en-US" sz="800" spc="-1" strike="noStrike">
                <a:solidFill>
                  <a:srgbClr val="000000"/>
                </a:solidFill>
                <a:latin typeface="Arial"/>
                <a:ea typeface="+mn-ea"/>
              </a:rPr>
              <a:t>&lt;number&gt;</a:t>
            </a:fld>
            <a:endParaRPr b="0" lang="en-US" sz="800" spc="-1" strike="noStrike">
              <a:latin typeface="Times New Roman"/>
            </a:endParaRPr>
          </a:p>
        </p:txBody>
      </p:sp>
    </p:spTree>
  </p:cSld>
</p:notes>
</file>

<file path=ppt/notesSlides/notesSlide1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6" name="PlaceHolder 1"/>
          <p:cNvSpPr>
            <a:spLocks noGrp="1"/>
          </p:cNvSpPr>
          <p:nvPr>
            <p:ph type="body"/>
          </p:nvPr>
        </p:nvSpPr>
        <p:spPr>
          <a:xfrm>
            <a:off x="152280" y="4343400"/>
            <a:ext cx="6552720" cy="4343040"/>
          </a:xfrm>
          <a:prstGeom prst="rect">
            <a:avLst/>
          </a:prstGeom>
        </p:spPr>
        <p:txBody>
          <a:bodyPr/>
          <a:p>
            <a:r>
              <a:rPr b="0" lang="en-US" sz="1200" spc="-1" strike="noStrike">
                <a:solidFill>
                  <a:srgbClr val="000000"/>
                </a:solidFill>
                <a:latin typeface="Arial"/>
                <a:ea typeface="+mn-ea"/>
              </a:rPr>
              <a:t>If there is more than one language configured in a Guidewire application, in the toolbar, from the Options menu at the top, a user can select select a specific language.  A user's language selection not only updates the language of the application user interface, it also affects application behavior in at least two significant ways: searching and sorting.</a:t>
            </a:r>
            <a:endParaRPr b="0" lang="en-US" sz="1200" spc="-1" strike="noStrike">
              <a:latin typeface="Arial"/>
            </a:endParaRPr>
          </a:p>
          <a:p>
            <a:r>
              <a:rPr b="0" lang="en-US" sz="1200" spc="-1" strike="noStrike">
                <a:solidFill>
                  <a:srgbClr val="000000"/>
                </a:solidFill>
                <a:latin typeface="Arial"/>
                <a:ea typeface="+mn-ea"/>
              </a:rPr>
              <a:t> </a:t>
            </a:r>
            <a:endParaRPr b="0" lang="en-US" sz="1200" spc="-1" strike="noStrike">
              <a:latin typeface="Arial"/>
            </a:endParaRPr>
          </a:p>
          <a:p>
            <a:endParaRPr b="0" lang="en-US" sz="1200" spc="-1" strike="noStrike">
              <a:latin typeface="Arial"/>
            </a:endParaRPr>
          </a:p>
        </p:txBody>
      </p:sp>
      <p:sp>
        <p:nvSpPr>
          <p:cNvPr id="1437" name="TextShape 2"/>
          <p:cNvSpPr txBox="1"/>
          <p:nvPr/>
        </p:nvSpPr>
        <p:spPr>
          <a:xfrm>
            <a:off x="3884760" y="8775360"/>
            <a:ext cx="2971440" cy="302760"/>
          </a:xfrm>
          <a:prstGeom prst="rect">
            <a:avLst/>
          </a:prstGeom>
          <a:noFill/>
          <a:ln>
            <a:noFill/>
          </a:ln>
        </p:spPr>
        <p:txBody>
          <a:bodyPr anchor="b"/>
          <a:p>
            <a:pPr algn="r">
              <a:lnSpc>
                <a:spcPct val="100000"/>
              </a:lnSpc>
            </a:pPr>
            <a:fld id="{AF55AE12-F182-47F8-BD93-9DD3D145C914}" type="slidenum">
              <a:rPr b="0" lang="en-US" sz="800" spc="-1" strike="noStrike">
                <a:solidFill>
                  <a:srgbClr val="000000"/>
                </a:solidFill>
                <a:latin typeface="Arial"/>
                <a:ea typeface="+mn-ea"/>
              </a:rPr>
              <a:t>&lt;number&gt;</a:t>
            </a:fld>
            <a:endParaRPr b="0" lang="en-US" sz="800" spc="-1" strike="noStrike">
              <a:latin typeface="Times New Roman"/>
            </a:endParaRPr>
          </a:p>
        </p:txBody>
      </p:sp>
    </p:spTree>
  </p:cSld>
</p:notes>
</file>

<file path=ppt/notesSlides/notesSlide1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8" name="PlaceHolder 1"/>
          <p:cNvSpPr>
            <a:spLocks noGrp="1"/>
          </p:cNvSpPr>
          <p:nvPr>
            <p:ph type="body"/>
          </p:nvPr>
        </p:nvSpPr>
        <p:spPr>
          <a:xfrm>
            <a:off x="152280" y="4343400"/>
            <a:ext cx="6552720" cy="4343040"/>
          </a:xfrm>
          <a:prstGeom prst="rect">
            <a:avLst/>
          </a:prstGeom>
        </p:spPr>
        <p:txBody>
          <a:bodyPr/>
          <a:p>
            <a:r>
              <a:rPr b="0" lang="en-US" sz="2000" spc="-1" strike="noStrike">
                <a:latin typeface="Arial"/>
              </a:rPr>
              <a:t>For details on installing language packs, please refer to the Globalization Guide documentation.</a:t>
            </a:r>
            <a:endParaRPr b="0" lang="en-US" sz="2000" spc="-1" strike="noStrike">
              <a:latin typeface="Arial"/>
            </a:endParaRPr>
          </a:p>
        </p:txBody>
      </p:sp>
      <p:sp>
        <p:nvSpPr>
          <p:cNvPr id="1439" name="TextShape 2"/>
          <p:cNvSpPr txBox="1"/>
          <p:nvPr/>
        </p:nvSpPr>
        <p:spPr>
          <a:xfrm>
            <a:off x="3884760" y="8775360"/>
            <a:ext cx="2971440" cy="302760"/>
          </a:xfrm>
          <a:prstGeom prst="rect">
            <a:avLst/>
          </a:prstGeom>
          <a:noFill/>
          <a:ln>
            <a:noFill/>
          </a:ln>
        </p:spPr>
        <p:txBody>
          <a:bodyPr anchor="b"/>
          <a:p>
            <a:pPr algn="r">
              <a:lnSpc>
                <a:spcPct val="100000"/>
              </a:lnSpc>
            </a:pPr>
            <a:fld id="{54EF0FC3-9177-484A-9B4D-0189CB279D32}" type="slidenum">
              <a:rPr b="0" lang="en-US" sz="800" spc="-1" strike="noStrike">
                <a:solidFill>
                  <a:srgbClr val="000000"/>
                </a:solidFill>
                <a:latin typeface="Arial"/>
                <a:ea typeface="+mn-ea"/>
              </a:rPr>
              <a:t>&lt;number&gt;</a:t>
            </a:fld>
            <a:endParaRPr b="0" lang="en-US" sz="800" spc="-1" strike="noStrike">
              <a:latin typeface="Times New Roman"/>
            </a:endParaRPr>
          </a:p>
        </p:txBody>
      </p:sp>
    </p:spTree>
  </p:cSld>
</p:notes>
</file>

<file path=ppt/notesSlides/notesSlide1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40" name="PlaceHolder 1"/>
          <p:cNvSpPr>
            <a:spLocks noGrp="1"/>
          </p:cNvSpPr>
          <p:nvPr>
            <p:ph type="body"/>
          </p:nvPr>
        </p:nvSpPr>
        <p:spPr>
          <a:xfrm>
            <a:off x="152280" y="4343400"/>
            <a:ext cx="6552720" cy="4343040"/>
          </a:xfrm>
          <a:prstGeom prst="rect">
            <a:avLst/>
          </a:prstGeom>
        </p:spPr>
        <p:txBody>
          <a:bodyPr/>
          <a:p>
            <a:r>
              <a:rPr b="0" lang="en-US" sz="2000" spc="-1" strike="noStrike">
                <a:latin typeface="Arial"/>
              </a:rPr>
              <a:t>For a specific Guidewire application, you install a language pack. The installation of a language pack manages all configuration settings, files, and database upgrades.</a:t>
            </a:r>
            <a:endParaRPr b="0" lang="en-US" sz="2000" spc="-1" strike="noStrike">
              <a:latin typeface="Arial"/>
            </a:endParaRPr>
          </a:p>
          <a:p>
            <a:endParaRPr b="0" lang="en-US" sz="2000" spc="-1" strike="noStrike">
              <a:latin typeface="Arial"/>
            </a:endParaRPr>
          </a:p>
          <a:p>
            <a:r>
              <a:rPr b="0" lang="en-US" sz="2000" spc="-1" strike="noStrike">
                <a:latin typeface="Arial"/>
              </a:rPr>
              <a:t>The Project view for the Guidewire application displays an alias for the locale folder that reads Localizations.  </a:t>
            </a:r>
            <a:endParaRPr b="0" lang="en-US" sz="2000" spc="-1" strike="noStrike">
              <a:latin typeface="Arial"/>
            </a:endParaRPr>
          </a:p>
          <a:p>
            <a:endParaRPr b="0" lang="en-US" sz="2000" spc="-1" strike="noStrike">
              <a:latin typeface="Arial"/>
            </a:endParaRPr>
          </a:p>
          <a:p>
            <a:r>
              <a:rPr b="0" lang="en-US" sz="2000" spc="-1" strike="noStrike">
                <a:latin typeface="Arial"/>
              </a:rPr>
              <a:t>The minimum configuration for adding a language is to have a language.xml file in a given locale folder, a defined typecode in the LanguageType typelist, and collation definition for a given database collation in the collations.xml.</a:t>
            </a:r>
            <a:endParaRPr b="0" lang="en-US" sz="2000" spc="-1" strike="noStrike">
              <a:latin typeface="Arial"/>
            </a:endParaRPr>
          </a:p>
        </p:txBody>
      </p:sp>
      <p:sp>
        <p:nvSpPr>
          <p:cNvPr id="1441" name="TextShape 2"/>
          <p:cNvSpPr txBox="1"/>
          <p:nvPr/>
        </p:nvSpPr>
        <p:spPr>
          <a:xfrm>
            <a:off x="3884760" y="8775360"/>
            <a:ext cx="2971440" cy="302760"/>
          </a:xfrm>
          <a:prstGeom prst="rect">
            <a:avLst/>
          </a:prstGeom>
          <a:noFill/>
          <a:ln>
            <a:noFill/>
          </a:ln>
        </p:spPr>
        <p:txBody>
          <a:bodyPr anchor="b"/>
          <a:p>
            <a:pPr algn="r">
              <a:lnSpc>
                <a:spcPct val="100000"/>
              </a:lnSpc>
            </a:pPr>
            <a:fld id="{477A0AF7-7C96-4AD5-A01E-62B4C2452797}" type="slidenum">
              <a:rPr b="0" lang="en-US" sz="800" spc="-1" strike="noStrike">
                <a:solidFill>
                  <a:srgbClr val="000000"/>
                </a:solidFill>
                <a:latin typeface="Arial"/>
                <a:ea typeface="+mn-ea"/>
              </a:rPr>
              <a:t>&lt;number&gt;</a:t>
            </a:fld>
            <a:endParaRPr b="0" lang="en-US" sz="800" spc="-1" strike="noStrike">
              <a:latin typeface="Times New Roman"/>
            </a:endParaRPr>
          </a:p>
        </p:txBody>
      </p:sp>
    </p:spTree>
  </p:cSld>
</p:notes>
</file>

<file path=ppt/notesSlides/notesSlide1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42" name="PlaceHolder 1"/>
          <p:cNvSpPr>
            <a:spLocks noGrp="1"/>
          </p:cNvSpPr>
          <p:nvPr>
            <p:ph type="body"/>
          </p:nvPr>
        </p:nvSpPr>
        <p:spPr>
          <a:xfrm>
            <a:off x="152280" y="4343400"/>
            <a:ext cx="6552720" cy="4343040"/>
          </a:xfrm>
          <a:prstGeom prst="rect">
            <a:avLst/>
          </a:prstGeom>
        </p:spPr>
        <p:txBody>
          <a:bodyPr/>
          <a:p>
            <a:r>
              <a:rPr b="0" lang="en-US" sz="1200" spc="-1" strike="noStrike">
                <a:solidFill>
                  <a:srgbClr val="000000"/>
                </a:solidFill>
                <a:latin typeface="Arial"/>
                <a:ea typeface="+mn-ea"/>
              </a:rPr>
              <a:t>LinguisticSearchCollation defines the linguistic search collation strength for a given language.  Linguistic search applies a specific collation to the character data.  This is different from treating the character data as binary code and then comparing and sorting data numerically. For example in German,  ä, ö, ü are equal to ae, oe and ue, respectively.</a:t>
            </a:r>
            <a:br/>
            <a:endParaRPr b="0" lang="en-US" sz="1200" spc="-1" strike="noStrike">
              <a:latin typeface="Arial"/>
            </a:endParaRPr>
          </a:p>
          <a:p>
            <a:r>
              <a:rPr b="0" lang="en-US" sz="1200" spc="-1" strike="noStrike">
                <a:solidFill>
                  <a:srgbClr val="000000"/>
                </a:solidFill>
                <a:latin typeface="Arial"/>
                <a:ea typeface="+mn-ea"/>
              </a:rPr>
              <a:t>Guidewire applications create a searchable column to support search collation and then populate this column according to the LinguisticSearchCollation settings with a denomarlized value.  Search page results are sorted by the denorm columns according to search collation strength and rules, not the sort collation strength. </a:t>
            </a:r>
            <a:endParaRPr b="0" lang="en-US" sz="1200" spc="-1" strike="noStrike">
              <a:latin typeface="Arial"/>
            </a:endParaRPr>
          </a:p>
          <a:p>
            <a:endParaRPr b="0" lang="en-US" sz="1200" spc="-1" strike="noStrike">
              <a:latin typeface="Arial"/>
            </a:endParaRPr>
          </a:p>
          <a:p>
            <a:pPr>
              <a:lnSpc>
                <a:spcPct val="100000"/>
              </a:lnSpc>
            </a:pPr>
            <a:r>
              <a:rPr b="0" lang="en-US" sz="1200" spc="-1" strike="noStrike">
                <a:solidFill>
                  <a:srgbClr val="000000"/>
                </a:solidFill>
                <a:latin typeface="Arial"/>
                <a:ea typeface="+mn-ea"/>
              </a:rPr>
              <a:t>SortCollation defines the sorting collation strength for the given language.  "Primary" is a setting value for the strength attribute that considers only character weights, "secondary" also considers accent differences, and "tertiary" also considers casing</a:t>
            </a:r>
            <a:r>
              <a:rPr b="1" lang="en-US" sz="1200" spc="-1" strike="noStrike">
                <a:solidFill>
                  <a:srgbClr val="000000"/>
                </a:solidFill>
                <a:latin typeface="Arial"/>
                <a:ea typeface="+mn-ea"/>
              </a:rPr>
              <a:t>.  </a:t>
            </a:r>
            <a:endParaRPr b="0" lang="en-US" sz="1200" spc="-1" strike="noStrike">
              <a:latin typeface="Arial"/>
            </a:endParaRPr>
          </a:p>
          <a:p>
            <a:pPr>
              <a:lnSpc>
                <a:spcPct val="100000"/>
              </a:lnSpc>
            </a:pPr>
            <a:endParaRPr b="0" lang="en-US" sz="1200" spc="-1" strike="noStrike">
              <a:latin typeface="Arial"/>
            </a:endParaRPr>
          </a:p>
          <a:p>
            <a:pPr>
              <a:lnSpc>
                <a:spcPct val="100000"/>
              </a:lnSpc>
            </a:pPr>
            <a:r>
              <a:rPr b="0" lang="en-US" sz="1200" spc="-1" strike="noStrike">
                <a:solidFill>
                  <a:srgbClr val="000000"/>
                </a:solidFill>
                <a:latin typeface="Arial"/>
                <a:ea typeface="+mn-ea"/>
              </a:rPr>
              <a:t>Collation determines comparison (search) and sorting algorithms.  Collation strength refers to how selective (or restrictive) the search and sort code treats the collation process.  Guidewire applications handle searching and sorting of character data differently for database and in-memory storage operations.  For database data, the RDBMS performs the operations and applies the rules for comparing (search) and sorting.  For in-memory data, code performs the operations for comparison and sorting operations.  This includes non-query list views, drop-downs, and other user interface items.</a:t>
            </a:r>
            <a:endParaRPr b="0" lang="en-US" sz="1200" spc="-1" strike="noStrike">
              <a:latin typeface="Arial"/>
            </a:endParaRPr>
          </a:p>
          <a:p>
            <a:pPr>
              <a:lnSpc>
                <a:spcPct val="100000"/>
              </a:lnSpc>
            </a:pPr>
            <a:endParaRPr b="0" lang="en-US" sz="1200" spc="-1" strike="noStrike">
              <a:latin typeface="Arial"/>
            </a:endParaRPr>
          </a:p>
        </p:txBody>
      </p:sp>
      <p:sp>
        <p:nvSpPr>
          <p:cNvPr id="1443" name="TextShape 2"/>
          <p:cNvSpPr txBox="1"/>
          <p:nvPr/>
        </p:nvSpPr>
        <p:spPr>
          <a:xfrm>
            <a:off x="3884760" y="8775360"/>
            <a:ext cx="2971440" cy="302760"/>
          </a:xfrm>
          <a:prstGeom prst="rect">
            <a:avLst/>
          </a:prstGeom>
          <a:noFill/>
          <a:ln>
            <a:noFill/>
          </a:ln>
        </p:spPr>
        <p:txBody>
          <a:bodyPr anchor="b"/>
          <a:p>
            <a:pPr algn="r">
              <a:lnSpc>
                <a:spcPct val="100000"/>
              </a:lnSpc>
            </a:pPr>
            <a:fld id="{8DD62005-4C7E-4F0C-9192-2ED00A63A33C}" type="slidenum">
              <a:rPr b="0" lang="en-US" sz="800" spc="-1" strike="noStrike">
                <a:solidFill>
                  <a:srgbClr val="000000"/>
                </a:solidFill>
                <a:latin typeface="Arial"/>
                <a:ea typeface="+mn-ea"/>
              </a:rPr>
              <a:t>&lt;number&gt;</a:t>
            </a:fld>
            <a:endParaRPr b="0" lang="en-US" sz="800" spc="-1" strike="noStrike">
              <a:latin typeface="Times New Roman"/>
            </a:endParaRPr>
          </a:p>
        </p:txBody>
      </p:sp>
    </p:spTree>
  </p:cSld>
</p:notes>
</file>

<file path=ppt/notesSlides/notesSlide1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44" name="PlaceHolder 1"/>
          <p:cNvSpPr>
            <a:spLocks noGrp="1"/>
          </p:cNvSpPr>
          <p:nvPr>
            <p:ph type="body"/>
          </p:nvPr>
        </p:nvSpPr>
        <p:spPr>
          <a:xfrm>
            <a:off x="152280" y="4343400"/>
            <a:ext cx="6552720" cy="4343040"/>
          </a:xfrm>
          <a:prstGeom prst="rect">
            <a:avLst/>
          </a:prstGeom>
        </p:spPr>
        <p:txBody>
          <a:bodyPr/>
          <a:p>
            <a:endParaRPr b="0" lang="en-US" sz="2000" spc="-1" strike="noStrike">
              <a:latin typeface="Arial"/>
            </a:endParaRPr>
          </a:p>
        </p:txBody>
      </p:sp>
      <p:sp>
        <p:nvSpPr>
          <p:cNvPr id="1445" name="TextShape 2"/>
          <p:cNvSpPr txBox="1"/>
          <p:nvPr/>
        </p:nvSpPr>
        <p:spPr>
          <a:xfrm>
            <a:off x="3884760" y="8775360"/>
            <a:ext cx="2971440" cy="302760"/>
          </a:xfrm>
          <a:prstGeom prst="rect">
            <a:avLst/>
          </a:prstGeom>
          <a:noFill/>
          <a:ln>
            <a:noFill/>
          </a:ln>
        </p:spPr>
        <p:txBody>
          <a:bodyPr anchor="b"/>
          <a:p>
            <a:pPr algn="r">
              <a:lnSpc>
                <a:spcPct val="100000"/>
              </a:lnSpc>
            </a:pPr>
            <a:fld id="{62302E10-95C0-4682-971B-DFCDFCFF8197}" type="slidenum">
              <a:rPr b="0" lang="en-US" sz="800" spc="-1" strike="noStrike">
                <a:solidFill>
                  <a:srgbClr val="000000"/>
                </a:solidFill>
                <a:latin typeface="Arial"/>
                <a:ea typeface="+mn-ea"/>
              </a:rPr>
              <a:t>&lt;number&gt;</a:t>
            </a:fld>
            <a:endParaRPr b="0" lang="en-US" sz="800" spc="-1" strike="noStrike">
              <a:latin typeface="Times New Roman"/>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0" name="PlaceHolder 1"/>
          <p:cNvSpPr>
            <a:spLocks noGrp="1"/>
          </p:cNvSpPr>
          <p:nvPr>
            <p:ph type="body"/>
          </p:nvPr>
        </p:nvSpPr>
        <p:spPr>
          <a:xfrm>
            <a:off x="152280" y="4343400"/>
            <a:ext cx="6552720" cy="4343040"/>
          </a:xfrm>
          <a:prstGeom prst="rect">
            <a:avLst/>
          </a:prstGeom>
        </p:spPr>
        <p:txBody>
          <a:bodyPr/>
          <a:p>
            <a:endParaRPr b="0" lang="en-US" sz="2000" spc="-1" strike="noStrike">
              <a:latin typeface="Arial"/>
            </a:endParaRPr>
          </a:p>
        </p:txBody>
      </p:sp>
      <p:sp>
        <p:nvSpPr>
          <p:cNvPr id="1411" name="TextShape 2"/>
          <p:cNvSpPr txBox="1"/>
          <p:nvPr/>
        </p:nvSpPr>
        <p:spPr>
          <a:xfrm>
            <a:off x="3884760" y="8775360"/>
            <a:ext cx="2971440" cy="302760"/>
          </a:xfrm>
          <a:prstGeom prst="rect">
            <a:avLst/>
          </a:prstGeom>
          <a:noFill/>
          <a:ln>
            <a:noFill/>
          </a:ln>
        </p:spPr>
        <p:txBody>
          <a:bodyPr anchor="b"/>
          <a:p>
            <a:pPr algn="r">
              <a:lnSpc>
                <a:spcPct val="100000"/>
              </a:lnSpc>
            </a:pPr>
            <a:fld id="{2BDFA2E5-D430-45A0-9EDA-064F2D1DA195}" type="slidenum">
              <a:rPr b="0" lang="en-US" sz="800" spc="-1" strike="noStrike">
                <a:solidFill>
                  <a:srgbClr val="000000"/>
                </a:solidFill>
                <a:latin typeface="Arial"/>
                <a:ea typeface="+mn-ea"/>
              </a:rPr>
              <a:t>&lt;number&gt;</a:t>
            </a:fld>
            <a:endParaRPr b="0" lang="en-US" sz="800" spc="-1" strike="noStrike">
              <a:latin typeface="Times New Roman"/>
            </a:endParaRPr>
          </a:p>
        </p:txBody>
      </p:sp>
    </p:spTree>
  </p:cSld>
</p:notes>
</file>

<file path=ppt/notesSlides/notesSlide2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46" name="PlaceHolder 1"/>
          <p:cNvSpPr>
            <a:spLocks noGrp="1"/>
          </p:cNvSpPr>
          <p:nvPr>
            <p:ph type="body"/>
          </p:nvPr>
        </p:nvSpPr>
        <p:spPr>
          <a:xfrm>
            <a:off x="152280" y="4343400"/>
            <a:ext cx="6552720" cy="4343040"/>
          </a:xfrm>
          <a:prstGeom prst="rect">
            <a:avLst/>
          </a:prstGeom>
        </p:spPr>
        <p:txBody>
          <a:bodyPr/>
          <a:p>
            <a:r>
              <a:rPr b="0" lang="en-US" sz="1200" spc="-1" strike="noStrike">
                <a:latin typeface="Arial"/>
              </a:rPr>
              <a:t>For an address, use the GlobalAddressInputSet.pcf.</a:t>
            </a:r>
            <a:endParaRPr b="0" lang="en-US" sz="1200" spc="-1" strike="noStrike">
              <a:latin typeface="Arial"/>
            </a:endParaRPr>
          </a:p>
          <a:p>
            <a:pPr marL="216000" indent="-216000">
              <a:lnSpc>
                <a:spcPct val="100000"/>
              </a:lnSpc>
            </a:pPr>
            <a:r>
              <a:rPr b="0" lang="en-US" sz="1200" spc="-1" strike="noStrike">
                <a:latin typeface="Arial"/>
              </a:rPr>
              <a:t>For a contact name, use the GlobalContactNameInputSet.pcf.</a:t>
            </a:r>
            <a:endParaRPr b="0" lang="en-US" sz="1200" spc="-1" strike="noStrike">
              <a:latin typeface="Arial"/>
            </a:endParaRPr>
          </a:p>
          <a:p>
            <a:pPr marL="216000" indent="-216000">
              <a:lnSpc>
                <a:spcPct val="100000"/>
              </a:lnSpc>
            </a:pPr>
            <a:r>
              <a:rPr b="0" lang="en-US" sz="1200" spc="-1" strike="noStrike">
                <a:latin typeface="Arial"/>
              </a:rPr>
              <a:t>For a person name, use GlobalPersonNameInputSet.pcf</a:t>
            </a:r>
            <a:endParaRPr b="0" lang="en-US" sz="1200" spc="-1" strike="noStrike">
              <a:latin typeface="Arial"/>
            </a:endParaRPr>
          </a:p>
          <a:p>
            <a:pPr marL="216000" indent="-216000">
              <a:lnSpc>
                <a:spcPct val="100000"/>
              </a:lnSpc>
            </a:pPr>
            <a:r>
              <a:rPr b="0" lang="en-US" sz="1200" spc="-1" strike="noStrike">
                <a:latin typeface="Arial"/>
              </a:rPr>
              <a:t>For a phone number, use GlobalPhoneInputSet.pcf.</a:t>
            </a:r>
            <a:endParaRPr b="0" lang="en-US" sz="1200" spc="-1" strike="noStrike">
              <a:latin typeface="Arial"/>
            </a:endParaRPr>
          </a:p>
          <a:p>
            <a:pPr marL="216000" indent="-216000">
              <a:lnSpc>
                <a:spcPct val="100000"/>
              </a:lnSpc>
            </a:pPr>
            <a:endParaRPr b="0" lang="en-US" sz="1200" spc="-1" strike="noStrike">
              <a:latin typeface="Arial"/>
            </a:endParaRPr>
          </a:p>
        </p:txBody>
      </p:sp>
      <p:sp>
        <p:nvSpPr>
          <p:cNvPr id="1447" name="TextShape 2"/>
          <p:cNvSpPr txBox="1"/>
          <p:nvPr/>
        </p:nvSpPr>
        <p:spPr>
          <a:xfrm>
            <a:off x="3884760" y="8775360"/>
            <a:ext cx="2971440" cy="302760"/>
          </a:xfrm>
          <a:prstGeom prst="rect">
            <a:avLst/>
          </a:prstGeom>
          <a:noFill/>
          <a:ln>
            <a:noFill/>
          </a:ln>
        </p:spPr>
        <p:txBody>
          <a:bodyPr anchor="b"/>
          <a:p>
            <a:pPr algn="r">
              <a:lnSpc>
                <a:spcPct val="100000"/>
              </a:lnSpc>
            </a:pPr>
            <a:fld id="{6E0E314E-0C6F-4536-A29D-42FB246702CA}" type="slidenum">
              <a:rPr b="0" lang="en-US" sz="800" spc="-1" strike="noStrike">
                <a:solidFill>
                  <a:srgbClr val="000000"/>
                </a:solidFill>
                <a:latin typeface="Arial"/>
                <a:ea typeface="+mn-ea"/>
              </a:rPr>
              <a:t>&lt;number&gt;</a:t>
            </a:fld>
            <a:endParaRPr b="0" lang="en-US" sz="800" spc="-1" strike="noStrike">
              <a:latin typeface="Times New Roman"/>
            </a:endParaRPr>
          </a:p>
        </p:txBody>
      </p:sp>
    </p:spTree>
  </p:cSld>
</p:notes>
</file>

<file path=ppt/notesSlides/notesSlide2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48" name="PlaceHolder 1"/>
          <p:cNvSpPr>
            <a:spLocks noGrp="1"/>
          </p:cNvSpPr>
          <p:nvPr>
            <p:ph type="body"/>
          </p:nvPr>
        </p:nvSpPr>
        <p:spPr>
          <a:xfrm>
            <a:off x="152280" y="4343400"/>
            <a:ext cx="6552720" cy="4343040"/>
          </a:xfrm>
          <a:prstGeom prst="rect">
            <a:avLst/>
          </a:prstGeom>
        </p:spPr>
        <p:txBody>
          <a:bodyPr/>
          <a:p>
            <a:r>
              <a:rPr b="0" lang="en-US" sz="2000" spc="-1" strike="noStrike">
                <a:latin typeface="Arial"/>
              </a:rPr>
              <a:t>These slide shows some of the Globalization widgets used for both read-only and edit modes.  Other widgets include search widgets and search result widgets. These widgets are not covered in this lesson.</a:t>
            </a:r>
            <a:endParaRPr b="0" lang="en-US" sz="2000" spc="-1" strike="noStrike">
              <a:latin typeface="Arial"/>
            </a:endParaRPr>
          </a:p>
        </p:txBody>
      </p:sp>
      <p:sp>
        <p:nvSpPr>
          <p:cNvPr id="1449" name="TextShape 2"/>
          <p:cNvSpPr txBox="1"/>
          <p:nvPr/>
        </p:nvSpPr>
        <p:spPr>
          <a:xfrm>
            <a:off x="3884760" y="8775360"/>
            <a:ext cx="2971440" cy="302760"/>
          </a:xfrm>
          <a:prstGeom prst="rect">
            <a:avLst/>
          </a:prstGeom>
          <a:noFill/>
          <a:ln>
            <a:noFill/>
          </a:ln>
        </p:spPr>
        <p:txBody>
          <a:bodyPr anchor="b"/>
          <a:p>
            <a:pPr algn="r">
              <a:lnSpc>
                <a:spcPct val="100000"/>
              </a:lnSpc>
            </a:pPr>
            <a:fld id="{9FEBCE3B-11EF-4646-B1AE-B76B248C8980}" type="slidenum">
              <a:rPr b="0" lang="en-US" sz="800" spc="-1" strike="noStrike">
                <a:solidFill>
                  <a:srgbClr val="000000"/>
                </a:solidFill>
                <a:latin typeface="Arial"/>
                <a:ea typeface="+mn-ea"/>
              </a:rPr>
              <a:t>&lt;number&gt;</a:t>
            </a:fld>
            <a:endParaRPr b="0" lang="en-US" sz="800" spc="-1" strike="noStrike">
              <a:latin typeface="Times New Roman"/>
            </a:endParaRPr>
          </a:p>
        </p:txBody>
      </p:sp>
    </p:spTree>
  </p:cSld>
</p:notes>
</file>

<file path=ppt/notesSlides/notesSlide2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0" name="PlaceHolder 1"/>
          <p:cNvSpPr>
            <a:spLocks noGrp="1"/>
          </p:cNvSpPr>
          <p:nvPr>
            <p:ph type="body"/>
          </p:nvPr>
        </p:nvSpPr>
        <p:spPr>
          <a:xfrm>
            <a:off x="152280" y="4343400"/>
            <a:ext cx="6552720" cy="4343040"/>
          </a:xfrm>
          <a:prstGeom prst="rect">
            <a:avLst/>
          </a:prstGeom>
        </p:spPr>
        <p:txBody>
          <a:bodyPr/>
          <a:p>
            <a:pPr>
              <a:lnSpc>
                <a:spcPct val="100000"/>
              </a:lnSpc>
            </a:pPr>
            <a:r>
              <a:rPr b="0" lang="en-US" sz="1200" spc="-1" strike="noStrike">
                <a:solidFill>
                  <a:srgbClr val="000000"/>
                </a:solidFill>
                <a:latin typeface="Arial"/>
                <a:ea typeface="+mn-ea"/>
              </a:rPr>
              <a:t>GlobalContactNameInputSet supports names for contacts.  GlobalPersonNameInputSet supports names for people. Name Summary is a read-only field.</a:t>
            </a:r>
            <a:endParaRPr b="0" lang="en-US" sz="1200" spc="-1" strike="noStrike">
              <a:latin typeface="Arial"/>
            </a:endParaRPr>
          </a:p>
          <a:p>
            <a:pPr>
              <a:lnSpc>
                <a:spcPct val="100000"/>
              </a:lnSpc>
            </a:pPr>
            <a:endParaRPr b="0" lang="en-US" sz="1200" spc="-1" strike="noStrike">
              <a:latin typeface="Arial"/>
            </a:endParaRPr>
          </a:p>
          <a:p>
            <a:pPr>
              <a:lnSpc>
                <a:spcPct val="100000"/>
              </a:lnSpc>
            </a:pPr>
            <a:endParaRPr b="0" lang="en-US" sz="1200" spc="-1" strike="noStrike">
              <a:latin typeface="Arial"/>
            </a:endParaRPr>
          </a:p>
          <a:p>
            <a:pPr>
              <a:lnSpc>
                <a:spcPct val="100000"/>
              </a:lnSpc>
            </a:pPr>
            <a:endParaRPr b="0" lang="en-US" sz="1200" spc="-1" strike="noStrike">
              <a:latin typeface="Arial"/>
            </a:endParaRPr>
          </a:p>
        </p:txBody>
      </p:sp>
      <p:sp>
        <p:nvSpPr>
          <p:cNvPr id="1451" name="TextShape 2"/>
          <p:cNvSpPr txBox="1"/>
          <p:nvPr/>
        </p:nvSpPr>
        <p:spPr>
          <a:xfrm>
            <a:off x="3884760" y="8775360"/>
            <a:ext cx="2971440" cy="302760"/>
          </a:xfrm>
          <a:prstGeom prst="rect">
            <a:avLst/>
          </a:prstGeom>
          <a:noFill/>
          <a:ln>
            <a:noFill/>
          </a:ln>
        </p:spPr>
        <p:txBody>
          <a:bodyPr anchor="b"/>
          <a:p>
            <a:pPr algn="r">
              <a:lnSpc>
                <a:spcPct val="100000"/>
              </a:lnSpc>
            </a:pPr>
            <a:fld id="{C25A1D19-21EF-4CDF-9759-E4BE83BDD4BE}" type="slidenum">
              <a:rPr b="0" lang="en-US" sz="800" spc="-1" strike="noStrike">
                <a:solidFill>
                  <a:srgbClr val="000000"/>
                </a:solidFill>
                <a:latin typeface="Arial"/>
                <a:ea typeface="+mn-ea"/>
              </a:rPr>
              <a:t>&lt;number&gt;</a:t>
            </a:fld>
            <a:endParaRPr b="0" lang="en-US" sz="800" spc="-1" strike="noStrike">
              <a:latin typeface="Times New Roman"/>
            </a:endParaRPr>
          </a:p>
        </p:txBody>
      </p:sp>
    </p:spTree>
  </p:cSld>
</p:notes>
</file>

<file path=ppt/notesSlides/notesSlide2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2" name="PlaceHolder 1"/>
          <p:cNvSpPr>
            <a:spLocks noGrp="1"/>
          </p:cNvSpPr>
          <p:nvPr>
            <p:ph type="body"/>
          </p:nvPr>
        </p:nvSpPr>
        <p:spPr>
          <a:xfrm>
            <a:off x="152280" y="4343400"/>
            <a:ext cx="6552720" cy="4343040"/>
          </a:xfrm>
          <a:prstGeom prst="rect">
            <a:avLst/>
          </a:prstGeom>
        </p:spPr>
        <p:txBody>
          <a:bodyPr/>
          <a:p>
            <a:r>
              <a:rPr b="0" lang="en-US" sz="2000" spc="-1" strike="noStrike">
                <a:latin typeface="Arial"/>
              </a:rPr>
              <a:t>gw.api.name.ContactFields is an interface that represents any type of contact name. The default implementation of the ContactNameFields interface is the ContactNameDelegate Gosu class. When provided with a contact bean, this class wraps the name related columns into a ContactNameDelegate object.</a:t>
            </a:r>
            <a:endParaRPr b="0" lang="en-US" sz="2000" spc="-1" strike="noStrike">
              <a:latin typeface="Arial"/>
            </a:endParaRPr>
          </a:p>
          <a:p>
            <a:endParaRPr b="0" lang="en-US" sz="2000" spc="-1" strike="noStrike">
              <a:latin typeface="Arial"/>
            </a:endParaRPr>
          </a:p>
          <a:p>
            <a:r>
              <a:rPr b="0" lang="en-US" sz="2000" spc="-1" strike="noStrike">
                <a:latin typeface="Arial"/>
              </a:rPr>
              <a:t>gw.api.name.NameOwner is the interface for the GlobalContactNameInputSet.pcf. The implementation defines the user interface behavior such as availability, editability, visibility and targeted PostOnChange for specific input set fields. The base configuration implementation is ContactNameOwner.</a:t>
            </a:r>
            <a:endParaRPr b="0" lang="en-US" sz="2000" spc="-1" strike="noStrike">
              <a:latin typeface="Arial"/>
            </a:endParaRPr>
          </a:p>
        </p:txBody>
      </p:sp>
      <p:sp>
        <p:nvSpPr>
          <p:cNvPr id="1453" name="TextShape 2"/>
          <p:cNvSpPr txBox="1"/>
          <p:nvPr/>
        </p:nvSpPr>
        <p:spPr>
          <a:xfrm>
            <a:off x="3884760" y="8775360"/>
            <a:ext cx="2971440" cy="302760"/>
          </a:xfrm>
          <a:prstGeom prst="rect">
            <a:avLst/>
          </a:prstGeom>
          <a:noFill/>
          <a:ln>
            <a:noFill/>
          </a:ln>
        </p:spPr>
        <p:txBody>
          <a:bodyPr anchor="b"/>
          <a:p>
            <a:pPr algn="r">
              <a:lnSpc>
                <a:spcPct val="100000"/>
              </a:lnSpc>
            </a:pPr>
            <a:fld id="{670D72BA-549E-48B8-BE29-89B358451F01}" type="slidenum">
              <a:rPr b="0" lang="en-US" sz="800" spc="-1" strike="noStrike">
                <a:solidFill>
                  <a:srgbClr val="000000"/>
                </a:solidFill>
                <a:latin typeface="Arial"/>
                <a:ea typeface="+mn-ea"/>
              </a:rPr>
              <a:t>&lt;number&gt;</a:t>
            </a:fld>
            <a:endParaRPr b="0" lang="en-US" sz="800" spc="-1" strike="noStrike">
              <a:latin typeface="Times New Roman"/>
            </a:endParaRPr>
          </a:p>
        </p:txBody>
      </p:sp>
    </p:spTree>
  </p:cSld>
</p:notes>
</file>

<file path=ppt/notesSlides/notesSlide2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4" name="PlaceHolder 1"/>
          <p:cNvSpPr>
            <a:spLocks noGrp="1"/>
          </p:cNvSpPr>
          <p:nvPr>
            <p:ph type="body"/>
          </p:nvPr>
        </p:nvSpPr>
        <p:spPr>
          <a:xfrm>
            <a:off x="152280" y="4343400"/>
            <a:ext cx="6552720" cy="4343040"/>
          </a:xfrm>
          <a:prstGeom prst="rect">
            <a:avLst/>
          </a:prstGeom>
        </p:spPr>
        <p:txBody>
          <a:bodyPr/>
          <a:p>
            <a:pPr>
              <a:lnSpc>
                <a:spcPct val="100000"/>
              </a:lnSpc>
            </a:pPr>
            <a:r>
              <a:rPr b="0" lang="en-US" sz="2000" spc="-1" strike="noStrike">
                <a:latin typeface="Arial"/>
              </a:rPr>
              <a:t>Use the GlobalContactNameInputSet wherever you have a contact name. Add an InpsetSetRef widget to the PCF.  In the widget, specify the def() property to use the GlobalContactNameInputSet.  An inputSet requires a nameOwner and the related fields. Next, specify the mode property.  gw.api.name.NameLocaleSettings is a class that provides locale-specific name settings.  If not specified for the locale, the class specifies the default fields to show when editing a name and the fields in the display names. Otherwise, the class uses the NameFormat definition as described in the localizations.xml file for a given locale (a locale in this sense is of the type GWLocale) to define the visible fields. </a:t>
            </a:r>
            <a:endParaRPr b="0" lang="en-US" sz="2000" spc="-1" strike="noStrike">
              <a:latin typeface="Arial"/>
            </a:endParaRPr>
          </a:p>
        </p:txBody>
      </p:sp>
      <p:sp>
        <p:nvSpPr>
          <p:cNvPr id="1455" name="TextShape 2"/>
          <p:cNvSpPr txBox="1"/>
          <p:nvPr/>
        </p:nvSpPr>
        <p:spPr>
          <a:xfrm>
            <a:off x="3884760" y="8775360"/>
            <a:ext cx="2971440" cy="302760"/>
          </a:xfrm>
          <a:prstGeom prst="rect">
            <a:avLst/>
          </a:prstGeom>
          <a:noFill/>
          <a:ln>
            <a:noFill/>
          </a:ln>
        </p:spPr>
        <p:txBody>
          <a:bodyPr anchor="b"/>
          <a:p>
            <a:pPr algn="r">
              <a:lnSpc>
                <a:spcPct val="100000"/>
              </a:lnSpc>
            </a:pPr>
            <a:fld id="{FA352A11-A79A-4BC8-8CC2-54C77E679FB1}" type="slidenum">
              <a:rPr b="0" lang="en-US" sz="800" spc="-1" strike="noStrike">
                <a:solidFill>
                  <a:srgbClr val="000000"/>
                </a:solidFill>
                <a:latin typeface="Arial"/>
                <a:ea typeface="+mn-ea"/>
              </a:rPr>
              <a:t>&lt;number&gt;</a:t>
            </a:fld>
            <a:endParaRPr b="0" lang="en-US" sz="800" spc="-1" strike="noStrike">
              <a:latin typeface="Times New Roman"/>
            </a:endParaRPr>
          </a:p>
        </p:txBody>
      </p:sp>
    </p:spTree>
  </p:cSld>
</p:notes>
</file>

<file path=ppt/notesSlides/notesSlide2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6" name="PlaceHolder 1"/>
          <p:cNvSpPr>
            <a:spLocks noGrp="1"/>
          </p:cNvSpPr>
          <p:nvPr>
            <p:ph type="body"/>
          </p:nvPr>
        </p:nvSpPr>
        <p:spPr>
          <a:xfrm>
            <a:off x="152280" y="4343400"/>
            <a:ext cx="6552720" cy="4343040"/>
          </a:xfrm>
          <a:prstGeom prst="rect">
            <a:avLst/>
          </a:prstGeom>
        </p:spPr>
        <p:txBody>
          <a:bodyPr/>
          <a:p>
            <a:pPr>
              <a:lnSpc>
                <a:spcPct val="100000"/>
              </a:lnSpc>
            </a:pPr>
            <a:r>
              <a:rPr b="0" lang="en-US" sz="1200" spc="-1" strike="noStrike">
                <a:solidFill>
                  <a:srgbClr val="000000"/>
                </a:solidFill>
                <a:latin typeface="Arial"/>
                <a:ea typeface="+mn-ea"/>
              </a:rPr>
              <a:t>GlobalPersonNameInputSet supports the core locales for Guidewire applications.  Besides </a:t>
            </a:r>
            <a:r>
              <a:rPr b="0" lang="en-US" sz="2000" spc="-1" strike="noStrike">
                <a:solidFill>
                  <a:srgbClr val="000000"/>
                </a:solidFill>
                <a:latin typeface="Arial"/>
                <a:ea typeface="+mn-ea"/>
              </a:rPr>
              <a:t>the French-France</a:t>
            </a:r>
            <a:r>
              <a:rPr b="0" lang="en-US" sz="1200" spc="-1" strike="noStrike">
                <a:solidFill>
                  <a:srgbClr val="000000"/>
                </a:solidFill>
                <a:latin typeface="Arial"/>
                <a:ea typeface="+mn-ea"/>
              </a:rPr>
              <a:t> (fr_FR) locale, the editing of the name will be in the order of Prefix, First Name, Middle Name, Last Name, and Suffix.  The read-only display may omit the middle name. For </a:t>
            </a:r>
            <a:r>
              <a:rPr b="0" lang="en-US" sz="2000" spc="-1" strike="noStrike">
                <a:solidFill>
                  <a:srgbClr val="000000"/>
                </a:solidFill>
                <a:latin typeface="Arial"/>
                <a:ea typeface="+mn-ea"/>
              </a:rPr>
              <a:t>French-France (fr_FR), </a:t>
            </a:r>
            <a:r>
              <a:rPr b="0" lang="en-US" sz="1200" spc="-1" strike="noStrike">
                <a:solidFill>
                  <a:srgbClr val="000000"/>
                </a:solidFill>
                <a:latin typeface="Arial"/>
                <a:ea typeface="+mn-ea"/>
              </a:rPr>
              <a:t>the editing of a name will include the Particle field after the Middle Name and the read-only display will likewise omit the middle name and show the following: Prefix, Particle, Last Name, and First Name.  Name Summary is a read-only field.</a:t>
            </a:r>
            <a:endParaRPr b="0" lang="en-US" sz="1200" spc="-1" strike="noStrike">
              <a:latin typeface="Arial"/>
            </a:endParaRPr>
          </a:p>
        </p:txBody>
      </p:sp>
      <p:sp>
        <p:nvSpPr>
          <p:cNvPr id="1457" name="TextShape 2"/>
          <p:cNvSpPr txBox="1"/>
          <p:nvPr/>
        </p:nvSpPr>
        <p:spPr>
          <a:xfrm>
            <a:off x="3884760" y="8775360"/>
            <a:ext cx="2971440" cy="302760"/>
          </a:xfrm>
          <a:prstGeom prst="rect">
            <a:avLst/>
          </a:prstGeom>
          <a:noFill/>
          <a:ln>
            <a:noFill/>
          </a:ln>
        </p:spPr>
        <p:txBody>
          <a:bodyPr anchor="b"/>
          <a:p>
            <a:pPr algn="r">
              <a:lnSpc>
                <a:spcPct val="100000"/>
              </a:lnSpc>
            </a:pPr>
            <a:fld id="{3519A497-0A0C-4171-9D7E-9DDC72A4DA38}" type="slidenum">
              <a:rPr b="0" lang="en-US" sz="800" spc="-1" strike="noStrike">
                <a:solidFill>
                  <a:srgbClr val="000000"/>
                </a:solidFill>
                <a:latin typeface="Arial"/>
                <a:ea typeface="+mn-ea"/>
              </a:rPr>
              <a:t>&lt;number&gt;</a:t>
            </a:fld>
            <a:endParaRPr b="0" lang="en-US" sz="800" spc="-1" strike="noStrike">
              <a:latin typeface="Times New Roman"/>
            </a:endParaRPr>
          </a:p>
        </p:txBody>
      </p:sp>
    </p:spTree>
  </p:cSld>
</p:notes>
</file>

<file path=ppt/notesSlides/notesSlide2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8" name="PlaceHolder 1"/>
          <p:cNvSpPr>
            <a:spLocks noGrp="1"/>
          </p:cNvSpPr>
          <p:nvPr>
            <p:ph type="body"/>
          </p:nvPr>
        </p:nvSpPr>
        <p:spPr>
          <a:xfrm>
            <a:off x="152280" y="4343400"/>
            <a:ext cx="6552720" cy="4343040"/>
          </a:xfrm>
          <a:prstGeom prst="rect">
            <a:avLst/>
          </a:prstGeom>
        </p:spPr>
        <p:txBody>
          <a:bodyPr/>
          <a:p>
            <a:r>
              <a:rPr b="0" lang="en-US" sz="1200" spc="-1" strike="noStrike">
                <a:solidFill>
                  <a:srgbClr val="000000"/>
                </a:solidFill>
                <a:latin typeface="Arial"/>
                <a:ea typeface="+mn-ea"/>
              </a:rPr>
              <a:t>For the display of Japanese names, the format is first surname then given name, first rendered in Kanji, if Kanji is used. Name Summary is a read-only field.</a:t>
            </a:r>
            <a:br/>
            <a:br/>
            <a:r>
              <a:rPr b="0" lang="en-US" sz="1200" spc="-1" strike="noStrike">
                <a:solidFill>
                  <a:srgbClr val="000000"/>
                </a:solidFill>
                <a:latin typeface="Arial"/>
                <a:ea typeface="+mn-ea"/>
              </a:rPr>
              <a:t>The phonetic example is f</a:t>
            </a:r>
            <a:r>
              <a:rPr b="0" lang="en-US" sz="2000" spc="-1" strike="noStrike">
                <a:solidFill>
                  <a:srgbClr val="000000"/>
                </a:solidFill>
                <a:latin typeface="Arial"/>
                <a:ea typeface="+mn-ea"/>
              </a:rPr>
              <a:t>urigana for the name of the baseball player Suzuki Ichiro.  Furigana is written in Hiragana and is used to disambiguate pronunciations and kanji representations. Hiragana is a Japanese syllabary and is a part of the kana system. (Katakana is the other part of the kana system). Hiragana is often used to write native words for which there is no kanji.  In Japanese, one kanji can have many pronunciations and one pronunciation can have many kanji representations.</a:t>
            </a:r>
            <a:endParaRPr b="0" lang="en-US" sz="2000" spc="-1" strike="noStrike">
              <a:latin typeface="Arial"/>
            </a:endParaRPr>
          </a:p>
          <a:p>
            <a:endParaRPr b="0" lang="en-US" sz="2000" spc="-1" strike="noStrike">
              <a:latin typeface="Arial"/>
            </a:endParaRPr>
          </a:p>
          <a:p>
            <a:pPr>
              <a:lnSpc>
                <a:spcPct val="100000"/>
              </a:lnSpc>
            </a:pPr>
            <a:endParaRPr b="0" lang="en-US" sz="2000" spc="-1" strike="noStrike">
              <a:latin typeface="Arial"/>
            </a:endParaRPr>
          </a:p>
        </p:txBody>
      </p:sp>
      <p:sp>
        <p:nvSpPr>
          <p:cNvPr id="1459" name="TextShape 2"/>
          <p:cNvSpPr txBox="1"/>
          <p:nvPr/>
        </p:nvSpPr>
        <p:spPr>
          <a:xfrm>
            <a:off x="3884760" y="8775360"/>
            <a:ext cx="2971440" cy="302760"/>
          </a:xfrm>
          <a:prstGeom prst="rect">
            <a:avLst/>
          </a:prstGeom>
          <a:noFill/>
          <a:ln>
            <a:noFill/>
          </a:ln>
        </p:spPr>
        <p:txBody>
          <a:bodyPr anchor="b"/>
          <a:p>
            <a:pPr algn="r">
              <a:lnSpc>
                <a:spcPct val="100000"/>
              </a:lnSpc>
            </a:pPr>
            <a:fld id="{4B6EDA52-9790-4390-AD1B-6EC9357E5591}" type="slidenum">
              <a:rPr b="0" lang="en-US" sz="800" spc="-1" strike="noStrike">
                <a:solidFill>
                  <a:srgbClr val="000000"/>
                </a:solidFill>
                <a:latin typeface="Arial"/>
                <a:ea typeface="+mn-ea"/>
              </a:rPr>
              <a:t>&lt;number&gt;</a:t>
            </a:fld>
            <a:endParaRPr b="0" lang="en-US" sz="800" spc="-1" strike="noStrike">
              <a:latin typeface="Times New Roman"/>
            </a:endParaRPr>
          </a:p>
        </p:txBody>
      </p:sp>
    </p:spTree>
  </p:cSld>
</p:notes>
</file>

<file path=ppt/notesSlides/notesSlide2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60" name="PlaceHolder 1"/>
          <p:cNvSpPr>
            <a:spLocks noGrp="1"/>
          </p:cNvSpPr>
          <p:nvPr>
            <p:ph type="body"/>
          </p:nvPr>
        </p:nvSpPr>
        <p:spPr>
          <a:xfrm>
            <a:off x="152280" y="4343400"/>
            <a:ext cx="6552720" cy="4343040"/>
          </a:xfrm>
          <a:prstGeom prst="rect">
            <a:avLst/>
          </a:prstGeom>
        </p:spPr>
        <p:txBody>
          <a:bodyPr/>
          <a:p>
            <a:r>
              <a:rPr b="0" lang="en-US" sz="2000" spc="-1" strike="noStrike">
                <a:latin typeface="Arial"/>
              </a:rPr>
              <a:t>gw.api.name.PersonFields is an interface that represents any type of person name. The default implementation of the PersonNameFields interface is the ABPersonNameDelegate Gosu class. When provided with a contact bean, this class wraps the name related columns into a ABPersonNameDelegate object.</a:t>
            </a:r>
            <a:endParaRPr b="0" lang="en-US" sz="2000" spc="-1" strike="noStrike">
              <a:latin typeface="Arial"/>
            </a:endParaRPr>
          </a:p>
          <a:p>
            <a:endParaRPr b="0" lang="en-US" sz="2000" spc="-1" strike="noStrike">
              <a:latin typeface="Arial"/>
            </a:endParaRPr>
          </a:p>
          <a:p>
            <a:r>
              <a:rPr b="0" lang="en-US" sz="2000" spc="-1" strike="noStrike">
                <a:latin typeface="Arial"/>
              </a:rPr>
              <a:t>gw.api.name.NameOwner is the interface for the GlobalPersonNameInputSet.pcf. The implementation defines the user interface behavior such as availability, editability, visibility and targeted PostOnChange behavior. The base configuration implementation is ContactNameOwner.</a:t>
            </a:r>
            <a:endParaRPr b="0" lang="en-US" sz="2000" spc="-1" strike="noStrike">
              <a:latin typeface="Arial"/>
            </a:endParaRPr>
          </a:p>
        </p:txBody>
      </p:sp>
      <p:sp>
        <p:nvSpPr>
          <p:cNvPr id="1461" name="TextShape 2"/>
          <p:cNvSpPr txBox="1"/>
          <p:nvPr/>
        </p:nvSpPr>
        <p:spPr>
          <a:xfrm>
            <a:off x="3884760" y="8775360"/>
            <a:ext cx="2971440" cy="302760"/>
          </a:xfrm>
          <a:prstGeom prst="rect">
            <a:avLst/>
          </a:prstGeom>
          <a:noFill/>
          <a:ln>
            <a:noFill/>
          </a:ln>
        </p:spPr>
        <p:txBody>
          <a:bodyPr anchor="b"/>
          <a:p>
            <a:pPr algn="r">
              <a:lnSpc>
                <a:spcPct val="100000"/>
              </a:lnSpc>
            </a:pPr>
            <a:fld id="{E7D43AEC-88DA-4DFE-B088-08B30D4E8B72}" type="slidenum">
              <a:rPr b="0" lang="en-US" sz="800" spc="-1" strike="noStrike">
                <a:solidFill>
                  <a:srgbClr val="000000"/>
                </a:solidFill>
                <a:latin typeface="Arial"/>
                <a:ea typeface="+mn-ea"/>
              </a:rPr>
              <a:t>&lt;number&gt;</a:t>
            </a:fld>
            <a:endParaRPr b="0" lang="en-US" sz="800" spc="-1" strike="noStrike">
              <a:latin typeface="Times New Roman"/>
            </a:endParaRPr>
          </a:p>
        </p:txBody>
      </p:sp>
    </p:spTree>
  </p:cSld>
</p:notes>
</file>

<file path=ppt/notesSlides/notesSlide2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62" name="PlaceHolder 1"/>
          <p:cNvSpPr>
            <a:spLocks noGrp="1"/>
          </p:cNvSpPr>
          <p:nvPr>
            <p:ph type="body"/>
          </p:nvPr>
        </p:nvSpPr>
        <p:spPr>
          <a:xfrm>
            <a:off x="152280" y="4343400"/>
            <a:ext cx="6552720" cy="4343040"/>
          </a:xfrm>
          <a:prstGeom prst="rect">
            <a:avLst/>
          </a:prstGeom>
        </p:spPr>
        <p:txBody>
          <a:bodyPr/>
          <a:p>
            <a:pPr>
              <a:lnSpc>
                <a:spcPct val="100000"/>
              </a:lnSpc>
            </a:pPr>
            <a:r>
              <a:rPr b="0" lang="en-US" sz="2000" spc="-1" strike="noStrike">
                <a:latin typeface="Arial"/>
              </a:rPr>
              <a:t>Use the GlobalPersonNameInputSet wherever you have a person name. Add an InpsetSetRef widget to the PCF.  In the widget, specify the def() property to use the GlobalPersonNameInputSet.  An inputSet requires a nameOwner and the related fields. Next, specify the mode property.  gw.api.name.NameLocaleSettings is a class that provides locale-specific name settings.  If not specified for the locale, the class specifies the default fields to show when editing a name and the fields in the display names. Otherwise, the class uses the NameFormat definition as described in the localizations.xml file for a given locale (a locale in this sense is of the type GWLocale) to define the visible fields. </a:t>
            </a:r>
            <a:endParaRPr b="0" lang="en-US" sz="2000" spc="-1" strike="noStrike">
              <a:latin typeface="Arial"/>
            </a:endParaRPr>
          </a:p>
          <a:p>
            <a:pPr>
              <a:lnSpc>
                <a:spcPct val="100000"/>
              </a:lnSpc>
            </a:pPr>
            <a:endParaRPr b="0" lang="en-US" sz="2000" spc="-1" strike="noStrike">
              <a:latin typeface="Arial"/>
            </a:endParaRPr>
          </a:p>
          <a:p>
            <a:pPr>
              <a:lnSpc>
                <a:spcPct val="100000"/>
              </a:lnSpc>
            </a:pPr>
            <a:r>
              <a:rPr b="0" lang="en-US" sz="2000" spc="-1" strike="noStrike">
                <a:latin typeface="Arial"/>
              </a:rPr>
              <a:t>Example:</a:t>
            </a:r>
            <a:endParaRPr b="0" lang="en-US" sz="2000" spc="-1" strike="noStrike">
              <a:latin typeface="Arial"/>
            </a:endParaRPr>
          </a:p>
          <a:p>
            <a:pPr>
              <a:lnSpc>
                <a:spcPct val="100000"/>
              </a:lnSpc>
            </a:pPr>
            <a:r>
              <a:rPr b="0" lang="en-US" sz="2000" spc="-1" strike="noStrike">
                <a:latin typeface="Arial"/>
              </a:rPr>
              <a:t>&lt;NameFormat PCFMode="Japan" textFormatMode="Japan" visibleFields="LastName,FirstName,LastNameKanji,FirstNameKanji,Name,NameKanji" /&gt;</a:t>
            </a:r>
            <a:endParaRPr b="0" lang="en-US" sz="2000" spc="-1" strike="noStrike">
              <a:latin typeface="Arial"/>
            </a:endParaRPr>
          </a:p>
          <a:p>
            <a:pPr>
              <a:lnSpc>
                <a:spcPct val="100000"/>
              </a:lnSpc>
            </a:pPr>
            <a:endParaRPr b="0" lang="en-US" sz="2000" spc="-1" strike="noStrike">
              <a:latin typeface="Arial"/>
            </a:endParaRPr>
          </a:p>
          <a:p>
            <a:pPr>
              <a:lnSpc>
                <a:spcPct val="100000"/>
              </a:lnSpc>
            </a:pPr>
            <a:r>
              <a:rPr b="0" lang="en-US" sz="2000" spc="-1" strike="noStrike">
                <a:latin typeface="Arial"/>
              </a:rPr>
              <a:t>In the NameFormat example for Japan, the PCFMode describes the modal widget, the TextFormat describes the textformatting mode to use for the locale, and visibleField describes the list of fields that appear in names the locale.</a:t>
            </a:r>
            <a:endParaRPr b="0" lang="en-US" sz="2000" spc="-1" strike="noStrike">
              <a:latin typeface="Arial"/>
            </a:endParaRPr>
          </a:p>
          <a:p>
            <a:pPr>
              <a:lnSpc>
                <a:spcPct val="100000"/>
              </a:lnSpc>
            </a:pPr>
            <a:endParaRPr b="0" lang="en-US" sz="2000" spc="-1" strike="noStrike">
              <a:latin typeface="Arial"/>
            </a:endParaRPr>
          </a:p>
        </p:txBody>
      </p:sp>
      <p:sp>
        <p:nvSpPr>
          <p:cNvPr id="1463" name="TextShape 2"/>
          <p:cNvSpPr txBox="1"/>
          <p:nvPr/>
        </p:nvSpPr>
        <p:spPr>
          <a:xfrm>
            <a:off x="3884760" y="8775360"/>
            <a:ext cx="2971440" cy="302760"/>
          </a:xfrm>
          <a:prstGeom prst="rect">
            <a:avLst/>
          </a:prstGeom>
          <a:noFill/>
          <a:ln>
            <a:noFill/>
          </a:ln>
        </p:spPr>
        <p:txBody>
          <a:bodyPr anchor="b"/>
          <a:p>
            <a:pPr algn="r">
              <a:lnSpc>
                <a:spcPct val="100000"/>
              </a:lnSpc>
            </a:pPr>
            <a:fld id="{64497BF9-2D2B-4F76-BBC6-A6C8DBA1D72C}" type="slidenum">
              <a:rPr b="0" lang="en-US" sz="800" spc="-1" strike="noStrike">
                <a:solidFill>
                  <a:srgbClr val="000000"/>
                </a:solidFill>
                <a:latin typeface="Arial"/>
                <a:ea typeface="+mn-ea"/>
              </a:rPr>
              <a:t>&lt;number&gt;</a:t>
            </a:fld>
            <a:endParaRPr b="0" lang="en-US" sz="800" spc="-1" strike="noStrike">
              <a:latin typeface="Times New Roman"/>
            </a:endParaRPr>
          </a:p>
        </p:txBody>
      </p:sp>
    </p:spTree>
  </p:cSld>
</p:notes>
</file>

<file path=ppt/notesSlides/notesSlide2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64" name="PlaceHolder 1"/>
          <p:cNvSpPr>
            <a:spLocks noGrp="1"/>
          </p:cNvSpPr>
          <p:nvPr>
            <p:ph type="body"/>
          </p:nvPr>
        </p:nvSpPr>
        <p:spPr>
          <a:xfrm>
            <a:off x="152280" y="4343400"/>
            <a:ext cx="6552720" cy="4343040"/>
          </a:xfrm>
          <a:prstGeom prst="rect">
            <a:avLst/>
          </a:prstGeom>
        </p:spPr>
        <p:txBody>
          <a:bodyPr/>
          <a:p>
            <a:pPr>
              <a:lnSpc>
                <a:spcPct val="100000"/>
              </a:lnSpc>
            </a:pPr>
            <a:r>
              <a:rPr b="0" lang="en-US" sz="1200" spc="-1" strike="noStrike">
                <a:solidFill>
                  <a:srgbClr val="000000"/>
                </a:solidFill>
                <a:latin typeface="Arial"/>
                <a:ea typeface="+mn-ea"/>
              </a:rPr>
              <a:t>The Country field controls the format of the PCF and determines what fields are visible, in what order, and the labels for certain fields (e.g. “State” vs “Province” versus “Prefecture” for the State field).</a:t>
            </a:r>
            <a:br/>
            <a:br/>
            <a:br/>
            <a:br/>
            <a:endParaRPr b="0" lang="en-US" sz="1200" spc="-1" strike="noStrike">
              <a:latin typeface="Arial"/>
            </a:endParaRPr>
          </a:p>
        </p:txBody>
      </p:sp>
      <p:sp>
        <p:nvSpPr>
          <p:cNvPr id="1465" name="TextShape 2"/>
          <p:cNvSpPr txBox="1"/>
          <p:nvPr/>
        </p:nvSpPr>
        <p:spPr>
          <a:xfrm>
            <a:off x="3884760" y="8775360"/>
            <a:ext cx="2971440" cy="302760"/>
          </a:xfrm>
          <a:prstGeom prst="rect">
            <a:avLst/>
          </a:prstGeom>
          <a:noFill/>
          <a:ln>
            <a:noFill/>
          </a:ln>
        </p:spPr>
        <p:txBody>
          <a:bodyPr anchor="b"/>
          <a:p>
            <a:pPr algn="r">
              <a:lnSpc>
                <a:spcPct val="100000"/>
              </a:lnSpc>
            </a:pPr>
            <a:fld id="{49AA9C26-8201-45F0-9FB1-9201221E9E8F}" type="slidenum">
              <a:rPr b="0" lang="en-US" sz="800" spc="-1" strike="noStrike">
                <a:solidFill>
                  <a:srgbClr val="000000"/>
                </a:solidFill>
                <a:latin typeface="Arial"/>
                <a:ea typeface="+mn-ea"/>
              </a:rPr>
              <a:t>&lt;number&gt;</a:t>
            </a:fld>
            <a:endParaRPr b="0" lang="en-US" sz="800" spc="-1" strike="noStrike">
              <a:latin typeface="Times New Roman"/>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2" name="PlaceHolder 1"/>
          <p:cNvSpPr>
            <a:spLocks noGrp="1"/>
          </p:cNvSpPr>
          <p:nvPr>
            <p:ph type="body"/>
          </p:nvPr>
        </p:nvSpPr>
        <p:spPr>
          <a:xfrm>
            <a:off x="152280" y="4343400"/>
            <a:ext cx="6552720" cy="4343040"/>
          </a:xfrm>
          <a:prstGeom prst="rect">
            <a:avLst/>
          </a:prstGeom>
        </p:spPr>
        <p:txBody>
          <a:bodyPr/>
          <a:p>
            <a:endParaRPr b="0" lang="en-US" sz="2000" spc="-1" strike="noStrike">
              <a:latin typeface="Arial"/>
            </a:endParaRPr>
          </a:p>
        </p:txBody>
      </p:sp>
      <p:sp>
        <p:nvSpPr>
          <p:cNvPr id="1413" name="TextShape 2"/>
          <p:cNvSpPr txBox="1"/>
          <p:nvPr/>
        </p:nvSpPr>
        <p:spPr>
          <a:xfrm>
            <a:off x="3884760" y="8775360"/>
            <a:ext cx="2971440" cy="302760"/>
          </a:xfrm>
          <a:prstGeom prst="rect">
            <a:avLst/>
          </a:prstGeom>
          <a:noFill/>
          <a:ln>
            <a:noFill/>
          </a:ln>
        </p:spPr>
        <p:txBody>
          <a:bodyPr anchor="b"/>
          <a:p>
            <a:pPr algn="r">
              <a:lnSpc>
                <a:spcPct val="100000"/>
              </a:lnSpc>
            </a:pPr>
            <a:fld id="{B2549797-FAE9-4B72-A2AD-1E96E149807C}" type="slidenum">
              <a:rPr b="0" lang="en-US" sz="800" spc="-1" strike="noStrike">
                <a:solidFill>
                  <a:srgbClr val="000000"/>
                </a:solidFill>
                <a:latin typeface="Arial"/>
                <a:ea typeface="+mn-ea"/>
              </a:rPr>
              <a:t>&lt;number&gt;</a:t>
            </a:fld>
            <a:endParaRPr b="0" lang="en-US" sz="800" spc="-1" strike="noStrike">
              <a:latin typeface="Times New Roman"/>
            </a:endParaRPr>
          </a:p>
        </p:txBody>
      </p:sp>
    </p:spTree>
  </p:cSld>
</p:notes>
</file>

<file path=ppt/notesSlides/notesSlide3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66" name="PlaceHolder 1"/>
          <p:cNvSpPr>
            <a:spLocks noGrp="1"/>
          </p:cNvSpPr>
          <p:nvPr>
            <p:ph type="body"/>
          </p:nvPr>
        </p:nvSpPr>
        <p:spPr>
          <a:xfrm>
            <a:off x="152280" y="4343400"/>
            <a:ext cx="6552720" cy="4343040"/>
          </a:xfrm>
          <a:prstGeom prst="rect">
            <a:avLst/>
          </a:prstGeom>
        </p:spPr>
        <p:txBody>
          <a:bodyPr/>
          <a:p>
            <a:pPr marL="216000" indent="-216000">
              <a:lnSpc>
                <a:spcPct val="100000"/>
              </a:lnSpc>
            </a:pPr>
            <a:r>
              <a:rPr b="0" lang="en-US" sz="2000" spc="-1" strike="noStrike">
                <a:latin typeface="Arial"/>
              </a:rPr>
              <a:t>Three PCF modes cover the countries/regions in the base configuration of a Guidewire application.  Each PCF mode defines a specific address field order for both read-only and edit modes.</a:t>
            </a:r>
            <a:endParaRPr b="0" lang="en-US" sz="2000" spc="-1" strike="noStrike">
              <a:latin typeface="Arial"/>
            </a:endParaRPr>
          </a:p>
          <a:p>
            <a:pPr marL="216000" indent="-216000">
              <a:lnSpc>
                <a:spcPct val="100000"/>
              </a:lnSpc>
            </a:pPr>
            <a:endParaRPr b="0" lang="en-US" sz="2000" spc="-1" strike="noStrike">
              <a:latin typeface="Arial"/>
            </a:endParaRPr>
          </a:p>
          <a:p>
            <a:pPr>
              <a:lnSpc>
                <a:spcPct val="100000"/>
              </a:lnSpc>
            </a:pPr>
            <a:r>
              <a:rPr b="0" lang="en-US" sz="1200" spc="-1" strike="noStrike">
                <a:solidFill>
                  <a:srgbClr val="000000"/>
                </a:solidFill>
                <a:latin typeface="Arial"/>
                <a:ea typeface="+mn-ea"/>
              </a:rPr>
              <a:t>When the selected country is Japan, Kanji fields are visible and available. When the selected country is Canada, the State field is not visible but the Province fields is visible and available.</a:t>
            </a:r>
            <a:endParaRPr b="0" lang="en-US" sz="1200" spc="-1" strike="noStrike">
              <a:latin typeface="Arial"/>
            </a:endParaRPr>
          </a:p>
          <a:p>
            <a:pPr>
              <a:lnSpc>
                <a:spcPct val="100000"/>
              </a:lnSpc>
            </a:pPr>
            <a:endParaRPr b="0" lang="en-US" sz="1200" spc="-1" strike="noStrike">
              <a:latin typeface="Arial"/>
            </a:endParaRPr>
          </a:p>
          <a:p>
            <a:pPr>
              <a:lnSpc>
                <a:spcPct val="100000"/>
              </a:lnSpc>
            </a:pPr>
            <a:r>
              <a:rPr b="0" lang="en-US" sz="1200" spc="-1" strike="noStrike">
                <a:solidFill>
                  <a:srgbClr val="000000"/>
                </a:solidFill>
                <a:latin typeface="Arial"/>
                <a:ea typeface="+mn-ea"/>
              </a:rPr>
              <a:t>The CEDEX </a:t>
            </a:r>
            <a:r>
              <a:rPr b="0" lang="en-US" sz="2000" spc="-1" strike="noStrike">
                <a:solidFill>
                  <a:srgbClr val="000000"/>
                </a:solidFill>
                <a:latin typeface="Arial"/>
                <a:ea typeface="+mn-ea"/>
              </a:rPr>
              <a:t> (</a:t>
            </a:r>
            <a:r>
              <a:rPr b="0" lang="en-US" sz="1200" spc="-1" strike="noStrike">
                <a:solidFill>
                  <a:srgbClr val="000000"/>
                </a:solidFill>
                <a:latin typeface="Arial"/>
                <a:ea typeface="+mn-ea"/>
              </a:rPr>
              <a:t>Courrier d'Entreprise à Distribution Exceptionnelle) is for France and is the equivalent of PO Box in the United States.  It is typically associated with certain addresses that receive large volumes of mail.  In other cases, the Cedex may refer to a district as in 75896 Paris cedex 07 (the "07" is the number of the district). </a:t>
            </a:r>
            <a:endParaRPr b="0" lang="en-US" sz="1200" spc="-1" strike="noStrike">
              <a:latin typeface="Arial"/>
            </a:endParaRPr>
          </a:p>
        </p:txBody>
      </p:sp>
      <p:sp>
        <p:nvSpPr>
          <p:cNvPr id="1467" name="TextShape 2"/>
          <p:cNvSpPr txBox="1"/>
          <p:nvPr/>
        </p:nvSpPr>
        <p:spPr>
          <a:xfrm>
            <a:off x="3884760" y="8775360"/>
            <a:ext cx="2971440" cy="302760"/>
          </a:xfrm>
          <a:prstGeom prst="rect">
            <a:avLst/>
          </a:prstGeom>
          <a:noFill/>
          <a:ln>
            <a:noFill/>
          </a:ln>
        </p:spPr>
        <p:txBody>
          <a:bodyPr anchor="b"/>
          <a:p>
            <a:pPr algn="r">
              <a:lnSpc>
                <a:spcPct val="100000"/>
              </a:lnSpc>
            </a:pPr>
            <a:fld id="{866AFB4A-5593-47E2-8CE5-ECDB09A377AE}" type="slidenum">
              <a:rPr b="0" lang="en-US" sz="800" spc="-1" strike="noStrike">
                <a:solidFill>
                  <a:srgbClr val="000000"/>
                </a:solidFill>
                <a:latin typeface="Arial"/>
                <a:ea typeface="+mn-ea"/>
              </a:rPr>
              <a:t>&lt;number&gt;</a:t>
            </a:fld>
            <a:endParaRPr b="0" lang="en-US" sz="800" spc="-1" strike="noStrike">
              <a:latin typeface="Times New Roman"/>
            </a:endParaRPr>
          </a:p>
        </p:txBody>
      </p:sp>
    </p:spTree>
  </p:cSld>
</p:notes>
</file>

<file path=ppt/notesSlides/notesSlide3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68" name="PlaceHolder 1"/>
          <p:cNvSpPr>
            <a:spLocks noGrp="1"/>
          </p:cNvSpPr>
          <p:nvPr>
            <p:ph type="body"/>
          </p:nvPr>
        </p:nvSpPr>
        <p:spPr>
          <a:xfrm>
            <a:off x="152280" y="4343400"/>
            <a:ext cx="6552720" cy="4343040"/>
          </a:xfrm>
          <a:prstGeom prst="rect">
            <a:avLst/>
          </a:prstGeom>
        </p:spPr>
        <p:txBody>
          <a:bodyPr/>
          <a:p>
            <a:r>
              <a:rPr b="0" lang="en-US" sz="2000" spc="-1" strike="noStrike">
                <a:latin typeface="Arial"/>
              </a:rPr>
              <a:t>gw.api.address.AddressFillable is an interface that represents any type of address. AddressFillableExtension extends the interface with properties that support fr_FR and jp_JP regional formats for addresses.</a:t>
            </a:r>
            <a:endParaRPr b="0" lang="en-US" sz="2000" spc="-1" strike="noStrike">
              <a:latin typeface="Arial"/>
            </a:endParaRPr>
          </a:p>
          <a:p>
            <a:endParaRPr b="0" lang="en-US" sz="2000" spc="-1" strike="noStrike">
              <a:latin typeface="Arial"/>
            </a:endParaRPr>
          </a:p>
          <a:p>
            <a:r>
              <a:rPr b="0" lang="en-US" sz="2000" spc="-1" strike="noStrike">
                <a:latin typeface="Arial"/>
              </a:rPr>
              <a:t>The default implementation of the AddressFillableExtension interface is the AddressEntityDelegate Gosu class. </a:t>
            </a:r>
            <a:endParaRPr b="0" lang="en-US" sz="2000" spc="-1" strike="noStrike">
              <a:latin typeface="Arial"/>
            </a:endParaRPr>
          </a:p>
        </p:txBody>
      </p:sp>
      <p:sp>
        <p:nvSpPr>
          <p:cNvPr id="1469" name="TextShape 2"/>
          <p:cNvSpPr txBox="1"/>
          <p:nvPr/>
        </p:nvSpPr>
        <p:spPr>
          <a:xfrm>
            <a:off x="3884760" y="8775360"/>
            <a:ext cx="2971440" cy="302760"/>
          </a:xfrm>
          <a:prstGeom prst="rect">
            <a:avLst/>
          </a:prstGeom>
          <a:noFill/>
          <a:ln>
            <a:noFill/>
          </a:ln>
        </p:spPr>
        <p:txBody>
          <a:bodyPr anchor="b"/>
          <a:p>
            <a:pPr algn="r">
              <a:lnSpc>
                <a:spcPct val="100000"/>
              </a:lnSpc>
            </a:pPr>
            <a:fld id="{97FF1647-26B4-42E8-9C1A-D9E9E68017EF}" type="slidenum">
              <a:rPr b="0" lang="en-US" sz="800" spc="-1" strike="noStrike">
                <a:solidFill>
                  <a:srgbClr val="000000"/>
                </a:solidFill>
                <a:latin typeface="Arial"/>
                <a:ea typeface="+mn-ea"/>
              </a:rPr>
              <a:t>&lt;number&gt;</a:t>
            </a:fld>
            <a:endParaRPr b="0" lang="en-US" sz="800" spc="-1" strike="noStrike">
              <a:latin typeface="Times New Roman"/>
            </a:endParaRPr>
          </a:p>
        </p:txBody>
      </p:sp>
    </p:spTree>
  </p:cSld>
</p:notes>
</file>

<file path=ppt/notesSlides/notesSlide3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0" name="PlaceHolder 1"/>
          <p:cNvSpPr>
            <a:spLocks noGrp="1"/>
          </p:cNvSpPr>
          <p:nvPr>
            <p:ph type="body"/>
          </p:nvPr>
        </p:nvSpPr>
        <p:spPr>
          <a:xfrm>
            <a:off x="152280" y="4343400"/>
            <a:ext cx="6552720" cy="4343040"/>
          </a:xfrm>
          <a:prstGeom prst="rect">
            <a:avLst/>
          </a:prstGeom>
        </p:spPr>
        <p:txBody>
          <a:bodyPr/>
          <a:p>
            <a:r>
              <a:rPr b="0" lang="en-US" sz="2000" spc="-1" strike="noStrike">
                <a:latin typeface="Arial"/>
              </a:rPr>
              <a:t>gw.api.address.AddressOwner is the interface for the GlobalAddressInputSet.pcf. The implementation defines the user interface behavior such as availability, editability, visibility, and targeted Post On Change behavior.  This includes the selected mode, default country, and selected country. The base configuration implementation is AddressOwner.  </a:t>
            </a:r>
            <a:endParaRPr b="0" lang="en-US" sz="2000" spc="-1" strike="noStrike">
              <a:latin typeface="Arial"/>
            </a:endParaRPr>
          </a:p>
          <a:p>
            <a:endParaRPr b="0" lang="en-US" sz="2000" spc="-1" strike="noStrike">
              <a:latin typeface="Arial"/>
            </a:endParaRPr>
          </a:p>
          <a:p>
            <a:r>
              <a:rPr b="0" lang="en-US" sz="2000" spc="-1" strike="noStrike">
                <a:latin typeface="Arial"/>
              </a:rPr>
              <a:t>SecondaryAddressOwner() is an additional wrapper implementation for secondary contacts and differs in that it use an address (not an addressOwner) in the constructor.</a:t>
            </a:r>
            <a:endParaRPr b="0" lang="en-US" sz="2000" spc="-1" strike="noStrike">
              <a:latin typeface="Arial"/>
            </a:endParaRPr>
          </a:p>
        </p:txBody>
      </p:sp>
      <p:sp>
        <p:nvSpPr>
          <p:cNvPr id="1471" name="TextShape 2"/>
          <p:cNvSpPr txBox="1"/>
          <p:nvPr/>
        </p:nvSpPr>
        <p:spPr>
          <a:xfrm>
            <a:off x="3884760" y="8775360"/>
            <a:ext cx="2971440" cy="302760"/>
          </a:xfrm>
          <a:prstGeom prst="rect">
            <a:avLst/>
          </a:prstGeom>
          <a:noFill/>
          <a:ln>
            <a:noFill/>
          </a:ln>
        </p:spPr>
        <p:txBody>
          <a:bodyPr anchor="b"/>
          <a:p>
            <a:pPr algn="r">
              <a:lnSpc>
                <a:spcPct val="100000"/>
              </a:lnSpc>
            </a:pPr>
            <a:fld id="{D2E76585-8DF2-4DDE-A42B-F7E0A9FF0B5B}" type="slidenum">
              <a:rPr b="0" lang="en-US" sz="800" spc="-1" strike="noStrike">
                <a:solidFill>
                  <a:srgbClr val="000000"/>
                </a:solidFill>
                <a:latin typeface="Arial"/>
                <a:ea typeface="+mn-ea"/>
              </a:rPr>
              <a:t>&lt;number&gt;</a:t>
            </a:fld>
            <a:endParaRPr b="0" lang="en-US" sz="800" spc="-1" strike="noStrike">
              <a:latin typeface="Times New Roman"/>
            </a:endParaRPr>
          </a:p>
        </p:txBody>
      </p:sp>
    </p:spTree>
  </p:cSld>
</p:notes>
</file>

<file path=ppt/notesSlides/notesSlide3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2" name="PlaceHolder 1"/>
          <p:cNvSpPr>
            <a:spLocks noGrp="1"/>
          </p:cNvSpPr>
          <p:nvPr>
            <p:ph type="body"/>
          </p:nvPr>
        </p:nvSpPr>
        <p:spPr>
          <a:xfrm>
            <a:off x="152280" y="4343400"/>
            <a:ext cx="6552720" cy="4343040"/>
          </a:xfrm>
          <a:prstGeom prst="rect">
            <a:avLst/>
          </a:prstGeom>
        </p:spPr>
        <p:txBody>
          <a:bodyPr/>
          <a:p>
            <a:r>
              <a:rPr b="0" lang="en-US" sz="2000" spc="-1" strike="noStrike">
                <a:latin typeface="Arial"/>
              </a:rPr>
              <a:t>The address formatter is built to abstract out address display for internationalization.  When address columns are changed, this formatter and its usages (which may omit certain fields) should be updated accordingly. See Address.en (entity display name) for more detailed examples.</a:t>
            </a:r>
            <a:endParaRPr b="0" lang="en-US" sz="2000" spc="-1" strike="noStrike">
              <a:latin typeface="Arial"/>
            </a:endParaRPr>
          </a:p>
        </p:txBody>
      </p:sp>
      <p:sp>
        <p:nvSpPr>
          <p:cNvPr id="1473" name="TextShape 2"/>
          <p:cNvSpPr txBox="1"/>
          <p:nvPr/>
        </p:nvSpPr>
        <p:spPr>
          <a:xfrm>
            <a:off x="3884760" y="8775360"/>
            <a:ext cx="2971440" cy="302760"/>
          </a:xfrm>
          <a:prstGeom prst="rect">
            <a:avLst/>
          </a:prstGeom>
          <a:noFill/>
          <a:ln>
            <a:noFill/>
          </a:ln>
        </p:spPr>
        <p:txBody>
          <a:bodyPr anchor="b"/>
          <a:p>
            <a:pPr algn="r">
              <a:lnSpc>
                <a:spcPct val="100000"/>
              </a:lnSpc>
            </a:pPr>
            <a:fld id="{72E02883-8404-4062-9FD9-4B99F944A50B}" type="slidenum">
              <a:rPr b="0" lang="en-US" sz="800" spc="-1" strike="noStrike">
                <a:solidFill>
                  <a:srgbClr val="000000"/>
                </a:solidFill>
                <a:latin typeface="Arial"/>
                <a:ea typeface="+mn-ea"/>
              </a:rPr>
              <a:t>&lt;number&gt;</a:t>
            </a:fld>
            <a:endParaRPr b="0" lang="en-US" sz="800" spc="-1" strike="noStrike">
              <a:latin typeface="Times New Roman"/>
            </a:endParaRPr>
          </a:p>
        </p:txBody>
      </p:sp>
    </p:spTree>
  </p:cSld>
</p:notes>
</file>

<file path=ppt/notesSlides/notesSlide3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4" name="PlaceHolder 1"/>
          <p:cNvSpPr>
            <a:spLocks noGrp="1"/>
          </p:cNvSpPr>
          <p:nvPr>
            <p:ph type="body"/>
          </p:nvPr>
        </p:nvSpPr>
        <p:spPr>
          <a:xfrm>
            <a:off x="152280" y="4343400"/>
            <a:ext cx="6552720" cy="4343040"/>
          </a:xfrm>
          <a:prstGeom prst="rect">
            <a:avLst/>
          </a:prstGeom>
        </p:spPr>
        <p:txBody>
          <a:bodyPr/>
          <a:p>
            <a:pPr>
              <a:lnSpc>
                <a:spcPct val="100000"/>
              </a:lnSpc>
            </a:pPr>
            <a:r>
              <a:rPr b="0" lang="en-US" sz="2000" spc="-1" strike="noStrike">
                <a:latin typeface="Arial"/>
              </a:rPr>
              <a:t>Use the GlobalAddressInputSet wherever you have an address. Add an InpsetSetRef widget to the PCF.  In the widget, specify the def() property to use the GlobalAddressInputSet.  The inputSet requires an AddressOwner.  Next, specify the ID property as globalAddressContainer. A value change in the Country field triggers a partial page update (targeted post on change) that targets the globalAddressContainer widget.  In other words, the target is defined specifically as globalAddressContainer and as such, necessitates that the ID of the container widget must use the globalAddressContainer as the ID value.</a:t>
            </a:r>
            <a:endParaRPr b="0" lang="en-US" sz="2000" spc="-1" strike="noStrike">
              <a:latin typeface="Arial"/>
            </a:endParaRPr>
          </a:p>
          <a:p>
            <a:pPr>
              <a:lnSpc>
                <a:spcPct val="100000"/>
              </a:lnSpc>
            </a:pPr>
            <a:endParaRPr b="0" lang="en-US" sz="2000" spc="-1" strike="noStrike">
              <a:latin typeface="Arial"/>
            </a:endParaRPr>
          </a:p>
          <a:p>
            <a:pPr>
              <a:lnSpc>
                <a:spcPct val="100000"/>
              </a:lnSpc>
            </a:pPr>
            <a:r>
              <a:rPr b="0" lang="en-US" sz="1200" spc="-1" strike="noStrike">
                <a:solidFill>
                  <a:srgbClr val="000000"/>
                </a:solidFill>
                <a:latin typeface="Arial"/>
                <a:ea typeface="+mn-ea"/>
              </a:rPr>
              <a:t>Next specify the mode. The mode property of the container widget evaluates this (or similar) expression:</a:t>
            </a:r>
            <a:endParaRPr b="0" lang="en-US" sz="1200" spc="-1" strike="noStrike">
              <a:latin typeface="Arial"/>
            </a:endParaRPr>
          </a:p>
          <a:p>
            <a:pPr>
              <a:lnSpc>
                <a:spcPct val="100000"/>
              </a:lnSpc>
            </a:pPr>
            <a:r>
              <a:rPr b="0" lang="en-US" sz="1200" spc="-1" strike="noStrike">
                <a:solidFill>
                  <a:srgbClr val="000000"/>
                </a:solidFill>
                <a:latin typeface="Arial"/>
                <a:ea typeface="+mn-ea"/>
              </a:rPr>
              <a:t>address.AddressCountrySettings.getSettings(addressOwner.SelectedCountry).PCFMode. The resulting PCFMode value determines which input set to render: default, BigToSmall, or PostCodeBeforeCity. </a:t>
            </a:r>
            <a:br/>
            <a:endParaRPr b="0" lang="en-US" sz="1200" spc="-1" strike="noStrike">
              <a:latin typeface="Arial"/>
            </a:endParaRPr>
          </a:p>
          <a:p>
            <a:pPr>
              <a:lnSpc>
                <a:spcPct val="100000"/>
              </a:lnSpc>
            </a:pPr>
            <a:r>
              <a:rPr b="0" lang="en-US" sz="2000" spc="-1" strike="noStrike">
                <a:solidFill>
                  <a:srgbClr val="000000"/>
                </a:solidFill>
                <a:latin typeface="Arial"/>
                <a:ea typeface="+mn-ea"/>
              </a:rPr>
              <a:t>To learn more about working with the GlobalAddressInputSet.pcf, refer to the Globalization Guide in documentation.</a:t>
            </a:r>
            <a:endParaRPr b="0" lang="en-US" sz="2000" spc="-1" strike="noStrike">
              <a:latin typeface="Arial"/>
            </a:endParaRPr>
          </a:p>
          <a:p>
            <a:pPr>
              <a:lnSpc>
                <a:spcPct val="100000"/>
              </a:lnSpc>
            </a:pPr>
            <a:endParaRPr b="0" lang="en-US" sz="2000" spc="-1" strike="noStrike">
              <a:latin typeface="Arial"/>
            </a:endParaRPr>
          </a:p>
        </p:txBody>
      </p:sp>
      <p:sp>
        <p:nvSpPr>
          <p:cNvPr id="1475" name="TextShape 2"/>
          <p:cNvSpPr txBox="1"/>
          <p:nvPr/>
        </p:nvSpPr>
        <p:spPr>
          <a:xfrm>
            <a:off x="3884760" y="8775360"/>
            <a:ext cx="2971440" cy="302760"/>
          </a:xfrm>
          <a:prstGeom prst="rect">
            <a:avLst/>
          </a:prstGeom>
          <a:noFill/>
          <a:ln>
            <a:noFill/>
          </a:ln>
        </p:spPr>
        <p:txBody>
          <a:bodyPr anchor="b"/>
          <a:p>
            <a:pPr algn="r">
              <a:lnSpc>
                <a:spcPct val="100000"/>
              </a:lnSpc>
            </a:pPr>
            <a:fld id="{134FAFE4-6C97-4DD6-ACDF-8DFA45C17B96}" type="slidenum">
              <a:rPr b="0" lang="en-US" sz="800" spc="-1" strike="noStrike">
                <a:solidFill>
                  <a:srgbClr val="000000"/>
                </a:solidFill>
                <a:latin typeface="Arial"/>
                <a:ea typeface="+mn-ea"/>
              </a:rPr>
              <a:t>&lt;number&gt;</a:t>
            </a:fld>
            <a:endParaRPr b="0" lang="en-US" sz="800" spc="-1" strike="noStrike">
              <a:latin typeface="Times New Roman"/>
            </a:endParaRPr>
          </a:p>
        </p:txBody>
      </p:sp>
    </p:spTree>
  </p:cSld>
</p:notes>
</file>

<file path=ppt/notesSlides/notesSlide3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6" name="PlaceHolder 1"/>
          <p:cNvSpPr>
            <a:spLocks noGrp="1"/>
          </p:cNvSpPr>
          <p:nvPr>
            <p:ph type="body"/>
          </p:nvPr>
        </p:nvSpPr>
        <p:spPr>
          <a:xfrm>
            <a:off x="152280" y="4343400"/>
            <a:ext cx="6552720" cy="4343040"/>
          </a:xfrm>
          <a:prstGeom prst="rect">
            <a:avLst/>
          </a:prstGeom>
        </p:spPr>
        <p:txBody>
          <a:bodyPr/>
          <a:p>
            <a:pPr>
              <a:lnSpc>
                <a:spcPct val="100000"/>
              </a:lnSpc>
            </a:pPr>
            <a:r>
              <a:rPr b="0" lang="en-US" sz="1200" spc="-1" strike="noStrike">
                <a:solidFill>
                  <a:srgbClr val="000000"/>
                </a:solidFill>
                <a:latin typeface="Arial"/>
                <a:ea typeface="+mn-ea"/>
              </a:rPr>
              <a:t>The GlobalPhoneInputSet helps Guidewire applications to utilize and enforce internationally accepted standards for phone numbers. One benefit of the GlobalPhoneInputSet is that it does not utilize an input mask, and instead, utilizes Gosu validation. This allows for flexible data lengths of phone numbers whereas an input mask requires fixed length data.  In addition, only storing the number itself without formatting saves space in the database and minimizes data conversions.</a:t>
            </a:r>
            <a:endParaRPr b="0" lang="en-US" sz="1200" spc="-1" strike="noStrike">
              <a:latin typeface="Arial"/>
            </a:endParaRPr>
          </a:p>
          <a:p>
            <a:pPr>
              <a:lnSpc>
                <a:spcPct val="100000"/>
              </a:lnSpc>
            </a:pPr>
            <a:endParaRPr b="0" lang="en-US" sz="1200" spc="-1" strike="noStrike">
              <a:latin typeface="Arial"/>
            </a:endParaRPr>
          </a:p>
          <a:p>
            <a:pPr>
              <a:lnSpc>
                <a:spcPct val="100000"/>
              </a:lnSpc>
            </a:pPr>
            <a:r>
              <a:rPr b="0" lang="en-US" sz="1200" spc="-1" strike="noStrike">
                <a:solidFill>
                  <a:srgbClr val="000000"/>
                </a:solidFill>
                <a:latin typeface="Arial"/>
                <a:ea typeface="+mn-ea"/>
              </a:rPr>
              <a:t>The GlobalPhoneInputSet widget allows for dynamic data entry by parsing out the country code, number formatting, and if applicable, the extension. Only numeric data is stored, however.  In read-only mode, the widget displays a phone number as a formatted value of Country Code, National Subscriber Number, and Extension</a:t>
            </a:r>
            <a:r>
              <a:rPr b="0" lang="en-US" sz="2000" spc="-1" strike="noStrike">
                <a:solidFill>
                  <a:srgbClr val="000000"/>
                </a:solidFill>
                <a:latin typeface="Arial"/>
                <a:ea typeface="+mn-ea"/>
              </a:rPr>
              <a:t>.</a:t>
            </a:r>
            <a:endParaRPr b="0" lang="en-US" sz="2000" spc="-1" strike="noStrike">
              <a:latin typeface="Arial"/>
            </a:endParaRPr>
          </a:p>
          <a:p>
            <a:pPr>
              <a:lnSpc>
                <a:spcPct val="100000"/>
              </a:lnSpc>
            </a:pPr>
            <a:endParaRPr b="0" lang="en-US" sz="2000" spc="-1" strike="noStrike">
              <a:latin typeface="Arial"/>
            </a:endParaRPr>
          </a:p>
          <a:p>
            <a:pPr>
              <a:lnSpc>
                <a:spcPct val="100000"/>
              </a:lnSpc>
            </a:pPr>
            <a:r>
              <a:rPr b="0" lang="en-US" sz="1200" spc="-1" strike="noStrike">
                <a:solidFill>
                  <a:srgbClr val="000000"/>
                </a:solidFill>
                <a:latin typeface="Arial"/>
                <a:ea typeface="+mn-ea"/>
              </a:rPr>
              <a:t>In edit mode, whenever a user enters a plus sign (+) to begin entering an international phone number, the GlobalPhoneInputSet widget issues a targeted post-on-change event to expose a </a:t>
            </a:r>
            <a:r>
              <a:rPr b="0" lang="en-US" sz="2000" spc="-1" strike="noStrike">
                <a:solidFill>
                  <a:srgbClr val="000000"/>
                </a:solidFill>
                <a:latin typeface="Arial"/>
                <a:ea typeface="+mn-ea"/>
              </a:rPr>
              <a:t>PhoneCountryCode (Region Code label)</a:t>
            </a:r>
            <a:r>
              <a:rPr b="0" lang="en-US" sz="1200" spc="-1" strike="noStrike">
                <a:solidFill>
                  <a:srgbClr val="000000"/>
                </a:solidFill>
                <a:latin typeface="Arial"/>
                <a:ea typeface="+mn-ea"/>
              </a:rPr>
              <a:t> drop-down list. The dropdown list automatically selects the corresponding country and formats the phone number using the phone format for that phone region.</a:t>
            </a:r>
            <a:endParaRPr b="0" lang="en-US" sz="1200" spc="-1" strike="noStrike">
              <a:latin typeface="Arial"/>
            </a:endParaRPr>
          </a:p>
          <a:p>
            <a:pPr>
              <a:lnSpc>
                <a:spcPct val="100000"/>
              </a:lnSpc>
            </a:pPr>
            <a:endParaRPr b="0" lang="en-US" sz="1200" spc="-1" strike="noStrike">
              <a:latin typeface="Arial"/>
            </a:endParaRPr>
          </a:p>
          <a:p>
            <a:pPr>
              <a:lnSpc>
                <a:spcPct val="100000"/>
              </a:lnSpc>
            </a:pPr>
            <a:r>
              <a:rPr b="0" lang="en-US" sz="1200" spc="-1" strike="noStrike">
                <a:solidFill>
                  <a:srgbClr val="000000"/>
                </a:solidFill>
                <a:latin typeface="Arial"/>
                <a:ea typeface="+mn-ea"/>
              </a:rPr>
              <a:t>Whenever a user enters a number phone number without first entering a p</a:t>
            </a:r>
            <a:r>
              <a:rPr b="0" lang="en-US" sz="2000" spc="-1" strike="noStrike">
                <a:solidFill>
                  <a:srgbClr val="000000"/>
                </a:solidFill>
                <a:latin typeface="Arial"/>
                <a:ea typeface="+mn-ea"/>
              </a:rPr>
              <a:t>hone country code</a:t>
            </a:r>
            <a:r>
              <a:rPr b="0" lang="en-US" sz="1200" spc="-1" strike="noStrike">
                <a:solidFill>
                  <a:srgbClr val="000000"/>
                </a:solidFill>
                <a:latin typeface="Arial"/>
                <a:ea typeface="+mn-ea"/>
              </a:rPr>
              <a:t>, then only the format action is invoked on a targeted post-on-change event. Also, only the format action is invoked if the country code is the same as the user’s selected default or default configured for the server.</a:t>
            </a:r>
            <a:endParaRPr b="0" lang="en-US" sz="1200" spc="-1" strike="noStrike">
              <a:latin typeface="Arial"/>
            </a:endParaRPr>
          </a:p>
          <a:p>
            <a:pPr>
              <a:lnSpc>
                <a:spcPct val="100000"/>
              </a:lnSpc>
            </a:pPr>
            <a:endParaRPr b="0" lang="en-US" sz="1200" spc="-1" strike="noStrike">
              <a:latin typeface="Arial"/>
            </a:endParaRPr>
          </a:p>
          <a:p>
            <a:pPr>
              <a:lnSpc>
                <a:spcPct val="100000"/>
              </a:lnSpc>
            </a:pPr>
            <a:endParaRPr b="0" lang="en-US" sz="1200" spc="-1" strike="noStrike">
              <a:latin typeface="Arial"/>
            </a:endParaRPr>
          </a:p>
        </p:txBody>
      </p:sp>
      <p:sp>
        <p:nvSpPr>
          <p:cNvPr id="1477" name="TextShape 2"/>
          <p:cNvSpPr txBox="1"/>
          <p:nvPr/>
        </p:nvSpPr>
        <p:spPr>
          <a:xfrm>
            <a:off x="3884760" y="8775360"/>
            <a:ext cx="2971440" cy="302760"/>
          </a:xfrm>
          <a:prstGeom prst="rect">
            <a:avLst/>
          </a:prstGeom>
          <a:noFill/>
          <a:ln>
            <a:noFill/>
          </a:ln>
        </p:spPr>
        <p:txBody>
          <a:bodyPr anchor="b"/>
          <a:p>
            <a:pPr algn="r">
              <a:lnSpc>
                <a:spcPct val="100000"/>
              </a:lnSpc>
            </a:pPr>
            <a:fld id="{92158437-062A-4DE2-A056-402D2490AA54}" type="slidenum">
              <a:rPr b="0" lang="en-US" sz="800" spc="-1" strike="noStrike">
                <a:solidFill>
                  <a:srgbClr val="000000"/>
                </a:solidFill>
                <a:latin typeface="Arial"/>
                <a:ea typeface="+mn-ea"/>
              </a:rPr>
              <a:t>&lt;number&gt;</a:t>
            </a:fld>
            <a:endParaRPr b="0" lang="en-US" sz="800" spc="-1" strike="noStrike">
              <a:latin typeface="Times New Roman"/>
            </a:endParaRPr>
          </a:p>
        </p:txBody>
      </p:sp>
    </p:spTree>
  </p:cSld>
</p:notes>
</file>

<file path=ppt/notesSlides/notesSlide3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8" name="PlaceHolder 1"/>
          <p:cNvSpPr>
            <a:spLocks noGrp="1"/>
          </p:cNvSpPr>
          <p:nvPr>
            <p:ph type="body"/>
          </p:nvPr>
        </p:nvSpPr>
        <p:spPr>
          <a:xfrm>
            <a:off x="152280" y="4343400"/>
            <a:ext cx="6552720" cy="4343040"/>
          </a:xfrm>
          <a:prstGeom prst="rect">
            <a:avLst/>
          </a:prstGeom>
        </p:spPr>
        <p:txBody>
          <a:bodyPr/>
          <a:p>
            <a:r>
              <a:rPr b="0" lang="en-US" sz="2000" spc="-1" strike="noStrike">
                <a:latin typeface="Arial"/>
              </a:rPr>
              <a:t>The GlobalPhoneInputSet.pcf provides all user interface functionality for phone fields. </a:t>
            </a:r>
            <a:endParaRPr b="0" lang="en-US" sz="2000" spc="-1" strike="noStrike">
              <a:latin typeface="Arial"/>
            </a:endParaRPr>
          </a:p>
          <a:p>
            <a:endParaRPr b="0" lang="en-US" sz="2000" spc="-1" strike="noStrike">
              <a:latin typeface="Arial"/>
            </a:endParaRPr>
          </a:p>
          <a:p>
            <a:r>
              <a:rPr b="0" lang="en-US" sz="2000" spc="-1" strike="noStrike">
                <a:latin typeface="Arial"/>
              </a:rPr>
              <a:t>In read-only mode, the display field is automatically formatted based on the user's default phone country or the server default phone country. Each user can select their default phone country in User Preferences.</a:t>
            </a:r>
            <a:endParaRPr b="0" lang="en-US" sz="2000" spc="-1" strike="noStrike">
              <a:latin typeface="Arial"/>
            </a:endParaRPr>
          </a:p>
          <a:p>
            <a:endParaRPr b="0" lang="en-US" sz="2000" spc="-1" strike="noStrike">
              <a:latin typeface="Arial"/>
            </a:endParaRPr>
          </a:p>
          <a:p>
            <a:r>
              <a:rPr b="0" lang="en-US" sz="2000" spc="-1" strike="noStrike">
                <a:latin typeface="Arial"/>
              </a:rPr>
              <a:t>The widget's default behavior can be changed to show all available fields through the AlwaysShowRegionCode setting in config.xml. </a:t>
            </a:r>
            <a:endParaRPr b="0" lang="en-US" sz="2000" spc="-1" strike="noStrike">
              <a:latin typeface="Arial"/>
            </a:endParaRPr>
          </a:p>
          <a:p>
            <a:pPr>
              <a:lnSpc>
                <a:spcPct val="100000"/>
              </a:lnSpc>
            </a:pPr>
            <a:endParaRPr b="0" lang="en-US" sz="2000" spc="-1" strike="noStrike">
              <a:latin typeface="Arial"/>
            </a:endParaRPr>
          </a:p>
          <a:p>
            <a:pPr>
              <a:lnSpc>
                <a:spcPct val="100000"/>
              </a:lnSpc>
            </a:pPr>
            <a:r>
              <a:rPr b="0" lang="en-US" sz="1200" spc="-1" strike="noStrike">
                <a:solidFill>
                  <a:srgbClr val="000000"/>
                </a:solidFill>
                <a:latin typeface="Arial"/>
                <a:ea typeface="+mn-ea"/>
              </a:rPr>
              <a:t>There is not a one-to-one relationship between country codes and country. Some cell carries offer subscribers country codes that are not specific to their country.  In addition, there are exceptions to country codes like the Vatican City.  All CountryCode </a:t>
            </a:r>
            <a:r>
              <a:rPr b="0" lang="en-US" sz="2000" spc="-1" strike="noStrike">
                <a:solidFill>
                  <a:srgbClr val="000000"/>
                </a:solidFill>
                <a:latin typeface="Arial"/>
                <a:ea typeface="+mn-ea"/>
              </a:rPr>
              <a:t>values are available to review in t</a:t>
            </a:r>
            <a:r>
              <a:rPr b="0" lang="en-US" sz="1200" spc="-1" strike="noStrike">
                <a:solidFill>
                  <a:srgbClr val="000000"/>
                </a:solidFill>
                <a:latin typeface="Arial"/>
                <a:ea typeface="+mn-ea"/>
              </a:rPr>
              <a:t>he PhoneCountryCode typelist.</a:t>
            </a:r>
            <a:endParaRPr b="0" lang="en-US" sz="1200" spc="-1" strike="noStrike">
              <a:latin typeface="Arial"/>
            </a:endParaRPr>
          </a:p>
        </p:txBody>
      </p:sp>
      <p:sp>
        <p:nvSpPr>
          <p:cNvPr id="1479" name="TextShape 2"/>
          <p:cNvSpPr txBox="1"/>
          <p:nvPr/>
        </p:nvSpPr>
        <p:spPr>
          <a:xfrm>
            <a:off x="3884760" y="8775360"/>
            <a:ext cx="2971440" cy="302760"/>
          </a:xfrm>
          <a:prstGeom prst="rect">
            <a:avLst/>
          </a:prstGeom>
          <a:noFill/>
          <a:ln>
            <a:noFill/>
          </a:ln>
        </p:spPr>
        <p:txBody>
          <a:bodyPr anchor="b"/>
          <a:p>
            <a:pPr algn="r">
              <a:lnSpc>
                <a:spcPct val="100000"/>
              </a:lnSpc>
            </a:pPr>
            <a:fld id="{9A2662EF-6B50-4555-A7D7-7CB2D4EFCAFB}" type="slidenum">
              <a:rPr b="0" lang="en-US" sz="800" spc="-1" strike="noStrike">
                <a:solidFill>
                  <a:srgbClr val="000000"/>
                </a:solidFill>
                <a:latin typeface="Arial"/>
                <a:ea typeface="+mn-ea"/>
              </a:rPr>
              <a:t>&lt;number&gt;</a:t>
            </a:fld>
            <a:endParaRPr b="0" lang="en-US" sz="800" spc="-1" strike="noStrike">
              <a:latin typeface="Times New Roman"/>
            </a:endParaRPr>
          </a:p>
        </p:txBody>
      </p:sp>
    </p:spTree>
  </p:cSld>
</p:notes>
</file>

<file path=ppt/notesSlides/notesSlide3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0" name="PlaceHolder 1"/>
          <p:cNvSpPr>
            <a:spLocks noGrp="1"/>
          </p:cNvSpPr>
          <p:nvPr>
            <p:ph type="body"/>
          </p:nvPr>
        </p:nvSpPr>
        <p:spPr>
          <a:xfrm>
            <a:off x="152280" y="4343400"/>
            <a:ext cx="6552720" cy="4343040"/>
          </a:xfrm>
          <a:prstGeom prst="rect">
            <a:avLst/>
          </a:prstGeom>
        </p:spPr>
        <p:txBody>
          <a:bodyPr/>
          <a:p>
            <a:r>
              <a:rPr b="0" lang="en-US" sz="2000" spc="-1" strike="noStrike">
                <a:latin typeface="Arial"/>
              </a:rPr>
              <a:t>In this example, the three entity elements describe a cell phone.</a:t>
            </a:r>
            <a:endParaRPr b="0" lang="en-US" sz="2000" spc="-1" strike="noStrike">
              <a:latin typeface="Arial"/>
            </a:endParaRPr>
          </a:p>
          <a:p>
            <a:endParaRPr b="0" lang="en-US" sz="2000" spc="-1" strike="noStrike">
              <a:latin typeface="Arial"/>
            </a:endParaRPr>
          </a:p>
          <a:p>
            <a:r>
              <a:rPr b="0" lang="en-US" sz="2000" spc="-1" strike="noStrike">
                <a:latin typeface="Arial"/>
              </a:rPr>
              <a:t>CellPhoneCountry is a typekey defined by the PhoneCountryCode typelist. PhoneCountryCode is a new typelist that represents all the phone countries in the world. Country to phone country mapping is not 1:1 (e.g. Vatican City) and the inclusion of the ZZ typecode represents unknown country. </a:t>
            </a:r>
            <a:endParaRPr b="0" lang="en-US" sz="2000" spc="-1" strike="noStrike">
              <a:latin typeface="Arial"/>
            </a:endParaRPr>
          </a:p>
          <a:p>
            <a:endParaRPr b="0" lang="en-US" sz="2000" spc="-1" strike="noStrike">
              <a:latin typeface="Arial"/>
            </a:endParaRPr>
          </a:p>
          <a:p>
            <a:r>
              <a:rPr b="0" lang="en-US" sz="2000" spc="-1" strike="noStrike">
                <a:latin typeface="Arial"/>
              </a:rPr>
              <a:t>CellPhone is a column defined by the datatype Phone. The column parameters are required. The GlobalPhoneInputSet.pcf expects both a phonecountrycodeProperty and extensionProperty. </a:t>
            </a:r>
            <a:endParaRPr b="0" lang="en-US" sz="2000" spc="-1" strike="noStrike">
              <a:latin typeface="Arial"/>
            </a:endParaRPr>
          </a:p>
          <a:p>
            <a:endParaRPr b="0" lang="en-US" sz="2000" spc="-1" strike="noStrike">
              <a:latin typeface="Arial"/>
            </a:endParaRPr>
          </a:p>
          <a:p>
            <a:r>
              <a:rPr b="0" lang="en-US" sz="2000" spc="-1" strike="noStrike">
                <a:latin typeface="Arial"/>
              </a:rPr>
              <a:t>The CellPhoneExtension column is a standard varchar field. The size value is 60, but the field only accepts a string that is 7 characters in length (7 is in the millions of extension numbers).</a:t>
            </a:r>
            <a:endParaRPr b="0" lang="en-US" sz="2000" spc="-1" strike="noStrike">
              <a:latin typeface="Arial"/>
            </a:endParaRPr>
          </a:p>
          <a:p>
            <a:endParaRPr b="0" lang="en-US" sz="2000" spc="-1" strike="noStrike">
              <a:latin typeface="Arial"/>
            </a:endParaRPr>
          </a:p>
          <a:p>
            <a:endParaRPr b="0" lang="en-US" sz="2000" spc="-1" strike="noStrike">
              <a:latin typeface="Arial"/>
            </a:endParaRPr>
          </a:p>
          <a:p>
            <a:endParaRPr b="0" lang="en-US" sz="2000" spc="-1" strike="noStrike">
              <a:latin typeface="Arial"/>
            </a:endParaRPr>
          </a:p>
          <a:p>
            <a:endParaRPr b="0" lang="en-US" sz="2000" spc="-1" strike="noStrike">
              <a:latin typeface="Arial"/>
            </a:endParaRPr>
          </a:p>
        </p:txBody>
      </p:sp>
      <p:sp>
        <p:nvSpPr>
          <p:cNvPr id="1481" name="TextShape 2"/>
          <p:cNvSpPr txBox="1"/>
          <p:nvPr/>
        </p:nvSpPr>
        <p:spPr>
          <a:xfrm>
            <a:off x="3884760" y="8775360"/>
            <a:ext cx="2971440" cy="302760"/>
          </a:xfrm>
          <a:prstGeom prst="rect">
            <a:avLst/>
          </a:prstGeom>
          <a:noFill/>
          <a:ln>
            <a:noFill/>
          </a:ln>
        </p:spPr>
        <p:txBody>
          <a:bodyPr anchor="b"/>
          <a:p>
            <a:pPr algn="r">
              <a:lnSpc>
                <a:spcPct val="100000"/>
              </a:lnSpc>
            </a:pPr>
            <a:fld id="{686A500F-3AE0-4ACF-945A-C55486D79E15}" type="slidenum">
              <a:rPr b="0" lang="en-US" sz="800" spc="-1" strike="noStrike">
                <a:solidFill>
                  <a:srgbClr val="000000"/>
                </a:solidFill>
                <a:latin typeface="Arial"/>
                <a:ea typeface="+mn-ea"/>
              </a:rPr>
              <a:t>&lt;number&gt;</a:t>
            </a:fld>
            <a:endParaRPr b="0" lang="en-US" sz="800" spc="-1" strike="noStrike">
              <a:latin typeface="Times New Roman"/>
            </a:endParaRPr>
          </a:p>
        </p:txBody>
      </p:sp>
    </p:spTree>
  </p:cSld>
</p:notes>
</file>

<file path=ppt/notesSlides/notesSlide3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2" name="PlaceHolder 1"/>
          <p:cNvSpPr>
            <a:spLocks noGrp="1"/>
          </p:cNvSpPr>
          <p:nvPr>
            <p:ph type="body"/>
          </p:nvPr>
        </p:nvSpPr>
        <p:spPr>
          <a:xfrm>
            <a:off x="152280" y="4343400"/>
            <a:ext cx="6552720" cy="4343040"/>
          </a:xfrm>
          <a:prstGeom prst="rect">
            <a:avLst/>
          </a:prstGeom>
        </p:spPr>
        <p:txBody>
          <a:bodyPr/>
          <a:p>
            <a:r>
              <a:rPr b="0" lang="en-US" sz="2000" spc="-1" strike="noStrike">
                <a:latin typeface="Arial"/>
              </a:rPr>
              <a:t>gw.api.phone.PhoneFields is an interface that represents any type of phone number. It contains properties for CountryCode, NationalSubscriberNumber, Extension and PhoneType. </a:t>
            </a:r>
            <a:endParaRPr b="0" lang="en-US" sz="2000" spc="-1" strike="noStrike">
              <a:latin typeface="Arial"/>
            </a:endParaRPr>
          </a:p>
          <a:p>
            <a:endParaRPr b="0" lang="en-US" sz="2000" spc="-1" strike="noStrike">
              <a:latin typeface="Arial"/>
            </a:endParaRPr>
          </a:p>
          <a:p>
            <a:r>
              <a:rPr b="0" lang="en-US" sz="2000" spc="-1" strike="noStrike">
                <a:latin typeface="Arial"/>
              </a:rPr>
              <a:t>The default implementation of the PhoneFields interface is the ContactPhoneDelegate Gosu class. When a contact bean and a PhoneType are provided as arguments in the constructor, this class wraps the three phone columns into a ContactPhoneDelegate object. The ContactPhoneDelegate also automatically sets the PrimaryPhoneType.</a:t>
            </a:r>
            <a:endParaRPr b="0" lang="en-US" sz="2000" spc="-1" strike="noStrike">
              <a:latin typeface="Arial"/>
            </a:endParaRPr>
          </a:p>
          <a:p>
            <a:endParaRPr b="0" lang="en-US" sz="2000" spc="-1" strike="noStrike">
              <a:latin typeface="Arial"/>
            </a:endParaRPr>
          </a:p>
          <a:p>
            <a:r>
              <a:rPr b="0" lang="en-US" sz="2000" spc="-1" strike="noStrike">
                <a:latin typeface="Arial"/>
              </a:rPr>
              <a:t>gw.api.phone.PhoneOwner is the interface for the GlobalPhoneInputSet.pcf. The implementation defines the user interface behavior such as availability, editability, visibility and targeted PostOnChange behavior. The base configuration implementation includes StandardPhoneOwner and BusinessPhoneOwner.  BusinessPhoneOwner contains an extra extension field in the UI.</a:t>
            </a:r>
            <a:endParaRPr b="0" lang="en-US" sz="2000" spc="-1" strike="noStrike">
              <a:latin typeface="Arial"/>
            </a:endParaRPr>
          </a:p>
          <a:p>
            <a:endParaRPr b="0" lang="en-US" sz="2000" spc="-1" strike="noStrike">
              <a:latin typeface="Arial"/>
            </a:endParaRPr>
          </a:p>
        </p:txBody>
      </p:sp>
      <p:sp>
        <p:nvSpPr>
          <p:cNvPr id="1483" name="TextShape 2"/>
          <p:cNvSpPr txBox="1"/>
          <p:nvPr/>
        </p:nvSpPr>
        <p:spPr>
          <a:xfrm>
            <a:off x="3884760" y="8775360"/>
            <a:ext cx="2971440" cy="302760"/>
          </a:xfrm>
          <a:prstGeom prst="rect">
            <a:avLst/>
          </a:prstGeom>
          <a:noFill/>
          <a:ln>
            <a:noFill/>
          </a:ln>
        </p:spPr>
        <p:txBody>
          <a:bodyPr anchor="b"/>
          <a:p>
            <a:pPr algn="r">
              <a:lnSpc>
                <a:spcPct val="100000"/>
              </a:lnSpc>
            </a:pPr>
            <a:fld id="{8CA9768A-6D79-4AD1-9B18-4A730B6B4CF7}" type="slidenum">
              <a:rPr b="0" lang="en-US" sz="800" spc="-1" strike="noStrike">
                <a:solidFill>
                  <a:srgbClr val="000000"/>
                </a:solidFill>
                <a:latin typeface="Arial"/>
                <a:ea typeface="+mn-ea"/>
              </a:rPr>
              <a:t>&lt;number&gt;</a:t>
            </a:fld>
            <a:endParaRPr b="0" lang="en-US" sz="800" spc="-1" strike="noStrike">
              <a:latin typeface="Times New Roman"/>
            </a:endParaRPr>
          </a:p>
        </p:txBody>
      </p:sp>
    </p:spTree>
  </p:cSld>
</p:notes>
</file>

<file path=ppt/notesSlides/notesSlide3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4" name="PlaceHolder 1"/>
          <p:cNvSpPr>
            <a:spLocks noGrp="1"/>
          </p:cNvSpPr>
          <p:nvPr>
            <p:ph type="body"/>
          </p:nvPr>
        </p:nvSpPr>
        <p:spPr>
          <a:xfrm>
            <a:off x="152280" y="4343400"/>
            <a:ext cx="6552720" cy="4343040"/>
          </a:xfrm>
          <a:prstGeom prst="rect">
            <a:avLst/>
          </a:prstGeom>
        </p:spPr>
        <p:txBody>
          <a:bodyPr/>
          <a:p>
            <a:pPr>
              <a:lnSpc>
                <a:spcPct val="100000"/>
              </a:lnSpc>
            </a:pPr>
            <a:r>
              <a:rPr b="0" lang="en-US" sz="2000" spc="-1" strike="noStrike">
                <a:latin typeface="Arial"/>
              </a:rPr>
              <a:t>The GlobalPhoneInputSet is initialized by providing the InputSetRef with a PhoneOwner. The ContactPhoneDelegate takes the bean phone columns and the phonetype and intializes and object with the necessary and valid fields.</a:t>
            </a:r>
            <a:br/>
            <a:br/>
            <a:r>
              <a:rPr b="0" lang="en-US" sz="2000" spc="-1" strike="noStrike">
                <a:latin typeface="Arial"/>
              </a:rPr>
              <a:t>Use the GlobalPhoneInputSet wherever you have a phone number. Add an InpsetSetRef widget to the PCF for each phone type.  In the widget, specify the def() property to use the GlobalPhoneNameInputSet. The inputSet requires a StandardPhoneOwner and the related fields. </a:t>
            </a:r>
            <a:endParaRPr b="0" lang="en-US" sz="2000" spc="-1" strike="noStrike">
              <a:latin typeface="Arial"/>
            </a:endParaRPr>
          </a:p>
          <a:p>
            <a:pPr>
              <a:lnSpc>
                <a:spcPct val="100000"/>
              </a:lnSpc>
            </a:pPr>
            <a:endParaRPr b="0" lang="en-US" sz="2000" spc="-1" strike="noStrike">
              <a:latin typeface="Arial"/>
            </a:endParaRPr>
          </a:p>
        </p:txBody>
      </p:sp>
      <p:sp>
        <p:nvSpPr>
          <p:cNvPr id="1485" name="TextShape 2"/>
          <p:cNvSpPr txBox="1"/>
          <p:nvPr/>
        </p:nvSpPr>
        <p:spPr>
          <a:xfrm>
            <a:off x="3884760" y="8775360"/>
            <a:ext cx="2971440" cy="302760"/>
          </a:xfrm>
          <a:prstGeom prst="rect">
            <a:avLst/>
          </a:prstGeom>
          <a:noFill/>
          <a:ln>
            <a:noFill/>
          </a:ln>
        </p:spPr>
        <p:txBody>
          <a:bodyPr anchor="b"/>
          <a:p>
            <a:pPr algn="r">
              <a:lnSpc>
                <a:spcPct val="100000"/>
              </a:lnSpc>
            </a:pPr>
            <a:fld id="{B8469052-793D-4B65-9E51-A25E7CA08251}" type="slidenum">
              <a:rPr b="0" lang="en-US" sz="800" spc="-1" strike="noStrike">
                <a:solidFill>
                  <a:srgbClr val="000000"/>
                </a:solidFill>
                <a:latin typeface="Arial"/>
                <a:ea typeface="+mn-ea"/>
              </a:rPr>
              <a:t>&lt;number&gt;</a:t>
            </a:fld>
            <a:endParaRPr b="0" lang="en-US" sz="800" spc="-1" strike="noStrike">
              <a:latin typeface="Times New Roman"/>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4" name="PlaceHolder 1"/>
          <p:cNvSpPr>
            <a:spLocks noGrp="1"/>
          </p:cNvSpPr>
          <p:nvPr>
            <p:ph type="body"/>
          </p:nvPr>
        </p:nvSpPr>
        <p:spPr>
          <a:xfrm>
            <a:off x="152280" y="4343400"/>
            <a:ext cx="6552720" cy="4343040"/>
          </a:xfrm>
          <a:prstGeom prst="rect">
            <a:avLst/>
          </a:prstGeom>
        </p:spPr>
        <p:txBody>
          <a:bodyPr/>
          <a:p>
            <a:r>
              <a:rPr b="0" lang="en-US" sz="1200" spc="-1" strike="noStrike">
                <a:solidFill>
                  <a:srgbClr val="000000"/>
                </a:solidFill>
                <a:latin typeface="Arial"/>
                <a:ea typeface="+mn-ea"/>
              </a:rPr>
              <a:t>I18N: Internationalization is the  foundation to support any and multiple markets (languages, cultural preferences, locations,</a:t>
            </a:r>
            <a:endParaRPr b="0" lang="en-US" sz="1200" spc="-1" strike="noStrike">
              <a:latin typeface="Arial"/>
            </a:endParaRPr>
          </a:p>
          <a:p>
            <a:r>
              <a:rPr b="0" lang="en-US" sz="1200" spc="-1" strike="noStrike">
                <a:solidFill>
                  <a:srgbClr val="000000"/>
                </a:solidFill>
                <a:latin typeface="Arial"/>
                <a:ea typeface="+mn-ea"/>
              </a:rPr>
              <a:t>jurisdictions, and currencies) with appropriate separation from the rest of the code base and without</a:t>
            </a:r>
            <a:endParaRPr b="0" lang="en-US" sz="1200" spc="-1" strike="noStrike">
              <a:latin typeface="Arial"/>
            </a:endParaRPr>
          </a:p>
          <a:p>
            <a:r>
              <a:rPr b="0" lang="en-US" sz="1200" spc="-1" strike="noStrike">
                <a:solidFill>
                  <a:srgbClr val="000000"/>
                </a:solidFill>
                <a:latin typeface="Arial"/>
                <a:ea typeface="+mn-ea"/>
              </a:rPr>
              <a:t>reliance or centricity on any one market. I18N is something that is done from the ground up for a</a:t>
            </a:r>
            <a:endParaRPr b="0" lang="en-US" sz="1200" spc="-1" strike="noStrike">
              <a:latin typeface="Arial"/>
            </a:endParaRPr>
          </a:p>
          <a:p>
            <a:r>
              <a:rPr b="0" lang="en-US" sz="1200" spc="-1" strike="noStrike">
                <a:solidFill>
                  <a:srgbClr val="000000"/>
                </a:solidFill>
                <a:latin typeface="Arial"/>
                <a:ea typeface="+mn-ea"/>
              </a:rPr>
              <a:t>product. By itself, it offers no localization at all.</a:t>
            </a:r>
            <a:endParaRPr b="0" lang="en-US" sz="1200" spc="-1" strike="noStrike">
              <a:latin typeface="Arial"/>
            </a:endParaRPr>
          </a:p>
          <a:p>
            <a:endParaRPr b="0" lang="en-US" sz="1200" spc="-1" strike="noStrike">
              <a:latin typeface="Arial"/>
            </a:endParaRPr>
          </a:p>
          <a:p>
            <a:r>
              <a:rPr b="0" lang="en-US" sz="1200" spc="-1" strike="noStrike">
                <a:solidFill>
                  <a:srgbClr val="000000"/>
                </a:solidFill>
                <a:latin typeface="Arial"/>
                <a:ea typeface="+mn-ea"/>
              </a:rPr>
              <a:t>L10N: Localization supports languages, cultural preferences, locations, jurisdictions, and currencies for a</a:t>
            </a:r>
            <a:endParaRPr b="0" lang="en-US" sz="1200" spc="-1" strike="noStrike">
              <a:latin typeface="Arial"/>
            </a:endParaRPr>
          </a:p>
          <a:p>
            <a:r>
              <a:rPr b="0" lang="en-US" sz="1200" spc="-1" strike="noStrike">
                <a:solidFill>
                  <a:srgbClr val="000000"/>
                </a:solidFill>
                <a:latin typeface="Arial"/>
                <a:ea typeface="+mn-ea"/>
              </a:rPr>
              <a:t>particular target market (e.g. Japan). L10N is something that is done once per market and relies on the</a:t>
            </a:r>
            <a:endParaRPr b="0" lang="en-US" sz="1200" spc="-1" strike="noStrike">
              <a:latin typeface="Arial"/>
            </a:endParaRPr>
          </a:p>
          <a:p>
            <a:r>
              <a:rPr b="0" lang="en-US" sz="1200" spc="-1" strike="noStrike">
                <a:solidFill>
                  <a:srgbClr val="000000"/>
                </a:solidFill>
                <a:latin typeface="Arial"/>
                <a:ea typeface="+mn-ea"/>
              </a:rPr>
              <a:t>I18N architecture and I18N configuration capability. Commonly misunderstood fact: Translation is only</a:t>
            </a:r>
            <a:endParaRPr b="0" lang="en-US" sz="1200" spc="-1" strike="noStrike">
              <a:latin typeface="Arial"/>
            </a:endParaRPr>
          </a:p>
          <a:p>
            <a:r>
              <a:rPr b="0" lang="en-US" sz="1200" spc="-1" strike="noStrike">
                <a:solidFill>
                  <a:srgbClr val="000000"/>
                </a:solidFill>
                <a:latin typeface="Arial"/>
                <a:ea typeface="+mn-ea"/>
              </a:rPr>
              <a:t>one part of localization.</a:t>
            </a:r>
            <a:endParaRPr b="0" lang="en-US" sz="1200" spc="-1" strike="noStrike">
              <a:latin typeface="Arial"/>
            </a:endParaRPr>
          </a:p>
          <a:p>
            <a:endParaRPr b="0" lang="en-US" sz="1200" spc="-1" strike="noStrike">
              <a:latin typeface="Arial"/>
            </a:endParaRPr>
          </a:p>
          <a:p>
            <a:r>
              <a:rPr b="0" lang="en-US" sz="1200" spc="-1" strike="noStrike">
                <a:solidFill>
                  <a:srgbClr val="000000"/>
                </a:solidFill>
                <a:latin typeface="Arial"/>
                <a:ea typeface="+mn-ea"/>
              </a:rPr>
              <a:t>G11N: Globalization is the continuous process of supporting and expanding the breadth of localization and the</a:t>
            </a:r>
            <a:endParaRPr b="0" lang="en-US" sz="1200" spc="-1" strike="noStrike">
              <a:latin typeface="Arial"/>
            </a:endParaRPr>
          </a:p>
          <a:p>
            <a:r>
              <a:rPr b="0" lang="en-US" sz="1200" spc="-1" strike="noStrike">
                <a:solidFill>
                  <a:srgbClr val="000000"/>
                </a:solidFill>
                <a:latin typeface="Arial"/>
                <a:ea typeface="+mn-ea"/>
              </a:rPr>
              <a:t>depth of internationalization. A fully globalized product works everywhere in the world, supports</a:t>
            </a:r>
            <a:endParaRPr b="0" lang="en-US" sz="1200" spc="-1" strike="noStrike">
              <a:latin typeface="Arial"/>
            </a:endParaRPr>
          </a:p>
          <a:p>
            <a:r>
              <a:rPr b="0" lang="en-US" sz="1200" spc="-1" strike="noStrike">
                <a:solidFill>
                  <a:srgbClr val="000000"/>
                </a:solidFill>
                <a:latin typeface="Arial"/>
                <a:ea typeface="+mn-ea"/>
              </a:rPr>
              <a:t>every language, etc. In other words, it's an ideal. </a:t>
            </a:r>
            <a:endParaRPr b="0" lang="en-US" sz="1200" spc="-1" strike="noStrike">
              <a:latin typeface="Arial"/>
            </a:endParaRPr>
          </a:p>
          <a:p>
            <a:endParaRPr b="0" lang="en-US" sz="1200" spc="-1" strike="noStrike">
              <a:latin typeface="Arial"/>
            </a:endParaRPr>
          </a:p>
          <a:p>
            <a:r>
              <a:rPr b="0" lang="en-US" sz="1200" spc="-1" strike="noStrike">
                <a:solidFill>
                  <a:srgbClr val="000000"/>
                </a:solidFill>
                <a:latin typeface="Arial"/>
                <a:ea typeface="+mn-ea"/>
              </a:rPr>
              <a:t>Guidewire applications support a core set of regional formats and provide the ability for to provide support for others. </a:t>
            </a:r>
            <a:endParaRPr b="0" lang="en-US" sz="1200" spc="-1" strike="noStrike">
              <a:latin typeface="Arial"/>
            </a:endParaRPr>
          </a:p>
        </p:txBody>
      </p:sp>
      <p:sp>
        <p:nvSpPr>
          <p:cNvPr id="1415" name="TextShape 2"/>
          <p:cNvSpPr txBox="1"/>
          <p:nvPr/>
        </p:nvSpPr>
        <p:spPr>
          <a:xfrm>
            <a:off x="3884760" y="8775360"/>
            <a:ext cx="2971440" cy="302760"/>
          </a:xfrm>
          <a:prstGeom prst="rect">
            <a:avLst/>
          </a:prstGeom>
          <a:noFill/>
          <a:ln>
            <a:noFill/>
          </a:ln>
        </p:spPr>
        <p:txBody>
          <a:bodyPr anchor="b"/>
          <a:p>
            <a:pPr algn="r">
              <a:lnSpc>
                <a:spcPct val="100000"/>
              </a:lnSpc>
            </a:pPr>
            <a:fld id="{0C9A681C-26E6-4146-80E9-C3C53617AA16}" type="slidenum">
              <a:rPr b="0" lang="en-US" sz="800" spc="-1" strike="noStrike">
                <a:solidFill>
                  <a:srgbClr val="000000"/>
                </a:solidFill>
                <a:latin typeface="Arial"/>
                <a:ea typeface="+mn-ea"/>
              </a:rPr>
              <a:t>&lt;number&gt;</a:t>
            </a:fld>
            <a:endParaRPr b="0" lang="en-US" sz="800" spc="-1" strike="noStrike">
              <a:latin typeface="Times New Roman"/>
            </a:endParaRPr>
          </a:p>
        </p:txBody>
      </p:sp>
    </p:spTree>
  </p:cSld>
</p:notes>
</file>

<file path=ppt/notesSlides/notesSlide4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6" name="PlaceHolder 1"/>
          <p:cNvSpPr>
            <a:spLocks noGrp="1"/>
          </p:cNvSpPr>
          <p:nvPr>
            <p:ph type="body"/>
          </p:nvPr>
        </p:nvSpPr>
        <p:spPr>
          <a:xfrm>
            <a:off x="152280" y="4343400"/>
            <a:ext cx="6552720" cy="4343040"/>
          </a:xfrm>
          <a:prstGeom prst="rect">
            <a:avLst/>
          </a:prstGeom>
        </p:spPr>
        <p:txBody>
          <a:bodyPr/>
          <a:p>
            <a:endParaRPr b="0" lang="en-US" sz="2000" spc="-1" strike="noStrike">
              <a:latin typeface="Arial"/>
            </a:endParaRPr>
          </a:p>
        </p:txBody>
      </p:sp>
      <p:sp>
        <p:nvSpPr>
          <p:cNvPr id="1487" name="TextShape 2"/>
          <p:cNvSpPr txBox="1"/>
          <p:nvPr/>
        </p:nvSpPr>
        <p:spPr>
          <a:xfrm>
            <a:off x="3884760" y="8775360"/>
            <a:ext cx="2971440" cy="302760"/>
          </a:xfrm>
          <a:prstGeom prst="rect">
            <a:avLst/>
          </a:prstGeom>
          <a:noFill/>
          <a:ln>
            <a:noFill/>
          </a:ln>
        </p:spPr>
        <p:txBody>
          <a:bodyPr anchor="b"/>
          <a:p>
            <a:pPr algn="r">
              <a:lnSpc>
                <a:spcPct val="100000"/>
              </a:lnSpc>
            </a:pPr>
            <a:fld id="{5B7E7B5C-0DB1-4774-B3C9-1CAD706E6C36}" type="slidenum">
              <a:rPr b="0" lang="en-US" sz="800" spc="-1" strike="noStrike">
                <a:solidFill>
                  <a:srgbClr val="000000"/>
                </a:solidFill>
                <a:latin typeface="Arial"/>
                <a:ea typeface="+mn-ea"/>
              </a:rPr>
              <a:t>&lt;number&gt;</a:t>
            </a:fld>
            <a:endParaRPr b="0" lang="en-US" sz="800" spc="-1" strike="noStrike">
              <a:latin typeface="Times New Roman"/>
            </a:endParaRPr>
          </a:p>
        </p:txBody>
      </p:sp>
    </p:spTree>
  </p:cSld>
</p:notes>
</file>

<file path=ppt/notesSlides/notesSlide4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8" name="PlaceHolder 1"/>
          <p:cNvSpPr>
            <a:spLocks noGrp="1"/>
          </p:cNvSpPr>
          <p:nvPr>
            <p:ph type="body"/>
          </p:nvPr>
        </p:nvSpPr>
        <p:spPr>
          <a:xfrm>
            <a:off x="152280" y="4343400"/>
            <a:ext cx="6552720" cy="4343040"/>
          </a:xfrm>
          <a:prstGeom prst="rect">
            <a:avLst/>
          </a:prstGeom>
        </p:spPr>
        <p:txBody>
          <a:bodyPr/>
          <a:p>
            <a:r>
              <a:rPr b="0" lang="en-US" sz="2000" spc="-1" strike="noStrike">
                <a:latin typeface="Arial"/>
              </a:rPr>
              <a:t>To learn more about working with the GlobalPhoneInputSet.pcf, refer to the Globalization Guide in documentation.</a:t>
            </a:r>
            <a:endParaRPr b="0" lang="en-US" sz="2000" spc="-1" strike="noStrike">
              <a:latin typeface="Arial"/>
            </a:endParaRPr>
          </a:p>
        </p:txBody>
      </p:sp>
      <p:sp>
        <p:nvSpPr>
          <p:cNvPr id="1489" name="TextShape 2"/>
          <p:cNvSpPr txBox="1"/>
          <p:nvPr/>
        </p:nvSpPr>
        <p:spPr>
          <a:xfrm>
            <a:off x="3884760" y="8775360"/>
            <a:ext cx="2971440" cy="302760"/>
          </a:xfrm>
          <a:prstGeom prst="rect">
            <a:avLst/>
          </a:prstGeom>
          <a:noFill/>
          <a:ln>
            <a:noFill/>
          </a:ln>
        </p:spPr>
        <p:txBody>
          <a:bodyPr anchor="b"/>
          <a:p>
            <a:pPr algn="r">
              <a:lnSpc>
                <a:spcPct val="100000"/>
              </a:lnSpc>
            </a:pPr>
            <a:fld id="{DA431013-0430-4F00-9DE7-1B753C6223A9}" type="slidenum">
              <a:rPr b="0" lang="en-US" sz="800" spc="-1" strike="noStrike">
                <a:solidFill>
                  <a:srgbClr val="000000"/>
                </a:solidFill>
                <a:latin typeface="Arial"/>
                <a:ea typeface="+mn-ea"/>
              </a:rPr>
              <a:t>&lt;number&gt;</a:t>
            </a:fld>
            <a:endParaRPr b="0" lang="en-US" sz="800" spc="-1" strike="noStrike">
              <a:latin typeface="Times New Roman"/>
            </a:endParaRPr>
          </a:p>
        </p:txBody>
      </p:sp>
    </p:spTree>
  </p:cSld>
</p:notes>
</file>

<file path=ppt/notesSlides/notesSlide4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90" name="PlaceHolder 1"/>
          <p:cNvSpPr>
            <a:spLocks noGrp="1"/>
          </p:cNvSpPr>
          <p:nvPr>
            <p:ph type="body"/>
          </p:nvPr>
        </p:nvSpPr>
        <p:spPr>
          <a:xfrm>
            <a:off x="152280" y="4343400"/>
            <a:ext cx="6552720" cy="4343040"/>
          </a:xfrm>
          <a:prstGeom prst="rect">
            <a:avLst/>
          </a:prstGeom>
        </p:spPr>
        <p:txBody>
          <a:bodyPr/>
          <a:p>
            <a:r>
              <a:rPr b="0" lang="en-US" sz="2000" spc="-1" strike="noStrike">
                <a:latin typeface="Arial"/>
              </a:rPr>
              <a:t>PhoneValidator provide entity field validation for phone numbers.  PhoneValidator implements Google's open source libphonenumber library. The library provides customers the opportunity to configure metadata to handle changing business and telecom conditions. </a:t>
            </a:r>
            <a:endParaRPr b="0" lang="en-US" sz="2000" spc="-1" strike="noStrike">
              <a:latin typeface="Arial"/>
            </a:endParaRPr>
          </a:p>
          <a:p>
            <a:endParaRPr b="0" lang="en-US" sz="2000" spc="-1" strike="noStrike">
              <a:latin typeface="Arial"/>
            </a:endParaRPr>
          </a:p>
          <a:p>
            <a:r>
              <a:rPr b="0" lang="en-US" sz="2000" spc="-1" strike="noStrike">
                <a:latin typeface="Arial"/>
              </a:rPr>
              <a:t>To enable the new PhoneValidator, you'll need to configure fieldvalidators.xml with a fully qualified name (example below). Please take special note of the validation-type="gosu" attribute. </a:t>
            </a:r>
            <a:endParaRPr b="0" lang="en-US" sz="2000" spc="-1" strike="noStrike">
              <a:latin typeface="Arial"/>
            </a:endParaRPr>
          </a:p>
          <a:p>
            <a:endParaRPr b="0" lang="en-US" sz="2000" spc="-1" strike="noStrike">
              <a:latin typeface="Arial"/>
            </a:endParaRPr>
          </a:p>
          <a:p>
            <a:pPr>
              <a:lnSpc>
                <a:spcPct val="100000"/>
              </a:lnSpc>
            </a:pPr>
            <a:r>
              <a:rPr b="0" lang="en-US" sz="2000" spc="-1" strike="noStrike">
                <a:latin typeface="Arial"/>
              </a:rPr>
              <a:t>The validator will NOT be triggered if the associated phone country is not set. This is to maintain backwards compatibility with old data. </a:t>
            </a:r>
            <a:endParaRPr b="0" lang="en-US" sz="2000" spc="-1" strike="noStrike">
              <a:latin typeface="Arial"/>
            </a:endParaRPr>
          </a:p>
          <a:p>
            <a:pPr>
              <a:lnSpc>
                <a:spcPct val="100000"/>
              </a:lnSpc>
            </a:pPr>
            <a:endParaRPr b="0" lang="en-US" sz="2000" spc="-1" strike="noStrike">
              <a:latin typeface="Arial"/>
            </a:endParaRPr>
          </a:p>
        </p:txBody>
      </p:sp>
      <p:sp>
        <p:nvSpPr>
          <p:cNvPr id="1491" name="TextShape 2"/>
          <p:cNvSpPr txBox="1"/>
          <p:nvPr/>
        </p:nvSpPr>
        <p:spPr>
          <a:xfrm>
            <a:off x="3884760" y="8775360"/>
            <a:ext cx="2971440" cy="302760"/>
          </a:xfrm>
          <a:prstGeom prst="rect">
            <a:avLst/>
          </a:prstGeom>
          <a:noFill/>
          <a:ln>
            <a:noFill/>
          </a:ln>
        </p:spPr>
        <p:txBody>
          <a:bodyPr anchor="b"/>
          <a:p>
            <a:pPr algn="r">
              <a:lnSpc>
                <a:spcPct val="100000"/>
              </a:lnSpc>
            </a:pPr>
            <a:fld id="{792F0C4B-C10B-4672-907A-E91A3C8B8180}" type="slidenum">
              <a:rPr b="0" lang="en-US" sz="800" spc="-1" strike="noStrike">
                <a:solidFill>
                  <a:srgbClr val="000000"/>
                </a:solidFill>
                <a:latin typeface="Arial"/>
                <a:ea typeface="+mn-ea"/>
              </a:rPr>
              <a:t>&lt;number&gt;</a:t>
            </a:fld>
            <a:endParaRPr b="0" lang="en-US" sz="800" spc="-1" strike="noStrike">
              <a:latin typeface="Times New Roman"/>
            </a:endParaRPr>
          </a:p>
        </p:txBody>
      </p:sp>
    </p:spTree>
  </p:cSld>
</p:notes>
</file>

<file path=ppt/notesSlides/notesSlide4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92" name="PlaceHolder 1"/>
          <p:cNvSpPr>
            <a:spLocks noGrp="1"/>
          </p:cNvSpPr>
          <p:nvPr>
            <p:ph type="body"/>
          </p:nvPr>
        </p:nvSpPr>
        <p:spPr>
          <a:xfrm>
            <a:off x="152280" y="4343400"/>
            <a:ext cx="6552720" cy="4343040"/>
          </a:xfrm>
          <a:prstGeom prst="rect">
            <a:avLst/>
          </a:prstGeom>
        </p:spPr>
        <p:txBody>
          <a:bodyPr/>
          <a:p>
            <a:endParaRPr b="0" lang="en-US" sz="2000" spc="-1" strike="noStrike">
              <a:latin typeface="Arial"/>
            </a:endParaRPr>
          </a:p>
        </p:txBody>
      </p:sp>
      <p:sp>
        <p:nvSpPr>
          <p:cNvPr id="1493" name="TextShape 2"/>
          <p:cNvSpPr txBox="1"/>
          <p:nvPr/>
        </p:nvSpPr>
        <p:spPr>
          <a:xfrm>
            <a:off x="3884760" y="8775360"/>
            <a:ext cx="2971440" cy="302760"/>
          </a:xfrm>
          <a:prstGeom prst="rect">
            <a:avLst/>
          </a:prstGeom>
          <a:noFill/>
          <a:ln>
            <a:noFill/>
          </a:ln>
        </p:spPr>
        <p:txBody>
          <a:bodyPr anchor="b"/>
          <a:p>
            <a:pPr algn="r">
              <a:lnSpc>
                <a:spcPct val="100000"/>
              </a:lnSpc>
            </a:pPr>
            <a:fld id="{91FDF8E6-6070-48B5-8F06-D35528B5A59C}" type="slidenum">
              <a:rPr b="0" lang="en-US" sz="800" spc="-1" strike="noStrike">
                <a:solidFill>
                  <a:srgbClr val="000000"/>
                </a:solidFill>
                <a:latin typeface="Arial"/>
                <a:ea typeface="+mn-ea"/>
              </a:rPr>
              <a:t>&lt;number&gt;</a:t>
            </a:fld>
            <a:endParaRPr b="0" lang="en-US" sz="800" spc="-1" strike="noStrike">
              <a:latin typeface="Times New Roman"/>
            </a:endParaRPr>
          </a:p>
        </p:txBody>
      </p:sp>
    </p:spTree>
  </p:cSld>
</p:notes>
</file>

<file path=ppt/notesSlides/notesSlide4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94" name="PlaceHolder 1"/>
          <p:cNvSpPr>
            <a:spLocks noGrp="1"/>
          </p:cNvSpPr>
          <p:nvPr>
            <p:ph type="body"/>
          </p:nvPr>
        </p:nvSpPr>
        <p:spPr>
          <a:xfrm>
            <a:off x="152280" y="4343400"/>
            <a:ext cx="6552720" cy="4343040"/>
          </a:xfrm>
          <a:prstGeom prst="rect">
            <a:avLst/>
          </a:prstGeom>
        </p:spPr>
        <p:txBody>
          <a:bodyPr/>
          <a:p>
            <a:r>
              <a:rPr b="0" lang="en-US" sz="2000" spc="-1" strike="noStrike">
                <a:latin typeface="Arial"/>
              </a:rPr>
              <a:t>As a data element, MonetaryAmount features two columns in the database: the amount and the currency.  A new class, gw.pl.currency.MonetaryAmount defines it. </a:t>
            </a:r>
            <a:br/>
            <a:endParaRPr b="0" lang="en-US" sz="2000" spc="-1" strike="noStrike">
              <a:latin typeface="Arial"/>
            </a:endParaRPr>
          </a:p>
          <a:p>
            <a:r>
              <a:rPr b="0" lang="en-US" sz="2000" spc="-1" strike="noStrike">
                <a:latin typeface="Arial"/>
              </a:rPr>
              <a:t>Currency is tracked along with the amount internally. For computations, you can just add two monetary amounts provided they are of the same currency. Calculations prior to persisting the result are done using high-precision arithmetic, and the final amount is rounded and to save as MonetaryAmount.</a:t>
            </a:r>
            <a:br/>
            <a:br/>
            <a:r>
              <a:rPr b="0" lang="en-US" sz="2000" spc="-1" strike="noStrike">
                <a:latin typeface="Arial"/>
              </a:rPr>
              <a:t>In the XML example, precision refers to a number that is a total of 10 digits. Scale describes that out this 10 digits, 3 digits are reserved for decimal places.  The result is a number with 7 digits to the left of the decimal and 3 digits to the right for a total of 10 digits. The maximum value of the example is 9999999.999.</a:t>
            </a:r>
            <a:endParaRPr b="0" lang="en-US" sz="2000" spc="-1" strike="noStrike">
              <a:latin typeface="Arial"/>
            </a:endParaRPr>
          </a:p>
        </p:txBody>
      </p:sp>
      <p:sp>
        <p:nvSpPr>
          <p:cNvPr id="1495" name="TextShape 2"/>
          <p:cNvSpPr txBox="1"/>
          <p:nvPr/>
        </p:nvSpPr>
        <p:spPr>
          <a:xfrm>
            <a:off x="3884760" y="8775360"/>
            <a:ext cx="2971440" cy="302760"/>
          </a:xfrm>
          <a:prstGeom prst="rect">
            <a:avLst/>
          </a:prstGeom>
          <a:noFill/>
          <a:ln>
            <a:noFill/>
          </a:ln>
        </p:spPr>
        <p:txBody>
          <a:bodyPr anchor="b"/>
          <a:p>
            <a:pPr algn="r">
              <a:lnSpc>
                <a:spcPct val="100000"/>
              </a:lnSpc>
            </a:pPr>
            <a:fld id="{94E9A009-4C71-44C8-8145-4311D917DA24}" type="slidenum">
              <a:rPr b="0" lang="en-US" sz="800" spc="-1" strike="noStrike">
                <a:solidFill>
                  <a:srgbClr val="000000"/>
                </a:solidFill>
                <a:latin typeface="Arial"/>
                <a:ea typeface="+mn-ea"/>
              </a:rPr>
              <a:t>&lt;number&gt;</a:t>
            </a:fld>
            <a:endParaRPr b="0" lang="en-US" sz="800" spc="-1" strike="noStrike">
              <a:latin typeface="Times New Roman"/>
            </a:endParaRPr>
          </a:p>
        </p:txBody>
      </p:sp>
    </p:spTree>
  </p:cSld>
</p:notes>
</file>

<file path=ppt/notesSlides/notesSlide4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96" name="PlaceHolder 1"/>
          <p:cNvSpPr>
            <a:spLocks noGrp="1"/>
          </p:cNvSpPr>
          <p:nvPr>
            <p:ph type="body"/>
          </p:nvPr>
        </p:nvSpPr>
        <p:spPr>
          <a:xfrm>
            <a:off x="152280" y="4343400"/>
            <a:ext cx="6552720" cy="4343040"/>
          </a:xfrm>
          <a:prstGeom prst="rect">
            <a:avLst/>
          </a:prstGeom>
        </p:spPr>
        <p:txBody>
          <a:bodyPr/>
          <a:p>
            <a:pPr>
              <a:lnSpc>
                <a:spcPct val="100000"/>
              </a:lnSpc>
            </a:pPr>
            <a:r>
              <a:rPr b="0" lang="en-US" sz="2000" spc="-1" strike="noStrike">
                <a:latin typeface="Arial"/>
              </a:rPr>
              <a:t>Two new widgets, MonetaryAmount cell or MonetaryAmountInput cell, displays the monetary value and the currency as well as supports the editing of both the monetary value and related currency.</a:t>
            </a:r>
            <a:endParaRPr b="0" lang="en-US" sz="2000" spc="-1" strike="noStrike">
              <a:latin typeface="Arial"/>
            </a:endParaRPr>
          </a:p>
          <a:p>
            <a:pPr>
              <a:lnSpc>
                <a:spcPct val="100000"/>
              </a:lnSpc>
            </a:pPr>
            <a:endParaRPr b="0" lang="en-US" sz="2000" spc="-1" strike="noStrike">
              <a:latin typeface="Arial"/>
            </a:endParaRPr>
          </a:p>
        </p:txBody>
      </p:sp>
      <p:sp>
        <p:nvSpPr>
          <p:cNvPr id="1497" name="TextShape 2"/>
          <p:cNvSpPr txBox="1"/>
          <p:nvPr/>
        </p:nvSpPr>
        <p:spPr>
          <a:xfrm>
            <a:off x="3884760" y="8775360"/>
            <a:ext cx="2971440" cy="302760"/>
          </a:xfrm>
          <a:prstGeom prst="rect">
            <a:avLst/>
          </a:prstGeom>
          <a:noFill/>
          <a:ln>
            <a:noFill/>
          </a:ln>
        </p:spPr>
        <p:txBody>
          <a:bodyPr anchor="b"/>
          <a:p>
            <a:pPr algn="r">
              <a:lnSpc>
                <a:spcPct val="100000"/>
              </a:lnSpc>
            </a:pPr>
            <a:fld id="{DCC6DB1A-2012-406F-BE4B-8BB6B131C95D}" type="slidenum">
              <a:rPr b="0" lang="en-US" sz="800" spc="-1" strike="noStrike">
                <a:solidFill>
                  <a:srgbClr val="000000"/>
                </a:solidFill>
                <a:latin typeface="Arial"/>
                <a:ea typeface="+mn-ea"/>
              </a:rPr>
              <a:t>&lt;number&gt;</a:t>
            </a:fld>
            <a:endParaRPr b="0" lang="en-US" sz="800" spc="-1" strike="noStrike">
              <a:latin typeface="Times New Roman"/>
            </a:endParaRPr>
          </a:p>
        </p:txBody>
      </p:sp>
    </p:spTree>
  </p:cSld>
</p:notes>
</file>

<file path=ppt/notesSlides/notesSlide4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98" name="PlaceHolder 1"/>
          <p:cNvSpPr>
            <a:spLocks noGrp="1"/>
          </p:cNvSpPr>
          <p:nvPr>
            <p:ph type="body"/>
          </p:nvPr>
        </p:nvSpPr>
        <p:spPr>
          <a:xfrm>
            <a:off x="152280" y="4343400"/>
            <a:ext cx="6552720" cy="4343040"/>
          </a:xfrm>
          <a:prstGeom prst="rect">
            <a:avLst/>
          </a:prstGeom>
        </p:spPr>
        <p:txBody>
          <a:bodyPr/>
          <a:p>
            <a:r>
              <a:rPr b="0" lang="en-US" sz="2000" spc="-1" strike="noStrike">
                <a:latin typeface="Arial"/>
              </a:rPr>
              <a:t>Currency.xmlis a single file for each typecode currency. Previous versions of Guidewire applications (Diamond) contained currency types and formats in one xml file, currencies.xml. </a:t>
            </a:r>
            <a:r>
              <a:rPr b="0" lang="en-US" sz="1200" spc="-1" strike="noStrike">
                <a:solidFill>
                  <a:srgbClr val="000000"/>
                </a:solidFill>
                <a:latin typeface="Arial"/>
                <a:ea typeface="+mn-ea"/>
              </a:rPr>
              <a:t>If a &lt;CurrencyFormat/&gt; element is not described in either the currency.xml file or localization.xml file, Guidewire applications implement the ICU (International Component for Unicode) library from IBM to render currency amounts.  </a:t>
            </a:r>
            <a:endParaRPr b="0" lang="en-US" sz="1200" spc="-1" strike="noStrike">
              <a:latin typeface="Arial"/>
            </a:endParaRPr>
          </a:p>
          <a:p>
            <a:pPr>
              <a:lnSpc>
                <a:spcPct val="100000"/>
              </a:lnSpc>
            </a:pPr>
            <a:endParaRPr b="0" lang="en-US" sz="1200" spc="-1" strike="noStrike">
              <a:latin typeface="Arial"/>
            </a:endParaRPr>
          </a:p>
          <a:p>
            <a:pPr>
              <a:lnSpc>
                <a:spcPct val="100000"/>
              </a:lnSpc>
            </a:pPr>
            <a:r>
              <a:rPr b="0" lang="en-US" sz="1200" spc="-1" strike="noStrike">
                <a:solidFill>
                  <a:srgbClr val="000000"/>
                </a:solidFill>
                <a:latin typeface="Arial"/>
                <a:ea typeface="+mn-ea"/>
              </a:rPr>
              <a:t>Of related interest is the definition of the currency type in a currency.xml file.  This file describes the typecode for the currency in the currency typelist, a descriptive reference for the currency, and the storage scale of the decimal value for the currency.  It is possible to specify the currency format, including formats for positive, negative, and zero numbers. In the localization.xml file for a given locale, it is possible to override the default currency type and format as described in a given currency.xml file.  The &lt;CurrencyFormatOverride /&gt; element in the localization.xsd is identical to CurrencyFormat, but all attributes are optional.  </a:t>
            </a:r>
            <a:endParaRPr b="0" lang="en-US" sz="1200" spc="-1" strike="noStrike">
              <a:latin typeface="Arial"/>
            </a:endParaRPr>
          </a:p>
          <a:p>
            <a:pPr>
              <a:lnSpc>
                <a:spcPct val="100000"/>
              </a:lnSpc>
            </a:pPr>
            <a:endParaRPr b="0" lang="en-US" sz="1200" spc="-1" strike="noStrike">
              <a:latin typeface="Arial"/>
            </a:endParaRPr>
          </a:p>
        </p:txBody>
      </p:sp>
      <p:sp>
        <p:nvSpPr>
          <p:cNvPr id="1499" name="TextShape 2"/>
          <p:cNvSpPr txBox="1"/>
          <p:nvPr/>
        </p:nvSpPr>
        <p:spPr>
          <a:xfrm>
            <a:off x="3884760" y="8775360"/>
            <a:ext cx="2971440" cy="302760"/>
          </a:xfrm>
          <a:prstGeom prst="rect">
            <a:avLst/>
          </a:prstGeom>
          <a:noFill/>
          <a:ln>
            <a:noFill/>
          </a:ln>
        </p:spPr>
        <p:txBody>
          <a:bodyPr anchor="b"/>
          <a:p>
            <a:pPr algn="r">
              <a:lnSpc>
                <a:spcPct val="100000"/>
              </a:lnSpc>
            </a:pPr>
            <a:fld id="{3314EFDB-F7FA-4DDB-8C2F-05DA4694E892}" type="slidenum">
              <a:rPr b="0" lang="en-US" sz="800" spc="-1" strike="noStrike">
                <a:solidFill>
                  <a:srgbClr val="000000"/>
                </a:solidFill>
                <a:latin typeface="Arial"/>
                <a:ea typeface="+mn-ea"/>
              </a:rPr>
              <a:t>&lt;number&gt;</a:t>
            </a:fld>
            <a:endParaRPr b="0" lang="en-US" sz="800" spc="-1" strike="noStrike">
              <a:latin typeface="Times New Roman"/>
            </a:endParaRPr>
          </a:p>
        </p:txBody>
      </p:sp>
    </p:spTree>
  </p:cSld>
</p:notes>
</file>

<file path=ppt/notesSlides/notesSlide4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0" name="PlaceHolder 1"/>
          <p:cNvSpPr>
            <a:spLocks noGrp="1"/>
          </p:cNvSpPr>
          <p:nvPr>
            <p:ph type="body"/>
          </p:nvPr>
        </p:nvSpPr>
        <p:spPr>
          <a:xfrm>
            <a:off x="152280" y="4343400"/>
            <a:ext cx="6552720" cy="4343040"/>
          </a:xfrm>
          <a:prstGeom prst="rect">
            <a:avLst/>
          </a:prstGeom>
        </p:spPr>
        <p:txBody>
          <a:bodyPr/>
          <a:p>
            <a:r>
              <a:rPr b="0" lang="en-US" sz="2000" spc="-1" strike="noStrike">
                <a:latin typeface="Arial"/>
              </a:rPr>
              <a:t>The typelist Country has code FR associated with category eur for Currency which comes from Currency typelist. The code eur has the name EUR in the Currency typelist which is the name in the UI for the currency. For example, when a contact’s primary address is in country France (FR), then the contact’s preferred currency is set to EUR.   </a:t>
            </a:r>
            <a:endParaRPr b="0" lang="en-US" sz="2000" spc="-1" strike="noStrike">
              <a:latin typeface="Arial"/>
            </a:endParaRPr>
          </a:p>
          <a:p>
            <a:endParaRPr b="0" lang="en-US" sz="2000" spc="-1" strike="noStrike">
              <a:latin typeface="Arial"/>
            </a:endParaRPr>
          </a:p>
          <a:p>
            <a:r>
              <a:rPr b="0" lang="en-US" sz="2000" spc="-1" strike="noStrike">
                <a:latin typeface="Arial"/>
              </a:rPr>
              <a:t>There are other relations to the Country typelist, including the State, ZoneType, and Jurisdiction.</a:t>
            </a:r>
            <a:endParaRPr b="0" lang="en-US" sz="2000" spc="-1" strike="noStrike">
              <a:latin typeface="Arial"/>
            </a:endParaRPr>
          </a:p>
          <a:p>
            <a:endParaRPr b="0" lang="en-US" sz="2000" spc="-1" strike="noStrike">
              <a:latin typeface="Arial"/>
            </a:endParaRPr>
          </a:p>
        </p:txBody>
      </p:sp>
      <p:sp>
        <p:nvSpPr>
          <p:cNvPr id="1501" name="TextShape 2"/>
          <p:cNvSpPr txBox="1"/>
          <p:nvPr/>
        </p:nvSpPr>
        <p:spPr>
          <a:xfrm>
            <a:off x="3884760" y="8775360"/>
            <a:ext cx="2971440" cy="302760"/>
          </a:xfrm>
          <a:prstGeom prst="rect">
            <a:avLst/>
          </a:prstGeom>
          <a:noFill/>
          <a:ln>
            <a:noFill/>
          </a:ln>
        </p:spPr>
        <p:txBody>
          <a:bodyPr anchor="b"/>
          <a:p>
            <a:pPr algn="r">
              <a:lnSpc>
                <a:spcPct val="100000"/>
              </a:lnSpc>
            </a:pPr>
            <a:fld id="{BFBC83D4-ED0D-4B22-A580-0FCFD362F058}" type="slidenum">
              <a:rPr b="0" lang="en-US" sz="800" spc="-1" strike="noStrike">
                <a:solidFill>
                  <a:srgbClr val="000000"/>
                </a:solidFill>
                <a:latin typeface="Arial"/>
                <a:ea typeface="+mn-ea"/>
              </a:rPr>
              <a:t>&lt;number&gt;</a:t>
            </a:fld>
            <a:endParaRPr b="0" lang="en-US" sz="800" spc="-1" strike="noStrike">
              <a:latin typeface="Times New Roman"/>
            </a:endParaRPr>
          </a:p>
        </p:txBody>
      </p:sp>
    </p:spTree>
  </p:cSld>
</p:notes>
</file>

<file path=ppt/notesSlides/notesSlide4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2" name="PlaceHolder 1"/>
          <p:cNvSpPr>
            <a:spLocks noGrp="1"/>
          </p:cNvSpPr>
          <p:nvPr>
            <p:ph type="body"/>
          </p:nvPr>
        </p:nvSpPr>
        <p:spPr>
          <a:xfrm>
            <a:off x="152280" y="4343400"/>
            <a:ext cx="6552720" cy="4343040"/>
          </a:xfrm>
          <a:prstGeom prst="rect">
            <a:avLst/>
          </a:prstGeom>
        </p:spPr>
        <p:txBody>
          <a:bodyPr/>
          <a:p>
            <a:r>
              <a:rPr b="0" lang="en-US" sz="2000" spc="-1" strike="noStrike">
                <a:latin typeface="Arial"/>
              </a:rPr>
              <a:t>A region is a named area that contains one or more states, ZIP codes, or counties. For example, you can define a Western region that includes the states California, Nevada, and Washington. You can also configure the application to use other address elements, such as Canadian provinces, to define regions. Define as many regions as you want. The regions can overlap. State-level regions can describe the office to which a claim is sent. A ZIP code or county-level region might govern which person is assigned to inspect a damaged vehicle.  You can assign users and groups to cover one or more regions. You can also associate regions and business rules to provide location-based assignment.  A group can cover multiple regions. For example, you define one region to be Arizona and New Mexico, and another region to be all counties in Southern California. You can then assign both these regions to your Southwest Regional Office.</a:t>
            </a:r>
            <a:endParaRPr b="0" lang="en-US" sz="2000" spc="-1" strike="noStrike">
              <a:latin typeface="Arial"/>
            </a:endParaRPr>
          </a:p>
        </p:txBody>
      </p:sp>
      <p:sp>
        <p:nvSpPr>
          <p:cNvPr id="1503" name="TextShape 2"/>
          <p:cNvSpPr txBox="1"/>
          <p:nvPr/>
        </p:nvSpPr>
        <p:spPr>
          <a:xfrm>
            <a:off x="3884760" y="8775360"/>
            <a:ext cx="2971440" cy="302760"/>
          </a:xfrm>
          <a:prstGeom prst="rect">
            <a:avLst/>
          </a:prstGeom>
          <a:noFill/>
          <a:ln>
            <a:noFill/>
          </a:ln>
        </p:spPr>
        <p:txBody>
          <a:bodyPr anchor="b"/>
          <a:p>
            <a:pPr algn="r">
              <a:lnSpc>
                <a:spcPct val="100000"/>
              </a:lnSpc>
            </a:pPr>
            <a:fld id="{C2FAB00B-7B12-4D5C-8FAC-863C6308C299}" type="slidenum">
              <a:rPr b="0" lang="en-US" sz="800" spc="-1" strike="noStrike">
                <a:solidFill>
                  <a:srgbClr val="000000"/>
                </a:solidFill>
                <a:latin typeface="Arial"/>
                <a:ea typeface="+mn-ea"/>
              </a:rPr>
              <a:t>&lt;number&gt;</a:t>
            </a:fld>
            <a:endParaRPr b="0" lang="en-US" sz="800" spc="-1" strike="noStrike">
              <a:latin typeface="Times New Roman"/>
            </a:endParaRPr>
          </a:p>
        </p:txBody>
      </p:sp>
    </p:spTree>
  </p:cSld>
</p:notes>
</file>

<file path=ppt/notesSlides/notesSlide4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4" name="PlaceHolder 1"/>
          <p:cNvSpPr>
            <a:spLocks noGrp="1"/>
          </p:cNvSpPr>
          <p:nvPr>
            <p:ph type="body"/>
          </p:nvPr>
        </p:nvSpPr>
        <p:spPr>
          <a:xfrm>
            <a:off x="152280" y="4343400"/>
            <a:ext cx="6552720" cy="4343040"/>
          </a:xfrm>
          <a:prstGeom prst="rect">
            <a:avLst/>
          </a:prstGeom>
        </p:spPr>
        <p:txBody>
          <a:bodyPr/>
          <a:p>
            <a:endParaRPr b="0" lang="en-US" sz="2000" spc="-1" strike="noStrike">
              <a:latin typeface="Arial"/>
            </a:endParaRPr>
          </a:p>
        </p:txBody>
      </p:sp>
      <p:sp>
        <p:nvSpPr>
          <p:cNvPr id="1505" name="TextShape 2"/>
          <p:cNvSpPr txBox="1"/>
          <p:nvPr/>
        </p:nvSpPr>
        <p:spPr>
          <a:xfrm>
            <a:off x="3884760" y="8775360"/>
            <a:ext cx="2971440" cy="302760"/>
          </a:xfrm>
          <a:prstGeom prst="rect">
            <a:avLst/>
          </a:prstGeom>
          <a:noFill/>
          <a:ln>
            <a:noFill/>
          </a:ln>
        </p:spPr>
        <p:txBody>
          <a:bodyPr anchor="b"/>
          <a:p>
            <a:pPr algn="r">
              <a:lnSpc>
                <a:spcPct val="100000"/>
              </a:lnSpc>
            </a:pPr>
            <a:fld id="{76E246D3-7B68-4150-B641-95CC21F5F4DB}" type="slidenum">
              <a:rPr b="0" lang="en-US" sz="800" spc="-1" strike="noStrike">
                <a:solidFill>
                  <a:srgbClr val="000000"/>
                </a:solidFill>
                <a:latin typeface="Arial"/>
                <a:ea typeface="+mn-ea"/>
              </a:rPr>
              <a:t>&lt;number&gt;</a:t>
            </a:fld>
            <a:endParaRPr b="0" lang="en-US" sz="800" spc="-1" strike="noStrike">
              <a:latin typeface="Times New Roman"/>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6" name="PlaceHolder 1"/>
          <p:cNvSpPr>
            <a:spLocks noGrp="1"/>
          </p:cNvSpPr>
          <p:nvPr>
            <p:ph type="body"/>
          </p:nvPr>
        </p:nvSpPr>
        <p:spPr>
          <a:xfrm>
            <a:off x="152280" y="4343400"/>
            <a:ext cx="6552720" cy="4343040"/>
          </a:xfrm>
          <a:prstGeom prst="rect">
            <a:avLst/>
          </a:prstGeom>
        </p:spPr>
        <p:txBody>
          <a:bodyPr/>
          <a:p>
            <a:pPr>
              <a:lnSpc>
                <a:spcPct val="100000"/>
              </a:lnSpc>
            </a:pPr>
            <a:r>
              <a:rPr b="0" lang="en-US" sz="2000" spc="-1" strike="noStrike">
                <a:latin typeface="Arial"/>
              </a:rPr>
              <a:t>Localization is adapting a product or service to a particular language and culture.</a:t>
            </a:r>
            <a:endParaRPr b="0" lang="en-US" sz="2000" spc="-1" strike="noStrike">
              <a:latin typeface="Arial"/>
            </a:endParaRPr>
          </a:p>
        </p:txBody>
      </p:sp>
      <p:sp>
        <p:nvSpPr>
          <p:cNvPr id="1417" name="TextShape 2"/>
          <p:cNvSpPr txBox="1"/>
          <p:nvPr/>
        </p:nvSpPr>
        <p:spPr>
          <a:xfrm>
            <a:off x="3884760" y="8775360"/>
            <a:ext cx="2971440" cy="302760"/>
          </a:xfrm>
          <a:prstGeom prst="rect">
            <a:avLst/>
          </a:prstGeom>
          <a:noFill/>
          <a:ln>
            <a:noFill/>
          </a:ln>
        </p:spPr>
        <p:txBody>
          <a:bodyPr anchor="b"/>
          <a:p>
            <a:pPr algn="r">
              <a:lnSpc>
                <a:spcPct val="100000"/>
              </a:lnSpc>
            </a:pPr>
            <a:fld id="{0138C006-555F-4FAF-99E6-67A9D34B3A8E}" type="slidenum">
              <a:rPr b="0" lang="en-US" sz="800" spc="-1" strike="noStrike">
                <a:solidFill>
                  <a:srgbClr val="000000"/>
                </a:solidFill>
                <a:latin typeface="Arial"/>
                <a:ea typeface="+mn-ea"/>
              </a:rPr>
              <a:t>&lt;number&gt;</a:t>
            </a:fld>
            <a:endParaRPr b="0" lang="en-US" sz="800" spc="-1" strike="noStrike">
              <a:latin typeface="Times New Roman"/>
            </a:endParaRPr>
          </a:p>
        </p:txBody>
      </p:sp>
    </p:spTree>
  </p:cSld>
</p:notes>
</file>

<file path=ppt/notesSlides/notesSlide5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6" name="PlaceHolder 1"/>
          <p:cNvSpPr>
            <a:spLocks noGrp="1"/>
          </p:cNvSpPr>
          <p:nvPr>
            <p:ph type="body"/>
          </p:nvPr>
        </p:nvSpPr>
        <p:spPr>
          <a:xfrm>
            <a:off x="152280" y="4343400"/>
            <a:ext cx="6552720" cy="4343040"/>
          </a:xfrm>
          <a:prstGeom prst="rect">
            <a:avLst/>
          </a:prstGeom>
        </p:spPr>
        <p:txBody>
          <a:bodyPr/>
          <a:p>
            <a:endParaRPr b="0" lang="en-US" sz="2000" spc="-1" strike="noStrike">
              <a:latin typeface="Arial"/>
            </a:endParaRPr>
          </a:p>
        </p:txBody>
      </p:sp>
      <p:sp>
        <p:nvSpPr>
          <p:cNvPr id="1507" name="TextShape 2"/>
          <p:cNvSpPr txBox="1"/>
          <p:nvPr/>
        </p:nvSpPr>
        <p:spPr>
          <a:xfrm>
            <a:off x="3884760" y="8775360"/>
            <a:ext cx="2971440" cy="302760"/>
          </a:xfrm>
          <a:prstGeom prst="rect">
            <a:avLst/>
          </a:prstGeom>
          <a:noFill/>
          <a:ln>
            <a:noFill/>
          </a:ln>
        </p:spPr>
        <p:txBody>
          <a:bodyPr anchor="b"/>
          <a:p>
            <a:pPr algn="r">
              <a:lnSpc>
                <a:spcPct val="100000"/>
              </a:lnSpc>
            </a:pPr>
            <a:fld id="{7088C6BB-8537-449D-BD2D-AAE0274F6C7B}" type="slidenum">
              <a:rPr b="0" lang="en-US" sz="800" spc="-1" strike="noStrike">
                <a:solidFill>
                  <a:srgbClr val="000000"/>
                </a:solidFill>
                <a:latin typeface="Arial"/>
                <a:ea typeface="+mn-ea"/>
              </a:rPr>
              <a:t>&lt;number&gt;</a:t>
            </a:fld>
            <a:endParaRPr b="0" lang="en-US" sz="800" spc="-1" strike="noStrike">
              <a:latin typeface="Times New Roman"/>
            </a:endParaRPr>
          </a:p>
        </p:txBody>
      </p:sp>
    </p:spTree>
  </p:cSld>
</p:notes>
</file>

<file path=ppt/notesSlides/notesSlide5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8" name="PlaceHolder 1"/>
          <p:cNvSpPr>
            <a:spLocks noGrp="1"/>
          </p:cNvSpPr>
          <p:nvPr>
            <p:ph type="body"/>
          </p:nvPr>
        </p:nvSpPr>
        <p:spPr>
          <a:xfrm>
            <a:off x="152280" y="4343400"/>
            <a:ext cx="6552720" cy="4343040"/>
          </a:xfrm>
          <a:prstGeom prst="rect">
            <a:avLst/>
          </a:prstGeom>
        </p:spPr>
        <p:txBody>
          <a:bodyPr/>
          <a:p>
            <a:r>
              <a:rPr b="0" lang="en-US" sz="2000" spc="-1" strike="noStrike">
                <a:latin typeface="Arial"/>
              </a:rPr>
              <a:t>If the application is in single currency mode, then the default application currency is the ONLY currency available to the application.</a:t>
            </a:r>
            <a:endParaRPr b="0" lang="en-US" sz="2000" spc="-1" strike="noStrike">
              <a:latin typeface="Arial"/>
            </a:endParaRPr>
          </a:p>
        </p:txBody>
      </p:sp>
      <p:sp>
        <p:nvSpPr>
          <p:cNvPr id="1509" name="TextShape 2"/>
          <p:cNvSpPr txBox="1"/>
          <p:nvPr/>
        </p:nvSpPr>
        <p:spPr>
          <a:xfrm>
            <a:off x="3884760" y="8775360"/>
            <a:ext cx="2971440" cy="302760"/>
          </a:xfrm>
          <a:prstGeom prst="rect">
            <a:avLst/>
          </a:prstGeom>
          <a:noFill/>
          <a:ln>
            <a:noFill/>
          </a:ln>
        </p:spPr>
        <p:txBody>
          <a:bodyPr anchor="b"/>
          <a:p>
            <a:pPr algn="r">
              <a:lnSpc>
                <a:spcPct val="100000"/>
              </a:lnSpc>
            </a:pPr>
            <a:fld id="{31E24275-7302-4995-9FFC-E866AC99D39B}" type="slidenum">
              <a:rPr b="0" lang="en-US" sz="800" spc="-1" strike="noStrike">
                <a:solidFill>
                  <a:srgbClr val="000000"/>
                </a:solidFill>
                <a:latin typeface="Arial"/>
                <a:ea typeface="+mn-ea"/>
              </a:rPr>
              <a:t>&lt;number&gt;</a:t>
            </a:fld>
            <a:endParaRPr b="0" lang="en-US" sz="800" spc="-1" strike="noStrike">
              <a:latin typeface="Times New Roman"/>
            </a:endParaRPr>
          </a:p>
        </p:txBody>
      </p:sp>
    </p:spTree>
  </p:cSld>
</p:notes>
</file>

<file path=ppt/notesSlides/notesSlide5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10" name="PlaceHolder 1"/>
          <p:cNvSpPr>
            <a:spLocks noGrp="1"/>
          </p:cNvSpPr>
          <p:nvPr>
            <p:ph type="body"/>
          </p:nvPr>
        </p:nvSpPr>
        <p:spPr>
          <a:xfrm>
            <a:off x="152280" y="4343400"/>
            <a:ext cx="6552720" cy="4343040"/>
          </a:xfrm>
          <a:prstGeom prst="rect">
            <a:avLst/>
          </a:prstGeom>
        </p:spPr>
        <p:txBody>
          <a:bodyPr/>
          <a:p>
            <a:pPr>
              <a:lnSpc>
                <a:spcPct val="100000"/>
              </a:lnSpc>
            </a:pPr>
            <a:r>
              <a:rPr b="0" lang="en-US" sz="2000" spc="-1" strike="noStrike">
                <a:latin typeface="Arial"/>
              </a:rPr>
              <a:t>The DefaultCountryCode configuration settings parameter determines the default country selected for newly created addresses.</a:t>
            </a:r>
            <a:endParaRPr b="0" lang="en-US" sz="2000" spc="-1" strike="noStrike">
              <a:latin typeface="Arial"/>
            </a:endParaRPr>
          </a:p>
          <a:p>
            <a:pPr>
              <a:lnSpc>
                <a:spcPct val="100000"/>
              </a:lnSpc>
            </a:pPr>
            <a:endParaRPr b="0" lang="en-US" sz="2000" spc="-1" strike="noStrike">
              <a:latin typeface="Arial"/>
            </a:endParaRPr>
          </a:p>
          <a:p>
            <a:pPr>
              <a:lnSpc>
                <a:spcPct val="100000"/>
              </a:lnSpc>
            </a:pPr>
            <a:r>
              <a:rPr b="0" lang="en-US" sz="2000" spc="-1" strike="noStrike">
                <a:latin typeface="Arial"/>
              </a:rPr>
              <a:t>It is possible to change the ordering of countries in the GlobalAddressInputSet widget for the country TypeKeyInput field. Open the Country.ttx file in Studio. Using the Typelist editor, modify the priority value for the given typecode. For example, the United States has priority of 0 and Canada has priority of 1.  To make Germany the third choice, simply change the priority from -1 to 2 for the Germany typecode.</a:t>
            </a:r>
            <a:endParaRPr b="0" lang="en-US" sz="2000" spc="-1" strike="noStrike">
              <a:latin typeface="Arial"/>
            </a:endParaRPr>
          </a:p>
          <a:p>
            <a:pPr>
              <a:lnSpc>
                <a:spcPct val="100000"/>
              </a:lnSpc>
            </a:pPr>
            <a:br/>
            <a:endParaRPr b="0" lang="en-US" sz="2000" spc="-1" strike="noStrike">
              <a:latin typeface="Arial"/>
            </a:endParaRPr>
          </a:p>
        </p:txBody>
      </p:sp>
      <p:sp>
        <p:nvSpPr>
          <p:cNvPr id="1511" name="TextShape 2"/>
          <p:cNvSpPr txBox="1"/>
          <p:nvPr/>
        </p:nvSpPr>
        <p:spPr>
          <a:xfrm>
            <a:off x="3884760" y="8775360"/>
            <a:ext cx="2971440" cy="302760"/>
          </a:xfrm>
          <a:prstGeom prst="rect">
            <a:avLst/>
          </a:prstGeom>
          <a:noFill/>
          <a:ln>
            <a:noFill/>
          </a:ln>
        </p:spPr>
        <p:txBody>
          <a:bodyPr anchor="b"/>
          <a:p>
            <a:pPr algn="r">
              <a:lnSpc>
                <a:spcPct val="100000"/>
              </a:lnSpc>
            </a:pPr>
            <a:fld id="{F5E077F6-10D7-476A-BF55-D43E7D72A934}" type="slidenum">
              <a:rPr b="0" lang="en-US" sz="800" spc="-1" strike="noStrike">
                <a:solidFill>
                  <a:srgbClr val="000000"/>
                </a:solidFill>
                <a:latin typeface="Arial"/>
                <a:ea typeface="+mn-ea"/>
              </a:rPr>
              <a:t>&lt;number&gt;</a:t>
            </a:fld>
            <a:endParaRPr b="0" lang="en-US" sz="800" spc="-1" strike="noStrike">
              <a:latin typeface="Times New Roman"/>
            </a:endParaRPr>
          </a:p>
        </p:txBody>
      </p:sp>
    </p:spTree>
  </p:cSld>
</p:notes>
</file>

<file path=ppt/notesSlides/notesSlide5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12" name="PlaceHolder 1"/>
          <p:cNvSpPr>
            <a:spLocks noGrp="1"/>
          </p:cNvSpPr>
          <p:nvPr>
            <p:ph type="body"/>
          </p:nvPr>
        </p:nvSpPr>
        <p:spPr>
          <a:xfrm>
            <a:off x="152280" y="4343400"/>
            <a:ext cx="6552720" cy="4343040"/>
          </a:xfrm>
          <a:prstGeom prst="rect">
            <a:avLst/>
          </a:prstGeom>
        </p:spPr>
        <p:txBody>
          <a:bodyPr/>
          <a:p>
            <a:pPr>
              <a:lnSpc>
                <a:spcPct val="100000"/>
              </a:lnSpc>
            </a:pPr>
            <a:r>
              <a:rPr b="0" lang="en-US" sz="2000" spc="-1" strike="noStrike">
                <a:latin typeface="Arial"/>
              </a:rPr>
              <a:t>The North American Numbering Plan (NANP) is an integrated telephone numbering plan serving 20 North American countries that share its resources. These countries include the United States and its territories, Canada, Bermuda, Anguilla, Antigua &amp; Barbuda, the Bahamas, Barbados, the British Virgin Islands, the Cayman Islands, Dominica, the Dominican Republic, Grenada, Jamaica, Montserrat, Sint Maarten, St. Kitts and Nevis, St. Lucia, St. Vincent and the Grenadines, Trinidad and Tobago, and Turks &amp; Caicos.</a:t>
            </a:r>
            <a:endParaRPr b="0" lang="en-US" sz="2000" spc="-1" strike="noStrike">
              <a:latin typeface="Arial"/>
            </a:endParaRPr>
          </a:p>
          <a:p>
            <a:pPr>
              <a:lnSpc>
                <a:spcPct val="100000"/>
              </a:lnSpc>
            </a:pPr>
            <a:br/>
            <a:r>
              <a:rPr b="0" lang="en-US" sz="2000" spc="-1" strike="noStrike">
                <a:latin typeface="Arial"/>
              </a:rPr>
              <a:t>NANPA countries are assigned country code "1" . NANPA numbers are ten-digit numbers consisting of a three-digit Numbering Plan Area (NPA) code, commonly called an area code, followed by a seven-digit local number.</a:t>
            </a:r>
            <a:endParaRPr b="0" lang="en-US" sz="2000" spc="-1" strike="noStrike">
              <a:latin typeface="Arial"/>
            </a:endParaRPr>
          </a:p>
        </p:txBody>
      </p:sp>
      <p:sp>
        <p:nvSpPr>
          <p:cNvPr id="1513" name="TextShape 2"/>
          <p:cNvSpPr txBox="1"/>
          <p:nvPr/>
        </p:nvSpPr>
        <p:spPr>
          <a:xfrm>
            <a:off x="3884760" y="8775360"/>
            <a:ext cx="2971440" cy="302760"/>
          </a:xfrm>
          <a:prstGeom prst="rect">
            <a:avLst/>
          </a:prstGeom>
          <a:noFill/>
          <a:ln>
            <a:noFill/>
          </a:ln>
        </p:spPr>
        <p:txBody>
          <a:bodyPr anchor="b"/>
          <a:p>
            <a:pPr algn="r">
              <a:lnSpc>
                <a:spcPct val="100000"/>
              </a:lnSpc>
            </a:pPr>
            <a:fld id="{2C21E300-53D6-4EBA-A337-9D6C0316FF6D}" type="slidenum">
              <a:rPr b="0" lang="en-US" sz="800" spc="-1" strike="noStrike">
                <a:solidFill>
                  <a:srgbClr val="000000"/>
                </a:solidFill>
                <a:latin typeface="Arial"/>
                <a:ea typeface="+mn-ea"/>
              </a:rPr>
              <a:t>&lt;number&gt;</a:t>
            </a:fld>
            <a:endParaRPr b="0" lang="en-US" sz="800" spc="-1" strike="noStrike">
              <a:latin typeface="Times New Roman"/>
            </a:endParaRPr>
          </a:p>
        </p:txBody>
      </p:sp>
    </p:spTree>
  </p:cSld>
</p:notes>
</file>

<file path=ppt/notesSlides/notesSlide5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14" name="PlaceHolder 1"/>
          <p:cNvSpPr>
            <a:spLocks noGrp="1"/>
          </p:cNvSpPr>
          <p:nvPr>
            <p:ph type="body"/>
          </p:nvPr>
        </p:nvSpPr>
        <p:spPr>
          <a:xfrm>
            <a:off x="152280" y="4343400"/>
            <a:ext cx="6552720" cy="4343040"/>
          </a:xfrm>
          <a:prstGeom prst="rect">
            <a:avLst/>
          </a:prstGeom>
        </p:spPr>
        <p:txBody>
          <a:bodyPr/>
          <a:p>
            <a:pPr>
              <a:lnSpc>
                <a:spcPct val="100000"/>
              </a:lnSpc>
            </a:pPr>
            <a:r>
              <a:rPr b="0" lang="en-US" sz="1200" spc="-1" strike="noStrike">
                <a:solidFill>
                  <a:srgbClr val="000000"/>
                </a:solidFill>
                <a:latin typeface="Arial"/>
                <a:ea typeface="+mn-ea"/>
              </a:rPr>
              <a:t>When in a single currency mode, a Guidewire application assumes that all monetary amounts are in the same currency.  In a single-currency deployment, a Guidewire application uses the CurrencyFormat settings in the localization.xml, if specified, to format the money amount. Currency format includes the positive, negative and zero value representations.  In a multi-currency deployment, CurrencyFormat is ignored.</a:t>
            </a:r>
            <a:endParaRPr b="0" lang="en-US" sz="1200" spc="-1" strike="noStrike">
              <a:latin typeface="Arial"/>
            </a:endParaRPr>
          </a:p>
        </p:txBody>
      </p:sp>
      <p:sp>
        <p:nvSpPr>
          <p:cNvPr id="1515" name="TextShape 2"/>
          <p:cNvSpPr txBox="1"/>
          <p:nvPr/>
        </p:nvSpPr>
        <p:spPr>
          <a:xfrm>
            <a:off x="3884760" y="8775360"/>
            <a:ext cx="2971440" cy="302760"/>
          </a:xfrm>
          <a:prstGeom prst="rect">
            <a:avLst/>
          </a:prstGeom>
          <a:noFill/>
          <a:ln>
            <a:noFill/>
          </a:ln>
        </p:spPr>
        <p:txBody>
          <a:bodyPr anchor="b"/>
          <a:p>
            <a:pPr algn="r">
              <a:lnSpc>
                <a:spcPct val="100000"/>
              </a:lnSpc>
            </a:pPr>
            <a:fld id="{D06C2067-0266-4616-ABBB-462447A77D5C}" type="slidenum">
              <a:rPr b="0" lang="en-US" sz="800" spc="-1" strike="noStrike">
                <a:solidFill>
                  <a:srgbClr val="000000"/>
                </a:solidFill>
                <a:latin typeface="Arial"/>
                <a:ea typeface="+mn-ea"/>
              </a:rPr>
              <a:t>&lt;number&gt;</a:t>
            </a:fld>
            <a:endParaRPr b="0" lang="en-US" sz="800" spc="-1" strike="noStrike">
              <a:latin typeface="Times New Roman"/>
            </a:endParaRPr>
          </a:p>
        </p:txBody>
      </p:sp>
    </p:spTree>
  </p:cSld>
</p:notes>
</file>

<file path=ppt/notesSlides/notesSlide5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16" name="PlaceHolder 1"/>
          <p:cNvSpPr>
            <a:spLocks noGrp="1"/>
          </p:cNvSpPr>
          <p:nvPr>
            <p:ph type="body"/>
          </p:nvPr>
        </p:nvSpPr>
        <p:spPr>
          <a:xfrm>
            <a:off x="152280" y="4343400"/>
            <a:ext cx="6552720" cy="4343040"/>
          </a:xfrm>
          <a:prstGeom prst="rect">
            <a:avLst/>
          </a:prstGeom>
        </p:spPr>
        <p:txBody>
          <a:bodyPr/>
          <a:p>
            <a:endParaRPr b="0" lang="en-US" sz="2000" spc="-1" strike="noStrike">
              <a:latin typeface="Arial"/>
            </a:endParaRPr>
          </a:p>
        </p:txBody>
      </p:sp>
      <p:sp>
        <p:nvSpPr>
          <p:cNvPr id="1517" name="TextShape 2"/>
          <p:cNvSpPr txBox="1"/>
          <p:nvPr/>
        </p:nvSpPr>
        <p:spPr>
          <a:xfrm>
            <a:off x="3884760" y="8775360"/>
            <a:ext cx="2971440" cy="302760"/>
          </a:xfrm>
          <a:prstGeom prst="rect">
            <a:avLst/>
          </a:prstGeom>
          <a:noFill/>
          <a:ln>
            <a:noFill/>
          </a:ln>
        </p:spPr>
        <p:txBody>
          <a:bodyPr anchor="b"/>
          <a:p>
            <a:pPr algn="r">
              <a:lnSpc>
                <a:spcPct val="100000"/>
              </a:lnSpc>
            </a:pPr>
            <a:fld id="{31D4DAA0-83FD-4A06-AF23-7B88CFACA74B}" type="slidenum">
              <a:rPr b="0" lang="en-US" sz="800" spc="-1" strike="noStrike">
                <a:solidFill>
                  <a:srgbClr val="000000"/>
                </a:solidFill>
                <a:latin typeface="Arial"/>
                <a:ea typeface="+mn-ea"/>
              </a:rPr>
              <a:t>&lt;number&gt;</a:t>
            </a:fld>
            <a:endParaRPr b="0" lang="en-US" sz="800" spc="-1" strike="noStrike">
              <a:latin typeface="Times New Roman"/>
            </a:endParaRPr>
          </a:p>
        </p:txBody>
      </p:sp>
    </p:spTree>
  </p:cSld>
</p:notes>
</file>

<file path=ppt/notesSlides/notesSlide5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18" name="PlaceHolder 1"/>
          <p:cNvSpPr>
            <a:spLocks noGrp="1"/>
          </p:cNvSpPr>
          <p:nvPr>
            <p:ph type="body"/>
          </p:nvPr>
        </p:nvSpPr>
        <p:spPr>
          <a:xfrm>
            <a:off x="152280" y="4343400"/>
            <a:ext cx="6552720" cy="4343040"/>
          </a:xfrm>
          <a:prstGeom prst="rect">
            <a:avLst/>
          </a:prstGeom>
        </p:spPr>
        <p:txBody>
          <a:bodyPr/>
          <a:p>
            <a:pPr>
              <a:lnSpc>
                <a:spcPct val="100000"/>
              </a:lnSpc>
            </a:pPr>
            <a:r>
              <a:rPr b="0" lang="en-US" sz="2000" spc="-1" strike="noStrike">
                <a:latin typeface="Arial"/>
              </a:rPr>
              <a:t>Previous versions of Guidewire applications conflated state and jurisdiction. </a:t>
            </a:r>
            <a:r>
              <a:rPr b="0" lang="en-US" sz="1200" spc="-1" strike="noStrike">
                <a:solidFill>
                  <a:srgbClr val="000000"/>
                </a:solidFill>
                <a:latin typeface="Arial"/>
                <a:ea typeface="+mn-ea"/>
              </a:rPr>
              <a:t>Emerald introduces a new typelist specifically for Jurisdiction.  For the most part, this typelist is identical to the State typelist.  However, in a multi-national deployment, the Jurisdiction typelist serves a list of regulatory jurisdictions across the countries where the application is deployed, while the State typelist would be the list of states/provinces within those countries. </a:t>
            </a:r>
            <a:endParaRPr b="0" lang="en-US" sz="1200" spc="-1" strike="noStrike">
              <a:latin typeface="Arial"/>
            </a:endParaRPr>
          </a:p>
          <a:p>
            <a:pPr>
              <a:lnSpc>
                <a:spcPct val="100000"/>
              </a:lnSpc>
            </a:pPr>
            <a:endParaRPr b="0" lang="en-US" sz="1200" spc="-1" strike="noStrike">
              <a:latin typeface="Arial"/>
            </a:endParaRPr>
          </a:p>
          <a:p>
            <a:pPr>
              <a:lnSpc>
                <a:spcPct val="100000"/>
              </a:lnSpc>
            </a:pPr>
            <a:r>
              <a:rPr b="0" lang="en-US" sz="1200" spc="-1" strike="noStrike">
                <a:solidFill>
                  <a:srgbClr val="000000"/>
                </a:solidFill>
                <a:latin typeface="Arial"/>
                <a:ea typeface="+mn-ea"/>
              </a:rPr>
              <a:t>To infer a Jurisdiction from an address, take a look at the </a:t>
            </a:r>
            <a:r>
              <a:rPr b="0" lang="en-US" sz="1200" spc="-1" strike="noStrike">
                <a:solidFill>
                  <a:srgbClr val="000000"/>
                </a:solidFill>
                <a:latin typeface="Courier New"/>
                <a:ea typeface="+mn-ea"/>
              </a:rPr>
              <a:t>AddressJurisdictionHandler</a:t>
            </a:r>
            <a:r>
              <a:rPr b="0" lang="en-US" sz="1200" spc="-1" strike="noStrike">
                <a:solidFill>
                  <a:srgbClr val="000000"/>
                </a:solidFill>
                <a:latin typeface="Arial"/>
                <a:ea typeface="+mn-ea"/>
              </a:rPr>
              <a:t> class which contains various helper methods.</a:t>
            </a:r>
            <a:endParaRPr b="0" lang="en-US" sz="1200" spc="-1" strike="noStrike">
              <a:latin typeface="Arial"/>
            </a:endParaRPr>
          </a:p>
          <a:p>
            <a:pPr>
              <a:lnSpc>
                <a:spcPct val="100000"/>
              </a:lnSpc>
            </a:pPr>
            <a:endParaRPr b="0" lang="en-US" sz="1200" spc="-1" strike="noStrike">
              <a:latin typeface="Arial"/>
            </a:endParaRPr>
          </a:p>
        </p:txBody>
      </p:sp>
      <p:sp>
        <p:nvSpPr>
          <p:cNvPr id="1519" name="TextShape 2"/>
          <p:cNvSpPr txBox="1"/>
          <p:nvPr/>
        </p:nvSpPr>
        <p:spPr>
          <a:xfrm>
            <a:off x="3884760" y="8775360"/>
            <a:ext cx="2971440" cy="302760"/>
          </a:xfrm>
          <a:prstGeom prst="rect">
            <a:avLst/>
          </a:prstGeom>
          <a:noFill/>
          <a:ln>
            <a:noFill/>
          </a:ln>
        </p:spPr>
        <p:txBody>
          <a:bodyPr anchor="b"/>
          <a:p>
            <a:pPr algn="r">
              <a:lnSpc>
                <a:spcPct val="100000"/>
              </a:lnSpc>
            </a:pPr>
            <a:fld id="{496393B3-5294-4768-AC56-4A5146CD5BF4}" type="slidenum">
              <a:rPr b="0" lang="en-US" sz="800" spc="-1" strike="noStrike">
                <a:solidFill>
                  <a:srgbClr val="000000"/>
                </a:solidFill>
                <a:latin typeface="Arial"/>
                <a:ea typeface="+mn-ea"/>
              </a:rPr>
              <a:t>&lt;number&gt;</a:t>
            </a:fld>
            <a:endParaRPr b="0" lang="en-US" sz="800" spc="-1" strike="noStrike">
              <a:latin typeface="Times New Roman"/>
            </a:endParaRPr>
          </a:p>
        </p:txBody>
      </p:sp>
    </p:spTree>
  </p:cSld>
</p:notes>
</file>

<file path=ppt/notesSlides/notesSlide5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20" name="PlaceHolder 1"/>
          <p:cNvSpPr>
            <a:spLocks noGrp="1"/>
          </p:cNvSpPr>
          <p:nvPr>
            <p:ph type="body"/>
          </p:nvPr>
        </p:nvSpPr>
        <p:spPr>
          <a:xfrm>
            <a:off x="152280" y="4343400"/>
            <a:ext cx="6552720" cy="4343040"/>
          </a:xfrm>
          <a:prstGeom prst="rect">
            <a:avLst/>
          </a:prstGeom>
        </p:spPr>
        <p:txBody>
          <a:bodyPr/>
          <a:p>
            <a:r>
              <a:rPr b="0" lang="en-US" sz="1200" spc="-1" strike="noStrike">
                <a:solidFill>
                  <a:srgbClr val="000000"/>
                </a:solidFill>
                <a:latin typeface="Arial"/>
                <a:ea typeface="+mn-ea"/>
              </a:rPr>
              <a:t>In order to use the Japanese Imperial Calendar, configuration must be done at the entity level and not on an input widget in a PCF.  Use the japaneseimperialdate datatype for the entity column.</a:t>
            </a:r>
            <a:endParaRPr b="0" lang="en-US" sz="1200" spc="-1" strike="noStrike">
              <a:latin typeface="Arial"/>
            </a:endParaRPr>
          </a:p>
          <a:p>
            <a:endParaRPr b="0" lang="en-US" sz="1200" spc="-1" strike="noStrike">
              <a:latin typeface="Arial"/>
            </a:endParaRPr>
          </a:p>
          <a:p>
            <a:pPr>
              <a:lnSpc>
                <a:spcPct val="100000"/>
              </a:lnSpc>
            </a:pPr>
            <a:r>
              <a:rPr b="0" lang="en-US" sz="1200" spc="-1" strike="noStrike">
                <a:solidFill>
                  <a:srgbClr val="000000"/>
                </a:solidFill>
                <a:latin typeface="Arial"/>
                <a:ea typeface="+mn-ea"/>
              </a:rPr>
              <a:t>The drop-down date widget for the JIC can be used in the place of a calendar picker.  The reason for this is that JIC dates are mainly used for birthday or vehicle registration dates and that the day of the week is not necessary.  There are separate inputs for era, year, month, day, and depending on the PCF configuration, and input for time.   Users can type in any value into an input, but the client discards out-of-range values after the loss of focus of the input widget. </a:t>
            </a:r>
            <a:endParaRPr b="0" lang="en-US" sz="1200" spc="-1" strike="noStrike">
              <a:latin typeface="Arial"/>
            </a:endParaRPr>
          </a:p>
          <a:p>
            <a:pPr>
              <a:lnSpc>
                <a:spcPct val="100000"/>
              </a:lnSpc>
            </a:pPr>
            <a:endParaRPr b="0" lang="en-US" sz="1200" spc="-1" strike="noStrike">
              <a:latin typeface="Arial"/>
            </a:endParaRPr>
          </a:p>
        </p:txBody>
      </p:sp>
      <p:sp>
        <p:nvSpPr>
          <p:cNvPr id="1521" name="TextShape 2"/>
          <p:cNvSpPr txBox="1"/>
          <p:nvPr/>
        </p:nvSpPr>
        <p:spPr>
          <a:xfrm>
            <a:off x="3884760" y="8775360"/>
            <a:ext cx="2971440" cy="302760"/>
          </a:xfrm>
          <a:prstGeom prst="rect">
            <a:avLst/>
          </a:prstGeom>
          <a:noFill/>
          <a:ln>
            <a:noFill/>
          </a:ln>
        </p:spPr>
        <p:txBody>
          <a:bodyPr anchor="b"/>
          <a:p>
            <a:pPr algn="r">
              <a:lnSpc>
                <a:spcPct val="100000"/>
              </a:lnSpc>
            </a:pPr>
            <a:fld id="{836B570F-C318-4795-AF5C-E0A8580C48D1}" type="slidenum">
              <a:rPr b="0" lang="en-US" sz="800" spc="-1" strike="noStrike">
                <a:solidFill>
                  <a:srgbClr val="000000"/>
                </a:solidFill>
                <a:latin typeface="Arial"/>
                <a:ea typeface="+mn-ea"/>
              </a:rPr>
              <a:t>&lt;number&gt;</a:t>
            </a:fld>
            <a:endParaRPr b="0" lang="en-US" sz="800" spc="-1" strike="noStrike">
              <a:latin typeface="Times New Roman"/>
            </a:endParaRPr>
          </a:p>
        </p:txBody>
      </p:sp>
    </p:spTree>
  </p:cSld>
</p:notes>
</file>

<file path=ppt/notesSlides/notesSlide5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22" name="PlaceHolder 1"/>
          <p:cNvSpPr>
            <a:spLocks noGrp="1"/>
          </p:cNvSpPr>
          <p:nvPr>
            <p:ph type="body"/>
          </p:nvPr>
        </p:nvSpPr>
        <p:spPr>
          <a:xfrm>
            <a:off x="152280" y="4343400"/>
            <a:ext cx="6552720" cy="4343040"/>
          </a:xfrm>
          <a:prstGeom prst="rect">
            <a:avLst/>
          </a:prstGeom>
        </p:spPr>
        <p:txBody>
          <a:bodyPr/>
          <a:p>
            <a:r>
              <a:rPr b="0" lang="en-US" sz="2000" spc="-1" strike="noStrike">
                <a:latin typeface="Arial"/>
              </a:rPr>
              <a:t>A collation is an overriding set of rules that applies to the ordering and comparison of the data.  Collation strength refers to how selective (or restrictive) the search and sort code treats the collation process.  For example, collation strength controls whether the search and sort code respects or ignores differences in case and accent on a character.  PRIMARY is a setting value for the strength attribute that ignores case and accents in the language text.  For example, "Renée", "Renee", "renee" and "renée" are all treated the same.  SECONDARY is a value that ignores case but not accents, e.g. "Renee" and "renee" are treated equally but "Renée" and "renée" are treated differently.</a:t>
            </a:r>
            <a:endParaRPr b="0" lang="en-US" sz="2000" spc="-1" strike="noStrike">
              <a:latin typeface="Arial"/>
            </a:endParaRPr>
          </a:p>
          <a:p>
            <a:endParaRPr b="0" lang="en-US" sz="2000" spc="-1" strike="noStrike">
              <a:latin typeface="Arial"/>
            </a:endParaRPr>
          </a:p>
          <a:p>
            <a:r>
              <a:rPr b="0" lang="en-US" sz="1200" spc="-1" strike="noStrike">
                <a:solidFill>
                  <a:srgbClr val="000000"/>
                </a:solidFill>
                <a:latin typeface="Arial"/>
                <a:ea typeface="+mn-ea"/>
              </a:rPr>
              <a:t>Search and sort collation settings for a language are important, especially for languages with diacritical marks such as French.  The distinction is particularly emphasized for sorting correlation orders in a ListView.  In Japanese, search and sort settings are especially significant.  In the Japanese language, collation strength controls whether the search and sort respects or ignores the differences between katakana and hiragana, and full-width and half-width katakana characters differences.  In addition, there are additional subtleties with languages like German.  For example, the Eszett ("ß") is equivalent to "ss".  Vowels with an umlaut compare equally to a vowel followed by an e.</a:t>
            </a:r>
            <a:endParaRPr b="0" lang="en-US" sz="1200" spc="-1" strike="noStrike">
              <a:latin typeface="Arial"/>
            </a:endParaRPr>
          </a:p>
          <a:p>
            <a:endParaRPr b="0" lang="en-US" sz="1200" spc="-1" strike="noStrike">
              <a:latin typeface="Arial"/>
            </a:endParaRPr>
          </a:p>
          <a:p>
            <a:endParaRPr b="0" lang="en-US" sz="1200" spc="-1" strike="noStrike">
              <a:latin typeface="Arial"/>
            </a:endParaRPr>
          </a:p>
          <a:p>
            <a:endParaRPr b="0" lang="en-US" sz="1200" spc="-1" strike="noStrike">
              <a:latin typeface="Arial"/>
            </a:endParaRPr>
          </a:p>
        </p:txBody>
      </p:sp>
      <p:sp>
        <p:nvSpPr>
          <p:cNvPr id="1523" name="TextShape 2"/>
          <p:cNvSpPr txBox="1"/>
          <p:nvPr/>
        </p:nvSpPr>
        <p:spPr>
          <a:xfrm>
            <a:off x="3884760" y="8775360"/>
            <a:ext cx="2971440" cy="302760"/>
          </a:xfrm>
          <a:prstGeom prst="rect">
            <a:avLst/>
          </a:prstGeom>
          <a:noFill/>
          <a:ln>
            <a:noFill/>
          </a:ln>
        </p:spPr>
        <p:txBody>
          <a:bodyPr anchor="b"/>
          <a:p>
            <a:pPr algn="r">
              <a:lnSpc>
                <a:spcPct val="100000"/>
              </a:lnSpc>
            </a:pPr>
            <a:fld id="{39D9DAAE-EBFD-4FE0-8DF8-812DA8ECA621}" type="slidenum">
              <a:rPr b="0" lang="en-US" sz="800" spc="-1" strike="noStrike">
                <a:solidFill>
                  <a:srgbClr val="000000"/>
                </a:solidFill>
                <a:latin typeface="Arial"/>
                <a:ea typeface="+mn-ea"/>
              </a:rPr>
              <a:t>&lt;number&gt;</a:t>
            </a:fld>
            <a:endParaRPr b="0" lang="en-US" sz="800" spc="-1" strike="noStrike">
              <a:latin typeface="Times New Roman"/>
            </a:endParaRPr>
          </a:p>
        </p:txBody>
      </p:sp>
    </p:spTree>
  </p:cSld>
</p:notes>
</file>

<file path=ppt/notesSlides/notesSlide5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24" name="PlaceHolder 1"/>
          <p:cNvSpPr>
            <a:spLocks noGrp="1"/>
          </p:cNvSpPr>
          <p:nvPr>
            <p:ph type="body"/>
          </p:nvPr>
        </p:nvSpPr>
        <p:spPr>
          <a:xfrm>
            <a:off x="152280" y="4343400"/>
            <a:ext cx="6552720" cy="4343040"/>
          </a:xfrm>
          <a:prstGeom prst="rect">
            <a:avLst/>
          </a:prstGeom>
        </p:spPr>
        <p:txBody>
          <a:bodyPr/>
          <a:p>
            <a:r>
              <a:rPr b="0" lang="en-US" sz="2000" spc="-1" strike="noStrike">
                <a:latin typeface="Arial"/>
              </a:rPr>
              <a:t>Database collation strength on database query results is defined per locale in the collations.xml file. </a:t>
            </a:r>
            <a:r>
              <a:rPr b="0" lang="en-US" sz="1200" spc="-1" strike="noStrike">
                <a:solidFill>
                  <a:srgbClr val="000000"/>
                </a:solidFill>
                <a:latin typeface="Arial"/>
                <a:ea typeface="+mn-ea"/>
              </a:rPr>
              <a:t>Guidewire defines locales in collations.xml using the two letter language code only.  This is sufficient unless you wish to differentiate between countries that speak the same language.  For example, if you add a locale for Great Britain (en_GB), then the "en" locale defined in the base configuration collations.xml file is sufficient to cover both U.S. English and British English.  In order to define different search or sort algorithms for Great Britain, it is necessary to then add the en_GB locale to collations.xml and modify its attribute definitions accordingly.  </a:t>
            </a:r>
            <a:endParaRPr b="0" lang="en-US" sz="1200" spc="-1" strike="noStrike">
              <a:latin typeface="Arial"/>
            </a:endParaRPr>
          </a:p>
          <a:p>
            <a:br/>
            <a:r>
              <a:rPr b="0" lang="en-US" sz="2000" spc="-1" strike="noStrike">
                <a:solidFill>
                  <a:srgbClr val="000000"/>
                </a:solidFill>
                <a:latin typeface="Arial"/>
                <a:ea typeface="+mn-ea"/>
              </a:rPr>
              <a:t>The collations.xml file also configures the source code needed to define the GWNormalize Java class for both Oracle and DB2.  The GWNormalize class specifies how the denorm fields implement the PRIMARY strength search, and both Japanese and German search.</a:t>
            </a:r>
            <a:endParaRPr b="0" lang="en-US" sz="2000" spc="-1" strike="noStrike">
              <a:latin typeface="Arial"/>
            </a:endParaRPr>
          </a:p>
          <a:p>
            <a:r>
              <a:rPr b="0" lang="en-US" sz="2000" spc="-1" strike="noStrike">
                <a:solidFill>
                  <a:srgbClr val="000000"/>
                </a:solidFill>
                <a:latin typeface="Arial"/>
                <a:ea typeface="+mn-ea"/>
              </a:rPr>
              <a:t> </a:t>
            </a:r>
            <a:endParaRPr b="0" lang="en-US" sz="2000" spc="-1" strike="noStrike">
              <a:latin typeface="Arial"/>
            </a:endParaRPr>
          </a:p>
          <a:p>
            <a:r>
              <a:rPr b="0" lang="en-US" sz="2000" spc="-1" strike="noStrike">
                <a:solidFill>
                  <a:srgbClr val="000000"/>
                </a:solidFill>
                <a:latin typeface="Arial"/>
                <a:ea typeface="+mn-ea"/>
              </a:rPr>
              <a:t>For Oracle and DB2, Guidewire applications use the lower case function for SECONDARY strength searching for all English and Russian language locales.  The custom Oracle normalize() function is used for Japanese and German locales.  For other locales, PRIMARY strength for search is used.   </a:t>
            </a:r>
            <a:endParaRPr b="0" lang="en-US" sz="2000" spc="-1" strike="noStrike">
              <a:latin typeface="Arial"/>
            </a:endParaRPr>
          </a:p>
          <a:p>
            <a:r>
              <a:rPr b="0" lang="en-US" sz="2000" spc="-1" strike="noStrike">
                <a:solidFill>
                  <a:srgbClr val="000000"/>
                </a:solidFill>
                <a:latin typeface="Arial"/>
                <a:ea typeface="+mn-ea"/>
              </a:rPr>
              <a:t> </a:t>
            </a:r>
            <a:endParaRPr b="0" lang="en-US" sz="2000" spc="-1" strike="noStrike">
              <a:latin typeface="Arial"/>
            </a:endParaRPr>
          </a:p>
          <a:p>
            <a:r>
              <a:rPr b="0" lang="en-US" sz="2000" spc="-1" strike="noStrike">
                <a:solidFill>
                  <a:srgbClr val="000000"/>
                </a:solidFill>
                <a:latin typeface="Arial"/>
                <a:ea typeface="+mn-ea"/>
              </a:rPr>
              <a:t>For SQL Server, the denorm field populates (INSERT or UPDATE) with the lowercase value from the base column.  The database collation setting in SQL Server controls the specific linguistic search semantics.</a:t>
            </a:r>
            <a:endParaRPr b="0" lang="en-US" sz="2000" spc="-1" strike="noStrike">
              <a:latin typeface="Arial"/>
            </a:endParaRPr>
          </a:p>
        </p:txBody>
      </p:sp>
      <p:sp>
        <p:nvSpPr>
          <p:cNvPr id="1525" name="TextShape 2"/>
          <p:cNvSpPr txBox="1"/>
          <p:nvPr/>
        </p:nvSpPr>
        <p:spPr>
          <a:xfrm>
            <a:off x="3884760" y="8775360"/>
            <a:ext cx="2971440" cy="302760"/>
          </a:xfrm>
          <a:prstGeom prst="rect">
            <a:avLst/>
          </a:prstGeom>
          <a:noFill/>
          <a:ln>
            <a:noFill/>
          </a:ln>
        </p:spPr>
        <p:txBody>
          <a:bodyPr anchor="b"/>
          <a:p>
            <a:pPr algn="r">
              <a:lnSpc>
                <a:spcPct val="100000"/>
              </a:lnSpc>
            </a:pPr>
            <a:fld id="{11F92A54-CCE5-46F1-A420-D77F3C946F82}" type="slidenum">
              <a:rPr b="0" lang="en-US" sz="800" spc="-1" strike="noStrike">
                <a:solidFill>
                  <a:srgbClr val="000000"/>
                </a:solidFill>
                <a:latin typeface="Arial"/>
                <a:ea typeface="+mn-ea"/>
              </a:rPr>
              <a:t>&lt;number&gt;</a:t>
            </a:fld>
            <a:endParaRPr b="0" lang="en-US" sz="800" spc="-1" strike="noStrike">
              <a:latin typeface="Times New Roman"/>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8" name="PlaceHolder 1"/>
          <p:cNvSpPr>
            <a:spLocks noGrp="1"/>
          </p:cNvSpPr>
          <p:nvPr>
            <p:ph type="body"/>
          </p:nvPr>
        </p:nvSpPr>
        <p:spPr>
          <a:xfrm>
            <a:off x="152280" y="4343400"/>
            <a:ext cx="6552720" cy="4343040"/>
          </a:xfrm>
          <a:prstGeom prst="rect">
            <a:avLst/>
          </a:prstGeom>
        </p:spPr>
        <p:txBody>
          <a:bodyPr/>
          <a:p>
            <a:pPr>
              <a:lnSpc>
                <a:spcPct val="100000"/>
              </a:lnSpc>
            </a:pPr>
            <a:r>
              <a:rPr b="0" lang="en-US" sz="1200" spc="-1" strike="noStrike">
                <a:solidFill>
                  <a:srgbClr val="000000"/>
                </a:solidFill>
                <a:latin typeface="Arial"/>
                <a:ea typeface="+mn-ea"/>
              </a:rPr>
              <a:t>A Guidewire application user can select independently language and regional formats by selecting International from the Options menu at the top, right-hand side of the application screen. International selections in the Options menu are reflected in user preferences. A user can also update their user preferences and select a preferred language, regional format, default county, and default phone regions. Selections for Language and Regional Format are likewise reflected in the International menu.  Administrator users can also edit users preferences for a specific user’s extended profile. </a:t>
            </a:r>
            <a:endParaRPr b="0" lang="en-US" sz="1200" spc="-1" strike="noStrike">
              <a:latin typeface="Arial"/>
            </a:endParaRPr>
          </a:p>
          <a:p>
            <a:pPr>
              <a:lnSpc>
                <a:spcPct val="100000"/>
              </a:lnSpc>
            </a:pPr>
            <a:endParaRPr b="0" lang="en-US" sz="1200" spc="-1" strike="noStrike">
              <a:latin typeface="Arial"/>
            </a:endParaRPr>
          </a:p>
          <a:p>
            <a:pPr>
              <a:lnSpc>
                <a:spcPct val="100000"/>
              </a:lnSpc>
            </a:pPr>
            <a:r>
              <a:rPr b="0" lang="en-US" sz="1200" spc="-1" strike="noStrike">
                <a:solidFill>
                  <a:srgbClr val="000000"/>
                </a:solidFill>
                <a:latin typeface="Arial"/>
                <a:ea typeface="+mn-ea"/>
              </a:rPr>
              <a:t>A </a:t>
            </a:r>
            <a:r>
              <a:rPr b="0" lang="en-US" sz="2000" spc="-1" strike="noStrike">
                <a:solidFill>
                  <a:srgbClr val="000000"/>
                </a:solidFill>
                <a:latin typeface="Arial"/>
                <a:ea typeface="+mn-ea"/>
              </a:rPr>
              <a:t>Guidewire application hides the Language submenu if only one language is installed, which is the default configuration. If only one locale is configured, then this menu will be hidden. The menu is hidden completely if only one language and locale is configured for the application.</a:t>
            </a:r>
            <a:endParaRPr b="0" lang="en-US" sz="2000" spc="-1" strike="noStrike">
              <a:latin typeface="Arial"/>
            </a:endParaRPr>
          </a:p>
          <a:p>
            <a:pPr>
              <a:lnSpc>
                <a:spcPct val="100000"/>
              </a:lnSpc>
            </a:pPr>
            <a:endParaRPr b="0" lang="en-US" sz="2000" spc="-1" strike="noStrike">
              <a:latin typeface="Arial"/>
            </a:endParaRPr>
          </a:p>
        </p:txBody>
      </p:sp>
      <p:sp>
        <p:nvSpPr>
          <p:cNvPr id="1419" name="TextShape 2"/>
          <p:cNvSpPr txBox="1"/>
          <p:nvPr/>
        </p:nvSpPr>
        <p:spPr>
          <a:xfrm>
            <a:off x="3884760" y="8775360"/>
            <a:ext cx="2971440" cy="302760"/>
          </a:xfrm>
          <a:prstGeom prst="rect">
            <a:avLst/>
          </a:prstGeom>
          <a:noFill/>
          <a:ln>
            <a:noFill/>
          </a:ln>
        </p:spPr>
        <p:txBody>
          <a:bodyPr anchor="b"/>
          <a:p>
            <a:pPr algn="r">
              <a:lnSpc>
                <a:spcPct val="100000"/>
              </a:lnSpc>
            </a:pPr>
            <a:fld id="{72418A28-B92A-4276-8055-F4DD4CF0BE17}" type="slidenum">
              <a:rPr b="0" lang="en-US" sz="800" spc="-1" strike="noStrike">
                <a:solidFill>
                  <a:srgbClr val="000000"/>
                </a:solidFill>
                <a:latin typeface="Arial"/>
                <a:ea typeface="+mn-ea"/>
              </a:rPr>
              <a:t>&lt;number&gt;</a:t>
            </a:fld>
            <a:endParaRPr b="0" lang="en-US" sz="800" spc="-1" strike="noStrike">
              <a:latin typeface="Times New Roman"/>
            </a:endParaRPr>
          </a:p>
        </p:txBody>
      </p:sp>
    </p:spTree>
  </p:cSld>
</p:notes>
</file>

<file path=ppt/notesSlides/notesSlide6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26" name="PlaceHolder 1"/>
          <p:cNvSpPr>
            <a:spLocks noGrp="1"/>
          </p:cNvSpPr>
          <p:nvPr>
            <p:ph type="body"/>
          </p:nvPr>
        </p:nvSpPr>
        <p:spPr>
          <a:xfrm>
            <a:off x="152280" y="4343400"/>
            <a:ext cx="6552720" cy="4343040"/>
          </a:xfrm>
          <a:prstGeom prst="rect">
            <a:avLst/>
          </a:prstGeom>
        </p:spPr>
        <p:txBody>
          <a:bodyPr/>
          <a:p>
            <a:r>
              <a:rPr b="0" lang="en-US" sz="2000" spc="-1" strike="noStrike">
                <a:latin typeface="Arial"/>
              </a:rPr>
              <a:t>For administrator users managing specific configuration settings for the application, there are two PCFs that assist with localization:LocalizedValuesDV.pcf and LocalizedValuesLV.pcf .</a:t>
            </a:r>
            <a:endParaRPr b="0" lang="en-US" sz="2000" spc="-1" strike="noStrike">
              <a:latin typeface="Arial"/>
            </a:endParaRPr>
          </a:p>
        </p:txBody>
      </p:sp>
      <p:sp>
        <p:nvSpPr>
          <p:cNvPr id="1527" name="TextShape 2"/>
          <p:cNvSpPr txBox="1"/>
          <p:nvPr/>
        </p:nvSpPr>
        <p:spPr>
          <a:xfrm>
            <a:off x="3884760" y="8775360"/>
            <a:ext cx="2971440" cy="302760"/>
          </a:xfrm>
          <a:prstGeom prst="rect">
            <a:avLst/>
          </a:prstGeom>
          <a:noFill/>
          <a:ln>
            <a:noFill/>
          </a:ln>
        </p:spPr>
        <p:txBody>
          <a:bodyPr anchor="b"/>
          <a:p>
            <a:pPr algn="r">
              <a:lnSpc>
                <a:spcPct val="100000"/>
              </a:lnSpc>
            </a:pPr>
            <a:fld id="{A9297A91-0793-4D79-B356-072CCB1AB214}" type="slidenum">
              <a:rPr b="0" lang="en-US" sz="800" spc="-1" strike="noStrike">
                <a:solidFill>
                  <a:srgbClr val="000000"/>
                </a:solidFill>
                <a:latin typeface="Arial"/>
                <a:ea typeface="+mn-ea"/>
              </a:rPr>
              <a:t>&lt;number&gt;</a:t>
            </a:fld>
            <a:endParaRPr b="0" lang="en-US" sz="800" spc="-1" strike="noStrike">
              <a:latin typeface="Times New Roman"/>
            </a:endParaRPr>
          </a:p>
        </p:txBody>
      </p:sp>
    </p:spTree>
  </p:cSld>
</p:notes>
</file>

<file path=ppt/notesSlides/notesSlide6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28" name="PlaceHolder 1"/>
          <p:cNvSpPr>
            <a:spLocks noGrp="1"/>
          </p:cNvSpPr>
          <p:nvPr>
            <p:ph type="body"/>
          </p:nvPr>
        </p:nvSpPr>
        <p:spPr>
          <a:xfrm>
            <a:off x="152280" y="4343400"/>
            <a:ext cx="6552720" cy="4343040"/>
          </a:xfrm>
          <a:prstGeom prst="rect">
            <a:avLst/>
          </a:prstGeom>
        </p:spPr>
        <p:txBody>
          <a:bodyPr/>
          <a:p>
            <a:endParaRPr b="0" lang="en-US" sz="2000" spc="-1" strike="noStrike">
              <a:latin typeface="Arial"/>
            </a:endParaRPr>
          </a:p>
        </p:txBody>
      </p:sp>
      <p:sp>
        <p:nvSpPr>
          <p:cNvPr id="1529" name="TextShape 2"/>
          <p:cNvSpPr txBox="1"/>
          <p:nvPr/>
        </p:nvSpPr>
        <p:spPr>
          <a:xfrm>
            <a:off x="3884760" y="8775360"/>
            <a:ext cx="2971440" cy="302760"/>
          </a:xfrm>
          <a:prstGeom prst="rect">
            <a:avLst/>
          </a:prstGeom>
          <a:noFill/>
          <a:ln>
            <a:noFill/>
          </a:ln>
        </p:spPr>
        <p:txBody>
          <a:bodyPr anchor="b"/>
          <a:p>
            <a:pPr algn="r">
              <a:lnSpc>
                <a:spcPct val="100000"/>
              </a:lnSpc>
            </a:pPr>
            <a:fld id="{790CF295-477D-42F0-81D7-B43FE25453EC}" type="slidenum">
              <a:rPr b="0" lang="en-US" sz="800" spc="-1" strike="noStrike">
                <a:solidFill>
                  <a:srgbClr val="000000"/>
                </a:solidFill>
                <a:latin typeface="Arial"/>
                <a:ea typeface="+mn-ea"/>
              </a:rPr>
              <a:t>&lt;number&gt;</a:t>
            </a:fld>
            <a:endParaRPr b="0" lang="en-US" sz="800" spc="-1" strike="noStrike">
              <a:latin typeface="Times New Roman"/>
            </a:endParaRPr>
          </a:p>
        </p:txBody>
      </p:sp>
    </p:spTree>
  </p:cSld>
</p:notes>
</file>

<file path=ppt/notesSlides/notesSlide6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30" name="PlaceHolder 1"/>
          <p:cNvSpPr>
            <a:spLocks noGrp="1"/>
          </p:cNvSpPr>
          <p:nvPr>
            <p:ph type="body"/>
          </p:nvPr>
        </p:nvSpPr>
        <p:spPr>
          <a:xfrm>
            <a:off x="152280" y="4343400"/>
            <a:ext cx="6552720" cy="4343040"/>
          </a:xfrm>
          <a:prstGeom prst="rect">
            <a:avLst/>
          </a:prstGeom>
        </p:spPr>
        <p:txBody>
          <a:bodyPr/>
          <a:p>
            <a:r>
              <a:rPr b="0" lang="en-US" sz="2000" spc="-1" strike="noStrike">
                <a:latin typeface="Arial"/>
              </a:rPr>
              <a:t>1) Explain why localization is more than translation.</a:t>
            </a:r>
            <a:endParaRPr b="0" lang="en-US" sz="2000" spc="-1" strike="noStrike">
              <a:latin typeface="Arial"/>
            </a:endParaRPr>
          </a:p>
          <a:p>
            <a:r>
              <a:rPr b="0" lang="en-US" sz="2000" spc="-1" strike="noStrike">
                <a:latin typeface="Arial"/>
              </a:rPr>
              <a:t>Besides the translation of language, localization is also defined by currency rounding,  jurisdiction considerations, address formats, phone formats,  and regional formats for names dates, numbers, and currency.</a:t>
            </a:r>
            <a:endParaRPr b="0" lang="en-US" sz="2000" spc="-1" strike="noStrike">
              <a:latin typeface="Arial"/>
            </a:endParaRPr>
          </a:p>
          <a:p>
            <a:endParaRPr b="0" lang="en-US" sz="2000" spc="-1" strike="noStrike">
              <a:latin typeface="Arial"/>
            </a:endParaRPr>
          </a:p>
          <a:p>
            <a:r>
              <a:rPr b="0" lang="en-US" sz="2000" spc="-1" strike="noStrike">
                <a:latin typeface="Arial"/>
              </a:rPr>
              <a:t>2)Describe a scenario when it is beneficial to independently select language and select regional format.</a:t>
            </a:r>
            <a:endParaRPr b="0" lang="en-US" sz="2000" spc="-1" strike="noStrike">
              <a:latin typeface="Arial"/>
            </a:endParaRPr>
          </a:p>
          <a:p>
            <a:pPr>
              <a:lnSpc>
                <a:spcPct val="100000"/>
              </a:lnSpc>
            </a:pPr>
            <a:r>
              <a:rPr b="0" lang="en-US" sz="2000" spc="-1" strike="noStrike">
                <a:latin typeface="Arial"/>
              </a:rPr>
              <a:t>Formatting is particularly beneficial when dealing with dates, names, currency, address, and phone formats. For example, the F</a:t>
            </a:r>
            <a:r>
              <a:rPr b="0" lang="en-US" sz="1200" spc="-1" strike="noStrike">
                <a:solidFill>
                  <a:srgbClr val="000000"/>
                </a:solidFill>
                <a:latin typeface="Arial"/>
                <a:ea typeface="+mn-ea"/>
              </a:rPr>
              <a:t>rench normally use a period and a comma to separate thousands and decimals, e.g. 10.000,00 but some French users prefer to use the reverse convention 10,000.00.  So they need to be able to select a regional format that differs from the language.</a:t>
            </a:r>
            <a:endParaRPr b="0" lang="en-US" sz="1200" spc="-1" strike="noStrike">
              <a:latin typeface="Arial"/>
            </a:endParaRPr>
          </a:p>
          <a:p>
            <a:pPr>
              <a:lnSpc>
                <a:spcPct val="100000"/>
              </a:lnSpc>
            </a:pPr>
            <a:endParaRPr b="0" lang="en-US" sz="1200" spc="-1" strike="noStrike">
              <a:latin typeface="Arial"/>
            </a:endParaRPr>
          </a:p>
          <a:p>
            <a:pPr>
              <a:lnSpc>
                <a:spcPct val="100000"/>
              </a:lnSpc>
            </a:pPr>
            <a:r>
              <a:rPr b="0" lang="en-US" sz="2000" spc="-1" strike="noStrike">
                <a:solidFill>
                  <a:srgbClr val="000000"/>
                </a:solidFill>
                <a:latin typeface="Arial"/>
                <a:ea typeface="+mn-ea"/>
              </a:rPr>
              <a:t>3) Name four PCFs that facilitate regional formatting.</a:t>
            </a:r>
            <a:endParaRPr b="0" lang="en-US" sz="2000" spc="-1" strike="noStrike">
              <a:latin typeface="Arial"/>
            </a:endParaRPr>
          </a:p>
          <a:p>
            <a:pPr>
              <a:lnSpc>
                <a:spcPct val="100000"/>
              </a:lnSpc>
            </a:pPr>
            <a:r>
              <a:rPr b="0" lang="en-US" sz="2000" spc="-1" strike="noStrike">
                <a:solidFill>
                  <a:srgbClr val="000000"/>
                </a:solidFill>
                <a:latin typeface="Arial"/>
                <a:ea typeface="+mn-ea"/>
              </a:rPr>
              <a:t>GlobalContactNameInputSet, GlobalPersonNameInputSet, GlobalPhoneInputSet, and GlobalAddressInputSet.</a:t>
            </a:r>
            <a:endParaRPr b="0" lang="en-US" sz="2000" spc="-1" strike="noStrike">
              <a:latin typeface="Arial"/>
            </a:endParaRPr>
          </a:p>
          <a:p>
            <a:pPr>
              <a:lnSpc>
                <a:spcPct val="100000"/>
              </a:lnSpc>
            </a:pPr>
            <a:endParaRPr b="0" lang="en-US" sz="2000" spc="-1" strike="noStrike">
              <a:latin typeface="Arial"/>
            </a:endParaRPr>
          </a:p>
          <a:p>
            <a:pPr>
              <a:lnSpc>
                <a:spcPct val="100000"/>
              </a:lnSpc>
            </a:pPr>
            <a:r>
              <a:rPr b="0" lang="en-US" sz="2000" spc="-1" strike="noStrike">
                <a:solidFill>
                  <a:srgbClr val="000000"/>
                </a:solidFill>
                <a:latin typeface="Arial"/>
                <a:ea typeface="+mn-ea"/>
              </a:rPr>
              <a:t>4) What setting needs to be configured to for  Guidewire application to support multiple currencies? </a:t>
            </a:r>
            <a:endParaRPr b="0" lang="en-US" sz="2000" spc="-1" strike="noStrike">
              <a:latin typeface="Arial"/>
            </a:endParaRPr>
          </a:p>
          <a:p>
            <a:pPr>
              <a:lnSpc>
                <a:spcPct val="100000"/>
              </a:lnSpc>
            </a:pPr>
            <a:r>
              <a:rPr b="0" lang="en-US" sz="2000" spc="-1" strike="noStrike">
                <a:solidFill>
                  <a:srgbClr val="000000"/>
                </a:solidFill>
                <a:latin typeface="Arial"/>
                <a:ea typeface="+mn-ea"/>
              </a:rPr>
              <a:t>MultiCurrencyDisplay="MULTIPLE" in config.xml</a:t>
            </a:r>
            <a:endParaRPr b="0" lang="en-US" sz="2000" spc="-1" strike="noStrike">
              <a:latin typeface="Arial"/>
            </a:endParaRPr>
          </a:p>
          <a:p>
            <a:pPr>
              <a:lnSpc>
                <a:spcPct val="100000"/>
              </a:lnSpc>
            </a:pPr>
            <a:endParaRPr b="0" lang="en-US" sz="2000" spc="-1" strike="noStrike">
              <a:latin typeface="Arial"/>
            </a:endParaRPr>
          </a:p>
          <a:p>
            <a:pPr>
              <a:lnSpc>
                <a:spcPct val="100000"/>
              </a:lnSpc>
            </a:pPr>
            <a:r>
              <a:rPr b="0" lang="en-US" sz="2000" spc="-1" strike="noStrike">
                <a:solidFill>
                  <a:srgbClr val="000000"/>
                </a:solidFill>
                <a:latin typeface="Arial"/>
                <a:ea typeface="+mn-ea"/>
              </a:rPr>
              <a:t>5) What is the preferred data element for money? Why?</a:t>
            </a:r>
            <a:endParaRPr b="0" lang="en-US" sz="2000" spc="-1" strike="noStrike">
              <a:latin typeface="Arial"/>
            </a:endParaRPr>
          </a:p>
          <a:p>
            <a:pPr>
              <a:lnSpc>
                <a:spcPct val="100000"/>
              </a:lnSpc>
            </a:pPr>
            <a:r>
              <a:rPr b="0" lang="en-US" sz="2000" spc="-1" strike="noStrike">
                <a:solidFill>
                  <a:srgbClr val="000000"/>
                </a:solidFill>
                <a:latin typeface="Arial"/>
                <a:ea typeface="+mn-ea"/>
              </a:rPr>
              <a:t>Use MonetaryAmount for money. MonetaryAmount stores both the amount and the currency in two columns.</a:t>
            </a:r>
            <a:endParaRPr b="0" lang="en-US" sz="2000" spc="-1" strike="noStrike">
              <a:latin typeface="Arial"/>
            </a:endParaRPr>
          </a:p>
          <a:p>
            <a:pPr>
              <a:lnSpc>
                <a:spcPct val="100000"/>
              </a:lnSpc>
            </a:pPr>
            <a:endParaRPr b="0" lang="en-US" sz="2000" spc="-1" strike="noStrike">
              <a:latin typeface="Arial"/>
            </a:endParaRPr>
          </a:p>
        </p:txBody>
      </p:sp>
      <p:sp>
        <p:nvSpPr>
          <p:cNvPr id="1531" name="TextShape 2"/>
          <p:cNvSpPr txBox="1"/>
          <p:nvPr/>
        </p:nvSpPr>
        <p:spPr>
          <a:xfrm>
            <a:off x="3884760" y="8775360"/>
            <a:ext cx="2971440" cy="302760"/>
          </a:xfrm>
          <a:prstGeom prst="rect">
            <a:avLst/>
          </a:prstGeom>
          <a:noFill/>
          <a:ln>
            <a:noFill/>
          </a:ln>
        </p:spPr>
        <p:txBody>
          <a:bodyPr anchor="b"/>
          <a:p>
            <a:pPr algn="r">
              <a:lnSpc>
                <a:spcPct val="100000"/>
              </a:lnSpc>
            </a:pPr>
            <a:fld id="{F0FAE6AE-9B66-4C4D-92A8-B07119C62540}" type="slidenum">
              <a:rPr b="0" lang="en-US" sz="800" spc="-1" strike="noStrike">
                <a:solidFill>
                  <a:srgbClr val="000000"/>
                </a:solidFill>
                <a:latin typeface="Arial"/>
                <a:ea typeface="+mn-ea"/>
              </a:rPr>
              <a:t>&lt;number&gt;</a:t>
            </a:fld>
            <a:endParaRPr b="0" lang="en-US" sz="800" spc="-1" strike="noStrike">
              <a:latin typeface="Times New Roman"/>
            </a:endParaRPr>
          </a:p>
        </p:txBody>
      </p:sp>
    </p:spTree>
  </p:cSld>
</p:notes>
</file>

<file path=ppt/notesSlides/notesSlide6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32" name="PlaceHolder 1"/>
          <p:cNvSpPr>
            <a:spLocks noGrp="1"/>
          </p:cNvSpPr>
          <p:nvPr>
            <p:ph type="body"/>
          </p:nvPr>
        </p:nvSpPr>
        <p:spPr>
          <a:xfrm>
            <a:off x="152280" y="4343400"/>
            <a:ext cx="6552720" cy="4343040"/>
          </a:xfrm>
          <a:prstGeom prst="rect">
            <a:avLst/>
          </a:prstGeom>
        </p:spPr>
        <p:txBody>
          <a:bodyPr/>
          <a:p>
            <a:endParaRPr b="0" lang="en-US" sz="2000" spc="-1" strike="noStrike">
              <a:latin typeface="Arial"/>
            </a:endParaRPr>
          </a:p>
        </p:txBody>
      </p:sp>
      <p:sp>
        <p:nvSpPr>
          <p:cNvPr id="1533" name="TextShape 2"/>
          <p:cNvSpPr txBox="1"/>
          <p:nvPr/>
        </p:nvSpPr>
        <p:spPr>
          <a:xfrm>
            <a:off x="3884760" y="8775360"/>
            <a:ext cx="2971440" cy="302760"/>
          </a:xfrm>
          <a:prstGeom prst="rect">
            <a:avLst/>
          </a:prstGeom>
          <a:noFill/>
          <a:ln>
            <a:noFill/>
          </a:ln>
        </p:spPr>
        <p:txBody>
          <a:bodyPr anchor="b"/>
          <a:p>
            <a:pPr algn="r">
              <a:lnSpc>
                <a:spcPct val="100000"/>
              </a:lnSpc>
            </a:pPr>
            <a:fld id="{BA7E27AB-83FA-4D24-9BEB-D36D4DA7D5CE}" type="slidenum">
              <a:rPr b="0" lang="en-US" sz="800" spc="-1" strike="noStrike">
                <a:solidFill>
                  <a:srgbClr val="000000"/>
                </a:solidFill>
                <a:latin typeface="Arial"/>
                <a:ea typeface="+mn-ea"/>
              </a:rPr>
              <a:t>&lt;number&gt;</a:t>
            </a:fld>
            <a:endParaRPr b="0" lang="en-US" sz="800" spc="-1" strike="noStrike">
              <a:latin typeface="Times New Roman"/>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0" name="PlaceHolder 1"/>
          <p:cNvSpPr>
            <a:spLocks noGrp="1"/>
          </p:cNvSpPr>
          <p:nvPr>
            <p:ph type="body"/>
          </p:nvPr>
        </p:nvSpPr>
        <p:spPr>
          <a:xfrm>
            <a:off x="152280" y="4343400"/>
            <a:ext cx="6552720" cy="4343040"/>
          </a:xfrm>
          <a:prstGeom prst="rect">
            <a:avLst/>
          </a:prstGeom>
        </p:spPr>
        <p:txBody>
          <a:bodyPr/>
          <a:p>
            <a:pPr marL="216000" indent="-216000">
              <a:lnSpc>
                <a:spcPct val="100000"/>
              </a:lnSpc>
            </a:pPr>
            <a:r>
              <a:rPr b="0" lang="en-US" sz="1200" spc="-1" strike="noStrike">
                <a:solidFill>
                  <a:srgbClr val="000000"/>
                </a:solidFill>
                <a:latin typeface="Arial"/>
                <a:ea typeface="+mn-ea"/>
              </a:rPr>
              <a:t>The base configuration of Guidewire applications contains eight regional formats (sometimes called “locales”) that a user can select. </a:t>
            </a:r>
            <a:br/>
            <a:br/>
            <a:r>
              <a:rPr b="0" lang="en-US" sz="1200" spc="-1" strike="noStrike">
                <a:solidFill>
                  <a:srgbClr val="000000"/>
                </a:solidFill>
                <a:latin typeface="Arial"/>
                <a:ea typeface="+mn-ea"/>
              </a:rPr>
              <a:t>In the toolbar, from the Options menu at the top, a user can select a specific regional format (locale).  </a:t>
            </a:r>
            <a:r>
              <a:rPr b="0" lang="en-US" sz="2000" spc="-1" strike="noStrike">
                <a:solidFill>
                  <a:srgbClr val="000000"/>
                </a:solidFill>
                <a:latin typeface="Arial"/>
                <a:ea typeface="+mn-ea"/>
              </a:rPr>
              <a:t>Locale codes are typically encoded as language + region.  The following are the locale codes that support base core locales: </a:t>
            </a:r>
            <a:endParaRPr b="0" lang="en-US" sz="2000" spc="-1" strike="noStrike">
              <a:latin typeface="Arial"/>
            </a:endParaRPr>
          </a:p>
          <a:p>
            <a:pPr marL="171360" indent="-171000">
              <a:lnSpc>
                <a:spcPct val="100000"/>
              </a:lnSpc>
              <a:buClr>
                <a:srgbClr val="000000"/>
              </a:buClr>
              <a:buFont typeface="Arial"/>
              <a:buChar char="•"/>
            </a:pPr>
            <a:r>
              <a:rPr b="0" lang="en-US" sz="2000" spc="-1" strike="noStrike">
                <a:solidFill>
                  <a:srgbClr val="000000"/>
                </a:solidFill>
                <a:latin typeface="Arial"/>
                <a:ea typeface="+mn-ea"/>
              </a:rPr>
              <a:t>en_US  = English United States</a:t>
            </a:r>
            <a:endParaRPr b="0" lang="en-US" sz="2000" spc="-1" strike="noStrike">
              <a:latin typeface="Arial"/>
            </a:endParaRPr>
          </a:p>
          <a:p>
            <a:pPr marL="171360" indent="-171000">
              <a:lnSpc>
                <a:spcPct val="100000"/>
              </a:lnSpc>
              <a:buClr>
                <a:srgbClr val="000000"/>
              </a:buClr>
              <a:buFont typeface="Arial"/>
              <a:buChar char="•"/>
            </a:pPr>
            <a:r>
              <a:rPr b="0" lang="en-US" sz="2000" spc="-1" strike="noStrike">
                <a:solidFill>
                  <a:srgbClr val="000000"/>
                </a:solidFill>
                <a:latin typeface="Arial"/>
                <a:ea typeface="+mn-ea"/>
              </a:rPr>
              <a:t>en_GB  = English Great Britain</a:t>
            </a:r>
            <a:endParaRPr b="0" lang="en-US" sz="2000" spc="-1" strike="noStrike">
              <a:latin typeface="Arial"/>
            </a:endParaRPr>
          </a:p>
          <a:p>
            <a:pPr marL="171360" indent="-171000">
              <a:lnSpc>
                <a:spcPct val="100000"/>
              </a:lnSpc>
              <a:buClr>
                <a:srgbClr val="000000"/>
              </a:buClr>
              <a:buFont typeface="Arial"/>
              <a:buChar char="•"/>
            </a:pPr>
            <a:r>
              <a:rPr b="0" lang="en-US" sz="2000" spc="-1" strike="noStrike">
                <a:solidFill>
                  <a:srgbClr val="000000"/>
                </a:solidFill>
                <a:latin typeface="Arial"/>
                <a:ea typeface="+mn-ea"/>
              </a:rPr>
              <a:t>en_AU  = English Australia</a:t>
            </a:r>
            <a:endParaRPr b="0" lang="en-US" sz="2000" spc="-1" strike="noStrike">
              <a:latin typeface="Arial"/>
            </a:endParaRPr>
          </a:p>
          <a:p>
            <a:pPr marL="171360" indent="-171000">
              <a:lnSpc>
                <a:spcPct val="100000"/>
              </a:lnSpc>
              <a:buClr>
                <a:srgbClr val="000000"/>
              </a:buClr>
              <a:buFont typeface="Arial"/>
              <a:buChar char="•"/>
            </a:pPr>
            <a:r>
              <a:rPr b="0" lang="en-US" sz="2000" spc="-1" strike="noStrike">
                <a:solidFill>
                  <a:srgbClr val="000000"/>
                </a:solidFill>
                <a:latin typeface="Arial"/>
                <a:ea typeface="+mn-ea"/>
              </a:rPr>
              <a:t>en_CA  = English Canada</a:t>
            </a:r>
            <a:endParaRPr b="0" lang="en-US" sz="2000" spc="-1" strike="noStrike">
              <a:latin typeface="Arial"/>
            </a:endParaRPr>
          </a:p>
          <a:p>
            <a:pPr marL="171360" indent="-171000">
              <a:lnSpc>
                <a:spcPct val="100000"/>
              </a:lnSpc>
              <a:buClr>
                <a:srgbClr val="000000"/>
              </a:buClr>
              <a:buFont typeface="Arial"/>
              <a:buChar char="•"/>
            </a:pPr>
            <a:r>
              <a:rPr b="0" lang="en-US" sz="2000" spc="-1" strike="noStrike">
                <a:solidFill>
                  <a:srgbClr val="000000"/>
                </a:solidFill>
                <a:latin typeface="Arial"/>
                <a:ea typeface="+mn-ea"/>
              </a:rPr>
              <a:t>fr_CA    = French Canada</a:t>
            </a:r>
            <a:endParaRPr b="0" lang="en-US" sz="2000" spc="-1" strike="noStrike">
              <a:latin typeface="Arial"/>
            </a:endParaRPr>
          </a:p>
          <a:p>
            <a:pPr marL="171360" indent="-171000">
              <a:lnSpc>
                <a:spcPct val="100000"/>
              </a:lnSpc>
              <a:buClr>
                <a:srgbClr val="000000"/>
              </a:buClr>
              <a:buFont typeface="Arial"/>
              <a:buChar char="•"/>
            </a:pPr>
            <a:r>
              <a:rPr b="0" lang="en-US" sz="2000" spc="-1" strike="noStrike">
                <a:solidFill>
                  <a:srgbClr val="000000"/>
                </a:solidFill>
                <a:latin typeface="Arial"/>
                <a:ea typeface="+mn-ea"/>
              </a:rPr>
              <a:t>fr_FR    = French France</a:t>
            </a:r>
            <a:endParaRPr b="0" lang="en-US" sz="2000" spc="-1" strike="noStrike">
              <a:latin typeface="Arial"/>
            </a:endParaRPr>
          </a:p>
          <a:p>
            <a:pPr marL="171360" indent="-171000">
              <a:lnSpc>
                <a:spcPct val="100000"/>
              </a:lnSpc>
              <a:buClr>
                <a:srgbClr val="000000"/>
              </a:buClr>
              <a:buFont typeface="Arial"/>
              <a:buChar char="•"/>
            </a:pPr>
            <a:r>
              <a:rPr b="0" lang="en-US" sz="2000" spc="-1" strike="noStrike">
                <a:solidFill>
                  <a:srgbClr val="000000"/>
                </a:solidFill>
                <a:latin typeface="Arial"/>
                <a:ea typeface="+mn-ea"/>
              </a:rPr>
              <a:t>de_DE  = German Germany</a:t>
            </a:r>
            <a:endParaRPr b="0" lang="en-US" sz="2000" spc="-1" strike="noStrike">
              <a:latin typeface="Arial"/>
            </a:endParaRPr>
          </a:p>
          <a:p>
            <a:pPr marL="171360" indent="-171000">
              <a:lnSpc>
                <a:spcPct val="100000"/>
              </a:lnSpc>
              <a:buClr>
                <a:srgbClr val="000000"/>
              </a:buClr>
              <a:buFont typeface="Arial"/>
              <a:buChar char="•"/>
            </a:pPr>
            <a:r>
              <a:rPr b="0" lang="en-US" sz="2000" spc="-1" strike="noStrike">
                <a:solidFill>
                  <a:srgbClr val="000000"/>
                </a:solidFill>
                <a:latin typeface="Arial"/>
                <a:ea typeface="+mn-ea"/>
              </a:rPr>
              <a:t>jp_JP    = Japanese Japan</a:t>
            </a:r>
            <a:endParaRPr b="0" lang="en-US" sz="2000" spc="-1" strike="noStrike">
              <a:latin typeface="Arial"/>
            </a:endParaRPr>
          </a:p>
          <a:p>
            <a:pPr>
              <a:lnSpc>
                <a:spcPct val="100000"/>
              </a:lnSpc>
            </a:pPr>
            <a:endParaRPr b="0" lang="en-US" sz="2000" spc="-1" strike="noStrike">
              <a:latin typeface="Arial"/>
            </a:endParaRPr>
          </a:p>
        </p:txBody>
      </p:sp>
      <p:sp>
        <p:nvSpPr>
          <p:cNvPr id="1421" name="TextShape 2"/>
          <p:cNvSpPr txBox="1"/>
          <p:nvPr/>
        </p:nvSpPr>
        <p:spPr>
          <a:xfrm>
            <a:off x="3884760" y="8775360"/>
            <a:ext cx="2971440" cy="302760"/>
          </a:xfrm>
          <a:prstGeom prst="rect">
            <a:avLst/>
          </a:prstGeom>
          <a:noFill/>
          <a:ln>
            <a:noFill/>
          </a:ln>
        </p:spPr>
        <p:txBody>
          <a:bodyPr anchor="b"/>
          <a:p>
            <a:pPr algn="r">
              <a:lnSpc>
                <a:spcPct val="100000"/>
              </a:lnSpc>
            </a:pPr>
            <a:fld id="{C32AE87A-B0B0-4A9A-A2B7-00C3F921E4D2}" type="slidenum">
              <a:rPr b="0" lang="en-US" sz="800" spc="-1" strike="noStrike">
                <a:solidFill>
                  <a:srgbClr val="000000"/>
                </a:solidFill>
                <a:latin typeface="Arial"/>
                <a:ea typeface="+mn-ea"/>
              </a:rPr>
              <a:t>&lt;number&gt;</a:t>
            </a:fld>
            <a:endParaRPr b="0" lang="en-US" sz="800" spc="-1" strike="noStrike">
              <a:latin typeface="Times New Roman"/>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2" name="PlaceHolder 1"/>
          <p:cNvSpPr>
            <a:spLocks noGrp="1"/>
          </p:cNvSpPr>
          <p:nvPr>
            <p:ph type="body"/>
          </p:nvPr>
        </p:nvSpPr>
        <p:spPr>
          <a:xfrm>
            <a:off x="152280" y="4343400"/>
            <a:ext cx="6552720" cy="4343040"/>
          </a:xfrm>
          <a:prstGeom prst="rect">
            <a:avLst/>
          </a:prstGeom>
        </p:spPr>
        <p:txBody>
          <a:bodyPr/>
          <a:p>
            <a:pPr>
              <a:lnSpc>
                <a:spcPct val="100000"/>
              </a:lnSpc>
            </a:pPr>
            <a:r>
              <a:rPr b="0" lang="en-US" sz="2000" spc="-1" strike="noStrike">
                <a:latin typeface="Arial"/>
              </a:rPr>
              <a:t>In this example, the regional format determines the date format for entering and displaying dates.. Support for regional formats means that </a:t>
            </a:r>
            <a:r>
              <a:rPr b="0" lang="en-US" sz="1200" spc="-1" strike="noStrike">
                <a:solidFill>
                  <a:srgbClr val="000000"/>
                </a:solidFill>
                <a:latin typeface="Arial"/>
                <a:ea typeface="+mn-ea"/>
              </a:rPr>
              <a:t>users can view and edit, for example dates, as they expect to view and edit dates.  It is also possible to configure the calendar date format for the specific locale.  For the Japan locale, Guidewire supports the Japanese Imperial Calendar.  See the Globalization Guide documentation for more details.</a:t>
            </a:r>
            <a:endParaRPr b="0" lang="en-US" sz="1200" spc="-1" strike="noStrike">
              <a:latin typeface="Arial"/>
            </a:endParaRPr>
          </a:p>
        </p:txBody>
      </p:sp>
      <p:sp>
        <p:nvSpPr>
          <p:cNvPr id="1423" name="TextShape 2"/>
          <p:cNvSpPr txBox="1"/>
          <p:nvPr/>
        </p:nvSpPr>
        <p:spPr>
          <a:xfrm>
            <a:off x="3884760" y="8775360"/>
            <a:ext cx="2971440" cy="302760"/>
          </a:xfrm>
          <a:prstGeom prst="rect">
            <a:avLst/>
          </a:prstGeom>
          <a:noFill/>
          <a:ln>
            <a:noFill/>
          </a:ln>
        </p:spPr>
        <p:txBody>
          <a:bodyPr anchor="b"/>
          <a:p>
            <a:pPr algn="r">
              <a:lnSpc>
                <a:spcPct val="100000"/>
              </a:lnSpc>
            </a:pPr>
            <a:fld id="{4BCAF964-60DD-431C-ABB2-BBA56049D06B}" type="slidenum">
              <a:rPr b="0" lang="en-US" sz="800" spc="-1" strike="noStrike">
                <a:solidFill>
                  <a:srgbClr val="000000"/>
                </a:solidFill>
                <a:latin typeface="Arial"/>
                <a:ea typeface="+mn-ea"/>
              </a:rPr>
              <a:t>&lt;number&gt;</a:t>
            </a:fld>
            <a:endParaRPr b="0" lang="en-US" sz="800" spc="-1" strike="noStrike">
              <a:latin typeface="Times New Roman"/>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4" name="PlaceHolder 1"/>
          <p:cNvSpPr>
            <a:spLocks noGrp="1"/>
          </p:cNvSpPr>
          <p:nvPr>
            <p:ph type="body"/>
          </p:nvPr>
        </p:nvSpPr>
        <p:spPr>
          <a:xfrm>
            <a:off x="152280" y="4343400"/>
            <a:ext cx="6552720" cy="4343040"/>
          </a:xfrm>
          <a:prstGeom prst="rect">
            <a:avLst/>
          </a:prstGeom>
        </p:spPr>
        <p:txBody>
          <a:bodyPr/>
          <a:p>
            <a:endParaRPr b="0" lang="en-US" sz="2000" spc="-1" strike="noStrike">
              <a:latin typeface="Arial"/>
            </a:endParaRPr>
          </a:p>
        </p:txBody>
      </p:sp>
      <p:sp>
        <p:nvSpPr>
          <p:cNvPr id="1425" name="TextShape 2"/>
          <p:cNvSpPr txBox="1"/>
          <p:nvPr/>
        </p:nvSpPr>
        <p:spPr>
          <a:xfrm>
            <a:off x="3884760" y="8775360"/>
            <a:ext cx="2971440" cy="302760"/>
          </a:xfrm>
          <a:prstGeom prst="rect">
            <a:avLst/>
          </a:prstGeom>
          <a:noFill/>
          <a:ln>
            <a:noFill/>
          </a:ln>
        </p:spPr>
        <p:txBody>
          <a:bodyPr anchor="b"/>
          <a:p>
            <a:pPr algn="r">
              <a:lnSpc>
                <a:spcPct val="100000"/>
              </a:lnSpc>
            </a:pPr>
            <a:fld id="{E1AE1117-2F24-4EFD-9A88-5FF46543D26F}" type="slidenum">
              <a:rPr b="0" lang="en-US" sz="800" spc="-1" strike="noStrike">
                <a:solidFill>
                  <a:srgbClr val="000000"/>
                </a:solidFill>
                <a:latin typeface="Arial"/>
                <a:ea typeface="+mn-ea"/>
              </a:rPr>
              <a:t>&lt;number&gt;</a:t>
            </a:fld>
            <a:endParaRPr b="0" lang="en-US" sz="800" spc="-1" strike="noStrike">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0.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1.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2.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3.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4.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5.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6.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7.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8.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9.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1.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2.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3.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4.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5.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6.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7.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8.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9.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2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2.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3.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4.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5.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6.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7.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8.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9.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30.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3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32.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33.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4.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5.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6.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7.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8.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9.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0.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1.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2.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3.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4.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5.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46.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47.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48.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49.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0.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1.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2.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3.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4.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5.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6.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7.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58.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59.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0.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1.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2.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3.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4.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5.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6.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7.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8.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9.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0.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1.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2.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3.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4.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5.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6.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7.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8.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9.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0.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81.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82.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83.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84.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85.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86.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87.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88.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89.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0.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91.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92.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93.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194.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195.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196.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197.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198.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199.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00.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201.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202.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203.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204.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205.xml.rels><?xml version="1.0" encoding="UTF-8"?>
<Relationships xmlns="http://schemas.openxmlformats.org/package/2006/relationships"><Relationship Id="rId1" Type="http://schemas.openxmlformats.org/officeDocument/2006/relationships/slideMaster" Target="../slideMasters/slideMaster18.xml"/>
</Relationships>
</file>

<file path=ppt/slideLayouts/_rels/slideLayout206.xml.rels><?xml version="1.0" encoding="UTF-8"?>
<Relationships xmlns="http://schemas.openxmlformats.org/package/2006/relationships"><Relationship Id="rId1" Type="http://schemas.openxmlformats.org/officeDocument/2006/relationships/slideMaster" Target="../slideMasters/slideMaster18.xml"/>
</Relationships>
</file>

<file path=ppt/slideLayouts/_rels/slideLayout207.xml.rels><?xml version="1.0" encoding="UTF-8"?>
<Relationships xmlns="http://schemas.openxmlformats.org/package/2006/relationships"><Relationship Id="rId1" Type="http://schemas.openxmlformats.org/officeDocument/2006/relationships/slideMaster" Target="../slideMasters/slideMaster18.xml"/>
</Relationships>
</file>

<file path=ppt/slideLayouts/_rels/slideLayout208.xml.rels><?xml version="1.0" encoding="UTF-8"?>
<Relationships xmlns="http://schemas.openxmlformats.org/package/2006/relationships"><Relationship Id="rId1" Type="http://schemas.openxmlformats.org/officeDocument/2006/relationships/slideMaster" Target="../slideMasters/slideMaster18.xml"/>
</Relationships>
</file>

<file path=ppt/slideLayouts/_rels/slideLayout209.xml.rels><?xml version="1.0" encoding="UTF-8"?>
<Relationships xmlns="http://schemas.openxmlformats.org/package/2006/relationships"><Relationship Id="rId1" Type="http://schemas.openxmlformats.org/officeDocument/2006/relationships/slideMaster" Target="../slideMasters/slideMaster18.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0.xml.rels><?xml version="1.0" encoding="UTF-8"?>
<Relationships xmlns="http://schemas.openxmlformats.org/package/2006/relationships"><Relationship Id="rId1" Type="http://schemas.openxmlformats.org/officeDocument/2006/relationships/slideMaster" Target="../slideMasters/slideMaster18.xml"/>
</Relationships>
</file>

<file path=ppt/slideLayouts/_rels/slideLayout211.xml.rels><?xml version="1.0" encoding="UTF-8"?>
<Relationships xmlns="http://schemas.openxmlformats.org/package/2006/relationships"><Relationship Id="rId1" Type="http://schemas.openxmlformats.org/officeDocument/2006/relationships/slideMaster" Target="../slideMasters/slideMaster18.xml"/>
</Relationships>
</file>

<file path=ppt/slideLayouts/_rels/slideLayout212.xml.rels><?xml version="1.0" encoding="UTF-8"?>
<Relationships xmlns="http://schemas.openxmlformats.org/package/2006/relationships"><Relationship Id="rId1" Type="http://schemas.openxmlformats.org/officeDocument/2006/relationships/slideMaster" Target="../slideMasters/slideMaster18.xml"/>
</Relationships>
</file>

<file path=ppt/slideLayouts/_rels/slideLayout213.xml.rels><?xml version="1.0" encoding="UTF-8"?>
<Relationships xmlns="http://schemas.openxmlformats.org/package/2006/relationships"><Relationship Id="rId1" Type="http://schemas.openxmlformats.org/officeDocument/2006/relationships/slideMaster" Target="../slideMasters/slideMaster18.xml"/>
</Relationships>
</file>

<file path=ppt/slideLayouts/_rels/slideLayout214.xml.rels><?xml version="1.0" encoding="UTF-8"?>
<Relationships xmlns="http://schemas.openxmlformats.org/package/2006/relationships"><Relationship Id="rId1" Type="http://schemas.openxmlformats.org/officeDocument/2006/relationships/slideMaster" Target="../slideMasters/slideMaster18.xml"/>
</Relationships>
</file>

<file path=ppt/slideLayouts/_rels/slideLayout215.xml.rels><?xml version="1.0" encoding="UTF-8"?>
<Relationships xmlns="http://schemas.openxmlformats.org/package/2006/relationships"><Relationship Id="rId1" Type="http://schemas.openxmlformats.org/officeDocument/2006/relationships/slideMaster" Target="../slideMasters/slideMaster18.xml"/>
</Relationships>
</file>

<file path=ppt/slideLayouts/_rels/slideLayout216.xml.rels><?xml version="1.0" encoding="UTF-8"?>
<Relationships xmlns="http://schemas.openxmlformats.org/package/2006/relationships"><Relationship Id="rId1" Type="http://schemas.openxmlformats.org/officeDocument/2006/relationships/slideMaster" Target="../slideMasters/slideMaster18.xml"/>
</Relationships>
</file>

<file path=ppt/slideLayouts/_rels/slideLayout217.xml.rels><?xml version="1.0" encoding="UTF-8"?>
<Relationships xmlns="http://schemas.openxmlformats.org/package/2006/relationships"><Relationship Id="rId1" Type="http://schemas.openxmlformats.org/officeDocument/2006/relationships/slideMaster" Target="../slideMasters/slideMaster19.xml"/>
</Relationships>
</file>

<file path=ppt/slideLayouts/_rels/slideLayout218.xml.rels><?xml version="1.0" encoding="UTF-8"?>
<Relationships xmlns="http://schemas.openxmlformats.org/package/2006/relationships"><Relationship Id="rId1" Type="http://schemas.openxmlformats.org/officeDocument/2006/relationships/slideMaster" Target="../slideMasters/slideMaster19.xml"/>
</Relationships>
</file>

<file path=ppt/slideLayouts/_rels/slideLayout219.xml.rels><?xml version="1.0" encoding="UTF-8"?>
<Relationships xmlns="http://schemas.openxmlformats.org/package/2006/relationships"><Relationship Id="rId1" Type="http://schemas.openxmlformats.org/officeDocument/2006/relationships/slideMaster" Target="../slideMasters/slideMaster19.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0.xml.rels><?xml version="1.0" encoding="UTF-8"?>
<Relationships xmlns="http://schemas.openxmlformats.org/package/2006/relationships"><Relationship Id="rId1" Type="http://schemas.openxmlformats.org/officeDocument/2006/relationships/slideMaster" Target="../slideMasters/slideMaster19.xml"/>
</Relationships>
</file>

<file path=ppt/slideLayouts/_rels/slideLayout221.xml.rels><?xml version="1.0" encoding="UTF-8"?>
<Relationships xmlns="http://schemas.openxmlformats.org/package/2006/relationships"><Relationship Id="rId1" Type="http://schemas.openxmlformats.org/officeDocument/2006/relationships/slideMaster" Target="../slideMasters/slideMaster19.xml"/>
</Relationships>
</file>

<file path=ppt/slideLayouts/_rels/slideLayout222.xml.rels><?xml version="1.0" encoding="UTF-8"?>
<Relationships xmlns="http://schemas.openxmlformats.org/package/2006/relationships"><Relationship Id="rId1" Type="http://schemas.openxmlformats.org/officeDocument/2006/relationships/slideMaster" Target="../slideMasters/slideMaster19.xml"/>
</Relationships>
</file>

<file path=ppt/slideLayouts/_rels/slideLayout223.xml.rels><?xml version="1.0" encoding="UTF-8"?>
<Relationships xmlns="http://schemas.openxmlformats.org/package/2006/relationships"><Relationship Id="rId1" Type="http://schemas.openxmlformats.org/officeDocument/2006/relationships/slideMaster" Target="../slideMasters/slideMaster19.xml"/>
</Relationships>
</file>

<file path=ppt/slideLayouts/_rels/slideLayout224.xml.rels><?xml version="1.0" encoding="UTF-8"?>
<Relationships xmlns="http://schemas.openxmlformats.org/package/2006/relationships"><Relationship Id="rId1" Type="http://schemas.openxmlformats.org/officeDocument/2006/relationships/slideMaster" Target="../slideMasters/slideMaster19.xml"/>
</Relationships>
</file>

<file path=ppt/slideLayouts/_rels/slideLayout225.xml.rels><?xml version="1.0" encoding="UTF-8"?>
<Relationships xmlns="http://schemas.openxmlformats.org/package/2006/relationships"><Relationship Id="rId1" Type="http://schemas.openxmlformats.org/officeDocument/2006/relationships/slideMaster" Target="../slideMasters/slideMaster19.xml"/>
</Relationships>
</file>

<file path=ppt/slideLayouts/_rels/slideLayout226.xml.rels><?xml version="1.0" encoding="UTF-8"?>
<Relationships xmlns="http://schemas.openxmlformats.org/package/2006/relationships"><Relationship Id="rId1" Type="http://schemas.openxmlformats.org/officeDocument/2006/relationships/slideMaster" Target="../slideMasters/slideMaster19.xml"/>
</Relationships>
</file>

<file path=ppt/slideLayouts/_rels/slideLayout227.xml.rels><?xml version="1.0" encoding="UTF-8"?>
<Relationships xmlns="http://schemas.openxmlformats.org/package/2006/relationships"><Relationship Id="rId1" Type="http://schemas.openxmlformats.org/officeDocument/2006/relationships/slideMaster" Target="../slideMasters/slideMaster19.xml"/>
</Relationships>
</file>

<file path=ppt/slideLayouts/_rels/slideLayout228.xml.rels><?xml version="1.0" encoding="UTF-8"?>
<Relationships xmlns="http://schemas.openxmlformats.org/package/2006/relationships"><Relationship Id="rId1" Type="http://schemas.openxmlformats.org/officeDocument/2006/relationships/slideMaster" Target="../slideMasters/slideMaster19.xml"/>
</Relationships>
</file>

<file path=ppt/slideLayouts/_rels/slideLayout229.xml.rels><?xml version="1.0" encoding="UTF-8"?>
<Relationships xmlns="http://schemas.openxmlformats.org/package/2006/relationships"><Relationship Id="rId1" Type="http://schemas.openxmlformats.org/officeDocument/2006/relationships/slideMaster" Target="../slideMasters/slideMaster20.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0.xml.rels><?xml version="1.0" encoding="UTF-8"?>
<Relationships xmlns="http://schemas.openxmlformats.org/package/2006/relationships"><Relationship Id="rId1" Type="http://schemas.openxmlformats.org/officeDocument/2006/relationships/slideMaster" Target="../slideMasters/slideMaster20.xml"/>
</Relationships>
</file>

<file path=ppt/slideLayouts/_rels/slideLayout231.xml.rels><?xml version="1.0" encoding="UTF-8"?>
<Relationships xmlns="http://schemas.openxmlformats.org/package/2006/relationships"><Relationship Id="rId1" Type="http://schemas.openxmlformats.org/officeDocument/2006/relationships/slideMaster" Target="../slideMasters/slideMaster20.xml"/>
</Relationships>
</file>

<file path=ppt/slideLayouts/_rels/slideLayout232.xml.rels><?xml version="1.0" encoding="UTF-8"?>
<Relationships xmlns="http://schemas.openxmlformats.org/package/2006/relationships"><Relationship Id="rId1" Type="http://schemas.openxmlformats.org/officeDocument/2006/relationships/slideMaster" Target="../slideMasters/slideMaster20.xml"/>
</Relationships>
</file>

<file path=ppt/slideLayouts/_rels/slideLayout233.xml.rels><?xml version="1.0" encoding="UTF-8"?>
<Relationships xmlns="http://schemas.openxmlformats.org/package/2006/relationships"><Relationship Id="rId1" Type="http://schemas.openxmlformats.org/officeDocument/2006/relationships/slideMaster" Target="../slideMasters/slideMaster20.xml"/>
</Relationships>
</file>

<file path=ppt/slideLayouts/_rels/slideLayout234.xml.rels><?xml version="1.0" encoding="UTF-8"?>
<Relationships xmlns="http://schemas.openxmlformats.org/package/2006/relationships"><Relationship Id="rId1" Type="http://schemas.openxmlformats.org/officeDocument/2006/relationships/slideMaster" Target="../slideMasters/slideMaster20.xml"/>
</Relationships>
</file>

<file path=ppt/slideLayouts/_rels/slideLayout235.xml.rels><?xml version="1.0" encoding="UTF-8"?>
<Relationships xmlns="http://schemas.openxmlformats.org/package/2006/relationships"><Relationship Id="rId1" Type="http://schemas.openxmlformats.org/officeDocument/2006/relationships/slideMaster" Target="../slideMasters/slideMaster20.xml"/>
</Relationships>
</file>

<file path=ppt/slideLayouts/_rels/slideLayout236.xml.rels><?xml version="1.0" encoding="UTF-8"?>
<Relationships xmlns="http://schemas.openxmlformats.org/package/2006/relationships"><Relationship Id="rId1" Type="http://schemas.openxmlformats.org/officeDocument/2006/relationships/slideMaster" Target="../slideMasters/slideMaster20.xml"/>
</Relationships>
</file>

<file path=ppt/slideLayouts/_rels/slideLayout237.xml.rels><?xml version="1.0" encoding="UTF-8"?>
<Relationships xmlns="http://schemas.openxmlformats.org/package/2006/relationships"><Relationship Id="rId1" Type="http://schemas.openxmlformats.org/officeDocument/2006/relationships/slideMaster" Target="../slideMasters/slideMaster20.xml"/>
</Relationships>
</file>

<file path=ppt/slideLayouts/_rels/slideLayout238.xml.rels><?xml version="1.0" encoding="UTF-8"?>
<Relationships xmlns="http://schemas.openxmlformats.org/package/2006/relationships"><Relationship Id="rId1" Type="http://schemas.openxmlformats.org/officeDocument/2006/relationships/slideMaster" Target="../slideMasters/slideMaster20.xml"/>
</Relationships>
</file>

<file path=ppt/slideLayouts/_rels/slideLayout239.xml.rels><?xml version="1.0" encoding="UTF-8"?>
<Relationships xmlns="http://schemas.openxmlformats.org/package/2006/relationships"><Relationship Id="rId1" Type="http://schemas.openxmlformats.org/officeDocument/2006/relationships/slideMaster" Target="../slideMasters/slideMaster20.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0.xml.rels><?xml version="1.0" encoding="UTF-8"?>
<Relationships xmlns="http://schemas.openxmlformats.org/package/2006/relationships"><Relationship Id="rId1" Type="http://schemas.openxmlformats.org/officeDocument/2006/relationships/slideMaster" Target="../slideMasters/slideMaster20.xml"/>
</Relationships>
</file>

<file path=ppt/slideLayouts/_rels/slideLayout241.xml.rels><?xml version="1.0" encoding="UTF-8"?>
<Relationships xmlns="http://schemas.openxmlformats.org/package/2006/relationships"><Relationship Id="rId1" Type="http://schemas.openxmlformats.org/officeDocument/2006/relationships/slideMaster" Target="../slideMasters/slideMaster21.xml"/>
</Relationships>
</file>

<file path=ppt/slideLayouts/_rels/slideLayout242.xml.rels><?xml version="1.0" encoding="UTF-8"?>
<Relationships xmlns="http://schemas.openxmlformats.org/package/2006/relationships"><Relationship Id="rId1" Type="http://schemas.openxmlformats.org/officeDocument/2006/relationships/slideMaster" Target="../slideMasters/slideMaster21.xml"/>
</Relationships>
</file>

<file path=ppt/slideLayouts/_rels/slideLayout243.xml.rels><?xml version="1.0" encoding="UTF-8"?>
<Relationships xmlns="http://schemas.openxmlformats.org/package/2006/relationships"><Relationship Id="rId1" Type="http://schemas.openxmlformats.org/officeDocument/2006/relationships/slideMaster" Target="../slideMasters/slideMaster21.xml"/>
</Relationships>
</file>

<file path=ppt/slideLayouts/_rels/slideLayout244.xml.rels><?xml version="1.0" encoding="UTF-8"?>
<Relationships xmlns="http://schemas.openxmlformats.org/package/2006/relationships"><Relationship Id="rId1" Type="http://schemas.openxmlformats.org/officeDocument/2006/relationships/slideMaster" Target="../slideMasters/slideMaster21.xml"/>
</Relationships>
</file>

<file path=ppt/slideLayouts/_rels/slideLayout245.xml.rels><?xml version="1.0" encoding="UTF-8"?>
<Relationships xmlns="http://schemas.openxmlformats.org/package/2006/relationships"><Relationship Id="rId1" Type="http://schemas.openxmlformats.org/officeDocument/2006/relationships/slideMaster" Target="../slideMasters/slideMaster21.xml"/>
</Relationships>
</file>

<file path=ppt/slideLayouts/_rels/slideLayout246.xml.rels><?xml version="1.0" encoding="UTF-8"?>
<Relationships xmlns="http://schemas.openxmlformats.org/package/2006/relationships"><Relationship Id="rId1" Type="http://schemas.openxmlformats.org/officeDocument/2006/relationships/slideMaster" Target="../slideMasters/slideMaster21.xml"/>
</Relationships>
</file>

<file path=ppt/slideLayouts/_rels/slideLayout247.xml.rels><?xml version="1.0" encoding="UTF-8"?>
<Relationships xmlns="http://schemas.openxmlformats.org/package/2006/relationships"><Relationship Id="rId1" Type="http://schemas.openxmlformats.org/officeDocument/2006/relationships/slideMaster" Target="../slideMasters/slideMaster21.xml"/>
</Relationships>
</file>

<file path=ppt/slideLayouts/_rels/slideLayout248.xml.rels><?xml version="1.0" encoding="UTF-8"?>
<Relationships xmlns="http://schemas.openxmlformats.org/package/2006/relationships"><Relationship Id="rId1" Type="http://schemas.openxmlformats.org/officeDocument/2006/relationships/slideMaster" Target="../slideMasters/slideMaster21.xml"/>
</Relationships>
</file>

<file path=ppt/slideLayouts/_rels/slideLayout249.xml.rels><?xml version="1.0" encoding="UTF-8"?>
<Relationships xmlns="http://schemas.openxmlformats.org/package/2006/relationships"><Relationship Id="rId1" Type="http://schemas.openxmlformats.org/officeDocument/2006/relationships/slideMaster" Target="../slideMasters/slideMaster21.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50.xml.rels><?xml version="1.0" encoding="UTF-8"?>
<Relationships xmlns="http://schemas.openxmlformats.org/package/2006/relationships"><Relationship Id="rId1" Type="http://schemas.openxmlformats.org/officeDocument/2006/relationships/slideMaster" Target="../slideMasters/slideMaster21.xml"/>
</Relationships>
</file>

<file path=ppt/slideLayouts/_rels/slideLayout251.xml.rels><?xml version="1.0" encoding="UTF-8"?>
<Relationships xmlns="http://schemas.openxmlformats.org/package/2006/relationships"><Relationship Id="rId1" Type="http://schemas.openxmlformats.org/officeDocument/2006/relationships/slideMaster" Target="../slideMasters/slideMaster21.xml"/>
</Relationships>
</file>

<file path=ppt/slideLayouts/_rels/slideLayout252.xml.rels><?xml version="1.0" encoding="UTF-8"?>
<Relationships xmlns="http://schemas.openxmlformats.org/package/2006/relationships"><Relationship Id="rId1" Type="http://schemas.openxmlformats.org/officeDocument/2006/relationships/slideMaster" Target="../slideMasters/slideMaster21.xml"/>
</Relationships>
</file>

<file path=ppt/slideLayouts/_rels/slideLayout253.xml.rels><?xml version="1.0" encoding="UTF-8"?>
<Relationships xmlns="http://schemas.openxmlformats.org/package/2006/relationships"><Relationship Id="rId1" Type="http://schemas.openxmlformats.org/officeDocument/2006/relationships/slideMaster" Target="../slideMasters/slideMaster22.xml"/>
</Relationships>
</file>

<file path=ppt/slideLayouts/_rels/slideLayout254.xml.rels><?xml version="1.0" encoding="UTF-8"?>
<Relationships xmlns="http://schemas.openxmlformats.org/package/2006/relationships"><Relationship Id="rId1" Type="http://schemas.openxmlformats.org/officeDocument/2006/relationships/slideMaster" Target="../slideMasters/slideMaster22.xml"/>
</Relationships>
</file>

<file path=ppt/slideLayouts/_rels/slideLayout255.xml.rels><?xml version="1.0" encoding="UTF-8"?>
<Relationships xmlns="http://schemas.openxmlformats.org/package/2006/relationships"><Relationship Id="rId1" Type="http://schemas.openxmlformats.org/officeDocument/2006/relationships/slideMaster" Target="../slideMasters/slideMaster22.xml"/>
</Relationships>
</file>

<file path=ppt/slideLayouts/_rels/slideLayout256.xml.rels><?xml version="1.0" encoding="UTF-8"?>
<Relationships xmlns="http://schemas.openxmlformats.org/package/2006/relationships"><Relationship Id="rId1" Type="http://schemas.openxmlformats.org/officeDocument/2006/relationships/slideMaster" Target="../slideMasters/slideMaster22.xml"/>
</Relationships>
</file>

<file path=ppt/slideLayouts/_rels/slideLayout257.xml.rels><?xml version="1.0" encoding="UTF-8"?>
<Relationships xmlns="http://schemas.openxmlformats.org/package/2006/relationships"><Relationship Id="rId1" Type="http://schemas.openxmlformats.org/officeDocument/2006/relationships/slideMaster" Target="../slideMasters/slideMaster22.xml"/>
</Relationships>
</file>

<file path=ppt/slideLayouts/_rels/slideLayout258.xml.rels><?xml version="1.0" encoding="UTF-8"?>
<Relationships xmlns="http://schemas.openxmlformats.org/package/2006/relationships"><Relationship Id="rId1" Type="http://schemas.openxmlformats.org/officeDocument/2006/relationships/slideMaster" Target="../slideMasters/slideMaster22.xml"/>
</Relationships>
</file>

<file path=ppt/slideLayouts/_rels/slideLayout259.xml.rels><?xml version="1.0" encoding="UTF-8"?>
<Relationships xmlns="http://schemas.openxmlformats.org/package/2006/relationships"><Relationship Id="rId1" Type="http://schemas.openxmlformats.org/officeDocument/2006/relationships/slideMaster" Target="../slideMasters/slideMaster22.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0.xml.rels><?xml version="1.0" encoding="UTF-8"?>
<Relationships xmlns="http://schemas.openxmlformats.org/package/2006/relationships"><Relationship Id="rId1" Type="http://schemas.openxmlformats.org/officeDocument/2006/relationships/slideMaster" Target="../slideMasters/slideMaster22.xml"/>
</Relationships>
</file>

<file path=ppt/slideLayouts/_rels/slideLayout261.xml.rels><?xml version="1.0" encoding="UTF-8"?>
<Relationships xmlns="http://schemas.openxmlformats.org/package/2006/relationships"><Relationship Id="rId1" Type="http://schemas.openxmlformats.org/officeDocument/2006/relationships/slideMaster" Target="../slideMasters/slideMaster22.xml"/>
</Relationships>
</file>

<file path=ppt/slideLayouts/_rels/slideLayout262.xml.rels><?xml version="1.0" encoding="UTF-8"?>
<Relationships xmlns="http://schemas.openxmlformats.org/package/2006/relationships"><Relationship Id="rId1" Type="http://schemas.openxmlformats.org/officeDocument/2006/relationships/slideMaster" Target="../slideMasters/slideMaster22.xml"/>
</Relationships>
</file>

<file path=ppt/slideLayouts/_rels/slideLayout263.xml.rels><?xml version="1.0" encoding="UTF-8"?>
<Relationships xmlns="http://schemas.openxmlformats.org/package/2006/relationships"><Relationship Id="rId1" Type="http://schemas.openxmlformats.org/officeDocument/2006/relationships/slideMaster" Target="../slideMasters/slideMaster22.xml"/>
</Relationships>
</file>

<file path=ppt/slideLayouts/_rels/slideLayout264.xml.rels><?xml version="1.0" encoding="UTF-8"?>
<Relationships xmlns="http://schemas.openxmlformats.org/package/2006/relationships"><Relationship Id="rId1" Type="http://schemas.openxmlformats.org/officeDocument/2006/relationships/slideMaster" Target="../slideMasters/slideMaster22.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5.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6.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8.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9.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0.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1.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2.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6.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7.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9.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0.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1.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2.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3.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4.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6.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7.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98.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9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51"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52"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0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21"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422"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423"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0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24"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Tree>
  </p:cSld>
</p:sldLayout>
</file>

<file path=ppt/slideLayouts/slideLayout10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25"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0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26"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427"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428" name="PlaceHolder 3"/>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429" name="PlaceHolder 4"/>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0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430"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431"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432"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433"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0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434"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435"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436"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437"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0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438"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439"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440"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0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41"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442"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443"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444"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445" name="PlaceHolder 5"/>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0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46"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447"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448"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449"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450" name="PlaceHolder 5"/>
          <p:cNvSpPr>
            <a:spLocks noGrp="1"/>
          </p:cNvSpPr>
          <p:nvPr>
            <p:ph type="body"/>
          </p:nvPr>
        </p:nvSpPr>
        <p:spPr>
          <a:xfrm>
            <a:off x="602208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451"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452" name="PlaceHolder 7"/>
          <p:cNvSpPr>
            <a:spLocks noGrp="1"/>
          </p:cNvSpPr>
          <p:nvPr>
            <p:ph type="body"/>
          </p:nvPr>
        </p:nvSpPr>
        <p:spPr>
          <a:xfrm>
            <a:off x="45720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0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54"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55"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56"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57" name="PlaceHolder 5"/>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4"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465"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66"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467"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68"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469"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470"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1"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Tree>
  </p:cSld>
</p:sldLayout>
</file>

<file path=ppt/slideLayouts/slideLayout1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72"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73"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474"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475" name="PlaceHolder 3"/>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476" name="PlaceHolder 4"/>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477"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478"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479"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480"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481"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482"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483"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484"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485"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486"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487"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88"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489"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490"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491"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492" name="PlaceHolder 5"/>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59"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60"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61"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62" name="PlaceHolder 5"/>
          <p:cNvSpPr>
            <a:spLocks noGrp="1"/>
          </p:cNvSpPr>
          <p:nvPr>
            <p:ph type="body"/>
          </p:nvPr>
        </p:nvSpPr>
        <p:spPr>
          <a:xfrm>
            <a:off x="602208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63"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64" name="PlaceHolder 7"/>
          <p:cNvSpPr>
            <a:spLocks noGrp="1"/>
          </p:cNvSpPr>
          <p:nvPr>
            <p:ph type="body"/>
          </p:nvPr>
        </p:nvSpPr>
        <p:spPr>
          <a:xfrm>
            <a:off x="45720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93"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494"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495"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496"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497" name="PlaceHolder 5"/>
          <p:cNvSpPr>
            <a:spLocks noGrp="1"/>
          </p:cNvSpPr>
          <p:nvPr>
            <p:ph type="body"/>
          </p:nvPr>
        </p:nvSpPr>
        <p:spPr>
          <a:xfrm>
            <a:off x="602208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498"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499" name="PlaceHolder 7"/>
          <p:cNvSpPr>
            <a:spLocks noGrp="1"/>
          </p:cNvSpPr>
          <p:nvPr>
            <p:ph type="body"/>
          </p:nvPr>
        </p:nvSpPr>
        <p:spPr>
          <a:xfrm>
            <a:off x="45720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11"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512"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13"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514"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15"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516"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517"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18"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Tree>
  </p:cSld>
</p:sldLayout>
</file>

<file path=ppt/slideLayouts/slideLayout1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19"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20"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521"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522" name="PlaceHolder 3"/>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523" name="PlaceHolder 4"/>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24"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525"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526"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527"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28"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529"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530"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531"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532"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533"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534"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535"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536"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537"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538"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539" name="PlaceHolder 5"/>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540"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541"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542"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543"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544" name="PlaceHolder 5"/>
          <p:cNvSpPr>
            <a:spLocks noGrp="1"/>
          </p:cNvSpPr>
          <p:nvPr>
            <p:ph type="body"/>
          </p:nvPr>
        </p:nvSpPr>
        <p:spPr>
          <a:xfrm>
            <a:off x="602208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545"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546" name="PlaceHolder 7"/>
          <p:cNvSpPr>
            <a:spLocks noGrp="1"/>
          </p:cNvSpPr>
          <p:nvPr>
            <p:ph type="body"/>
          </p:nvPr>
        </p:nvSpPr>
        <p:spPr>
          <a:xfrm>
            <a:off x="45720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58"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559"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60"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561"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62"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563"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564"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65"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Tree>
  </p:cSld>
</p:sldLayout>
</file>

<file path=ppt/slideLayouts/slideLayout1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66"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67"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568"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569" name="PlaceHolder 3"/>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570" name="PlaceHolder 4"/>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9"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80"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71"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572"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573"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574"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5"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576"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577"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578"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579"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580"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581"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582"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583"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584"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585"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586" name="PlaceHolder 5"/>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587"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588"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589"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590"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591" name="PlaceHolder 5"/>
          <p:cNvSpPr>
            <a:spLocks noGrp="1"/>
          </p:cNvSpPr>
          <p:nvPr>
            <p:ph type="body"/>
          </p:nvPr>
        </p:nvSpPr>
        <p:spPr>
          <a:xfrm>
            <a:off x="602208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592"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593" name="PlaceHolder 7"/>
          <p:cNvSpPr>
            <a:spLocks noGrp="1"/>
          </p:cNvSpPr>
          <p:nvPr>
            <p:ph type="body"/>
          </p:nvPr>
        </p:nvSpPr>
        <p:spPr>
          <a:xfrm>
            <a:off x="45720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05"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606"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07"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608"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09"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610"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611"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12"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82"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13"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14"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615"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616" name="PlaceHolder 3"/>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617" name="PlaceHolder 4"/>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18"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619"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620"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621"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22"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623"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624"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625"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26"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627"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628"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29"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630"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631"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632"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633" name="PlaceHolder 5"/>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34"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635"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636"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637"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638" name="PlaceHolder 5"/>
          <p:cNvSpPr>
            <a:spLocks noGrp="1"/>
          </p:cNvSpPr>
          <p:nvPr>
            <p:ph type="body"/>
          </p:nvPr>
        </p:nvSpPr>
        <p:spPr>
          <a:xfrm>
            <a:off x="602208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639"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640" name="PlaceHolder 7"/>
          <p:cNvSpPr>
            <a:spLocks noGrp="1"/>
          </p:cNvSpPr>
          <p:nvPr>
            <p:ph type="body"/>
          </p:nvPr>
        </p:nvSpPr>
        <p:spPr>
          <a:xfrm>
            <a:off x="45720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53"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654"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55"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656"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84"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85"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57"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658"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659"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60"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Tree>
  </p:cSld>
</p:sldLayout>
</file>

<file path=ppt/slideLayouts/slideLayout1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61"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62"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663"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664" name="PlaceHolder 3"/>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665" name="PlaceHolder 4"/>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66"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667"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668"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669"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70"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671"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672"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673"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4"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675"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676"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77"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678"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679"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680"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681" name="PlaceHolder 5"/>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82"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683"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684"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685"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686" name="PlaceHolder 5"/>
          <p:cNvSpPr>
            <a:spLocks noGrp="1"/>
          </p:cNvSpPr>
          <p:nvPr>
            <p:ph type="body"/>
          </p:nvPr>
        </p:nvSpPr>
        <p:spPr>
          <a:xfrm>
            <a:off x="602208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687"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688" name="PlaceHolder 7"/>
          <p:cNvSpPr>
            <a:spLocks noGrp="1"/>
          </p:cNvSpPr>
          <p:nvPr>
            <p:ph type="body"/>
          </p:nvPr>
        </p:nvSpPr>
        <p:spPr>
          <a:xfrm>
            <a:off x="45720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6"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Tree>
  </p:cSld>
</p:sldLayout>
</file>

<file path=ppt/slideLayouts/slideLayout1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02"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703"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04"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705"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06"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707"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708"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7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709"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Tree>
  </p:cSld>
</p:sldLayout>
</file>

<file path=ppt/slideLayouts/slideLayout17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710"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7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711"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712"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713" name="PlaceHolder 3"/>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714" name="PlaceHolder 4"/>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7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715"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716"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717"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718"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7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19"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720"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721"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722"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7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23"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724"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725"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7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26"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727"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728"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729"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730" name="PlaceHolder 5"/>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7"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8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31"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732"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733"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734"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735" name="PlaceHolder 5"/>
          <p:cNvSpPr>
            <a:spLocks noGrp="1"/>
          </p:cNvSpPr>
          <p:nvPr>
            <p:ph type="body"/>
          </p:nvPr>
        </p:nvSpPr>
        <p:spPr>
          <a:xfrm>
            <a:off x="602208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736"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737" name="PlaceHolder 7"/>
          <p:cNvSpPr>
            <a:spLocks noGrp="1"/>
          </p:cNvSpPr>
          <p:nvPr>
            <p:ph type="body"/>
          </p:nvPr>
        </p:nvSpPr>
        <p:spPr>
          <a:xfrm>
            <a:off x="45720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8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8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49"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750"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8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51"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752"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8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53"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754"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755"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8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756"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Tree>
  </p:cSld>
</p:sldLayout>
</file>

<file path=ppt/slideLayouts/slideLayout18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757"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8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758"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759"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760" name="PlaceHolder 3"/>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761" name="PlaceHolder 4"/>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8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762"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763"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764"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765"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8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66"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767"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768"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769"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88"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89"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90" name="PlaceHolder 3"/>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91" name="PlaceHolder 4"/>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9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70"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771"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772"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9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73"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774"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775"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776"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777" name="PlaceHolder 5"/>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9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78"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779"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780"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781"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782" name="PlaceHolder 5"/>
          <p:cNvSpPr>
            <a:spLocks noGrp="1"/>
          </p:cNvSpPr>
          <p:nvPr>
            <p:ph type="body"/>
          </p:nvPr>
        </p:nvSpPr>
        <p:spPr>
          <a:xfrm>
            <a:off x="602208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783"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784" name="PlaceHolder 7"/>
          <p:cNvSpPr>
            <a:spLocks noGrp="1"/>
          </p:cNvSpPr>
          <p:nvPr>
            <p:ph type="body"/>
          </p:nvPr>
        </p:nvSpPr>
        <p:spPr>
          <a:xfrm>
            <a:off x="45720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9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9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97"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798"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9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99"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800"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9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01"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802"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803"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9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04"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Tree>
  </p:cSld>
</p:sldLayout>
</file>

<file path=ppt/slideLayouts/slideLayout19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05"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9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806"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807"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808" name="PlaceHolder 3"/>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809" name="PlaceHolder 4"/>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30"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93"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94"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95"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20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810"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811"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812"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813"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20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814"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815"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816"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817"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20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818"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819"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820"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20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821"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822"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823"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824"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825" name="PlaceHolder 5"/>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20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26"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827"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828"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829"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830" name="PlaceHolder 5"/>
          <p:cNvSpPr>
            <a:spLocks noGrp="1"/>
          </p:cNvSpPr>
          <p:nvPr>
            <p:ph type="body"/>
          </p:nvPr>
        </p:nvSpPr>
        <p:spPr>
          <a:xfrm>
            <a:off x="602208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831"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832" name="PlaceHolder 7"/>
          <p:cNvSpPr>
            <a:spLocks noGrp="1"/>
          </p:cNvSpPr>
          <p:nvPr>
            <p:ph type="body"/>
          </p:nvPr>
        </p:nvSpPr>
        <p:spPr>
          <a:xfrm>
            <a:off x="45720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20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0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46"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847"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0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48"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849"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20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50"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851"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852"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20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53"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97"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98"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99"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2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54"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855"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856"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857" name="PlaceHolder 3"/>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858" name="PlaceHolder 4"/>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2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859"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860"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861"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862"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2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863"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864"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865"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866"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2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867"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868"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869"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2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870"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871"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872"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873"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874" name="PlaceHolder 5"/>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2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75"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876"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877"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878"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879" name="PlaceHolder 5"/>
          <p:cNvSpPr>
            <a:spLocks noGrp="1"/>
          </p:cNvSpPr>
          <p:nvPr>
            <p:ph type="body"/>
          </p:nvPr>
        </p:nvSpPr>
        <p:spPr>
          <a:xfrm>
            <a:off x="602208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880"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881" name="PlaceHolder 7"/>
          <p:cNvSpPr>
            <a:spLocks noGrp="1"/>
          </p:cNvSpPr>
          <p:nvPr>
            <p:ph type="body"/>
          </p:nvPr>
        </p:nvSpPr>
        <p:spPr>
          <a:xfrm>
            <a:off x="45720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2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95"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896"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97"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898"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101"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02"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2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99"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900"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901"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2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02"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Tree>
  </p:cSld>
</p:sldLayout>
</file>

<file path=ppt/slideLayouts/slideLayout2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03"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04"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905"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906" name="PlaceHolder 3"/>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907" name="PlaceHolder 4"/>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2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08"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909"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910"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911"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2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12"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913"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914"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915"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2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916"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917"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918"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2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919"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920"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921"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922"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923" name="PlaceHolder 5"/>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2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924"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925"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926"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927"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928" name="PlaceHolder 5"/>
          <p:cNvSpPr>
            <a:spLocks noGrp="1"/>
          </p:cNvSpPr>
          <p:nvPr>
            <p:ph type="body"/>
          </p:nvPr>
        </p:nvSpPr>
        <p:spPr>
          <a:xfrm>
            <a:off x="602208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929"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930" name="PlaceHolder 7"/>
          <p:cNvSpPr>
            <a:spLocks noGrp="1"/>
          </p:cNvSpPr>
          <p:nvPr>
            <p:ph type="body"/>
          </p:nvPr>
        </p:nvSpPr>
        <p:spPr>
          <a:xfrm>
            <a:off x="45720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2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104"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05"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06"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07" name="PlaceHolder 5"/>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2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44"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945"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46"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947"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2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48"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949"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950"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2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51"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Tree>
  </p:cSld>
</p:sldLayout>
</file>

<file path=ppt/slideLayouts/slideLayout2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52"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53"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954"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955" name="PlaceHolder 3"/>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956" name="PlaceHolder 4"/>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2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57"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958"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959"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960"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2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61"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962"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963"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964"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2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965"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966"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967"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2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968"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969"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970"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971"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972" name="PlaceHolder 5"/>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109"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10"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11"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12" name="PlaceHolder 5"/>
          <p:cNvSpPr>
            <a:spLocks noGrp="1"/>
          </p:cNvSpPr>
          <p:nvPr>
            <p:ph type="body"/>
          </p:nvPr>
        </p:nvSpPr>
        <p:spPr>
          <a:xfrm>
            <a:off x="602208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13"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14" name="PlaceHolder 7"/>
          <p:cNvSpPr>
            <a:spLocks noGrp="1"/>
          </p:cNvSpPr>
          <p:nvPr>
            <p:ph type="body"/>
          </p:nvPr>
        </p:nvSpPr>
        <p:spPr>
          <a:xfrm>
            <a:off x="45720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2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973"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974"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975"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976"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977" name="PlaceHolder 5"/>
          <p:cNvSpPr>
            <a:spLocks noGrp="1"/>
          </p:cNvSpPr>
          <p:nvPr>
            <p:ph type="body"/>
          </p:nvPr>
        </p:nvSpPr>
        <p:spPr>
          <a:xfrm>
            <a:off x="602208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978"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979" name="PlaceHolder 7"/>
          <p:cNvSpPr>
            <a:spLocks noGrp="1"/>
          </p:cNvSpPr>
          <p:nvPr>
            <p:ph type="body"/>
          </p:nvPr>
        </p:nvSpPr>
        <p:spPr>
          <a:xfrm>
            <a:off x="45720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2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93"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994"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95"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996"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2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97"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998"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999"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2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00"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Tree>
  </p:cSld>
</p:sldLayout>
</file>

<file path=ppt/slideLayouts/slideLayout2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01"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02"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1003"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004" name="PlaceHolder 3"/>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005" name="PlaceHolder 4"/>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2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06"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1007"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1008"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009"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2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10"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1011"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012"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013"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14"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1015"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016"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2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17"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1018"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019"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020"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021" name="PlaceHolder 5"/>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2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022"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1023"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024"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025"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026" name="PlaceHolder 5"/>
          <p:cNvSpPr>
            <a:spLocks noGrp="1"/>
          </p:cNvSpPr>
          <p:nvPr>
            <p:ph type="body"/>
          </p:nvPr>
        </p:nvSpPr>
        <p:spPr>
          <a:xfrm>
            <a:off x="602208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027"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028" name="PlaceHolder 7"/>
          <p:cNvSpPr>
            <a:spLocks noGrp="1"/>
          </p:cNvSpPr>
          <p:nvPr>
            <p:ph type="body"/>
          </p:nvPr>
        </p:nvSpPr>
        <p:spPr>
          <a:xfrm>
            <a:off x="45720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2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042"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1043"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044"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1045"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2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46"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1047"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1048"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2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49"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Tree>
  </p:cSld>
</p:sldLayout>
</file>

<file path=ppt/slideLayouts/slideLayout2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50"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51"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1052"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053" name="PlaceHolder 3"/>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054" name="PlaceHolder 4"/>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9"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130"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55"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1056"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1057"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058"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2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59"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1060"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061"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062"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2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63"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1064"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065"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2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66"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1067"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068"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069"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070" name="PlaceHolder 5"/>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2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071"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1072"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073"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074"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075" name="PlaceHolder 5"/>
          <p:cNvSpPr>
            <a:spLocks noGrp="1"/>
          </p:cNvSpPr>
          <p:nvPr>
            <p:ph type="body"/>
          </p:nvPr>
        </p:nvSpPr>
        <p:spPr>
          <a:xfrm>
            <a:off x="602208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076"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077" name="PlaceHolder 7"/>
          <p:cNvSpPr>
            <a:spLocks noGrp="1"/>
          </p:cNvSpPr>
          <p:nvPr>
            <p:ph type="body"/>
          </p:nvPr>
        </p:nvSpPr>
        <p:spPr>
          <a:xfrm>
            <a:off x="45720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31"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132"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134"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135"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6"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32"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7"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8"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139"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40" name="PlaceHolder 3"/>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41" name="PlaceHolder 4"/>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42"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143"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144"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45"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46"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147"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48"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49"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50"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151"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52"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53"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154"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55"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56"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57" name="PlaceHolder 5"/>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58"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159"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60"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61"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62" name="PlaceHolder 5"/>
          <p:cNvSpPr>
            <a:spLocks noGrp="1"/>
          </p:cNvSpPr>
          <p:nvPr>
            <p:ph type="body"/>
          </p:nvPr>
        </p:nvSpPr>
        <p:spPr>
          <a:xfrm>
            <a:off x="602208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63"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64" name="PlaceHolder 7"/>
          <p:cNvSpPr>
            <a:spLocks noGrp="1"/>
          </p:cNvSpPr>
          <p:nvPr>
            <p:ph type="body"/>
          </p:nvPr>
        </p:nvSpPr>
        <p:spPr>
          <a:xfrm>
            <a:off x="45720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76"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177"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78"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179"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34"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35"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80"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181"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182"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83"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84"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85"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186"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87" name="PlaceHolder 3"/>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88" name="PlaceHolder 4"/>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9"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190"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191"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92"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3"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194"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95"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96"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97"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198"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99"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00"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201"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202"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203"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204" name="PlaceHolder 5"/>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05"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206"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207"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208"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209" name="PlaceHolder 5"/>
          <p:cNvSpPr>
            <a:spLocks noGrp="1"/>
          </p:cNvSpPr>
          <p:nvPr>
            <p:ph type="body"/>
          </p:nvPr>
        </p:nvSpPr>
        <p:spPr>
          <a:xfrm>
            <a:off x="602208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210"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211" name="PlaceHolder 7"/>
          <p:cNvSpPr>
            <a:spLocks noGrp="1"/>
          </p:cNvSpPr>
          <p:nvPr>
            <p:ph type="body"/>
          </p:nvPr>
        </p:nvSpPr>
        <p:spPr>
          <a:xfrm>
            <a:off x="45720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6"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23"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224"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25"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226"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27"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228"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229"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30"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31"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32"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233"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234" name="PlaceHolder 3"/>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235" name="PlaceHolder 4"/>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36"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237"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238"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239"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40"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241"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242"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243"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4"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245"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246"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47"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248"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249"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250"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251" name="PlaceHolder 5"/>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7"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52"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253"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254"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255"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256" name="PlaceHolder 5"/>
          <p:cNvSpPr>
            <a:spLocks noGrp="1"/>
          </p:cNvSpPr>
          <p:nvPr>
            <p:ph type="body"/>
          </p:nvPr>
        </p:nvSpPr>
        <p:spPr>
          <a:xfrm>
            <a:off x="602208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257"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258" name="PlaceHolder 7"/>
          <p:cNvSpPr>
            <a:spLocks noGrp="1"/>
          </p:cNvSpPr>
          <p:nvPr>
            <p:ph type="body"/>
          </p:nvPr>
        </p:nvSpPr>
        <p:spPr>
          <a:xfrm>
            <a:off x="45720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71"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272"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73"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274"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75"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276"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277"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78"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79"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80"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281"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282" name="PlaceHolder 3"/>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283" name="PlaceHolder 4"/>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84"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285"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286"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287"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88"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289"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290"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291"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39"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40" name="PlaceHolder 3"/>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41" name="PlaceHolder 4"/>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92"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293"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294"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5"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296"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297"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298"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299" name="PlaceHolder 5"/>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00"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301"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302"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303"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304" name="PlaceHolder 5"/>
          <p:cNvSpPr>
            <a:spLocks noGrp="1"/>
          </p:cNvSpPr>
          <p:nvPr>
            <p:ph type="body"/>
          </p:nvPr>
        </p:nvSpPr>
        <p:spPr>
          <a:xfrm>
            <a:off x="602208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305"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306" name="PlaceHolder 7"/>
          <p:cNvSpPr>
            <a:spLocks noGrp="1"/>
          </p:cNvSpPr>
          <p:nvPr>
            <p:ph type="body"/>
          </p:nvPr>
        </p:nvSpPr>
        <p:spPr>
          <a:xfrm>
            <a:off x="45720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7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7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19"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320"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21"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322"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7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23"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324"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325"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7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26"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Tree>
  </p:cSld>
</p:sldLayout>
</file>

<file path=ppt/slideLayouts/slideLayout7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27"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28"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329"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330" name="PlaceHolder 3"/>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331" name="PlaceHolder 4"/>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43"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44"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45"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8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32"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333"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334"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335"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8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36"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337"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338"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339"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8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40"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341"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342"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8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43"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344"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345"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346"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347" name="PlaceHolder 5"/>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8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8"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349"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350"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351"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352" name="PlaceHolder 5"/>
          <p:cNvSpPr>
            <a:spLocks noGrp="1"/>
          </p:cNvSpPr>
          <p:nvPr>
            <p:ph type="body"/>
          </p:nvPr>
        </p:nvSpPr>
        <p:spPr>
          <a:xfrm>
            <a:off x="602208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353"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354" name="PlaceHolder 7"/>
          <p:cNvSpPr>
            <a:spLocks noGrp="1"/>
          </p:cNvSpPr>
          <p:nvPr>
            <p:ph type="body"/>
          </p:nvPr>
        </p:nvSpPr>
        <p:spPr>
          <a:xfrm>
            <a:off x="45720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8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8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70"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371"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8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72"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373"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8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74"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375"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376"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8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77"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47"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48"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49"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9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78"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9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79"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380"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381" name="PlaceHolder 3"/>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382" name="PlaceHolder 4"/>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9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83"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384"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385"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386"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9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87"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388"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389"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390"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9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91"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392"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393"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9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94"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395"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396"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397"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398" name="PlaceHolder 5"/>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9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99"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400"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401"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402"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403" name="PlaceHolder 5"/>
          <p:cNvSpPr>
            <a:spLocks noGrp="1"/>
          </p:cNvSpPr>
          <p:nvPr>
            <p:ph type="body"/>
          </p:nvPr>
        </p:nvSpPr>
        <p:spPr>
          <a:xfrm>
            <a:off x="602208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404"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405" name="PlaceHolder 7"/>
          <p:cNvSpPr>
            <a:spLocks noGrp="1"/>
          </p:cNvSpPr>
          <p:nvPr>
            <p:ph type="body"/>
          </p:nvPr>
        </p:nvSpPr>
        <p:spPr>
          <a:xfrm>
            <a:off x="45720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9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9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17"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418"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9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19"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420"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slideLayout" Target="../slideLayouts/slideLayout1.xml"/><Relationship Id="rId6" Type="http://schemas.openxmlformats.org/officeDocument/2006/relationships/slideLayout" Target="../slideLayouts/slideLayout2.xml"/><Relationship Id="rId7" Type="http://schemas.openxmlformats.org/officeDocument/2006/relationships/slideLayout" Target="../slideLayouts/slideLayout3.xml"/><Relationship Id="rId8" Type="http://schemas.openxmlformats.org/officeDocument/2006/relationships/slideLayout" Target="../slideLayouts/slideLayout4.xml"/><Relationship Id="rId9" Type="http://schemas.openxmlformats.org/officeDocument/2006/relationships/slideLayout" Target="../slideLayouts/slideLayout5.xml"/><Relationship Id="rId10" Type="http://schemas.openxmlformats.org/officeDocument/2006/relationships/slideLayout" Target="../slideLayouts/slideLayout6.xml"/><Relationship Id="rId11" Type="http://schemas.openxmlformats.org/officeDocument/2006/relationships/slideLayout" Target="../slideLayouts/slideLayout7.xml"/><Relationship Id="rId12" Type="http://schemas.openxmlformats.org/officeDocument/2006/relationships/slideLayout" Target="../slideLayouts/slideLayout8.xml"/><Relationship Id="rId13" Type="http://schemas.openxmlformats.org/officeDocument/2006/relationships/slideLayout" Target="../slideLayouts/slideLayout9.xml"/><Relationship Id="rId14" Type="http://schemas.openxmlformats.org/officeDocument/2006/relationships/slideLayout" Target="../slideLayouts/slideLayout10.xml"/><Relationship Id="rId15" Type="http://schemas.openxmlformats.org/officeDocument/2006/relationships/slideLayout" Target="../slideLayouts/slideLayout11.xml"/><Relationship Id="rId16" Type="http://schemas.openxmlformats.org/officeDocument/2006/relationships/slideLayout" Target="../slideLayouts/slideLayout12.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image" Target="../media/image12.png"/><Relationship Id="rId3" Type="http://schemas.openxmlformats.org/officeDocument/2006/relationships/slideLayout" Target="../slideLayouts/slideLayout109.xml"/><Relationship Id="rId4" Type="http://schemas.openxmlformats.org/officeDocument/2006/relationships/slideLayout" Target="../slideLayouts/slideLayout110.xml"/><Relationship Id="rId5" Type="http://schemas.openxmlformats.org/officeDocument/2006/relationships/slideLayout" Target="../slideLayouts/slideLayout111.xml"/><Relationship Id="rId6" Type="http://schemas.openxmlformats.org/officeDocument/2006/relationships/slideLayout" Target="../slideLayouts/slideLayout112.xml"/><Relationship Id="rId7" Type="http://schemas.openxmlformats.org/officeDocument/2006/relationships/slideLayout" Target="../slideLayouts/slideLayout113.xml"/><Relationship Id="rId8" Type="http://schemas.openxmlformats.org/officeDocument/2006/relationships/slideLayout" Target="../slideLayouts/slideLayout114.xml"/><Relationship Id="rId9" Type="http://schemas.openxmlformats.org/officeDocument/2006/relationships/slideLayout" Target="../slideLayouts/slideLayout115.xml"/><Relationship Id="rId10" Type="http://schemas.openxmlformats.org/officeDocument/2006/relationships/slideLayout" Target="../slideLayouts/slideLayout116.xml"/><Relationship Id="rId11" Type="http://schemas.openxmlformats.org/officeDocument/2006/relationships/slideLayout" Target="../slideLayouts/slideLayout117.xml"/><Relationship Id="rId12" Type="http://schemas.openxmlformats.org/officeDocument/2006/relationships/slideLayout" Target="../slideLayouts/slideLayout118.xml"/><Relationship Id="rId13" Type="http://schemas.openxmlformats.org/officeDocument/2006/relationships/slideLayout" Target="../slideLayouts/slideLayout119.xml"/><Relationship Id="rId14" Type="http://schemas.openxmlformats.org/officeDocument/2006/relationships/slideLayout" Target="../slideLayouts/slideLayout120.xml"/>
</Relationships>
</file>

<file path=ppt/slideMasters/_rels/slideMaster11.xml.rels><?xml version="1.0" encoding="UTF-8"?>
<Relationships xmlns="http://schemas.openxmlformats.org/package/2006/relationships"><Relationship Id="rId1" Type="http://schemas.openxmlformats.org/officeDocument/2006/relationships/theme" Target="../theme/theme11.xml"/><Relationship Id="rId2" Type="http://schemas.openxmlformats.org/officeDocument/2006/relationships/image" Target="../media/image13.png"/><Relationship Id="rId3" Type="http://schemas.openxmlformats.org/officeDocument/2006/relationships/slideLayout" Target="../slideLayouts/slideLayout121.xml"/><Relationship Id="rId4" Type="http://schemas.openxmlformats.org/officeDocument/2006/relationships/slideLayout" Target="../slideLayouts/slideLayout122.xml"/><Relationship Id="rId5" Type="http://schemas.openxmlformats.org/officeDocument/2006/relationships/slideLayout" Target="../slideLayouts/slideLayout123.xml"/><Relationship Id="rId6" Type="http://schemas.openxmlformats.org/officeDocument/2006/relationships/slideLayout" Target="../slideLayouts/slideLayout124.xml"/><Relationship Id="rId7" Type="http://schemas.openxmlformats.org/officeDocument/2006/relationships/slideLayout" Target="../slideLayouts/slideLayout125.xml"/><Relationship Id="rId8" Type="http://schemas.openxmlformats.org/officeDocument/2006/relationships/slideLayout" Target="../slideLayouts/slideLayout126.xml"/><Relationship Id="rId9" Type="http://schemas.openxmlformats.org/officeDocument/2006/relationships/slideLayout" Target="../slideLayouts/slideLayout127.xml"/><Relationship Id="rId10" Type="http://schemas.openxmlformats.org/officeDocument/2006/relationships/slideLayout" Target="../slideLayouts/slideLayout128.xml"/><Relationship Id="rId11" Type="http://schemas.openxmlformats.org/officeDocument/2006/relationships/slideLayout" Target="../slideLayouts/slideLayout129.xml"/><Relationship Id="rId12" Type="http://schemas.openxmlformats.org/officeDocument/2006/relationships/slideLayout" Target="../slideLayouts/slideLayout130.xml"/><Relationship Id="rId13" Type="http://schemas.openxmlformats.org/officeDocument/2006/relationships/slideLayout" Target="../slideLayouts/slideLayout131.xml"/><Relationship Id="rId14" Type="http://schemas.openxmlformats.org/officeDocument/2006/relationships/slideLayout" Target="../slideLayouts/slideLayout132.xml"/>
</Relationships>
</file>

<file path=ppt/slideMasters/_rels/slideMaster12.xml.rels><?xml version="1.0" encoding="UTF-8"?>
<Relationships xmlns="http://schemas.openxmlformats.org/package/2006/relationships"><Relationship Id="rId1" Type="http://schemas.openxmlformats.org/officeDocument/2006/relationships/theme" Target="../theme/theme12.xml"/><Relationship Id="rId2" Type="http://schemas.openxmlformats.org/officeDocument/2006/relationships/image" Target="../media/image14.png"/><Relationship Id="rId3" Type="http://schemas.openxmlformats.org/officeDocument/2006/relationships/slideLayout" Target="../slideLayouts/slideLayout133.xml"/><Relationship Id="rId4" Type="http://schemas.openxmlformats.org/officeDocument/2006/relationships/slideLayout" Target="../slideLayouts/slideLayout134.xml"/><Relationship Id="rId5" Type="http://schemas.openxmlformats.org/officeDocument/2006/relationships/slideLayout" Target="../slideLayouts/slideLayout135.xml"/><Relationship Id="rId6" Type="http://schemas.openxmlformats.org/officeDocument/2006/relationships/slideLayout" Target="../slideLayouts/slideLayout136.xml"/><Relationship Id="rId7" Type="http://schemas.openxmlformats.org/officeDocument/2006/relationships/slideLayout" Target="../slideLayouts/slideLayout137.xml"/><Relationship Id="rId8" Type="http://schemas.openxmlformats.org/officeDocument/2006/relationships/slideLayout" Target="../slideLayouts/slideLayout138.xml"/><Relationship Id="rId9" Type="http://schemas.openxmlformats.org/officeDocument/2006/relationships/slideLayout" Target="../slideLayouts/slideLayout139.xml"/><Relationship Id="rId10" Type="http://schemas.openxmlformats.org/officeDocument/2006/relationships/slideLayout" Target="../slideLayouts/slideLayout140.xml"/><Relationship Id="rId11" Type="http://schemas.openxmlformats.org/officeDocument/2006/relationships/slideLayout" Target="../slideLayouts/slideLayout141.xml"/><Relationship Id="rId12" Type="http://schemas.openxmlformats.org/officeDocument/2006/relationships/slideLayout" Target="../slideLayouts/slideLayout142.xml"/><Relationship Id="rId13" Type="http://schemas.openxmlformats.org/officeDocument/2006/relationships/slideLayout" Target="../slideLayouts/slideLayout143.xml"/><Relationship Id="rId14" Type="http://schemas.openxmlformats.org/officeDocument/2006/relationships/slideLayout" Target="../slideLayouts/slideLayout144.xml"/>
</Relationships>
</file>

<file path=ppt/slideMasters/_rels/slideMaster13.xml.rels><?xml version="1.0" encoding="UTF-8"?>
<Relationships xmlns="http://schemas.openxmlformats.org/package/2006/relationships"><Relationship Id="rId1" Type="http://schemas.openxmlformats.org/officeDocument/2006/relationships/theme" Target="../theme/theme13.xml"/><Relationship Id="rId2" Type="http://schemas.openxmlformats.org/officeDocument/2006/relationships/image" Target="../media/image15.png"/><Relationship Id="rId3" Type="http://schemas.openxmlformats.org/officeDocument/2006/relationships/slideLayout" Target="../slideLayouts/slideLayout145.xml"/><Relationship Id="rId4" Type="http://schemas.openxmlformats.org/officeDocument/2006/relationships/slideLayout" Target="../slideLayouts/slideLayout146.xml"/><Relationship Id="rId5" Type="http://schemas.openxmlformats.org/officeDocument/2006/relationships/slideLayout" Target="../slideLayouts/slideLayout147.xml"/><Relationship Id="rId6" Type="http://schemas.openxmlformats.org/officeDocument/2006/relationships/slideLayout" Target="../slideLayouts/slideLayout148.xml"/><Relationship Id="rId7" Type="http://schemas.openxmlformats.org/officeDocument/2006/relationships/slideLayout" Target="../slideLayouts/slideLayout149.xml"/><Relationship Id="rId8" Type="http://schemas.openxmlformats.org/officeDocument/2006/relationships/slideLayout" Target="../slideLayouts/slideLayout150.xml"/><Relationship Id="rId9" Type="http://schemas.openxmlformats.org/officeDocument/2006/relationships/slideLayout" Target="../slideLayouts/slideLayout151.xml"/><Relationship Id="rId10" Type="http://schemas.openxmlformats.org/officeDocument/2006/relationships/slideLayout" Target="../slideLayouts/slideLayout152.xml"/><Relationship Id="rId11" Type="http://schemas.openxmlformats.org/officeDocument/2006/relationships/slideLayout" Target="../slideLayouts/slideLayout153.xml"/><Relationship Id="rId12" Type="http://schemas.openxmlformats.org/officeDocument/2006/relationships/slideLayout" Target="../slideLayouts/slideLayout154.xml"/><Relationship Id="rId13" Type="http://schemas.openxmlformats.org/officeDocument/2006/relationships/slideLayout" Target="../slideLayouts/slideLayout155.xml"/><Relationship Id="rId14" Type="http://schemas.openxmlformats.org/officeDocument/2006/relationships/slideLayout" Target="../slideLayouts/slideLayout156.xml"/>
</Relationships>
</file>

<file path=ppt/slideMasters/_rels/slideMaster14.xml.rels><?xml version="1.0" encoding="UTF-8"?>
<Relationships xmlns="http://schemas.openxmlformats.org/package/2006/relationships"><Relationship Id="rId1" Type="http://schemas.openxmlformats.org/officeDocument/2006/relationships/theme" Target="../theme/theme14.xml"/><Relationship Id="rId2" Type="http://schemas.openxmlformats.org/officeDocument/2006/relationships/image" Target="../media/image16.png"/><Relationship Id="rId3" Type="http://schemas.openxmlformats.org/officeDocument/2006/relationships/slideLayout" Target="../slideLayouts/slideLayout157.xml"/><Relationship Id="rId4" Type="http://schemas.openxmlformats.org/officeDocument/2006/relationships/slideLayout" Target="../slideLayouts/slideLayout158.xml"/><Relationship Id="rId5" Type="http://schemas.openxmlformats.org/officeDocument/2006/relationships/slideLayout" Target="../slideLayouts/slideLayout159.xml"/><Relationship Id="rId6" Type="http://schemas.openxmlformats.org/officeDocument/2006/relationships/slideLayout" Target="../slideLayouts/slideLayout160.xml"/><Relationship Id="rId7" Type="http://schemas.openxmlformats.org/officeDocument/2006/relationships/slideLayout" Target="../slideLayouts/slideLayout161.xml"/><Relationship Id="rId8" Type="http://schemas.openxmlformats.org/officeDocument/2006/relationships/slideLayout" Target="../slideLayouts/slideLayout162.xml"/><Relationship Id="rId9" Type="http://schemas.openxmlformats.org/officeDocument/2006/relationships/slideLayout" Target="../slideLayouts/slideLayout163.xml"/><Relationship Id="rId10" Type="http://schemas.openxmlformats.org/officeDocument/2006/relationships/slideLayout" Target="../slideLayouts/slideLayout164.xml"/><Relationship Id="rId11" Type="http://schemas.openxmlformats.org/officeDocument/2006/relationships/slideLayout" Target="../slideLayouts/slideLayout165.xml"/><Relationship Id="rId12" Type="http://schemas.openxmlformats.org/officeDocument/2006/relationships/slideLayout" Target="../slideLayouts/slideLayout166.xml"/><Relationship Id="rId13" Type="http://schemas.openxmlformats.org/officeDocument/2006/relationships/slideLayout" Target="../slideLayouts/slideLayout167.xml"/><Relationship Id="rId14" Type="http://schemas.openxmlformats.org/officeDocument/2006/relationships/slideLayout" Target="../slideLayouts/slideLayout168.xml"/>
</Relationships>
</file>

<file path=ppt/slideMasters/_rels/slideMaster15.xml.rels><?xml version="1.0" encoding="UTF-8"?>
<Relationships xmlns="http://schemas.openxmlformats.org/package/2006/relationships"><Relationship Id="rId1" Type="http://schemas.openxmlformats.org/officeDocument/2006/relationships/theme" Target="../theme/theme15.xml"/><Relationship Id="rId2" Type="http://schemas.openxmlformats.org/officeDocument/2006/relationships/image" Target="../media/image17.png"/><Relationship Id="rId3" Type="http://schemas.openxmlformats.org/officeDocument/2006/relationships/slideLayout" Target="../slideLayouts/slideLayout169.xml"/><Relationship Id="rId4" Type="http://schemas.openxmlformats.org/officeDocument/2006/relationships/slideLayout" Target="../slideLayouts/slideLayout170.xml"/><Relationship Id="rId5" Type="http://schemas.openxmlformats.org/officeDocument/2006/relationships/slideLayout" Target="../slideLayouts/slideLayout171.xml"/><Relationship Id="rId6" Type="http://schemas.openxmlformats.org/officeDocument/2006/relationships/slideLayout" Target="../slideLayouts/slideLayout172.xml"/><Relationship Id="rId7" Type="http://schemas.openxmlformats.org/officeDocument/2006/relationships/slideLayout" Target="../slideLayouts/slideLayout173.xml"/><Relationship Id="rId8" Type="http://schemas.openxmlformats.org/officeDocument/2006/relationships/slideLayout" Target="../slideLayouts/slideLayout174.xml"/><Relationship Id="rId9" Type="http://schemas.openxmlformats.org/officeDocument/2006/relationships/slideLayout" Target="../slideLayouts/slideLayout175.xml"/><Relationship Id="rId10" Type="http://schemas.openxmlformats.org/officeDocument/2006/relationships/slideLayout" Target="../slideLayouts/slideLayout176.xml"/><Relationship Id="rId11" Type="http://schemas.openxmlformats.org/officeDocument/2006/relationships/slideLayout" Target="../slideLayouts/slideLayout177.xml"/><Relationship Id="rId12" Type="http://schemas.openxmlformats.org/officeDocument/2006/relationships/slideLayout" Target="../slideLayouts/slideLayout178.xml"/><Relationship Id="rId13" Type="http://schemas.openxmlformats.org/officeDocument/2006/relationships/slideLayout" Target="../slideLayouts/slideLayout179.xml"/><Relationship Id="rId14" Type="http://schemas.openxmlformats.org/officeDocument/2006/relationships/slideLayout" Target="../slideLayouts/slideLayout180.xml"/>
</Relationships>
</file>

<file path=ppt/slideMasters/_rels/slideMaster16.xml.rels><?xml version="1.0" encoding="UTF-8"?>
<Relationships xmlns="http://schemas.openxmlformats.org/package/2006/relationships"><Relationship Id="rId1" Type="http://schemas.openxmlformats.org/officeDocument/2006/relationships/theme" Target="../theme/theme16.xml"/><Relationship Id="rId2" Type="http://schemas.openxmlformats.org/officeDocument/2006/relationships/image" Target="../media/image18.png"/><Relationship Id="rId3" Type="http://schemas.openxmlformats.org/officeDocument/2006/relationships/slideLayout" Target="../slideLayouts/slideLayout181.xml"/><Relationship Id="rId4" Type="http://schemas.openxmlformats.org/officeDocument/2006/relationships/slideLayout" Target="../slideLayouts/slideLayout182.xml"/><Relationship Id="rId5" Type="http://schemas.openxmlformats.org/officeDocument/2006/relationships/slideLayout" Target="../slideLayouts/slideLayout183.xml"/><Relationship Id="rId6" Type="http://schemas.openxmlformats.org/officeDocument/2006/relationships/slideLayout" Target="../slideLayouts/slideLayout184.xml"/><Relationship Id="rId7" Type="http://schemas.openxmlformats.org/officeDocument/2006/relationships/slideLayout" Target="../slideLayouts/slideLayout185.xml"/><Relationship Id="rId8" Type="http://schemas.openxmlformats.org/officeDocument/2006/relationships/slideLayout" Target="../slideLayouts/slideLayout186.xml"/><Relationship Id="rId9" Type="http://schemas.openxmlformats.org/officeDocument/2006/relationships/slideLayout" Target="../slideLayouts/slideLayout187.xml"/><Relationship Id="rId10" Type="http://schemas.openxmlformats.org/officeDocument/2006/relationships/slideLayout" Target="../slideLayouts/slideLayout188.xml"/><Relationship Id="rId11" Type="http://schemas.openxmlformats.org/officeDocument/2006/relationships/slideLayout" Target="../slideLayouts/slideLayout189.xml"/><Relationship Id="rId12" Type="http://schemas.openxmlformats.org/officeDocument/2006/relationships/slideLayout" Target="../slideLayouts/slideLayout190.xml"/><Relationship Id="rId13" Type="http://schemas.openxmlformats.org/officeDocument/2006/relationships/slideLayout" Target="../slideLayouts/slideLayout191.xml"/><Relationship Id="rId14" Type="http://schemas.openxmlformats.org/officeDocument/2006/relationships/slideLayout" Target="../slideLayouts/slideLayout192.xml"/>
</Relationships>
</file>

<file path=ppt/slideMasters/_rels/slideMaster17.xml.rels><?xml version="1.0" encoding="UTF-8"?>
<Relationships xmlns="http://schemas.openxmlformats.org/package/2006/relationships"><Relationship Id="rId1" Type="http://schemas.openxmlformats.org/officeDocument/2006/relationships/theme" Target="../theme/theme17.xml"/><Relationship Id="rId2" Type="http://schemas.openxmlformats.org/officeDocument/2006/relationships/image" Target="../media/image19.png"/><Relationship Id="rId3" Type="http://schemas.openxmlformats.org/officeDocument/2006/relationships/slideLayout" Target="../slideLayouts/slideLayout193.xml"/><Relationship Id="rId4" Type="http://schemas.openxmlformats.org/officeDocument/2006/relationships/slideLayout" Target="../slideLayouts/slideLayout194.xml"/><Relationship Id="rId5" Type="http://schemas.openxmlformats.org/officeDocument/2006/relationships/slideLayout" Target="../slideLayouts/slideLayout195.xml"/><Relationship Id="rId6" Type="http://schemas.openxmlformats.org/officeDocument/2006/relationships/slideLayout" Target="../slideLayouts/slideLayout196.xml"/><Relationship Id="rId7" Type="http://schemas.openxmlformats.org/officeDocument/2006/relationships/slideLayout" Target="../slideLayouts/slideLayout197.xml"/><Relationship Id="rId8" Type="http://schemas.openxmlformats.org/officeDocument/2006/relationships/slideLayout" Target="../slideLayouts/slideLayout198.xml"/><Relationship Id="rId9" Type="http://schemas.openxmlformats.org/officeDocument/2006/relationships/slideLayout" Target="../slideLayouts/slideLayout199.xml"/><Relationship Id="rId10" Type="http://schemas.openxmlformats.org/officeDocument/2006/relationships/slideLayout" Target="../slideLayouts/slideLayout200.xml"/><Relationship Id="rId11" Type="http://schemas.openxmlformats.org/officeDocument/2006/relationships/slideLayout" Target="../slideLayouts/slideLayout201.xml"/><Relationship Id="rId12" Type="http://schemas.openxmlformats.org/officeDocument/2006/relationships/slideLayout" Target="../slideLayouts/slideLayout202.xml"/><Relationship Id="rId13" Type="http://schemas.openxmlformats.org/officeDocument/2006/relationships/slideLayout" Target="../slideLayouts/slideLayout203.xml"/><Relationship Id="rId14" Type="http://schemas.openxmlformats.org/officeDocument/2006/relationships/slideLayout" Target="../slideLayouts/slideLayout204.xml"/>
</Relationships>
</file>

<file path=ppt/slideMasters/_rels/slideMaster18.xml.rels><?xml version="1.0" encoding="UTF-8"?>
<Relationships xmlns="http://schemas.openxmlformats.org/package/2006/relationships"><Relationship Id="rId1" Type="http://schemas.openxmlformats.org/officeDocument/2006/relationships/theme" Target="../theme/theme18.xml"/><Relationship Id="rId2" Type="http://schemas.openxmlformats.org/officeDocument/2006/relationships/image" Target="../media/image20.png"/><Relationship Id="rId3" Type="http://schemas.openxmlformats.org/officeDocument/2006/relationships/slideLayout" Target="../slideLayouts/slideLayout205.xml"/><Relationship Id="rId4" Type="http://schemas.openxmlformats.org/officeDocument/2006/relationships/slideLayout" Target="../slideLayouts/slideLayout206.xml"/><Relationship Id="rId5" Type="http://schemas.openxmlformats.org/officeDocument/2006/relationships/slideLayout" Target="../slideLayouts/slideLayout207.xml"/><Relationship Id="rId6" Type="http://schemas.openxmlformats.org/officeDocument/2006/relationships/slideLayout" Target="../slideLayouts/slideLayout208.xml"/><Relationship Id="rId7" Type="http://schemas.openxmlformats.org/officeDocument/2006/relationships/slideLayout" Target="../slideLayouts/slideLayout209.xml"/><Relationship Id="rId8" Type="http://schemas.openxmlformats.org/officeDocument/2006/relationships/slideLayout" Target="../slideLayouts/slideLayout210.xml"/><Relationship Id="rId9" Type="http://schemas.openxmlformats.org/officeDocument/2006/relationships/slideLayout" Target="../slideLayouts/slideLayout211.xml"/><Relationship Id="rId10" Type="http://schemas.openxmlformats.org/officeDocument/2006/relationships/slideLayout" Target="../slideLayouts/slideLayout212.xml"/><Relationship Id="rId11" Type="http://schemas.openxmlformats.org/officeDocument/2006/relationships/slideLayout" Target="../slideLayouts/slideLayout213.xml"/><Relationship Id="rId12" Type="http://schemas.openxmlformats.org/officeDocument/2006/relationships/slideLayout" Target="../slideLayouts/slideLayout214.xml"/><Relationship Id="rId13" Type="http://schemas.openxmlformats.org/officeDocument/2006/relationships/slideLayout" Target="../slideLayouts/slideLayout215.xml"/><Relationship Id="rId14" Type="http://schemas.openxmlformats.org/officeDocument/2006/relationships/slideLayout" Target="../slideLayouts/slideLayout216.xml"/>
</Relationships>
</file>

<file path=ppt/slideMasters/_rels/slideMaster19.xml.rels><?xml version="1.0" encoding="UTF-8"?>
<Relationships xmlns="http://schemas.openxmlformats.org/package/2006/relationships"><Relationship Id="rId1" Type="http://schemas.openxmlformats.org/officeDocument/2006/relationships/theme" Target="../theme/theme19.xml"/><Relationship Id="rId2" Type="http://schemas.openxmlformats.org/officeDocument/2006/relationships/image" Target="../media/image21.png"/><Relationship Id="rId3" Type="http://schemas.openxmlformats.org/officeDocument/2006/relationships/slideLayout" Target="../slideLayouts/slideLayout217.xml"/><Relationship Id="rId4" Type="http://schemas.openxmlformats.org/officeDocument/2006/relationships/slideLayout" Target="../slideLayouts/slideLayout218.xml"/><Relationship Id="rId5" Type="http://schemas.openxmlformats.org/officeDocument/2006/relationships/slideLayout" Target="../slideLayouts/slideLayout219.xml"/><Relationship Id="rId6" Type="http://schemas.openxmlformats.org/officeDocument/2006/relationships/slideLayout" Target="../slideLayouts/slideLayout220.xml"/><Relationship Id="rId7" Type="http://schemas.openxmlformats.org/officeDocument/2006/relationships/slideLayout" Target="../slideLayouts/slideLayout221.xml"/><Relationship Id="rId8" Type="http://schemas.openxmlformats.org/officeDocument/2006/relationships/slideLayout" Target="../slideLayouts/slideLayout222.xml"/><Relationship Id="rId9" Type="http://schemas.openxmlformats.org/officeDocument/2006/relationships/slideLayout" Target="../slideLayouts/slideLayout223.xml"/><Relationship Id="rId10" Type="http://schemas.openxmlformats.org/officeDocument/2006/relationships/slideLayout" Target="../slideLayouts/slideLayout224.xml"/><Relationship Id="rId11" Type="http://schemas.openxmlformats.org/officeDocument/2006/relationships/slideLayout" Target="../slideLayouts/slideLayout225.xml"/><Relationship Id="rId12" Type="http://schemas.openxmlformats.org/officeDocument/2006/relationships/slideLayout" Target="../slideLayouts/slideLayout226.xml"/><Relationship Id="rId13" Type="http://schemas.openxmlformats.org/officeDocument/2006/relationships/slideLayout" Target="../slideLayouts/slideLayout227.xml"/><Relationship Id="rId14" Type="http://schemas.openxmlformats.org/officeDocument/2006/relationships/slideLayout" Target="../slideLayouts/slideLayout228.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4.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20.xml.rels><?xml version="1.0" encoding="UTF-8"?>
<Relationships xmlns="http://schemas.openxmlformats.org/package/2006/relationships"><Relationship Id="rId1" Type="http://schemas.openxmlformats.org/officeDocument/2006/relationships/theme" Target="../theme/theme20.xml"/><Relationship Id="rId2" Type="http://schemas.openxmlformats.org/officeDocument/2006/relationships/image" Target="../media/image22.png"/><Relationship Id="rId3" Type="http://schemas.openxmlformats.org/officeDocument/2006/relationships/slideLayout" Target="../slideLayouts/slideLayout229.xml"/><Relationship Id="rId4" Type="http://schemas.openxmlformats.org/officeDocument/2006/relationships/slideLayout" Target="../slideLayouts/slideLayout230.xml"/><Relationship Id="rId5" Type="http://schemas.openxmlformats.org/officeDocument/2006/relationships/slideLayout" Target="../slideLayouts/slideLayout231.xml"/><Relationship Id="rId6" Type="http://schemas.openxmlformats.org/officeDocument/2006/relationships/slideLayout" Target="../slideLayouts/slideLayout232.xml"/><Relationship Id="rId7" Type="http://schemas.openxmlformats.org/officeDocument/2006/relationships/slideLayout" Target="../slideLayouts/slideLayout233.xml"/><Relationship Id="rId8" Type="http://schemas.openxmlformats.org/officeDocument/2006/relationships/slideLayout" Target="../slideLayouts/slideLayout234.xml"/><Relationship Id="rId9" Type="http://schemas.openxmlformats.org/officeDocument/2006/relationships/slideLayout" Target="../slideLayouts/slideLayout235.xml"/><Relationship Id="rId10" Type="http://schemas.openxmlformats.org/officeDocument/2006/relationships/slideLayout" Target="../slideLayouts/slideLayout236.xml"/><Relationship Id="rId11" Type="http://schemas.openxmlformats.org/officeDocument/2006/relationships/slideLayout" Target="../slideLayouts/slideLayout237.xml"/><Relationship Id="rId12" Type="http://schemas.openxmlformats.org/officeDocument/2006/relationships/slideLayout" Target="../slideLayouts/slideLayout238.xml"/><Relationship Id="rId13" Type="http://schemas.openxmlformats.org/officeDocument/2006/relationships/slideLayout" Target="../slideLayouts/slideLayout239.xml"/><Relationship Id="rId14" Type="http://schemas.openxmlformats.org/officeDocument/2006/relationships/slideLayout" Target="../slideLayouts/slideLayout240.xml"/>
</Relationships>
</file>

<file path=ppt/slideMasters/_rels/slideMaster21.xml.rels><?xml version="1.0" encoding="UTF-8"?>
<Relationships xmlns="http://schemas.openxmlformats.org/package/2006/relationships"><Relationship Id="rId1" Type="http://schemas.openxmlformats.org/officeDocument/2006/relationships/theme" Target="../theme/theme21.xml"/><Relationship Id="rId2" Type="http://schemas.openxmlformats.org/officeDocument/2006/relationships/image" Target="../media/image23.png"/><Relationship Id="rId3" Type="http://schemas.openxmlformats.org/officeDocument/2006/relationships/slideLayout" Target="../slideLayouts/slideLayout241.xml"/><Relationship Id="rId4" Type="http://schemas.openxmlformats.org/officeDocument/2006/relationships/slideLayout" Target="../slideLayouts/slideLayout242.xml"/><Relationship Id="rId5" Type="http://schemas.openxmlformats.org/officeDocument/2006/relationships/slideLayout" Target="../slideLayouts/slideLayout243.xml"/><Relationship Id="rId6" Type="http://schemas.openxmlformats.org/officeDocument/2006/relationships/slideLayout" Target="../slideLayouts/slideLayout244.xml"/><Relationship Id="rId7" Type="http://schemas.openxmlformats.org/officeDocument/2006/relationships/slideLayout" Target="../slideLayouts/slideLayout245.xml"/><Relationship Id="rId8" Type="http://schemas.openxmlformats.org/officeDocument/2006/relationships/slideLayout" Target="../slideLayouts/slideLayout246.xml"/><Relationship Id="rId9" Type="http://schemas.openxmlformats.org/officeDocument/2006/relationships/slideLayout" Target="../slideLayouts/slideLayout247.xml"/><Relationship Id="rId10" Type="http://schemas.openxmlformats.org/officeDocument/2006/relationships/slideLayout" Target="../slideLayouts/slideLayout248.xml"/><Relationship Id="rId11" Type="http://schemas.openxmlformats.org/officeDocument/2006/relationships/slideLayout" Target="../slideLayouts/slideLayout249.xml"/><Relationship Id="rId12" Type="http://schemas.openxmlformats.org/officeDocument/2006/relationships/slideLayout" Target="../slideLayouts/slideLayout250.xml"/><Relationship Id="rId13" Type="http://schemas.openxmlformats.org/officeDocument/2006/relationships/slideLayout" Target="../slideLayouts/slideLayout251.xml"/><Relationship Id="rId14" Type="http://schemas.openxmlformats.org/officeDocument/2006/relationships/slideLayout" Target="../slideLayouts/slideLayout252.xml"/>
</Relationships>
</file>

<file path=ppt/slideMasters/_rels/slideMaster22.xml.rels><?xml version="1.0" encoding="UTF-8"?>
<Relationships xmlns="http://schemas.openxmlformats.org/package/2006/relationships"><Relationship Id="rId1" Type="http://schemas.openxmlformats.org/officeDocument/2006/relationships/theme" Target="../theme/theme22.xml"/><Relationship Id="rId2" Type="http://schemas.openxmlformats.org/officeDocument/2006/relationships/image" Target="../media/image24.png"/><Relationship Id="rId3" Type="http://schemas.openxmlformats.org/officeDocument/2006/relationships/slideLayout" Target="../slideLayouts/slideLayout253.xml"/><Relationship Id="rId4" Type="http://schemas.openxmlformats.org/officeDocument/2006/relationships/slideLayout" Target="../slideLayouts/slideLayout254.xml"/><Relationship Id="rId5" Type="http://schemas.openxmlformats.org/officeDocument/2006/relationships/slideLayout" Target="../slideLayouts/slideLayout255.xml"/><Relationship Id="rId6" Type="http://schemas.openxmlformats.org/officeDocument/2006/relationships/slideLayout" Target="../slideLayouts/slideLayout256.xml"/><Relationship Id="rId7" Type="http://schemas.openxmlformats.org/officeDocument/2006/relationships/slideLayout" Target="../slideLayouts/slideLayout257.xml"/><Relationship Id="rId8" Type="http://schemas.openxmlformats.org/officeDocument/2006/relationships/slideLayout" Target="../slideLayouts/slideLayout258.xml"/><Relationship Id="rId9" Type="http://schemas.openxmlformats.org/officeDocument/2006/relationships/slideLayout" Target="../slideLayouts/slideLayout259.xml"/><Relationship Id="rId10" Type="http://schemas.openxmlformats.org/officeDocument/2006/relationships/slideLayout" Target="../slideLayouts/slideLayout260.xml"/><Relationship Id="rId11" Type="http://schemas.openxmlformats.org/officeDocument/2006/relationships/slideLayout" Target="../slideLayouts/slideLayout261.xml"/><Relationship Id="rId12" Type="http://schemas.openxmlformats.org/officeDocument/2006/relationships/slideLayout" Target="../slideLayouts/slideLayout262.xml"/><Relationship Id="rId13" Type="http://schemas.openxmlformats.org/officeDocument/2006/relationships/slideLayout" Target="../slideLayouts/slideLayout263.xml"/><Relationship Id="rId14" Type="http://schemas.openxmlformats.org/officeDocument/2006/relationships/slideLayout" Target="../slideLayouts/slideLayout26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5.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6.png"/><Relationship Id="rId3" Type="http://schemas.openxmlformats.org/officeDocument/2006/relationships/slideLayout" Target="../slideLayouts/slideLayout37.xml"/><Relationship Id="rId4" Type="http://schemas.openxmlformats.org/officeDocument/2006/relationships/slideLayout" Target="../slideLayouts/slideLayout38.xml"/><Relationship Id="rId5" Type="http://schemas.openxmlformats.org/officeDocument/2006/relationships/slideLayout" Target="../slideLayouts/slideLayout39.xml"/><Relationship Id="rId6" Type="http://schemas.openxmlformats.org/officeDocument/2006/relationships/slideLayout" Target="../slideLayouts/slideLayout40.xml"/><Relationship Id="rId7" Type="http://schemas.openxmlformats.org/officeDocument/2006/relationships/slideLayout" Target="../slideLayouts/slideLayout41.xml"/><Relationship Id="rId8" Type="http://schemas.openxmlformats.org/officeDocument/2006/relationships/slideLayout" Target="../slideLayouts/slideLayout42.xml"/><Relationship Id="rId9" Type="http://schemas.openxmlformats.org/officeDocument/2006/relationships/slideLayout" Target="../slideLayouts/slideLayout43.xml"/><Relationship Id="rId10" Type="http://schemas.openxmlformats.org/officeDocument/2006/relationships/slideLayout" Target="../slideLayouts/slideLayout44.xml"/><Relationship Id="rId11" Type="http://schemas.openxmlformats.org/officeDocument/2006/relationships/slideLayout" Target="../slideLayouts/slideLayout45.xml"/><Relationship Id="rId12" Type="http://schemas.openxmlformats.org/officeDocument/2006/relationships/slideLayout" Target="../slideLayouts/slideLayout46.xml"/><Relationship Id="rId13" Type="http://schemas.openxmlformats.org/officeDocument/2006/relationships/slideLayout" Target="../slideLayouts/slideLayout47.xml"/><Relationship Id="rId14"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image" Target="../media/image7.png"/><Relationship Id="rId3" Type="http://schemas.openxmlformats.org/officeDocument/2006/relationships/slideLayout" Target="../slideLayouts/slideLayout49.xml"/><Relationship Id="rId4" Type="http://schemas.openxmlformats.org/officeDocument/2006/relationships/slideLayout" Target="../slideLayouts/slideLayout50.xml"/><Relationship Id="rId5" Type="http://schemas.openxmlformats.org/officeDocument/2006/relationships/slideLayout" Target="../slideLayouts/slideLayout51.xml"/><Relationship Id="rId6" Type="http://schemas.openxmlformats.org/officeDocument/2006/relationships/slideLayout" Target="../slideLayouts/slideLayout52.xml"/><Relationship Id="rId7" Type="http://schemas.openxmlformats.org/officeDocument/2006/relationships/slideLayout" Target="../slideLayouts/slideLayout53.xml"/><Relationship Id="rId8" Type="http://schemas.openxmlformats.org/officeDocument/2006/relationships/slideLayout" Target="../slideLayouts/slideLayout54.xml"/><Relationship Id="rId9" Type="http://schemas.openxmlformats.org/officeDocument/2006/relationships/slideLayout" Target="../slideLayouts/slideLayout55.xml"/><Relationship Id="rId10" Type="http://schemas.openxmlformats.org/officeDocument/2006/relationships/slideLayout" Target="../slideLayouts/slideLayout56.xml"/><Relationship Id="rId11" Type="http://schemas.openxmlformats.org/officeDocument/2006/relationships/slideLayout" Target="../slideLayouts/slideLayout57.xml"/><Relationship Id="rId12" Type="http://schemas.openxmlformats.org/officeDocument/2006/relationships/slideLayout" Target="../slideLayouts/slideLayout58.xml"/><Relationship Id="rId13" Type="http://schemas.openxmlformats.org/officeDocument/2006/relationships/slideLayout" Target="../slideLayouts/slideLayout59.xml"/><Relationship Id="rId14" Type="http://schemas.openxmlformats.org/officeDocument/2006/relationships/slideLayout" Target="../slideLayouts/slideLayout60.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image" Target="../media/image8.png"/><Relationship Id="rId3" Type="http://schemas.openxmlformats.org/officeDocument/2006/relationships/slideLayout" Target="../slideLayouts/slideLayout61.xml"/><Relationship Id="rId4" Type="http://schemas.openxmlformats.org/officeDocument/2006/relationships/slideLayout" Target="../slideLayouts/slideLayout62.xml"/><Relationship Id="rId5" Type="http://schemas.openxmlformats.org/officeDocument/2006/relationships/slideLayout" Target="../slideLayouts/slideLayout63.xml"/><Relationship Id="rId6" Type="http://schemas.openxmlformats.org/officeDocument/2006/relationships/slideLayout" Target="../slideLayouts/slideLayout64.xml"/><Relationship Id="rId7" Type="http://schemas.openxmlformats.org/officeDocument/2006/relationships/slideLayout" Target="../slideLayouts/slideLayout65.xml"/><Relationship Id="rId8" Type="http://schemas.openxmlformats.org/officeDocument/2006/relationships/slideLayout" Target="../slideLayouts/slideLayout66.xml"/><Relationship Id="rId9" Type="http://schemas.openxmlformats.org/officeDocument/2006/relationships/slideLayout" Target="../slideLayouts/slideLayout67.xml"/><Relationship Id="rId10" Type="http://schemas.openxmlformats.org/officeDocument/2006/relationships/slideLayout" Target="../slideLayouts/slideLayout68.xml"/><Relationship Id="rId11" Type="http://schemas.openxmlformats.org/officeDocument/2006/relationships/slideLayout" Target="../slideLayouts/slideLayout69.xml"/><Relationship Id="rId12" Type="http://schemas.openxmlformats.org/officeDocument/2006/relationships/slideLayout" Target="../slideLayouts/slideLayout70.xml"/><Relationship Id="rId13" Type="http://schemas.openxmlformats.org/officeDocument/2006/relationships/slideLayout" Target="../slideLayouts/slideLayout71.xml"/><Relationship Id="rId14" Type="http://schemas.openxmlformats.org/officeDocument/2006/relationships/slideLayout" Target="../slideLayouts/slideLayout72.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image" Target="../media/image9.png"/><Relationship Id="rId3" Type="http://schemas.openxmlformats.org/officeDocument/2006/relationships/slideLayout" Target="../slideLayouts/slideLayout73.xml"/><Relationship Id="rId4" Type="http://schemas.openxmlformats.org/officeDocument/2006/relationships/slideLayout" Target="../slideLayouts/slideLayout74.xml"/><Relationship Id="rId5" Type="http://schemas.openxmlformats.org/officeDocument/2006/relationships/slideLayout" Target="../slideLayouts/slideLayout75.xml"/><Relationship Id="rId6" Type="http://schemas.openxmlformats.org/officeDocument/2006/relationships/slideLayout" Target="../slideLayouts/slideLayout76.xml"/><Relationship Id="rId7" Type="http://schemas.openxmlformats.org/officeDocument/2006/relationships/slideLayout" Target="../slideLayouts/slideLayout77.xml"/><Relationship Id="rId8" Type="http://schemas.openxmlformats.org/officeDocument/2006/relationships/slideLayout" Target="../slideLayouts/slideLayout78.xml"/><Relationship Id="rId9" Type="http://schemas.openxmlformats.org/officeDocument/2006/relationships/slideLayout" Target="../slideLayouts/slideLayout79.xml"/><Relationship Id="rId10" Type="http://schemas.openxmlformats.org/officeDocument/2006/relationships/slideLayout" Target="../slideLayouts/slideLayout80.xml"/><Relationship Id="rId11" Type="http://schemas.openxmlformats.org/officeDocument/2006/relationships/slideLayout" Target="../slideLayouts/slideLayout81.xml"/><Relationship Id="rId12" Type="http://schemas.openxmlformats.org/officeDocument/2006/relationships/slideLayout" Target="../slideLayouts/slideLayout82.xml"/><Relationship Id="rId13" Type="http://schemas.openxmlformats.org/officeDocument/2006/relationships/slideLayout" Target="../slideLayouts/slideLayout83.xml"/><Relationship Id="rId14" Type="http://schemas.openxmlformats.org/officeDocument/2006/relationships/slideLayout" Target="../slideLayouts/slideLayout84.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image" Target="../media/image10.png"/><Relationship Id="rId3" Type="http://schemas.openxmlformats.org/officeDocument/2006/relationships/slideLayout" Target="../slideLayouts/slideLayout85.xml"/><Relationship Id="rId4" Type="http://schemas.openxmlformats.org/officeDocument/2006/relationships/slideLayout" Target="../slideLayouts/slideLayout86.xml"/><Relationship Id="rId5" Type="http://schemas.openxmlformats.org/officeDocument/2006/relationships/slideLayout" Target="../slideLayouts/slideLayout87.xml"/><Relationship Id="rId6" Type="http://schemas.openxmlformats.org/officeDocument/2006/relationships/slideLayout" Target="../slideLayouts/slideLayout88.xml"/><Relationship Id="rId7" Type="http://schemas.openxmlformats.org/officeDocument/2006/relationships/slideLayout" Target="../slideLayouts/slideLayout89.xml"/><Relationship Id="rId8" Type="http://schemas.openxmlformats.org/officeDocument/2006/relationships/slideLayout" Target="../slideLayouts/slideLayout90.xml"/><Relationship Id="rId9" Type="http://schemas.openxmlformats.org/officeDocument/2006/relationships/slideLayout" Target="../slideLayouts/slideLayout91.xml"/><Relationship Id="rId10" Type="http://schemas.openxmlformats.org/officeDocument/2006/relationships/slideLayout" Target="../slideLayouts/slideLayout92.xml"/><Relationship Id="rId11" Type="http://schemas.openxmlformats.org/officeDocument/2006/relationships/slideLayout" Target="../slideLayouts/slideLayout93.xml"/><Relationship Id="rId12" Type="http://schemas.openxmlformats.org/officeDocument/2006/relationships/slideLayout" Target="../slideLayouts/slideLayout94.xml"/><Relationship Id="rId13" Type="http://schemas.openxmlformats.org/officeDocument/2006/relationships/slideLayout" Target="../slideLayouts/slideLayout95.xml"/><Relationship Id="rId14" Type="http://schemas.openxmlformats.org/officeDocument/2006/relationships/slideLayout" Target="../slideLayouts/slideLayout96.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image" Target="../media/image11.png"/><Relationship Id="rId3" Type="http://schemas.openxmlformats.org/officeDocument/2006/relationships/slideLayout" Target="../slideLayouts/slideLayout97.xml"/><Relationship Id="rId4" Type="http://schemas.openxmlformats.org/officeDocument/2006/relationships/slideLayout" Target="../slideLayouts/slideLayout98.xml"/><Relationship Id="rId5" Type="http://schemas.openxmlformats.org/officeDocument/2006/relationships/slideLayout" Target="../slideLayouts/slideLayout99.xml"/><Relationship Id="rId6" Type="http://schemas.openxmlformats.org/officeDocument/2006/relationships/slideLayout" Target="../slideLayouts/slideLayout100.xml"/><Relationship Id="rId7" Type="http://schemas.openxmlformats.org/officeDocument/2006/relationships/slideLayout" Target="../slideLayouts/slideLayout101.xml"/><Relationship Id="rId8" Type="http://schemas.openxmlformats.org/officeDocument/2006/relationships/slideLayout" Target="../slideLayouts/slideLayout102.xml"/><Relationship Id="rId9" Type="http://schemas.openxmlformats.org/officeDocument/2006/relationships/slideLayout" Target="../slideLayouts/slideLayout103.xml"/><Relationship Id="rId10" Type="http://schemas.openxmlformats.org/officeDocument/2006/relationships/slideLayout" Target="../slideLayouts/slideLayout104.xml"/><Relationship Id="rId11" Type="http://schemas.openxmlformats.org/officeDocument/2006/relationships/slideLayout" Target="../slideLayouts/slideLayout105.xml"/><Relationship Id="rId12" Type="http://schemas.openxmlformats.org/officeDocument/2006/relationships/slideLayout" Target="../slideLayouts/slideLayout106.xml"/><Relationship Id="rId13" Type="http://schemas.openxmlformats.org/officeDocument/2006/relationships/slideLayout" Target="../slideLayouts/slideLayout107.xml"/><Relationship Id="rId14" Type="http://schemas.openxmlformats.org/officeDocument/2006/relationships/slideLayout" Target="../slideLayouts/slideLayout10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hidden="1"/>
          <p:cNvSpPr/>
          <p:nvPr/>
        </p:nvSpPr>
        <p:spPr>
          <a:xfrm>
            <a:off x="304920" y="6553440"/>
            <a:ext cx="3673800" cy="91800"/>
          </a:xfrm>
          <a:prstGeom prst="rect">
            <a:avLst/>
          </a:prstGeom>
          <a:noFill/>
          <a:ln>
            <a:noFill/>
          </a:ln>
        </p:spPr>
        <p:style>
          <a:lnRef idx="0"/>
          <a:fillRef idx="0"/>
          <a:effectRef idx="0"/>
          <a:fontRef idx="minor"/>
        </p:style>
        <p:txBody>
          <a:bodyPr lIns="0" rIns="0" tIns="0" bIns="0"/>
          <a:p>
            <a:pPr>
              <a:lnSpc>
                <a:spcPct val="100000"/>
              </a:lnSpc>
              <a:spcBef>
                <a:spcPts val="601"/>
              </a:spcBef>
            </a:pPr>
            <a:r>
              <a:rPr b="0" lang="en-US" sz="600" spc="-1" strike="noStrike">
                <a:solidFill>
                  <a:srgbClr val="b2b2b2"/>
                </a:solidFill>
                <a:latin typeface="Arial"/>
              </a:rPr>
              <a:t>© Guidewire Software, Inc.  2001-2013. All rights reserved. Do not distribute without permission.</a:t>
            </a:r>
            <a:endParaRPr b="0" lang="en-US" sz="600" spc="-1" strike="noStrike">
              <a:latin typeface="Arial"/>
            </a:endParaRPr>
          </a:p>
        </p:txBody>
      </p:sp>
      <p:sp>
        <p:nvSpPr>
          <p:cNvPr id="1" name="CustomShape 2"/>
          <p:cNvSpPr/>
          <p:nvPr/>
        </p:nvSpPr>
        <p:spPr>
          <a:xfrm>
            <a:off x="0" y="1325520"/>
            <a:ext cx="109080" cy="5532120"/>
          </a:xfrm>
          <a:prstGeom prst="rect">
            <a:avLst/>
          </a:prstGeom>
          <a:solidFill>
            <a:srgbClr val="04628c"/>
          </a:solidFill>
          <a:ln w="3240">
            <a:noFill/>
          </a:ln>
        </p:spPr>
        <p:style>
          <a:lnRef idx="0"/>
          <a:fillRef idx="0"/>
          <a:effectRef idx="0"/>
          <a:fontRef idx="minor"/>
        </p:style>
      </p:sp>
      <p:sp>
        <p:nvSpPr>
          <p:cNvPr id="2" name="CustomShape 3"/>
          <p:cNvSpPr/>
          <p:nvPr/>
        </p:nvSpPr>
        <p:spPr>
          <a:xfrm>
            <a:off x="0" y="1060560"/>
            <a:ext cx="109080" cy="264600"/>
          </a:xfrm>
          <a:prstGeom prst="rect">
            <a:avLst/>
          </a:prstGeom>
          <a:solidFill>
            <a:srgbClr val="3f8e39"/>
          </a:solidFill>
          <a:ln w="3240">
            <a:noFill/>
          </a:ln>
        </p:spPr>
        <p:style>
          <a:lnRef idx="0"/>
          <a:fillRef idx="0"/>
          <a:effectRef idx="0"/>
          <a:fontRef idx="minor"/>
        </p:style>
      </p:sp>
      <p:sp>
        <p:nvSpPr>
          <p:cNvPr id="3" name="CustomShape 4"/>
          <p:cNvSpPr/>
          <p:nvPr/>
        </p:nvSpPr>
        <p:spPr>
          <a:xfrm>
            <a:off x="0" y="795240"/>
            <a:ext cx="109080" cy="264600"/>
          </a:xfrm>
          <a:prstGeom prst="rect">
            <a:avLst/>
          </a:prstGeom>
          <a:solidFill>
            <a:srgbClr val="d8691e"/>
          </a:solidFill>
          <a:ln w="3240">
            <a:noFill/>
          </a:ln>
        </p:spPr>
        <p:style>
          <a:lnRef idx="0"/>
          <a:fillRef idx="0"/>
          <a:effectRef idx="0"/>
          <a:fontRef idx="minor"/>
        </p:style>
      </p:sp>
      <p:sp>
        <p:nvSpPr>
          <p:cNvPr id="4" name="CustomShape 5"/>
          <p:cNvSpPr/>
          <p:nvPr/>
        </p:nvSpPr>
        <p:spPr>
          <a:xfrm>
            <a:off x="0" y="530280"/>
            <a:ext cx="109080" cy="264600"/>
          </a:xfrm>
          <a:prstGeom prst="rect">
            <a:avLst/>
          </a:prstGeom>
          <a:solidFill>
            <a:srgbClr val="645893"/>
          </a:solidFill>
          <a:ln w="3240">
            <a:noFill/>
          </a:ln>
        </p:spPr>
        <p:style>
          <a:lnRef idx="0"/>
          <a:fillRef idx="0"/>
          <a:effectRef idx="0"/>
          <a:fontRef idx="minor"/>
        </p:style>
      </p:sp>
      <p:sp>
        <p:nvSpPr>
          <p:cNvPr id="5" name="CustomShape 6"/>
          <p:cNvSpPr/>
          <p:nvPr/>
        </p:nvSpPr>
        <p:spPr>
          <a:xfrm>
            <a:off x="0" y="264960"/>
            <a:ext cx="109080" cy="264600"/>
          </a:xfrm>
          <a:prstGeom prst="rect">
            <a:avLst/>
          </a:prstGeom>
          <a:solidFill>
            <a:srgbClr val="e5ba03"/>
          </a:solidFill>
          <a:ln w="3240">
            <a:noFill/>
          </a:ln>
        </p:spPr>
        <p:style>
          <a:lnRef idx="0"/>
          <a:fillRef idx="0"/>
          <a:effectRef idx="0"/>
          <a:fontRef idx="minor"/>
        </p:style>
      </p:sp>
      <p:sp>
        <p:nvSpPr>
          <p:cNvPr id="6" name="CustomShape 7"/>
          <p:cNvSpPr/>
          <p:nvPr/>
        </p:nvSpPr>
        <p:spPr>
          <a:xfrm>
            <a:off x="0" y="0"/>
            <a:ext cx="109080" cy="264600"/>
          </a:xfrm>
          <a:prstGeom prst="rect">
            <a:avLst/>
          </a:prstGeom>
          <a:solidFill>
            <a:srgbClr val="d33819"/>
          </a:solidFill>
          <a:ln w="3240">
            <a:noFill/>
          </a:ln>
        </p:spPr>
        <p:style>
          <a:lnRef idx="0"/>
          <a:fillRef idx="0"/>
          <a:effectRef idx="0"/>
          <a:fontRef idx="minor"/>
        </p:style>
      </p:sp>
      <p:pic>
        <p:nvPicPr>
          <p:cNvPr id="7" name="pic Logo Text" descr=""/>
          <p:cNvPicPr/>
          <p:nvPr/>
        </p:nvPicPr>
        <p:blipFill>
          <a:blip r:embed="rId2"/>
          <a:stretch/>
        </p:blipFill>
        <p:spPr>
          <a:xfrm>
            <a:off x="7412040" y="6543720"/>
            <a:ext cx="1607760" cy="136080"/>
          </a:xfrm>
          <a:prstGeom prst="rect">
            <a:avLst/>
          </a:prstGeom>
          <a:ln>
            <a:noFill/>
          </a:ln>
        </p:spPr>
      </p:pic>
      <p:sp>
        <p:nvSpPr>
          <p:cNvPr id="8" name="CustomShape 8" hidden="1"/>
          <p:cNvSpPr/>
          <p:nvPr/>
        </p:nvSpPr>
        <p:spPr>
          <a:xfrm>
            <a:off x="4307400" y="6475320"/>
            <a:ext cx="518760" cy="226800"/>
          </a:xfrm>
          <a:prstGeom prst="rect">
            <a:avLst/>
          </a:prstGeom>
          <a:noFill/>
          <a:ln w="6480">
            <a:noFill/>
          </a:ln>
        </p:spPr>
        <p:style>
          <a:lnRef idx="0"/>
          <a:fillRef idx="0"/>
          <a:effectRef idx="0"/>
          <a:fontRef idx="minor"/>
        </p:style>
        <p:txBody>
          <a:bodyPr lIns="0" rIns="0" tIns="0" bIns="0"/>
          <a:p>
            <a:pPr algn="ctr">
              <a:lnSpc>
                <a:spcPts val="635"/>
              </a:lnSpc>
              <a:spcBef>
                <a:spcPts val="601"/>
              </a:spcBef>
            </a:pPr>
            <a:fld id="{73DD47A7-10E1-4CF6-80BE-24EC55B0D844}" type="slidenum">
              <a:rPr b="0" lang="en-US" sz="1200" spc="-1" strike="noStrike">
                <a:solidFill>
                  <a:srgbClr val="b2b2b2"/>
                </a:solidFill>
                <a:latin typeface="Arial"/>
              </a:rPr>
              <a:t>&lt;number&gt;</a:t>
            </a:fld>
            <a:r>
              <a:rPr b="0" i="1" lang="en-US" sz="1800" spc="-1" strike="noStrike">
                <a:solidFill>
                  <a:srgbClr val="b2b2b2"/>
                </a:solidFill>
                <a:latin typeface="Arial"/>
              </a:rPr>
              <a:t> </a:t>
            </a:r>
            <a:endParaRPr b="0" lang="en-US" sz="1800" spc="-1" strike="noStrike">
              <a:latin typeface="Arial"/>
            </a:endParaRPr>
          </a:p>
        </p:txBody>
      </p:sp>
      <p:sp>
        <p:nvSpPr>
          <p:cNvPr id="9" name="CustomShape 9"/>
          <p:cNvSpPr/>
          <p:nvPr/>
        </p:nvSpPr>
        <p:spPr>
          <a:xfrm>
            <a:off x="82080" y="0"/>
            <a:ext cx="9088920" cy="6857640"/>
          </a:xfrm>
          <a:prstGeom prst="rect">
            <a:avLst/>
          </a:prstGeom>
          <a:gradFill>
            <a:gsLst>
              <a:gs pos="1000">
                <a:srgbClr val="04628c"/>
              </a:gs>
              <a:gs pos="99000">
                <a:srgbClr val="07a6ed"/>
              </a:gs>
            </a:gsLst>
            <a:lin ang="8100000"/>
          </a:gradFill>
          <a:ln w="3240">
            <a:noFill/>
          </a:ln>
        </p:spPr>
        <p:style>
          <a:lnRef idx="0"/>
          <a:fillRef idx="0"/>
          <a:effectRef idx="0"/>
          <a:fontRef idx="minor"/>
        </p:style>
      </p:sp>
      <p:sp>
        <p:nvSpPr>
          <p:cNvPr id="10" name="CustomShape 10"/>
          <p:cNvSpPr/>
          <p:nvPr/>
        </p:nvSpPr>
        <p:spPr>
          <a:xfrm>
            <a:off x="0" y="1325520"/>
            <a:ext cx="109080" cy="5532120"/>
          </a:xfrm>
          <a:prstGeom prst="rect">
            <a:avLst/>
          </a:prstGeom>
          <a:solidFill>
            <a:srgbClr val="04628c"/>
          </a:solidFill>
          <a:ln w="3240">
            <a:noFill/>
          </a:ln>
        </p:spPr>
        <p:style>
          <a:lnRef idx="0"/>
          <a:fillRef idx="0"/>
          <a:effectRef idx="0"/>
          <a:fontRef idx="minor"/>
        </p:style>
      </p:sp>
      <p:sp>
        <p:nvSpPr>
          <p:cNvPr id="11" name="CustomShape 11"/>
          <p:cNvSpPr/>
          <p:nvPr/>
        </p:nvSpPr>
        <p:spPr>
          <a:xfrm>
            <a:off x="0" y="1060560"/>
            <a:ext cx="109080" cy="264600"/>
          </a:xfrm>
          <a:prstGeom prst="rect">
            <a:avLst/>
          </a:prstGeom>
          <a:solidFill>
            <a:srgbClr val="3f8e39"/>
          </a:solidFill>
          <a:ln w="3240">
            <a:noFill/>
          </a:ln>
        </p:spPr>
        <p:style>
          <a:lnRef idx="0"/>
          <a:fillRef idx="0"/>
          <a:effectRef idx="0"/>
          <a:fontRef idx="minor"/>
        </p:style>
      </p:sp>
      <p:sp>
        <p:nvSpPr>
          <p:cNvPr id="12" name="CustomShape 12"/>
          <p:cNvSpPr/>
          <p:nvPr/>
        </p:nvSpPr>
        <p:spPr>
          <a:xfrm>
            <a:off x="0" y="795240"/>
            <a:ext cx="109080" cy="264600"/>
          </a:xfrm>
          <a:prstGeom prst="rect">
            <a:avLst/>
          </a:prstGeom>
          <a:solidFill>
            <a:srgbClr val="d8691e"/>
          </a:solidFill>
          <a:ln w="3240">
            <a:noFill/>
          </a:ln>
        </p:spPr>
        <p:style>
          <a:lnRef idx="0"/>
          <a:fillRef idx="0"/>
          <a:effectRef idx="0"/>
          <a:fontRef idx="minor"/>
        </p:style>
      </p:sp>
      <p:sp>
        <p:nvSpPr>
          <p:cNvPr id="13" name="CustomShape 13"/>
          <p:cNvSpPr/>
          <p:nvPr/>
        </p:nvSpPr>
        <p:spPr>
          <a:xfrm>
            <a:off x="0" y="530280"/>
            <a:ext cx="109080" cy="264600"/>
          </a:xfrm>
          <a:prstGeom prst="rect">
            <a:avLst/>
          </a:prstGeom>
          <a:solidFill>
            <a:srgbClr val="645893"/>
          </a:solidFill>
          <a:ln w="3240">
            <a:noFill/>
          </a:ln>
        </p:spPr>
        <p:style>
          <a:lnRef idx="0"/>
          <a:fillRef idx="0"/>
          <a:effectRef idx="0"/>
          <a:fontRef idx="minor"/>
        </p:style>
      </p:sp>
      <p:sp>
        <p:nvSpPr>
          <p:cNvPr id="14" name="CustomShape 14"/>
          <p:cNvSpPr/>
          <p:nvPr/>
        </p:nvSpPr>
        <p:spPr>
          <a:xfrm>
            <a:off x="0" y="264960"/>
            <a:ext cx="109080" cy="264600"/>
          </a:xfrm>
          <a:prstGeom prst="rect">
            <a:avLst/>
          </a:prstGeom>
          <a:solidFill>
            <a:srgbClr val="e5ba03"/>
          </a:solidFill>
          <a:ln w="3240">
            <a:noFill/>
          </a:ln>
        </p:spPr>
        <p:style>
          <a:lnRef idx="0"/>
          <a:fillRef idx="0"/>
          <a:effectRef idx="0"/>
          <a:fontRef idx="minor"/>
        </p:style>
      </p:sp>
      <p:sp>
        <p:nvSpPr>
          <p:cNvPr id="15" name="CustomShape 15"/>
          <p:cNvSpPr/>
          <p:nvPr/>
        </p:nvSpPr>
        <p:spPr>
          <a:xfrm>
            <a:off x="0" y="0"/>
            <a:ext cx="109080" cy="264600"/>
          </a:xfrm>
          <a:prstGeom prst="rect">
            <a:avLst/>
          </a:prstGeom>
          <a:solidFill>
            <a:srgbClr val="d33819"/>
          </a:solidFill>
          <a:ln w="3240">
            <a:noFill/>
          </a:ln>
        </p:spPr>
        <p:style>
          <a:lnRef idx="0"/>
          <a:fillRef idx="0"/>
          <a:effectRef idx="0"/>
          <a:fontRef idx="minor"/>
        </p:style>
      </p:sp>
      <p:sp>
        <p:nvSpPr>
          <p:cNvPr id="16" name="CustomShape 16"/>
          <p:cNvSpPr/>
          <p:nvPr/>
        </p:nvSpPr>
        <p:spPr>
          <a:xfrm>
            <a:off x="5410080" y="6553080"/>
            <a:ext cx="3409560" cy="183240"/>
          </a:xfrm>
          <a:prstGeom prst="rect">
            <a:avLst/>
          </a:prstGeom>
          <a:noFill/>
          <a:ln>
            <a:noFill/>
          </a:ln>
        </p:spPr>
        <p:style>
          <a:lnRef idx="0"/>
          <a:fillRef idx="0"/>
          <a:effectRef idx="0"/>
          <a:fontRef idx="minor"/>
        </p:style>
        <p:txBody>
          <a:bodyPr lIns="0" rIns="0" tIns="0" bIns="0"/>
          <a:p>
            <a:pPr algn="r">
              <a:lnSpc>
                <a:spcPct val="100000"/>
              </a:lnSpc>
              <a:spcBef>
                <a:spcPts val="601"/>
              </a:spcBef>
            </a:pPr>
            <a:r>
              <a:rPr b="0" lang="en-US" sz="600" spc="-1" strike="noStrike">
                <a:solidFill>
                  <a:srgbClr val="ffffff"/>
                </a:solidFill>
                <a:latin typeface="Arial"/>
              </a:rPr>
              <a:t>© Guidewire Software, Inc. 2001-2013. All rights reserved.</a:t>
            </a:r>
            <a:br/>
            <a:r>
              <a:rPr b="0" lang="en-US" sz="600" spc="-1" strike="noStrike">
                <a:solidFill>
                  <a:srgbClr val="ffffff"/>
                </a:solidFill>
                <a:latin typeface="Arial"/>
              </a:rPr>
              <a:t>Do not distribute without permission.</a:t>
            </a:r>
            <a:endParaRPr b="0" lang="en-US" sz="600" spc="-1" strike="noStrike">
              <a:latin typeface="Arial"/>
            </a:endParaRPr>
          </a:p>
        </p:txBody>
      </p:sp>
      <p:pic>
        <p:nvPicPr>
          <p:cNvPr id="17" name="pic Logo 2013 small" descr=""/>
          <p:cNvPicPr/>
          <p:nvPr/>
        </p:nvPicPr>
        <p:blipFill>
          <a:blip r:embed="rId3"/>
          <a:stretch/>
        </p:blipFill>
        <p:spPr>
          <a:xfrm>
            <a:off x="466200" y="5998320"/>
            <a:ext cx="1819080" cy="520920"/>
          </a:xfrm>
          <a:prstGeom prst="rect">
            <a:avLst/>
          </a:prstGeom>
          <a:ln>
            <a:noFill/>
          </a:ln>
        </p:spPr>
      </p:pic>
      <p:sp>
        <p:nvSpPr>
          <p:cNvPr id="18" name="PlaceHolder 17"/>
          <p:cNvSpPr>
            <a:spLocks noGrp="1"/>
          </p:cNvSpPr>
          <p:nvPr>
            <p:ph type="body"/>
          </p:nvPr>
        </p:nvSpPr>
        <p:spPr>
          <a:xfrm>
            <a:off x="5718240" y="5946480"/>
            <a:ext cx="3088800" cy="272880"/>
          </a:xfrm>
          <a:prstGeom prst="rect">
            <a:avLst/>
          </a:prstGeom>
        </p:spPr>
        <p:txBody>
          <a:bodyPr lIns="0" rIns="0" tIns="0" bIns="0"/>
          <a:p>
            <a:pPr marL="285840" indent="-285480" algn="r">
              <a:lnSpc>
                <a:spcPct val="100000"/>
              </a:lnSpc>
              <a:spcBef>
                <a:spcPts val="641"/>
              </a:spcBef>
            </a:pPr>
            <a:r>
              <a:rPr b="0" lang="en-US" sz="1600" spc="-1" strike="noStrike">
                <a:solidFill>
                  <a:srgbClr val="ffffff"/>
                </a:solidFill>
                <a:latin typeface="Arial"/>
                <a:ea typeface="Arial"/>
              </a:rPr>
              <a:t>Click to edit Master text styles</a:t>
            </a:r>
            <a:endParaRPr b="0" lang="en-US" sz="1600" spc="-1" strike="noStrike">
              <a:solidFill>
                <a:srgbClr val="000000"/>
              </a:solidFill>
              <a:latin typeface="Arial"/>
            </a:endParaRPr>
          </a:p>
        </p:txBody>
      </p:sp>
      <p:sp>
        <p:nvSpPr>
          <p:cNvPr id="19" name="PlaceHolder 18"/>
          <p:cNvSpPr>
            <a:spLocks noGrp="1"/>
          </p:cNvSpPr>
          <p:nvPr>
            <p:ph type="title"/>
          </p:nvPr>
        </p:nvSpPr>
        <p:spPr>
          <a:xfrm>
            <a:off x="458640" y="2957400"/>
            <a:ext cx="8348400" cy="699840"/>
          </a:xfrm>
          <a:prstGeom prst="rect">
            <a:avLst/>
          </a:prstGeom>
        </p:spPr>
        <p:txBody>
          <a:bodyPr lIns="0" rIns="0" tIns="0" bIns="0"/>
          <a:p>
            <a:pPr algn="r">
              <a:lnSpc>
                <a:spcPct val="100000"/>
              </a:lnSpc>
              <a:spcAft>
                <a:spcPts val="720"/>
              </a:spcAft>
            </a:pPr>
            <a:r>
              <a:rPr b="1" lang="en-US" sz="3600" spc="-1" strike="noStrike">
                <a:solidFill>
                  <a:srgbClr val="ffffff"/>
                </a:solidFill>
                <a:latin typeface="Arial"/>
                <a:ea typeface="Arial"/>
              </a:rPr>
              <a:t>Click to edit Master title style</a:t>
            </a:r>
            <a:endParaRPr b="0" lang="en-US" sz="3600" spc="-1" strike="noStrike">
              <a:solidFill>
                <a:srgbClr val="ffffff"/>
              </a:solidFill>
              <a:latin typeface="Arial"/>
            </a:endParaRPr>
          </a:p>
        </p:txBody>
      </p:sp>
      <p:sp>
        <p:nvSpPr>
          <p:cNvPr id="20" name="CustomShape 19"/>
          <p:cNvSpPr/>
          <p:nvPr/>
        </p:nvSpPr>
        <p:spPr>
          <a:xfrm>
            <a:off x="82080" y="0"/>
            <a:ext cx="9088920" cy="6857640"/>
          </a:xfrm>
          <a:prstGeom prst="rect">
            <a:avLst/>
          </a:prstGeom>
          <a:gradFill>
            <a:gsLst>
              <a:gs pos="1000">
                <a:srgbClr val="04628c"/>
              </a:gs>
              <a:gs pos="99000">
                <a:srgbClr val="07a6ed"/>
              </a:gs>
            </a:gsLst>
            <a:lin ang="8100000"/>
          </a:gradFill>
          <a:ln w="3240">
            <a:noFill/>
          </a:ln>
        </p:spPr>
        <p:style>
          <a:lnRef idx="0"/>
          <a:fillRef idx="0"/>
          <a:effectRef idx="0"/>
          <a:fontRef idx="minor"/>
        </p:style>
      </p:sp>
      <p:sp>
        <p:nvSpPr>
          <p:cNvPr id="21" name="CustomShape 20"/>
          <p:cNvSpPr/>
          <p:nvPr/>
        </p:nvSpPr>
        <p:spPr>
          <a:xfrm>
            <a:off x="0" y="1325520"/>
            <a:ext cx="109080" cy="5532120"/>
          </a:xfrm>
          <a:prstGeom prst="rect">
            <a:avLst/>
          </a:prstGeom>
          <a:solidFill>
            <a:srgbClr val="04628c"/>
          </a:solidFill>
          <a:ln w="3240">
            <a:noFill/>
          </a:ln>
        </p:spPr>
        <p:style>
          <a:lnRef idx="0"/>
          <a:fillRef idx="0"/>
          <a:effectRef idx="0"/>
          <a:fontRef idx="minor"/>
        </p:style>
      </p:sp>
      <p:sp>
        <p:nvSpPr>
          <p:cNvPr id="22" name="CustomShape 21"/>
          <p:cNvSpPr/>
          <p:nvPr/>
        </p:nvSpPr>
        <p:spPr>
          <a:xfrm>
            <a:off x="0" y="1060560"/>
            <a:ext cx="109080" cy="264600"/>
          </a:xfrm>
          <a:prstGeom prst="rect">
            <a:avLst/>
          </a:prstGeom>
          <a:solidFill>
            <a:srgbClr val="3f8e39"/>
          </a:solidFill>
          <a:ln w="3240">
            <a:noFill/>
          </a:ln>
        </p:spPr>
        <p:style>
          <a:lnRef idx="0"/>
          <a:fillRef idx="0"/>
          <a:effectRef idx="0"/>
          <a:fontRef idx="minor"/>
        </p:style>
      </p:sp>
      <p:sp>
        <p:nvSpPr>
          <p:cNvPr id="23" name="CustomShape 22"/>
          <p:cNvSpPr/>
          <p:nvPr/>
        </p:nvSpPr>
        <p:spPr>
          <a:xfrm>
            <a:off x="0" y="795240"/>
            <a:ext cx="109080" cy="264600"/>
          </a:xfrm>
          <a:prstGeom prst="rect">
            <a:avLst/>
          </a:prstGeom>
          <a:solidFill>
            <a:srgbClr val="d8691e"/>
          </a:solidFill>
          <a:ln w="3240">
            <a:noFill/>
          </a:ln>
        </p:spPr>
        <p:style>
          <a:lnRef idx="0"/>
          <a:fillRef idx="0"/>
          <a:effectRef idx="0"/>
          <a:fontRef idx="minor"/>
        </p:style>
      </p:sp>
      <p:sp>
        <p:nvSpPr>
          <p:cNvPr id="24" name="CustomShape 23"/>
          <p:cNvSpPr/>
          <p:nvPr/>
        </p:nvSpPr>
        <p:spPr>
          <a:xfrm>
            <a:off x="0" y="530280"/>
            <a:ext cx="109080" cy="264600"/>
          </a:xfrm>
          <a:prstGeom prst="rect">
            <a:avLst/>
          </a:prstGeom>
          <a:solidFill>
            <a:srgbClr val="645893"/>
          </a:solidFill>
          <a:ln w="3240">
            <a:noFill/>
          </a:ln>
        </p:spPr>
        <p:style>
          <a:lnRef idx="0"/>
          <a:fillRef idx="0"/>
          <a:effectRef idx="0"/>
          <a:fontRef idx="minor"/>
        </p:style>
      </p:sp>
      <p:sp>
        <p:nvSpPr>
          <p:cNvPr id="25" name="CustomShape 24"/>
          <p:cNvSpPr/>
          <p:nvPr/>
        </p:nvSpPr>
        <p:spPr>
          <a:xfrm>
            <a:off x="0" y="264960"/>
            <a:ext cx="109080" cy="264600"/>
          </a:xfrm>
          <a:prstGeom prst="rect">
            <a:avLst/>
          </a:prstGeom>
          <a:solidFill>
            <a:srgbClr val="e5ba03"/>
          </a:solidFill>
          <a:ln w="3240">
            <a:noFill/>
          </a:ln>
        </p:spPr>
        <p:style>
          <a:lnRef idx="0"/>
          <a:fillRef idx="0"/>
          <a:effectRef idx="0"/>
          <a:fontRef idx="minor"/>
        </p:style>
      </p:sp>
      <p:sp>
        <p:nvSpPr>
          <p:cNvPr id="26" name="CustomShape 25"/>
          <p:cNvSpPr/>
          <p:nvPr/>
        </p:nvSpPr>
        <p:spPr>
          <a:xfrm>
            <a:off x="0" y="0"/>
            <a:ext cx="109080" cy="264600"/>
          </a:xfrm>
          <a:prstGeom prst="rect">
            <a:avLst/>
          </a:prstGeom>
          <a:solidFill>
            <a:srgbClr val="d33819"/>
          </a:solidFill>
          <a:ln w="3240">
            <a:noFill/>
          </a:ln>
        </p:spPr>
        <p:style>
          <a:lnRef idx="0"/>
          <a:fillRef idx="0"/>
          <a:effectRef idx="0"/>
          <a:fontRef idx="minor"/>
        </p:style>
      </p:sp>
      <p:sp>
        <p:nvSpPr>
          <p:cNvPr id="27" name="CustomShape 26"/>
          <p:cNvSpPr/>
          <p:nvPr/>
        </p:nvSpPr>
        <p:spPr>
          <a:xfrm>
            <a:off x="5410080" y="6553080"/>
            <a:ext cx="3409560" cy="183240"/>
          </a:xfrm>
          <a:prstGeom prst="rect">
            <a:avLst/>
          </a:prstGeom>
          <a:noFill/>
          <a:ln>
            <a:noFill/>
          </a:ln>
        </p:spPr>
        <p:style>
          <a:lnRef idx="0"/>
          <a:fillRef idx="0"/>
          <a:effectRef idx="0"/>
          <a:fontRef idx="minor"/>
        </p:style>
        <p:txBody>
          <a:bodyPr lIns="0" rIns="0" tIns="0" bIns="0"/>
          <a:p>
            <a:pPr algn="r">
              <a:lnSpc>
                <a:spcPct val="100000"/>
              </a:lnSpc>
              <a:spcBef>
                <a:spcPts val="601"/>
              </a:spcBef>
            </a:pPr>
            <a:r>
              <a:rPr b="0" lang="en-US" sz="600" spc="-1" strike="noStrike">
                <a:solidFill>
                  <a:srgbClr val="ffffff"/>
                </a:solidFill>
                <a:latin typeface="Arial"/>
              </a:rPr>
              <a:t>© Guidewire Software, Inc. 2001-2013. All rights reserved.</a:t>
            </a:r>
            <a:br/>
            <a:r>
              <a:rPr b="0" lang="en-US" sz="600" spc="-1" strike="noStrike">
                <a:solidFill>
                  <a:srgbClr val="ffffff"/>
                </a:solidFill>
                <a:latin typeface="Arial"/>
              </a:rPr>
              <a:t>Do not distribute without permission.</a:t>
            </a:r>
            <a:endParaRPr b="0" lang="en-US" sz="600" spc="-1" strike="noStrike">
              <a:latin typeface="Arial"/>
            </a:endParaRPr>
          </a:p>
        </p:txBody>
      </p:sp>
      <p:pic>
        <p:nvPicPr>
          <p:cNvPr id="28" name="pic Logo 2013 small" descr=""/>
          <p:cNvPicPr/>
          <p:nvPr/>
        </p:nvPicPr>
        <p:blipFill>
          <a:blip r:embed="rId4"/>
          <a:stretch/>
        </p:blipFill>
        <p:spPr>
          <a:xfrm>
            <a:off x="466200" y="5998320"/>
            <a:ext cx="1819080" cy="520920"/>
          </a:xfrm>
          <a:prstGeom prst="rect">
            <a:avLst/>
          </a:prstGeom>
          <a:ln>
            <a:noFill/>
          </a:ln>
        </p:spPr>
      </p:pic>
    </p:spTree>
  </p:cSld>
  <p:clrMap bg1="lt1" bg2="lt2" tx1="dk1" tx2="dk2" accent1="accent1" accent2="accent2" accent3="accent3" accent4="accent4" accent5="accent5" accent6="accent6" hlink="hlink" folHlink="folHlink"/>
  <p:sldLayoutIdLst>
    <p:sldLayoutId id="2147483649" r:id="rId5"/>
    <p:sldLayoutId id="2147483650" r:id="rId6"/>
    <p:sldLayoutId id="2147483651" r:id="rId7"/>
    <p:sldLayoutId id="2147483652" r:id="rId8"/>
    <p:sldLayoutId id="2147483653" r:id="rId9"/>
    <p:sldLayoutId id="2147483654" r:id="rId10"/>
    <p:sldLayoutId id="2147483655" r:id="rId11"/>
    <p:sldLayoutId id="2147483656" r:id="rId12"/>
    <p:sldLayoutId id="2147483657" r:id="rId13"/>
    <p:sldLayoutId id="2147483658" r:id="rId14"/>
    <p:sldLayoutId id="2147483659" r:id="rId15"/>
    <p:sldLayoutId id="2147483660" r:id="rId16"/>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53" name="CustomShape 1"/>
          <p:cNvSpPr/>
          <p:nvPr/>
        </p:nvSpPr>
        <p:spPr>
          <a:xfrm>
            <a:off x="304920" y="6553440"/>
            <a:ext cx="3673800" cy="91800"/>
          </a:xfrm>
          <a:prstGeom prst="rect">
            <a:avLst/>
          </a:prstGeom>
          <a:noFill/>
          <a:ln>
            <a:noFill/>
          </a:ln>
        </p:spPr>
        <p:style>
          <a:lnRef idx="0"/>
          <a:fillRef idx="0"/>
          <a:effectRef idx="0"/>
          <a:fontRef idx="minor"/>
        </p:style>
        <p:txBody>
          <a:bodyPr lIns="0" rIns="0" tIns="0" bIns="0"/>
          <a:p>
            <a:pPr>
              <a:lnSpc>
                <a:spcPct val="100000"/>
              </a:lnSpc>
              <a:spcBef>
                <a:spcPts val="601"/>
              </a:spcBef>
            </a:pPr>
            <a:r>
              <a:rPr b="0" lang="en-US" sz="600" spc="-1" strike="noStrike">
                <a:solidFill>
                  <a:srgbClr val="b2b2b2"/>
                </a:solidFill>
                <a:latin typeface="Arial"/>
              </a:rPr>
              <a:t>© Guidewire Software, Inc.  2001-2013. All rights reserved. Do not distribute without permission.</a:t>
            </a:r>
            <a:endParaRPr b="0" lang="en-US" sz="600" spc="-1" strike="noStrike">
              <a:latin typeface="Arial"/>
            </a:endParaRPr>
          </a:p>
        </p:txBody>
      </p:sp>
      <p:sp>
        <p:nvSpPr>
          <p:cNvPr id="454" name="CustomShape 2"/>
          <p:cNvSpPr/>
          <p:nvPr/>
        </p:nvSpPr>
        <p:spPr>
          <a:xfrm>
            <a:off x="0" y="1325520"/>
            <a:ext cx="109080" cy="5532120"/>
          </a:xfrm>
          <a:prstGeom prst="rect">
            <a:avLst/>
          </a:prstGeom>
          <a:solidFill>
            <a:srgbClr val="04628c"/>
          </a:solidFill>
          <a:ln w="3240">
            <a:noFill/>
          </a:ln>
        </p:spPr>
        <p:style>
          <a:lnRef idx="0"/>
          <a:fillRef idx="0"/>
          <a:effectRef idx="0"/>
          <a:fontRef idx="minor"/>
        </p:style>
      </p:sp>
      <p:sp>
        <p:nvSpPr>
          <p:cNvPr id="455" name="CustomShape 3"/>
          <p:cNvSpPr/>
          <p:nvPr/>
        </p:nvSpPr>
        <p:spPr>
          <a:xfrm>
            <a:off x="0" y="1060560"/>
            <a:ext cx="109080" cy="264600"/>
          </a:xfrm>
          <a:prstGeom prst="rect">
            <a:avLst/>
          </a:prstGeom>
          <a:solidFill>
            <a:srgbClr val="3f8e39"/>
          </a:solidFill>
          <a:ln w="3240">
            <a:noFill/>
          </a:ln>
        </p:spPr>
        <p:style>
          <a:lnRef idx="0"/>
          <a:fillRef idx="0"/>
          <a:effectRef idx="0"/>
          <a:fontRef idx="minor"/>
        </p:style>
      </p:sp>
      <p:sp>
        <p:nvSpPr>
          <p:cNvPr id="456" name="CustomShape 4"/>
          <p:cNvSpPr/>
          <p:nvPr/>
        </p:nvSpPr>
        <p:spPr>
          <a:xfrm>
            <a:off x="0" y="795240"/>
            <a:ext cx="109080" cy="264600"/>
          </a:xfrm>
          <a:prstGeom prst="rect">
            <a:avLst/>
          </a:prstGeom>
          <a:solidFill>
            <a:srgbClr val="d8691e"/>
          </a:solidFill>
          <a:ln w="3240">
            <a:noFill/>
          </a:ln>
        </p:spPr>
        <p:style>
          <a:lnRef idx="0"/>
          <a:fillRef idx="0"/>
          <a:effectRef idx="0"/>
          <a:fontRef idx="minor"/>
        </p:style>
      </p:sp>
      <p:sp>
        <p:nvSpPr>
          <p:cNvPr id="457" name="CustomShape 5"/>
          <p:cNvSpPr/>
          <p:nvPr/>
        </p:nvSpPr>
        <p:spPr>
          <a:xfrm>
            <a:off x="0" y="530280"/>
            <a:ext cx="109080" cy="264600"/>
          </a:xfrm>
          <a:prstGeom prst="rect">
            <a:avLst/>
          </a:prstGeom>
          <a:solidFill>
            <a:srgbClr val="645893"/>
          </a:solidFill>
          <a:ln w="3240">
            <a:noFill/>
          </a:ln>
        </p:spPr>
        <p:style>
          <a:lnRef idx="0"/>
          <a:fillRef idx="0"/>
          <a:effectRef idx="0"/>
          <a:fontRef idx="minor"/>
        </p:style>
      </p:sp>
      <p:sp>
        <p:nvSpPr>
          <p:cNvPr id="458" name="CustomShape 6"/>
          <p:cNvSpPr/>
          <p:nvPr/>
        </p:nvSpPr>
        <p:spPr>
          <a:xfrm>
            <a:off x="0" y="264960"/>
            <a:ext cx="109080" cy="264600"/>
          </a:xfrm>
          <a:prstGeom prst="rect">
            <a:avLst/>
          </a:prstGeom>
          <a:solidFill>
            <a:srgbClr val="e5ba03"/>
          </a:solidFill>
          <a:ln w="3240">
            <a:noFill/>
          </a:ln>
        </p:spPr>
        <p:style>
          <a:lnRef idx="0"/>
          <a:fillRef idx="0"/>
          <a:effectRef idx="0"/>
          <a:fontRef idx="minor"/>
        </p:style>
      </p:sp>
      <p:sp>
        <p:nvSpPr>
          <p:cNvPr id="459" name="CustomShape 7"/>
          <p:cNvSpPr/>
          <p:nvPr/>
        </p:nvSpPr>
        <p:spPr>
          <a:xfrm>
            <a:off x="0" y="0"/>
            <a:ext cx="109080" cy="264600"/>
          </a:xfrm>
          <a:prstGeom prst="rect">
            <a:avLst/>
          </a:prstGeom>
          <a:solidFill>
            <a:srgbClr val="d33819"/>
          </a:solidFill>
          <a:ln w="3240">
            <a:noFill/>
          </a:ln>
        </p:spPr>
        <p:style>
          <a:lnRef idx="0"/>
          <a:fillRef idx="0"/>
          <a:effectRef idx="0"/>
          <a:fontRef idx="minor"/>
        </p:style>
      </p:sp>
      <p:pic>
        <p:nvPicPr>
          <p:cNvPr id="460" name="pic Logo Text" descr=""/>
          <p:cNvPicPr/>
          <p:nvPr/>
        </p:nvPicPr>
        <p:blipFill>
          <a:blip r:embed="rId2"/>
          <a:stretch/>
        </p:blipFill>
        <p:spPr>
          <a:xfrm>
            <a:off x="7412040" y="6543720"/>
            <a:ext cx="1607760" cy="136080"/>
          </a:xfrm>
          <a:prstGeom prst="rect">
            <a:avLst/>
          </a:prstGeom>
          <a:ln>
            <a:noFill/>
          </a:ln>
        </p:spPr>
      </p:pic>
      <p:sp>
        <p:nvSpPr>
          <p:cNvPr id="461" name="CustomShape 8"/>
          <p:cNvSpPr/>
          <p:nvPr/>
        </p:nvSpPr>
        <p:spPr>
          <a:xfrm>
            <a:off x="4307400" y="6475320"/>
            <a:ext cx="518760" cy="226800"/>
          </a:xfrm>
          <a:prstGeom prst="rect">
            <a:avLst/>
          </a:prstGeom>
          <a:noFill/>
          <a:ln w="6480">
            <a:noFill/>
          </a:ln>
        </p:spPr>
        <p:style>
          <a:lnRef idx="0"/>
          <a:fillRef idx="0"/>
          <a:effectRef idx="0"/>
          <a:fontRef idx="minor"/>
        </p:style>
        <p:txBody>
          <a:bodyPr lIns="0" rIns="0" tIns="0" bIns="0"/>
          <a:p>
            <a:pPr algn="ctr">
              <a:lnSpc>
                <a:spcPts val="635"/>
              </a:lnSpc>
              <a:spcBef>
                <a:spcPts val="601"/>
              </a:spcBef>
            </a:pPr>
            <a:fld id="{8207F83B-456E-4F29-91B7-F0A9ACFE7E82}" type="slidenum">
              <a:rPr b="0" lang="en-US" sz="1200" spc="-1" strike="noStrike">
                <a:solidFill>
                  <a:srgbClr val="b2b2b2"/>
                </a:solidFill>
                <a:latin typeface="Arial"/>
              </a:rPr>
              <a:t>&lt;number&gt;</a:t>
            </a:fld>
            <a:r>
              <a:rPr b="0" i="1" lang="en-US" sz="1800" spc="-1" strike="noStrike">
                <a:solidFill>
                  <a:srgbClr val="b2b2b2"/>
                </a:solidFill>
                <a:latin typeface="Arial"/>
              </a:rPr>
              <a:t> </a:t>
            </a:r>
            <a:endParaRPr b="0" lang="en-US" sz="1800" spc="-1" strike="noStrike">
              <a:latin typeface="Arial"/>
            </a:endParaRPr>
          </a:p>
        </p:txBody>
      </p:sp>
      <p:sp>
        <p:nvSpPr>
          <p:cNvPr id="462" name="PlaceHolder 9"/>
          <p:cNvSpPr>
            <a:spLocks noGrp="1"/>
          </p:cNvSpPr>
          <p:nvPr>
            <p:ph type="title"/>
          </p:nvPr>
        </p:nvSpPr>
        <p:spPr>
          <a:xfrm>
            <a:off x="493920" y="118800"/>
            <a:ext cx="8320680" cy="742680"/>
          </a:xfrm>
          <a:prstGeom prst="rect">
            <a:avLst/>
          </a:prstGeom>
        </p:spPr>
        <p:txBody>
          <a:bodyPr lIns="0" rIns="0" tIns="0" bIns="0"/>
          <a:p>
            <a:pPr>
              <a:lnSpc>
                <a:spcPct val="100000"/>
              </a:lnSpc>
            </a:pPr>
            <a:r>
              <a:rPr b="1" lang="en-US" sz="3200" spc="-1" strike="noStrike">
                <a:solidFill>
                  <a:srgbClr val="04628c"/>
                </a:solidFill>
                <a:latin typeface="Arial"/>
                <a:ea typeface="Arial"/>
              </a:rPr>
              <a:t>Click to edit Master title style</a:t>
            </a:r>
            <a:endParaRPr b="0" lang="en-US" sz="3200" spc="-1" strike="noStrike">
              <a:solidFill>
                <a:srgbClr val="ffffff"/>
              </a:solidFill>
              <a:latin typeface="Arial"/>
            </a:endParaRPr>
          </a:p>
        </p:txBody>
      </p:sp>
      <p:sp>
        <p:nvSpPr>
          <p:cNvPr id="463" name="PlaceHolder 10"/>
          <p:cNvSpPr>
            <a:spLocks noGrp="1"/>
          </p:cNvSpPr>
          <p:nvPr>
            <p:ph type="body"/>
          </p:nvPr>
        </p:nvSpPr>
        <p:spPr>
          <a:xfrm>
            <a:off x="519120" y="914400"/>
            <a:ext cx="8318160" cy="2742840"/>
          </a:xfrm>
          <a:prstGeom prst="rect">
            <a:avLst/>
          </a:prstGeom>
        </p:spPr>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Click to edit Master text styles</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Arial"/>
              </a:rPr>
              <a:t>Second level</a:t>
            </a:r>
            <a:endParaRPr b="0" lang="en-US" sz="2000" spc="-1" strike="noStrike">
              <a:solidFill>
                <a:srgbClr val="000000"/>
              </a:solidFill>
              <a:latin typeface="Arial"/>
            </a:endParaRPr>
          </a:p>
          <a:p>
            <a:pPr lvl="2" marL="969840" indent="-226800">
              <a:lnSpc>
                <a:spcPct val="100000"/>
              </a:lnSpc>
              <a:spcBef>
                <a:spcPts val="360"/>
              </a:spcBef>
              <a:buClr>
                <a:srgbClr val="04628c"/>
              </a:buClr>
              <a:buSzPct val="85000"/>
              <a:buFont typeface="Calibri"/>
              <a:buChar char="-"/>
            </a:pPr>
            <a:r>
              <a:rPr b="0" lang="en-US" sz="1800" spc="-1" strike="noStrike">
                <a:solidFill>
                  <a:srgbClr val="000000"/>
                </a:solidFill>
                <a:latin typeface="Arial"/>
                <a:ea typeface="Arial"/>
              </a:rPr>
              <a:t>Third level</a:t>
            </a:r>
            <a:endParaRPr b="0" lang="en-US" sz="1800" spc="-1" strike="noStrike">
              <a:solidFill>
                <a:srgbClr val="000000"/>
              </a:solidFill>
              <a:latin typeface="Arial"/>
            </a:endParaRPr>
          </a:p>
          <a:p>
            <a:pPr lvl="3" marL="1376280" indent="-291600">
              <a:lnSpc>
                <a:spcPct val="100000"/>
              </a:lnSpc>
              <a:spcBef>
                <a:spcPts val="320"/>
              </a:spcBef>
              <a:buClr>
                <a:srgbClr val="04628c"/>
              </a:buClr>
              <a:buSzPct val="85000"/>
              <a:buFont typeface="Calibri"/>
              <a:buChar char="-"/>
            </a:pPr>
            <a:r>
              <a:rPr b="0" lang="en-US" sz="1600" spc="-1" strike="noStrike">
                <a:solidFill>
                  <a:srgbClr val="000000"/>
                </a:solidFill>
                <a:latin typeface="Arial"/>
                <a:ea typeface="Arial"/>
              </a:rPr>
              <a:t>Fourth level</a:t>
            </a:r>
            <a:endParaRPr b="0" lang="en-US" sz="16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 id="2147483775" r:id="rId12"/>
    <p:sldLayoutId id="2147483776" r:id="rId13"/>
    <p:sldLayoutId id="2147483777" r:id="rId14"/>
  </p:sldLayoutIdLst>
</p:sldMaster>
</file>

<file path=ppt/slideMasters/slideMaster1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00" name="CustomShape 1"/>
          <p:cNvSpPr/>
          <p:nvPr/>
        </p:nvSpPr>
        <p:spPr>
          <a:xfrm>
            <a:off x="304920" y="6553440"/>
            <a:ext cx="3673800" cy="91800"/>
          </a:xfrm>
          <a:prstGeom prst="rect">
            <a:avLst/>
          </a:prstGeom>
          <a:noFill/>
          <a:ln>
            <a:noFill/>
          </a:ln>
        </p:spPr>
        <p:style>
          <a:lnRef idx="0"/>
          <a:fillRef idx="0"/>
          <a:effectRef idx="0"/>
          <a:fontRef idx="minor"/>
        </p:style>
        <p:txBody>
          <a:bodyPr lIns="0" rIns="0" tIns="0" bIns="0"/>
          <a:p>
            <a:pPr>
              <a:lnSpc>
                <a:spcPct val="100000"/>
              </a:lnSpc>
              <a:spcBef>
                <a:spcPts val="601"/>
              </a:spcBef>
            </a:pPr>
            <a:r>
              <a:rPr b="0" lang="en-US" sz="600" spc="-1" strike="noStrike">
                <a:solidFill>
                  <a:srgbClr val="b2b2b2"/>
                </a:solidFill>
                <a:latin typeface="Arial"/>
              </a:rPr>
              <a:t>© Guidewire Software, Inc.  2001-2013. All rights reserved. Do not distribute without permission.</a:t>
            </a:r>
            <a:endParaRPr b="0" lang="en-US" sz="600" spc="-1" strike="noStrike">
              <a:latin typeface="Arial"/>
            </a:endParaRPr>
          </a:p>
        </p:txBody>
      </p:sp>
      <p:sp>
        <p:nvSpPr>
          <p:cNvPr id="501" name="CustomShape 2"/>
          <p:cNvSpPr/>
          <p:nvPr/>
        </p:nvSpPr>
        <p:spPr>
          <a:xfrm>
            <a:off x="0" y="1325520"/>
            <a:ext cx="109080" cy="5532120"/>
          </a:xfrm>
          <a:prstGeom prst="rect">
            <a:avLst/>
          </a:prstGeom>
          <a:solidFill>
            <a:srgbClr val="04628c"/>
          </a:solidFill>
          <a:ln w="3240">
            <a:noFill/>
          </a:ln>
        </p:spPr>
        <p:style>
          <a:lnRef idx="0"/>
          <a:fillRef idx="0"/>
          <a:effectRef idx="0"/>
          <a:fontRef idx="minor"/>
        </p:style>
      </p:sp>
      <p:sp>
        <p:nvSpPr>
          <p:cNvPr id="502" name="CustomShape 3"/>
          <p:cNvSpPr/>
          <p:nvPr/>
        </p:nvSpPr>
        <p:spPr>
          <a:xfrm>
            <a:off x="0" y="1060560"/>
            <a:ext cx="109080" cy="264600"/>
          </a:xfrm>
          <a:prstGeom prst="rect">
            <a:avLst/>
          </a:prstGeom>
          <a:solidFill>
            <a:srgbClr val="3f8e39"/>
          </a:solidFill>
          <a:ln w="3240">
            <a:noFill/>
          </a:ln>
        </p:spPr>
        <p:style>
          <a:lnRef idx="0"/>
          <a:fillRef idx="0"/>
          <a:effectRef idx="0"/>
          <a:fontRef idx="minor"/>
        </p:style>
      </p:sp>
      <p:sp>
        <p:nvSpPr>
          <p:cNvPr id="503" name="CustomShape 4"/>
          <p:cNvSpPr/>
          <p:nvPr/>
        </p:nvSpPr>
        <p:spPr>
          <a:xfrm>
            <a:off x="0" y="795240"/>
            <a:ext cx="109080" cy="264600"/>
          </a:xfrm>
          <a:prstGeom prst="rect">
            <a:avLst/>
          </a:prstGeom>
          <a:solidFill>
            <a:srgbClr val="d8691e"/>
          </a:solidFill>
          <a:ln w="3240">
            <a:noFill/>
          </a:ln>
        </p:spPr>
        <p:style>
          <a:lnRef idx="0"/>
          <a:fillRef idx="0"/>
          <a:effectRef idx="0"/>
          <a:fontRef idx="minor"/>
        </p:style>
      </p:sp>
      <p:sp>
        <p:nvSpPr>
          <p:cNvPr id="504" name="CustomShape 5"/>
          <p:cNvSpPr/>
          <p:nvPr/>
        </p:nvSpPr>
        <p:spPr>
          <a:xfrm>
            <a:off x="0" y="530280"/>
            <a:ext cx="109080" cy="264600"/>
          </a:xfrm>
          <a:prstGeom prst="rect">
            <a:avLst/>
          </a:prstGeom>
          <a:solidFill>
            <a:srgbClr val="645893"/>
          </a:solidFill>
          <a:ln w="3240">
            <a:noFill/>
          </a:ln>
        </p:spPr>
        <p:style>
          <a:lnRef idx="0"/>
          <a:fillRef idx="0"/>
          <a:effectRef idx="0"/>
          <a:fontRef idx="minor"/>
        </p:style>
      </p:sp>
      <p:sp>
        <p:nvSpPr>
          <p:cNvPr id="505" name="CustomShape 6"/>
          <p:cNvSpPr/>
          <p:nvPr/>
        </p:nvSpPr>
        <p:spPr>
          <a:xfrm>
            <a:off x="0" y="264960"/>
            <a:ext cx="109080" cy="264600"/>
          </a:xfrm>
          <a:prstGeom prst="rect">
            <a:avLst/>
          </a:prstGeom>
          <a:solidFill>
            <a:srgbClr val="e5ba03"/>
          </a:solidFill>
          <a:ln w="3240">
            <a:noFill/>
          </a:ln>
        </p:spPr>
        <p:style>
          <a:lnRef idx="0"/>
          <a:fillRef idx="0"/>
          <a:effectRef idx="0"/>
          <a:fontRef idx="minor"/>
        </p:style>
      </p:sp>
      <p:sp>
        <p:nvSpPr>
          <p:cNvPr id="506" name="CustomShape 7"/>
          <p:cNvSpPr/>
          <p:nvPr/>
        </p:nvSpPr>
        <p:spPr>
          <a:xfrm>
            <a:off x="0" y="0"/>
            <a:ext cx="109080" cy="264600"/>
          </a:xfrm>
          <a:prstGeom prst="rect">
            <a:avLst/>
          </a:prstGeom>
          <a:solidFill>
            <a:srgbClr val="d33819"/>
          </a:solidFill>
          <a:ln w="3240">
            <a:noFill/>
          </a:ln>
        </p:spPr>
        <p:style>
          <a:lnRef idx="0"/>
          <a:fillRef idx="0"/>
          <a:effectRef idx="0"/>
          <a:fontRef idx="minor"/>
        </p:style>
      </p:sp>
      <p:pic>
        <p:nvPicPr>
          <p:cNvPr id="507" name="pic Logo Text" descr=""/>
          <p:cNvPicPr/>
          <p:nvPr/>
        </p:nvPicPr>
        <p:blipFill>
          <a:blip r:embed="rId2"/>
          <a:stretch/>
        </p:blipFill>
        <p:spPr>
          <a:xfrm>
            <a:off x="7412040" y="6543720"/>
            <a:ext cx="1607760" cy="136080"/>
          </a:xfrm>
          <a:prstGeom prst="rect">
            <a:avLst/>
          </a:prstGeom>
          <a:ln>
            <a:noFill/>
          </a:ln>
        </p:spPr>
      </p:pic>
      <p:sp>
        <p:nvSpPr>
          <p:cNvPr id="508" name="CustomShape 8"/>
          <p:cNvSpPr/>
          <p:nvPr/>
        </p:nvSpPr>
        <p:spPr>
          <a:xfrm>
            <a:off x="4307400" y="6475320"/>
            <a:ext cx="518760" cy="226800"/>
          </a:xfrm>
          <a:prstGeom prst="rect">
            <a:avLst/>
          </a:prstGeom>
          <a:noFill/>
          <a:ln w="6480">
            <a:noFill/>
          </a:ln>
        </p:spPr>
        <p:style>
          <a:lnRef idx="0"/>
          <a:fillRef idx="0"/>
          <a:effectRef idx="0"/>
          <a:fontRef idx="minor"/>
        </p:style>
        <p:txBody>
          <a:bodyPr lIns="0" rIns="0" tIns="0" bIns="0"/>
          <a:p>
            <a:pPr algn="ctr">
              <a:lnSpc>
                <a:spcPts val="635"/>
              </a:lnSpc>
              <a:spcBef>
                <a:spcPts val="601"/>
              </a:spcBef>
            </a:pPr>
            <a:fld id="{BCD4FEB1-C819-4767-979D-2D57841446CB}" type="slidenum">
              <a:rPr b="0" lang="en-US" sz="1200" spc="-1" strike="noStrike">
                <a:solidFill>
                  <a:srgbClr val="b2b2b2"/>
                </a:solidFill>
                <a:latin typeface="Arial"/>
              </a:rPr>
              <a:t>&lt;number&gt;</a:t>
            </a:fld>
            <a:r>
              <a:rPr b="0" i="1" lang="en-US" sz="1800" spc="-1" strike="noStrike">
                <a:solidFill>
                  <a:srgbClr val="b2b2b2"/>
                </a:solidFill>
                <a:latin typeface="Arial"/>
              </a:rPr>
              <a:t> </a:t>
            </a:r>
            <a:endParaRPr b="0" lang="en-US" sz="1800" spc="-1" strike="noStrike">
              <a:latin typeface="Arial"/>
            </a:endParaRPr>
          </a:p>
        </p:txBody>
      </p:sp>
      <p:sp>
        <p:nvSpPr>
          <p:cNvPr id="509" name="PlaceHolder 9"/>
          <p:cNvSpPr>
            <a:spLocks noGrp="1"/>
          </p:cNvSpPr>
          <p:nvPr>
            <p:ph type="title"/>
          </p:nvPr>
        </p:nvSpPr>
        <p:spPr>
          <a:xfrm>
            <a:off x="493920" y="118800"/>
            <a:ext cx="8320680" cy="742680"/>
          </a:xfrm>
          <a:prstGeom prst="rect">
            <a:avLst/>
          </a:prstGeom>
        </p:spPr>
        <p:txBody>
          <a:bodyPr lIns="0" rIns="0" tIns="0" bIns="0"/>
          <a:p>
            <a:pPr>
              <a:lnSpc>
                <a:spcPct val="100000"/>
              </a:lnSpc>
            </a:pPr>
            <a:r>
              <a:rPr b="1" lang="en-US" sz="3200" spc="-1" strike="noStrike">
                <a:solidFill>
                  <a:srgbClr val="04628c"/>
                </a:solidFill>
                <a:latin typeface="Arial"/>
                <a:ea typeface="Arial"/>
              </a:rPr>
              <a:t>Click to edit Master title style</a:t>
            </a:r>
            <a:endParaRPr b="0" lang="en-US" sz="3200" spc="-1" strike="noStrike">
              <a:solidFill>
                <a:srgbClr val="ffffff"/>
              </a:solidFill>
              <a:latin typeface="Arial"/>
            </a:endParaRPr>
          </a:p>
        </p:txBody>
      </p:sp>
      <p:sp>
        <p:nvSpPr>
          <p:cNvPr id="510" name="PlaceHolder 10"/>
          <p:cNvSpPr>
            <a:spLocks noGrp="1"/>
          </p:cNvSpPr>
          <p:nvPr>
            <p:ph type="body"/>
          </p:nvPr>
        </p:nvSpPr>
        <p:spPr>
          <a:xfrm>
            <a:off x="4754520" y="914400"/>
            <a:ext cx="4082760" cy="5474880"/>
          </a:xfrm>
          <a:prstGeom prst="rect">
            <a:avLst/>
          </a:prstGeom>
        </p:spPr>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rPr>
              <a:t>Click to edit Master text styles</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Second level</a:t>
            </a:r>
            <a:endParaRPr b="0" lang="en-US" sz="2000" spc="-1" strike="noStrike">
              <a:solidFill>
                <a:srgbClr val="000000"/>
              </a:solidFill>
              <a:latin typeface="Arial"/>
            </a:endParaRPr>
          </a:p>
          <a:p>
            <a:pPr lvl="2" marL="969840" indent="-226800">
              <a:lnSpc>
                <a:spcPct val="100000"/>
              </a:lnSpc>
              <a:spcBef>
                <a:spcPts val="360"/>
              </a:spcBef>
              <a:buClr>
                <a:srgbClr val="04628c"/>
              </a:buClr>
              <a:buSzPct val="85000"/>
              <a:buFont typeface="Arial"/>
              <a:buChar char="-"/>
            </a:pPr>
            <a:r>
              <a:rPr b="0" lang="en-US" sz="1800" spc="-1" strike="noStrike">
                <a:solidFill>
                  <a:srgbClr val="000000"/>
                </a:solidFill>
                <a:latin typeface="Arial"/>
                <a:ea typeface="Arial"/>
              </a:rPr>
              <a:t>Third level</a:t>
            </a:r>
            <a:endParaRPr b="0" lang="en-US" sz="1800" spc="-1" strike="noStrike">
              <a:solidFill>
                <a:srgbClr val="000000"/>
              </a:solidFill>
              <a:latin typeface="Arial"/>
            </a:endParaRPr>
          </a:p>
          <a:p>
            <a:pPr lvl="3" marL="1376280" indent="-291600">
              <a:lnSpc>
                <a:spcPct val="100000"/>
              </a:lnSpc>
              <a:spcBef>
                <a:spcPts val="320"/>
              </a:spcBef>
              <a:buClr>
                <a:srgbClr val="04628c"/>
              </a:buClr>
              <a:buSzPct val="85000"/>
              <a:buFont typeface="Arial"/>
              <a:buChar char="-"/>
            </a:pPr>
            <a:r>
              <a:rPr b="0" lang="en-US" sz="1600" spc="-1" strike="noStrike">
                <a:solidFill>
                  <a:srgbClr val="000000"/>
                </a:solidFill>
                <a:latin typeface="Arial"/>
                <a:ea typeface="Arial"/>
              </a:rPr>
              <a:t>Fourth level</a:t>
            </a:r>
            <a:endParaRPr b="0" lang="en-US" sz="16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79" r:id="rId3"/>
    <p:sldLayoutId id="2147483780" r:id="rId4"/>
    <p:sldLayoutId id="2147483781" r:id="rId5"/>
    <p:sldLayoutId id="2147483782" r:id="rId6"/>
    <p:sldLayoutId id="2147483783" r:id="rId7"/>
    <p:sldLayoutId id="2147483784" r:id="rId8"/>
    <p:sldLayoutId id="2147483785" r:id="rId9"/>
    <p:sldLayoutId id="2147483786" r:id="rId10"/>
    <p:sldLayoutId id="2147483787" r:id="rId11"/>
    <p:sldLayoutId id="2147483788" r:id="rId12"/>
    <p:sldLayoutId id="2147483789" r:id="rId13"/>
    <p:sldLayoutId id="2147483790" r:id="rId14"/>
  </p:sldLayoutIdLst>
</p:sldMaster>
</file>

<file path=ppt/slideMasters/slideMaster1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47" name="CustomShape 1"/>
          <p:cNvSpPr/>
          <p:nvPr/>
        </p:nvSpPr>
        <p:spPr>
          <a:xfrm>
            <a:off x="304920" y="6553440"/>
            <a:ext cx="3673800" cy="91800"/>
          </a:xfrm>
          <a:prstGeom prst="rect">
            <a:avLst/>
          </a:prstGeom>
          <a:noFill/>
          <a:ln>
            <a:noFill/>
          </a:ln>
        </p:spPr>
        <p:style>
          <a:lnRef idx="0"/>
          <a:fillRef idx="0"/>
          <a:effectRef idx="0"/>
          <a:fontRef idx="minor"/>
        </p:style>
        <p:txBody>
          <a:bodyPr lIns="0" rIns="0" tIns="0" bIns="0"/>
          <a:p>
            <a:pPr>
              <a:lnSpc>
                <a:spcPct val="100000"/>
              </a:lnSpc>
              <a:spcBef>
                <a:spcPts val="601"/>
              </a:spcBef>
            </a:pPr>
            <a:r>
              <a:rPr b="0" lang="en-US" sz="600" spc="-1" strike="noStrike">
                <a:solidFill>
                  <a:srgbClr val="b2b2b2"/>
                </a:solidFill>
                <a:latin typeface="Arial"/>
              </a:rPr>
              <a:t>© Guidewire Software, Inc.  2001-2013. All rights reserved. Do not distribute without permission.</a:t>
            </a:r>
            <a:endParaRPr b="0" lang="en-US" sz="600" spc="-1" strike="noStrike">
              <a:latin typeface="Arial"/>
            </a:endParaRPr>
          </a:p>
        </p:txBody>
      </p:sp>
      <p:sp>
        <p:nvSpPr>
          <p:cNvPr id="548" name="CustomShape 2"/>
          <p:cNvSpPr/>
          <p:nvPr/>
        </p:nvSpPr>
        <p:spPr>
          <a:xfrm>
            <a:off x="0" y="1325520"/>
            <a:ext cx="109080" cy="5532120"/>
          </a:xfrm>
          <a:prstGeom prst="rect">
            <a:avLst/>
          </a:prstGeom>
          <a:solidFill>
            <a:srgbClr val="04628c"/>
          </a:solidFill>
          <a:ln w="3240">
            <a:noFill/>
          </a:ln>
        </p:spPr>
        <p:style>
          <a:lnRef idx="0"/>
          <a:fillRef idx="0"/>
          <a:effectRef idx="0"/>
          <a:fontRef idx="minor"/>
        </p:style>
      </p:sp>
      <p:sp>
        <p:nvSpPr>
          <p:cNvPr id="549" name="CustomShape 3"/>
          <p:cNvSpPr/>
          <p:nvPr/>
        </p:nvSpPr>
        <p:spPr>
          <a:xfrm>
            <a:off x="0" y="1060560"/>
            <a:ext cx="109080" cy="264600"/>
          </a:xfrm>
          <a:prstGeom prst="rect">
            <a:avLst/>
          </a:prstGeom>
          <a:solidFill>
            <a:srgbClr val="3f8e39"/>
          </a:solidFill>
          <a:ln w="3240">
            <a:noFill/>
          </a:ln>
        </p:spPr>
        <p:style>
          <a:lnRef idx="0"/>
          <a:fillRef idx="0"/>
          <a:effectRef idx="0"/>
          <a:fontRef idx="minor"/>
        </p:style>
      </p:sp>
      <p:sp>
        <p:nvSpPr>
          <p:cNvPr id="550" name="CustomShape 4"/>
          <p:cNvSpPr/>
          <p:nvPr/>
        </p:nvSpPr>
        <p:spPr>
          <a:xfrm>
            <a:off x="0" y="795240"/>
            <a:ext cx="109080" cy="264600"/>
          </a:xfrm>
          <a:prstGeom prst="rect">
            <a:avLst/>
          </a:prstGeom>
          <a:solidFill>
            <a:srgbClr val="d8691e"/>
          </a:solidFill>
          <a:ln w="3240">
            <a:noFill/>
          </a:ln>
        </p:spPr>
        <p:style>
          <a:lnRef idx="0"/>
          <a:fillRef idx="0"/>
          <a:effectRef idx="0"/>
          <a:fontRef idx="minor"/>
        </p:style>
      </p:sp>
      <p:sp>
        <p:nvSpPr>
          <p:cNvPr id="551" name="CustomShape 5"/>
          <p:cNvSpPr/>
          <p:nvPr/>
        </p:nvSpPr>
        <p:spPr>
          <a:xfrm>
            <a:off x="0" y="530280"/>
            <a:ext cx="109080" cy="264600"/>
          </a:xfrm>
          <a:prstGeom prst="rect">
            <a:avLst/>
          </a:prstGeom>
          <a:solidFill>
            <a:srgbClr val="645893"/>
          </a:solidFill>
          <a:ln w="3240">
            <a:noFill/>
          </a:ln>
        </p:spPr>
        <p:style>
          <a:lnRef idx="0"/>
          <a:fillRef idx="0"/>
          <a:effectRef idx="0"/>
          <a:fontRef idx="minor"/>
        </p:style>
      </p:sp>
      <p:sp>
        <p:nvSpPr>
          <p:cNvPr id="552" name="CustomShape 6"/>
          <p:cNvSpPr/>
          <p:nvPr/>
        </p:nvSpPr>
        <p:spPr>
          <a:xfrm>
            <a:off x="0" y="264960"/>
            <a:ext cx="109080" cy="264600"/>
          </a:xfrm>
          <a:prstGeom prst="rect">
            <a:avLst/>
          </a:prstGeom>
          <a:solidFill>
            <a:srgbClr val="e5ba03"/>
          </a:solidFill>
          <a:ln w="3240">
            <a:noFill/>
          </a:ln>
        </p:spPr>
        <p:style>
          <a:lnRef idx="0"/>
          <a:fillRef idx="0"/>
          <a:effectRef idx="0"/>
          <a:fontRef idx="minor"/>
        </p:style>
      </p:sp>
      <p:sp>
        <p:nvSpPr>
          <p:cNvPr id="553" name="CustomShape 7"/>
          <p:cNvSpPr/>
          <p:nvPr/>
        </p:nvSpPr>
        <p:spPr>
          <a:xfrm>
            <a:off x="0" y="0"/>
            <a:ext cx="109080" cy="264600"/>
          </a:xfrm>
          <a:prstGeom prst="rect">
            <a:avLst/>
          </a:prstGeom>
          <a:solidFill>
            <a:srgbClr val="d33819"/>
          </a:solidFill>
          <a:ln w="3240">
            <a:noFill/>
          </a:ln>
        </p:spPr>
        <p:style>
          <a:lnRef idx="0"/>
          <a:fillRef idx="0"/>
          <a:effectRef idx="0"/>
          <a:fontRef idx="minor"/>
        </p:style>
      </p:sp>
      <p:pic>
        <p:nvPicPr>
          <p:cNvPr id="554" name="pic Logo Text" descr=""/>
          <p:cNvPicPr/>
          <p:nvPr/>
        </p:nvPicPr>
        <p:blipFill>
          <a:blip r:embed="rId2"/>
          <a:stretch/>
        </p:blipFill>
        <p:spPr>
          <a:xfrm>
            <a:off x="7412040" y="6543720"/>
            <a:ext cx="1607760" cy="136080"/>
          </a:xfrm>
          <a:prstGeom prst="rect">
            <a:avLst/>
          </a:prstGeom>
          <a:ln>
            <a:noFill/>
          </a:ln>
        </p:spPr>
      </p:pic>
      <p:sp>
        <p:nvSpPr>
          <p:cNvPr id="555" name="CustomShape 8"/>
          <p:cNvSpPr/>
          <p:nvPr/>
        </p:nvSpPr>
        <p:spPr>
          <a:xfrm>
            <a:off x="4307400" y="6475320"/>
            <a:ext cx="518760" cy="226800"/>
          </a:xfrm>
          <a:prstGeom prst="rect">
            <a:avLst/>
          </a:prstGeom>
          <a:noFill/>
          <a:ln w="6480">
            <a:noFill/>
          </a:ln>
        </p:spPr>
        <p:style>
          <a:lnRef idx="0"/>
          <a:fillRef idx="0"/>
          <a:effectRef idx="0"/>
          <a:fontRef idx="minor"/>
        </p:style>
        <p:txBody>
          <a:bodyPr lIns="0" rIns="0" tIns="0" bIns="0"/>
          <a:p>
            <a:pPr algn="ctr">
              <a:lnSpc>
                <a:spcPts val="635"/>
              </a:lnSpc>
              <a:spcBef>
                <a:spcPts val="601"/>
              </a:spcBef>
            </a:pPr>
            <a:fld id="{2DEFD6BB-E1AF-40E5-A219-AEFBBAEBA000}" type="slidenum">
              <a:rPr b="0" lang="en-US" sz="1200" spc="-1" strike="noStrike">
                <a:solidFill>
                  <a:srgbClr val="b2b2b2"/>
                </a:solidFill>
                <a:latin typeface="Arial"/>
              </a:rPr>
              <a:t>&lt;number&gt;</a:t>
            </a:fld>
            <a:r>
              <a:rPr b="0" i="1" lang="en-US" sz="1800" spc="-1" strike="noStrike">
                <a:solidFill>
                  <a:srgbClr val="b2b2b2"/>
                </a:solidFill>
                <a:latin typeface="Arial"/>
              </a:rPr>
              <a:t> </a:t>
            </a:r>
            <a:endParaRPr b="0" lang="en-US" sz="1800" spc="-1" strike="noStrike">
              <a:latin typeface="Arial"/>
            </a:endParaRPr>
          </a:p>
        </p:txBody>
      </p:sp>
      <p:sp>
        <p:nvSpPr>
          <p:cNvPr id="556" name="PlaceHolder 9"/>
          <p:cNvSpPr>
            <a:spLocks noGrp="1"/>
          </p:cNvSpPr>
          <p:nvPr>
            <p:ph type="title"/>
          </p:nvPr>
        </p:nvSpPr>
        <p:spPr>
          <a:xfrm>
            <a:off x="493920" y="118800"/>
            <a:ext cx="8320680" cy="742680"/>
          </a:xfrm>
          <a:prstGeom prst="rect">
            <a:avLst/>
          </a:prstGeom>
        </p:spPr>
        <p:txBody>
          <a:bodyPr lIns="0" rIns="0" tIns="0" bIns="0"/>
          <a:p>
            <a:pPr>
              <a:lnSpc>
                <a:spcPct val="100000"/>
              </a:lnSpc>
            </a:pPr>
            <a:r>
              <a:rPr b="1" lang="en-US" sz="3200" spc="-1" strike="noStrike">
                <a:solidFill>
                  <a:srgbClr val="04628c"/>
                </a:solidFill>
                <a:latin typeface="Arial"/>
                <a:ea typeface="Arial"/>
              </a:rPr>
              <a:t>Click to edit Master title style</a:t>
            </a:r>
            <a:endParaRPr b="0" lang="en-US" sz="3200" spc="-1" strike="noStrike">
              <a:solidFill>
                <a:srgbClr val="ffffff"/>
              </a:solidFill>
              <a:latin typeface="Arial"/>
            </a:endParaRPr>
          </a:p>
        </p:txBody>
      </p:sp>
      <p:sp>
        <p:nvSpPr>
          <p:cNvPr id="557" name="PlaceHolder 10"/>
          <p:cNvSpPr>
            <a:spLocks noGrp="1"/>
          </p:cNvSpPr>
          <p:nvPr>
            <p:ph type="body"/>
          </p:nvPr>
        </p:nvSpPr>
        <p:spPr>
          <a:xfrm>
            <a:off x="519120" y="3657600"/>
            <a:ext cx="8318160" cy="2742840"/>
          </a:xfrm>
          <a:prstGeom prst="rect">
            <a:avLst/>
          </a:prstGeom>
        </p:spPr>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Click to edit Master text styles</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Arial"/>
              </a:rPr>
              <a:t>Second level</a:t>
            </a:r>
            <a:endParaRPr b="0" lang="en-US" sz="2000" spc="-1" strike="noStrike">
              <a:solidFill>
                <a:srgbClr val="000000"/>
              </a:solidFill>
              <a:latin typeface="Arial"/>
            </a:endParaRPr>
          </a:p>
          <a:p>
            <a:pPr lvl="2" marL="969840" indent="-226800">
              <a:lnSpc>
                <a:spcPct val="100000"/>
              </a:lnSpc>
              <a:spcBef>
                <a:spcPts val="360"/>
              </a:spcBef>
              <a:buClr>
                <a:srgbClr val="04628c"/>
              </a:buClr>
              <a:buSzPct val="85000"/>
              <a:buFont typeface="Calibri"/>
              <a:buChar char="-"/>
            </a:pPr>
            <a:r>
              <a:rPr b="0" lang="en-US" sz="1800" spc="-1" strike="noStrike">
                <a:solidFill>
                  <a:srgbClr val="000000"/>
                </a:solidFill>
                <a:latin typeface="Arial"/>
                <a:ea typeface="Arial"/>
              </a:rPr>
              <a:t>Third level</a:t>
            </a:r>
            <a:endParaRPr b="0" lang="en-US" sz="1800" spc="-1" strike="noStrike">
              <a:solidFill>
                <a:srgbClr val="000000"/>
              </a:solidFill>
              <a:latin typeface="Arial"/>
            </a:endParaRPr>
          </a:p>
          <a:p>
            <a:pPr lvl="3" marL="1376280" indent="-291600">
              <a:lnSpc>
                <a:spcPct val="100000"/>
              </a:lnSpc>
              <a:spcBef>
                <a:spcPts val="320"/>
              </a:spcBef>
              <a:buClr>
                <a:srgbClr val="04628c"/>
              </a:buClr>
              <a:buSzPct val="85000"/>
              <a:buFont typeface="Calibri"/>
              <a:buChar char="-"/>
            </a:pPr>
            <a:r>
              <a:rPr b="0" lang="en-US" sz="1600" spc="-1" strike="noStrike">
                <a:solidFill>
                  <a:srgbClr val="000000"/>
                </a:solidFill>
                <a:latin typeface="Arial"/>
                <a:ea typeface="Arial"/>
              </a:rPr>
              <a:t>Fourth level</a:t>
            </a:r>
            <a:endParaRPr b="0" lang="en-US" sz="16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92" r:id="rId3"/>
    <p:sldLayoutId id="2147483793" r:id="rId4"/>
    <p:sldLayoutId id="2147483794" r:id="rId5"/>
    <p:sldLayoutId id="2147483795" r:id="rId6"/>
    <p:sldLayoutId id="2147483796" r:id="rId7"/>
    <p:sldLayoutId id="2147483797" r:id="rId8"/>
    <p:sldLayoutId id="2147483798" r:id="rId9"/>
    <p:sldLayoutId id="2147483799" r:id="rId10"/>
    <p:sldLayoutId id="2147483800" r:id="rId11"/>
    <p:sldLayoutId id="2147483801" r:id="rId12"/>
    <p:sldLayoutId id="2147483802" r:id="rId13"/>
    <p:sldLayoutId id="2147483803" r:id="rId14"/>
  </p:sldLayoutIdLst>
</p:sldMaster>
</file>

<file path=ppt/slideMasters/slideMaster1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94" name="CustomShape 1"/>
          <p:cNvSpPr/>
          <p:nvPr/>
        </p:nvSpPr>
        <p:spPr>
          <a:xfrm>
            <a:off x="304920" y="6553440"/>
            <a:ext cx="3673800" cy="91800"/>
          </a:xfrm>
          <a:prstGeom prst="rect">
            <a:avLst/>
          </a:prstGeom>
          <a:noFill/>
          <a:ln>
            <a:noFill/>
          </a:ln>
        </p:spPr>
        <p:style>
          <a:lnRef idx="0"/>
          <a:fillRef idx="0"/>
          <a:effectRef idx="0"/>
          <a:fontRef idx="minor"/>
        </p:style>
        <p:txBody>
          <a:bodyPr lIns="0" rIns="0" tIns="0" bIns="0"/>
          <a:p>
            <a:pPr>
              <a:lnSpc>
                <a:spcPct val="100000"/>
              </a:lnSpc>
              <a:spcBef>
                <a:spcPts val="601"/>
              </a:spcBef>
            </a:pPr>
            <a:r>
              <a:rPr b="0" lang="en-US" sz="600" spc="-1" strike="noStrike">
                <a:solidFill>
                  <a:srgbClr val="b2b2b2"/>
                </a:solidFill>
                <a:latin typeface="Arial"/>
              </a:rPr>
              <a:t>© Guidewire Software, Inc.  2001-2013. All rights reserved. Do not distribute without permission.</a:t>
            </a:r>
            <a:endParaRPr b="0" lang="en-US" sz="600" spc="-1" strike="noStrike">
              <a:latin typeface="Arial"/>
            </a:endParaRPr>
          </a:p>
        </p:txBody>
      </p:sp>
      <p:sp>
        <p:nvSpPr>
          <p:cNvPr id="595" name="CustomShape 2"/>
          <p:cNvSpPr/>
          <p:nvPr/>
        </p:nvSpPr>
        <p:spPr>
          <a:xfrm>
            <a:off x="0" y="1325520"/>
            <a:ext cx="109080" cy="5532120"/>
          </a:xfrm>
          <a:prstGeom prst="rect">
            <a:avLst/>
          </a:prstGeom>
          <a:solidFill>
            <a:srgbClr val="04628c"/>
          </a:solidFill>
          <a:ln w="3240">
            <a:noFill/>
          </a:ln>
        </p:spPr>
        <p:style>
          <a:lnRef idx="0"/>
          <a:fillRef idx="0"/>
          <a:effectRef idx="0"/>
          <a:fontRef idx="minor"/>
        </p:style>
      </p:sp>
      <p:sp>
        <p:nvSpPr>
          <p:cNvPr id="596" name="CustomShape 3"/>
          <p:cNvSpPr/>
          <p:nvPr/>
        </p:nvSpPr>
        <p:spPr>
          <a:xfrm>
            <a:off x="0" y="1060560"/>
            <a:ext cx="109080" cy="264600"/>
          </a:xfrm>
          <a:prstGeom prst="rect">
            <a:avLst/>
          </a:prstGeom>
          <a:solidFill>
            <a:srgbClr val="3f8e39"/>
          </a:solidFill>
          <a:ln w="3240">
            <a:noFill/>
          </a:ln>
        </p:spPr>
        <p:style>
          <a:lnRef idx="0"/>
          <a:fillRef idx="0"/>
          <a:effectRef idx="0"/>
          <a:fontRef idx="minor"/>
        </p:style>
      </p:sp>
      <p:sp>
        <p:nvSpPr>
          <p:cNvPr id="597" name="CustomShape 4"/>
          <p:cNvSpPr/>
          <p:nvPr/>
        </p:nvSpPr>
        <p:spPr>
          <a:xfrm>
            <a:off x="0" y="795240"/>
            <a:ext cx="109080" cy="264600"/>
          </a:xfrm>
          <a:prstGeom prst="rect">
            <a:avLst/>
          </a:prstGeom>
          <a:solidFill>
            <a:srgbClr val="d8691e"/>
          </a:solidFill>
          <a:ln w="3240">
            <a:noFill/>
          </a:ln>
        </p:spPr>
        <p:style>
          <a:lnRef idx="0"/>
          <a:fillRef idx="0"/>
          <a:effectRef idx="0"/>
          <a:fontRef idx="minor"/>
        </p:style>
      </p:sp>
      <p:sp>
        <p:nvSpPr>
          <p:cNvPr id="598" name="CustomShape 5"/>
          <p:cNvSpPr/>
          <p:nvPr/>
        </p:nvSpPr>
        <p:spPr>
          <a:xfrm>
            <a:off x="0" y="530280"/>
            <a:ext cx="109080" cy="264600"/>
          </a:xfrm>
          <a:prstGeom prst="rect">
            <a:avLst/>
          </a:prstGeom>
          <a:solidFill>
            <a:srgbClr val="645893"/>
          </a:solidFill>
          <a:ln w="3240">
            <a:noFill/>
          </a:ln>
        </p:spPr>
        <p:style>
          <a:lnRef idx="0"/>
          <a:fillRef idx="0"/>
          <a:effectRef idx="0"/>
          <a:fontRef idx="minor"/>
        </p:style>
      </p:sp>
      <p:sp>
        <p:nvSpPr>
          <p:cNvPr id="599" name="CustomShape 6"/>
          <p:cNvSpPr/>
          <p:nvPr/>
        </p:nvSpPr>
        <p:spPr>
          <a:xfrm>
            <a:off x="0" y="264960"/>
            <a:ext cx="109080" cy="264600"/>
          </a:xfrm>
          <a:prstGeom prst="rect">
            <a:avLst/>
          </a:prstGeom>
          <a:solidFill>
            <a:srgbClr val="e5ba03"/>
          </a:solidFill>
          <a:ln w="3240">
            <a:noFill/>
          </a:ln>
        </p:spPr>
        <p:style>
          <a:lnRef idx="0"/>
          <a:fillRef idx="0"/>
          <a:effectRef idx="0"/>
          <a:fontRef idx="minor"/>
        </p:style>
      </p:sp>
      <p:sp>
        <p:nvSpPr>
          <p:cNvPr id="600" name="CustomShape 7"/>
          <p:cNvSpPr/>
          <p:nvPr/>
        </p:nvSpPr>
        <p:spPr>
          <a:xfrm>
            <a:off x="0" y="0"/>
            <a:ext cx="109080" cy="264600"/>
          </a:xfrm>
          <a:prstGeom prst="rect">
            <a:avLst/>
          </a:prstGeom>
          <a:solidFill>
            <a:srgbClr val="d33819"/>
          </a:solidFill>
          <a:ln w="3240">
            <a:noFill/>
          </a:ln>
        </p:spPr>
        <p:style>
          <a:lnRef idx="0"/>
          <a:fillRef idx="0"/>
          <a:effectRef idx="0"/>
          <a:fontRef idx="minor"/>
        </p:style>
      </p:sp>
      <p:pic>
        <p:nvPicPr>
          <p:cNvPr id="601" name="pic Logo Text" descr=""/>
          <p:cNvPicPr/>
          <p:nvPr/>
        </p:nvPicPr>
        <p:blipFill>
          <a:blip r:embed="rId2"/>
          <a:stretch/>
        </p:blipFill>
        <p:spPr>
          <a:xfrm>
            <a:off x="7412040" y="6543720"/>
            <a:ext cx="1607760" cy="136080"/>
          </a:xfrm>
          <a:prstGeom prst="rect">
            <a:avLst/>
          </a:prstGeom>
          <a:ln>
            <a:noFill/>
          </a:ln>
        </p:spPr>
      </p:pic>
      <p:sp>
        <p:nvSpPr>
          <p:cNvPr id="602" name="CustomShape 8"/>
          <p:cNvSpPr/>
          <p:nvPr/>
        </p:nvSpPr>
        <p:spPr>
          <a:xfrm>
            <a:off x="4307400" y="6475320"/>
            <a:ext cx="518760" cy="226800"/>
          </a:xfrm>
          <a:prstGeom prst="rect">
            <a:avLst/>
          </a:prstGeom>
          <a:noFill/>
          <a:ln w="6480">
            <a:noFill/>
          </a:ln>
        </p:spPr>
        <p:style>
          <a:lnRef idx="0"/>
          <a:fillRef idx="0"/>
          <a:effectRef idx="0"/>
          <a:fontRef idx="minor"/>
        </p:style>
        <p:txBody>
          <a:bodyPr lIns="0" rIns="0" tIns="0" bIns="0"/>
          <a:p>
            <a:pPr algn="ctr">
              <a:lnSpc>
                <a:spcPts val="635"/>
              </a:lnSpc>
              <a:spcBef>
                <a:spcPts val="601"/>
              </a:spcBef>
            </a:pPr>
            <a:fld id="{0B9851B3-4C65-41E3-8F5C-D24092E97EC7}" type="slidenum">
              <a:rPr b="0" lang="en-US" sz="1200" spc="-1" strike="noStrike">
                <a:solidFill>
                  <a:srgbClr val="b2b2b2"/>
                </a:solidFill>
                <a:latin typeface="Arial"/>
              </a:rPr>
              <a:t>&lt;number&gt;</a:t>
            </a:fld>
            <a:r>
              <a:rPr b="0" i="1" lang="en-US" sz="1800" spc="-1" strike="noStrike">
                <a:solidFill>
                  <a:srgbClr val="b2b2b2"/>
                </a:solidFill>
                <a:latin typeface="Arial"/>
              </a:rPr>
              <a:t> </a:t>
            </a:r>
            <a:endParaRPr b="0" lang="en-US" sz="1800" spc="-1" strike="noStrike">
              <a:latin typeface="Arial"/>
            </a:endParaRPr>
          </a:p>
        </p:txBody>
      </p:sp>
      <p:sp>
        <p:nvSpPr>
          <p:cNvPr id="603" name="PlaceHolder 9"/>
          <p:cNvSpPr>
            <a:spLocks noGrp="1"/>
          </p:cNvSpPr>
          <p:nvPr>
            <p:ph type="title"/>
          </p:nvPr>
        </p:nvSpPr>
        <p:spPr>
          <a:xfrm>
            <a:off x="493920" y="118800"/>
            <a:ext cx="8320680" cy="742680"/>
          </a:xfrm>
          <a:prstGeom prst="rect">
            <a:avLst/>
          </a:prstGeom>
        </p:spPr>
        <p:txBody>
          <a:bodyPr lIns="0" rIns="0" tIns="0" bIns="0"/>
          <a:p>
            <a:pPr>
              <a:lnSpc>
                <a:spcPct val="100000"/>
              </a:lnSpc>
            </a:pPr>
            <a:r>
              <a:rPr b="1" lang="en-US" sz="3200" spc="-1" strike="noStrike">
                <a:solidFill>
                  <a:srgbClr val="04628c"/>
                </a:solidFill>
                <a:latin typeface="Arial"/>
                <a:ea typeface="Arial"/>
              </a:rPr>
              <a:t>Click to edit Master title style</a:t>
            </a:r>
            <a:endParaRPr b="0" lang="en-US" sz="3200" spc="-1" strike="noStrike">
              <a:solidFill>
                <a:srgbClr val="ffffff"/>
              </a:solidFill>
              <a:latin typeface="Arial"/>
            </a:endParaRPr>
          </a:p>
        </p:txBody>
      </p:sp>
      <p:sp>
        <p:nvSpPr>
          <p:cNvPr id="604" name="PlaceHolder 10"/>
          <p:cNvSpPr>
            <a:spLocks noGrp="1"/>
          </p:cNvSpPr>
          <p:nvPr>
            <p:ph type="body"/>
          </p:nvPr>
        </p:nvSpPr>
        <p:spPr>
          <a:xfrm>
            <a:off x="519120" y="914400"/>
            <a:ext cx="2651400" cy="5474880"/>
          </a:xfrm>
          <a:prstGeom prst="rect">
            <a:avLst/>
          </a:prstGeom>
        </p:spPr>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Click to edit Master text styles</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Second level</a:t>
            </a:r>
            <a:endParaRPr b="0" lang="en-US" sz="2000" spc="-1" strike="noStrike">
              <a:solidFill>
                <a:srgbClr val="000000"/>
              </a:solidFill>
              <a:latin typeface="Arial"/>
            </a:endParaRPr>
          </a:p>
          <a:p>
            <a:pPr lvl="2" marL="969840" indent="-226800">
              <a:lnSpc>
                <a:spcPct val="100000"/>
              </a:lnSpc>
              <a:spcBef>
                <a:spcPts val="360"/>
              </a:spcBef>
              <a:buClr>
                <a:srgbClr val="04628c"/>
              </a:buClr>
              <a:buSzPct val="85000"/>
              <a:buFont typeface="Arial"/>
              <a:buChar char="-"/>
            </a:pPr>
            <a:r>
              <a:rPr b="0" lang="en-US" sz="1800" spc="-1" strike="noStrike">
                <a:solidFill>
                  <a:srgbClr val="000000"/>
                </a:solidFill>
                <a:latin typeface="Arial"/>
                <a:ea typeface="Arial"/>
              </a:rPr>
              <a:t>Third level</a:t>
            </a:r>
            <a:endParaRPr b="0" lang="en-US" sz="1800" spc="-1" strike="noStrike">
              <a:solidFill>
                <a:srgbClr val="000000"/>
              </a:solidFill>
              <a:latin typeface="Arial"/>
            </a:endParaRPr>
          </a:p>
          <a:p>
            <a:pPr lvl="3" marL="1376280" indent="-291600">
              <a:lnSpc>
                <a:spcPct val="100000"/>
              </a:lnSpc>
              <a:spcBef>
                <a:spcPts val="320"/>
              </a:spcBef>
              <a:buClr>
                <a:srgbClr val="04628c"/>
              </a:buClr>
              <a:buSzPct val="85000"/>
              <a:buFont typeface="Arial"/>
              <a:buChar char="-"/>
            </a:pPr>
            <a:r>
              <a:rPr b="0" lang="en-US" sz="1600" spc="-1" strike="noStrike">
                <a:solidFill>
                  <a:srgbClr val="000000"/>
                </a:solidFill>
                <a:latin typeface="Arial"/>
                <a:ea typeface="Arial"/>
              </a:rPr>
              <a:t>Fourth level</a:t>
            </a:r>
            <a:endParaRPr b="0" lang="en-US" sz="16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805" r:id="rId3"/>
    <p:sldLayoutId id="2147483806" r:id="rId4"/>
    <p:sldLayoutId id="2147483807" r:id="rId5"/>
    <p:sldLayoutId id="2147483808" r:id="rId6"/>
    <p:sldLayoutId id="2147483809" r:id="rId7"/>
    <p:sldLayoutId id="2147483810" r:id="rId8"/>
    <p:sldLayoutId id="2147483811" r:id="rId9"/>
    <p:sldLayoutId id="2147483812" r:id="rId10"/>
    <p:sldLayoutId id="2147483813" r:id="rId11"/>
    <p:sldLayoutId id="2147483814" r:id="rId12"/>
    <p:sldLayoutId id="2147483815" r:id="rId13"/>
    <p:sldLayoutId id="2147483816" r:id="rId14"/>
  </p:sldLayoutIdLst>
</p:sldMaster>
</file>

<file path=ppt/slideMasters/slideMaster1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641" name="CustomShape 1"/>
          <p:cNvSpPr/>
          <p:nvPr/>
        </p:nvSpPr>
        <p:spPr>
          <a:xfrm>
            <a:off x="304920" y="6553440"/>
            <a:ext cx="3673800" cy="91800"/>
          </a:xfrm>
          <a:prstGeom prst="rect">
            <a:avLst/>
          </a:prstGeom>
          <a:noFill/>
          <a:ln>
            <a:noFill/>
          </a:ln>
        </p:spPr>
        <p:style>
          <a:lnRef idx="0"/>
          <a:fillRef idx="0"/>
          <a:effectRef idx="0"/>
          <a:fontRef idx="minor"/>
        </p:style>
        <p:txBody>
          <a:bodyPr lIns="0" rIns="0" tIns="0" bIns="0"/>
          <a:p>
            <a:pPr>
              <a:lnSpc>
                <a:spcPct val="100000"/>
              </a:lnSpc>
              <a:spcBef>
                <a:spcPts val="601"/>
              </a:spcBef>
            </a:pPr>
            <a:r>
              <a:rPr b="0" lang="en-US" sz="600" spc="-1" strike="noStrike">
                <a:solidFill>
                  <a:srgbClr val="b2b2b2"/>
                </a:solidFill>
                <a:latin typeface="Arial"/>
              </a:rPr>
              <a:t>© Guidewire Software, Inc.  2001-2013. All rights reserved. Do not distribute without permission.</a:t>
            </a:r>
            <a:endParaRPr b="0" lang="en-US" sz="600" spc="-1" strike="noStrike">
              <a:latin typeface="Arial"/>
            </a:endParaRPr>
          </a:p>
        </p:txBody>
      </p:sp>
      <p:sp>
        <p:nvSpPr>
          <p:cNvPr id="642" name="CustomShape 2"/>
          <p:cNvSpPr/>
          <p:nvPr/>
        </p:nvSpPr>
        <p:spPr>
          <a:xfrm>
            <a:off x="0" y="1325520"/>
            <a:ext cx="109080" cy="5532120"/>
          </a:xfrm>
          <a:prstGeom prst="rect">
            <a:avLst/>
          </a:prstGeom>
          <a:solidFill>
            <a:srgbClr val="04628c"/>
          </a:solidFill>
          <a:ln w="3240">
            <a:noFill/>
          </a:ln>
        </p:spPr>
        <p:style>
          <a:lnRef idx="0"/>
          <a:fillRef idx="0"/>
          <a:effectRef idx="0"/>
          <a:fontRef idx="minor"/>
        </p:style>
      </p:sp>
      <p:sp>
        <p:nvSpPr>
          <p:cNvPr id="643" name="CustomShape 3"/>
          <p:cNvSpPr/>
          <p:nvPr/>
        </p:nvSpPr>
        <p:spPr>
          <a:xfrm>
            <a:off x="0" y="1060560"/>
            <a:ext cx="109080" cy="264600"/>
          </a:xfrm>
          <a:prstGeom prst="rect">
            <a:avLst/>
          </a:prstGeom>
          <a:solidFill>
            <a:srgbClr val="3f8e39"/>
          </a:solidFill>
          <a:ln w="3240">
            <a:noFill/>
          </a:ln>
        </p:spPr>
        <p:style>
          <a:lnRef idx="0"/>
          <a:fillRef idx="0"/>
          <a:effectRef idx="0"/>
          <a:fontRef idx="minor"/>
        </p:style>
      </p:sp>
      <p:sp>
        <p:nvSpPr>
          <p:cNvPr id="644" name="CustomShape 4"/>
          <p:cNvSpPr/>
          <p:nvPr/>
        </p:nvSpPr>
        <p:spPr>
          <a:xfrm>
            <a:off x="0" y="795240"/>
            <a:ext cx="109080" cy="264600"/>
          </a:xfrm>
          <a:prstGeom prst="rect">
            <a:avLst/>
          </a:prstGeom>
          <a:solidFill>
            <a:srgbClr val="d8691e"/>
          </a:solidFill>
          <a:ln w="3240">
            <a:noFill/>
          </a:ln>
        </p:spPr>
        <p:style>
          <a:lnRef idx="0"/>
          <a:fillRef idx="0"/>
          <a:effectRef idx="0"/>
          <a:fontRef idx="minor"/>
        </p:style>
      </p:sp>
      <p:sp>
        <p:nvSpPr>
          <p:cNvPr id="645" name="CustomShape 5"/>
          <p:cNvSpPr/>
          <p:nvPr/>
        </p:nvSpPr>
        <p:spPr>
          <a:xfrm>
            <a:off x="0" y="530280"/>
            <a:ext cx="109080" cy="264600"/>
          </a:xfrm>
          <a:prstGeom prst="rect">
            <a:avLst/>
          </a:prstGeom>
          <a:solidFill>
            <a:srgbClr val="645893"/>
          </a:solidFill>
          <a:ln w="3240">
            <a:noFill/>
          </a:ln>
        </p:spPr>
        <p:style>
          <a:lnRef idx="0"/>
          <a:fillRef idx="0"/>
          <a:effectRef idx="0"/>
          <a:fontRef idx="minor"/>
        </p:style>
      </p:sp>
      <p:sp>
        <p:nvSpPr>
          <p:cNvPr id="646" name="CustomShape 6"/>
          <p:cNvSpPr/>
          <p:nvPr/>
        </p:nvSpPr>
        <p:spPr>
          <a:xfrm>
            <a:off x="0" y="264960"/>
            <a:ext cx="109080" cy="264600"/>
          </a:xfrm>
          <a:prstGeom prst="rect">
            <a:avLst/>
          </a:prstGeom>
          <a:solidFill>
            <a:srgbClr val="e5ba03"/>
          </a:solidFill>
          <a:ln w="3240">
            <a:noFill/>
          </a:ln>
        </p:spPr>
        <p:style>
          <a:lnRef idx="0"/>
          <a:fillRef idx="0"/>
          <a:effectRef idx="0"/>
          <a:fontRef idx="minor"/>
        </p:style>
      </p:sp>
      <p:sp>
        <p:nvSpPr>
          <p:cNvPr id="647" name="CustomShape 7"/>
          <p:cNvSpPr/>
          <p:nvPr/>
        </p:nvSpPr>
        <p:spPr>
          <a:xfrm>
            <a:off x="0" y="0"/>
            <a:ext cx="109080" cy="264600"/>
          </a:xfrm>
          <a:prstGeom prst="rect">
            <a:avLst/>
          </a:prstGeom>
          <a:solidFill>
            <a:srgbClr val="d33819"/>
          </a:solidFill>
          <a:ln w="3240">
            <a:noFill/>
          </a:ln>
        </p:spPr>
        <p:style>
          <a:lnRef idx="0"/>
          <a:fillRef idx="0"/>
          <a:effectRef idx="0"/>
          <a:fontRef idx="minor"/>
        </p:style>
      </p:sp>
      <p:pic>
        <p:nvPicPr>
          <p:cNvPr id="648" name="pic Logo Text" descr=""/>
          <p:cNvPicPr/>
          <p:nvPr/>
        </p:nvPicPr>
        <p:blipFill>
          <a:blip r:embed="rId2"/>
          <a:stretch/>
        </p:blipFill>
        <p:spPr>
          <a:xfrm>
            <a:off x="7412040" y="6543720"/>
            <a:ext cx="1607760" cy="136080"/>
          </a:xfrm>
          <a:prstGeom prst="rect">
            <a:avLst/>
          </a:prstGeom>
          <a:ln>
            <a:noFill/>
          </a:ln>
        </p:spPr>
      </p:pic>
      <p:sp>
        <p:nvSpPr>
          <p:cNvPr id="649" name="CustomShape 8"/>
          <p:cNvSpPr/>
          <p:nvPr/>
        </p:nvSpPr>
        <p:spPr>
          <a:xfrm>
            <a:off x="4307400" y="6475320"/>
            <a:ext cx="518760" cy="226800"/>
          </a:xfrm>
          <a:prstGeom prst="rect">
            <a:avLst/>
          </a:prstGeom>
          <a:noFill/>
          <a:ln w="6480">
            <a:noFill/>
          </a:ln>
        </p:spPr>
        <p:style>
          <a:lnRef idx="0"/>
          <a:fillRef idx="0"/>
          <a:effectRef idx="0"/>
          <a:fontRef idx="minor"/>
        </p:style>
        <p:txBody>
          <a:bodyPr lIns="0" rIns="0" tIns="0" bIns="0"/>
          <a:p>
            <a:pPr algn="ctr">
              <a:lnSpc>
                <a:spcPts val="635"/>
              </a:lnSpc>
              <a:spcBef>
                <a:spcPts val="601"/>
              </a:spcBef>
            </a:pPr>
            <a:fld id="{C2A25F2A-8C20-4138-A057-79EF9EC4B4C9}" type="slidenum">
              <a:rPr b="0" lang="en-US" sz="1200" spc="-1" strike="noStrike">
                <a:solidFill>
                  <a:srgbClr val="b2b2b2"/>
                </a:solidFill>
                <a:latin typeface="Arial"/>
              </a:rPr>
              <a:t>&lt;number&gt;</a:t>
            </a:fld>
            <a:r>
              <a:rPr b="0" i="1" lang="en-US" sz="1800" spc="-1" strike="noStrike">
                <a:solidFill>
                  <a:srgbClr val="b2b2b2"/>
                </a:solidFill>
                <a:latin typeface="Arial"/>
              </a:rPr>
              <a:t> </a:t>
            </a:r>
            <a:endParaRPr b="0" lang="en-US" sz="1800" spc="-1" strike="noStrike">
              <a:latin typeface="Arial"/>
            </a:endParaRPr>
          </a:p>
        </p:txBody>
      </p:sp>
      <p:sp>
        <p:nvSpPr>
          <p:cNvPr id="650" name="PlaceHolder 9"/>
          <p:cNvSpPr>
            <a:spLocks noGrp="1"/>
          </p:cNvSpPr>
          <p:nvPr>
            <p:ph type="title"/>
          </p:nvPr>
        </p:nvSpPr>
        <p:spPr>
          <a:xfrm>
            <a:off x="493920" y="118800"/>
            <a:ext cx="8320680" cy="742680"/>
          </a:xfrm>
          <a:prstGeom prst="rect">
            <a:avLst/>
          </a:prstGeom>
        </p:spPr>
        <p:txBody>
          <a:bodyPr lIns="0" rIns="0" tIns="0" bIns="0"/>
          <a:p>
            <a:pPr>
              <a:lnSpc>
                <a:spcPct val="100000"/>
              </a:lnSpc>
            </a:pPr>
            <a:r>
              <a:rPr b="1" lang="en-US" sz="3200" spc="-1" strike="noStrike">
                <a:solidFill>
                  <a:srgbClr val="04628c"/>
                </a:solidFill>
                <a:latin typeface="Arial"/>
                <a:ea typeface="Arial"/>
              </a:rPr>
              <a:t>Click to edit Master title style</a:t>
            </a:r>
            <a:endParaRPr b="0" lang="en-US" sz="3200" spc="-1" strike="noStrike">
              <a:solidFill>
                <a:srgbClr val="ffffff"/>
              </a:solidFill>
              <a:latin typeface="Arial"/>
            </a:endParaRPr>
          </a:p>
        </p:txBody>
      </p:sp>
      <p:sp>
        <p:nvSpPr>
          <p:cNvPr id="651" name="PlaceHolder 10"/>
          <p:cNvSpPr>
            <a:spLocks noGrp="1"/>
          </p:cNvSpPr>
          <p:nvPr>
            <p:ph type="body"/>
          </p:nvPr>
        </p:nvSpPr>
        <p:spPr>
          <a:xfrm>
            <a:off x="519120" y="914400"/>
            <a:ext cx="2651400" cy="2742840"/>
          </a:xfrm>
          <a:prstGeom prst="rect">
            <a:avLst/>
          </a:prstGeom>
        </p:spPr>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Click to edit Master text styles</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Second level</a:t>
            </a:r>
            <a:endParaRPr b="0" lang="en-US" sz="2000" spc="-1" strike="noStrike">
              <a:solidFill>
                <a:srgbClr val="000000"/>
              </a:solidFill>
              <a:latin typeface="Arial"/>
            </a:endParaRPr>
          </a:p>
          <a:p>
            <a:pPr lvl="2" marL="969840" indent="-226800">
              <a:lnSpc>
                <a:spcPct val="100000"/>
              </a:lnSpc>
              <a:spcBef>
                <a:spcPts val="360"/>
              </a:spcBef>
              <a:buClr>
                <a:srgbClr val="04628c"/>
              </a:buClr>
              <a:buSzPct val="85000"/>
              <a:buFont typeface="Arial"/>
              <a:buChar char="-"/>
            </a:pPr>
            <a:r>
              <a:rPr b="0" lang="en-US" sz="1800" spc="-1" strike="noStrike">
                <a:solidFill>
                  <a:srgbClr val="000000"/>
                </a:solidFill>
                <a:latin typeface="Arial"/>
                <a:ea typeface="Arial"/>
              </a:rPr>
              <a:t>Third level</a:t>
            </a:r>
            <a:endParaRPr b="0" lang="en-US" sz="1800" spc="-1" strike="noStrike">
              <a:solidFill>
                <a:srgbClr val="000000"/>
              </a:solidFill>
              <a:latin typeface="Arial"/>
            </a:endParaRPr>
          </a:p>
          <a:p>
            <a:pPr lvl="3" marL="1376280" indent="-291600">
              <a:lnSpc>
                <a:spcPct val="100000"/>
              </a:lnSpc>
              <a:spcBef>
                <a:spcPts val="320"/>
              </a:spcBef>
              <a:buClr>
                <a:srgbClr val="04628c"/>
              </a:buClr>
              <a:buSzPct val="85000"/>
              <a:buFont typeface="Arial"/>
              <a:buChar char="-"/>
            </a:pPr>
            <a:r>
              <a:rPr b="0" lang="en-US" sz="1600" spc="-1" strike="noStrike">
                <a:solidFill>
                  <a:srgbClr val="000000"/>
                </a:solidFill>
                <a:latin typeface="Arial"/>
                <a:ea typeface="Arial"/>
              </a:rPr>
              <a:t>Fourth level</a:t>
            </a:r>
            <a:endParaRPr b="0" lang="en-US" sz="1600" spc="-1" strike="noStrike">
              <a:solidFill>
                <a:srgbClr val="000000"/>
              </a:solidFill>
              <a:latin typeface="Arial"/>
            </a:endParaRPr>
          </a:p>
        </p:txBody>
      </p:sp>
      <p:sp>
        <p:nvSpPr>
          <p:cNvPr id="652" name="PlaceHolder 11"/>
          <p:cNvSpPr>
            <a:spLocks noGrp="1"/>
          </p:cNvSpPr>
          <p:nvPr>
            <p:ph type="body"/>
          </p:nvPr>
        </p:nvSpPr>
        <p:spPr>
          <a:xfrm>
            <a:off x="521280" y="3657600"/>
            <a:ext cx="8320680" cy="2742840"/>
          </a:xfrm>
          <a:prstGeom prst="rect">
            <a:avLst/>
          </a:prstGeom>
        </p:spPr>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Click to edit Master text styles</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Arial"/>
              </a:rPr>
              <a:t>Second level</a:t>
            </a:r>
            <a:endParaRPr b="0" lang="en-US" sz="2000" spc="-1" strike="noStrike">
              <a:solidFill>
                <a:srgbClr val="000000"/>
              </a:solidFill>
              <a:latin typeface="Arial"/>
            </a:endParaRPr>
          </a:p>
          <a:p>
            <a:pPr lvl="2" marL="969840" indent="-226800">
              <a:lnSpc>
                <a:spcPct val="100000"/>
              </a:lnSpc>
              <a:spcBef>
                <a:spcPts val="360"/>
              </a:spcBef>
              <a:buClr>
                <a:srgbClr val="04628c"/>
              </a:buClr>
              <a:buSzPct val="85000"/>
              <a:buFont typeface="Calibri"/>
              <a:buChar char="-"/>
            </a:pPr>
            <a:r>
              <a:rPr b="0" lang="en-US" sz="1800" spc="-1" strike="noStrike">
                <a:solidFill>
                  <a:srgbClr val="000000"/>
                </a:solidFill>
                <a:latin typeface="Arial"/>
                <a:ea typeface="Arial"/>
              </a:rPr>
              <a:t>Third level</a:t>
            </a:r>
            <a:endParaRPr b="0" lang="en-US" sz="1800" spc="-1" strike="noStrike">
              <a:solidFill>
                <a:srgbClr val="000000"/>
              </a:solidFill>
              <a:latin typeface="Arial"/>
            </a:endParaRPr>
          </a:p>
          <a:p>
            <a:pPr lvl="3" marL="1376280" indent="-291600">
              <a:lnSpc>
                <a:spcPct val="100000"/>
              </a:lnSpc>
              <a:spcBef>
                <a:spcPts val="320"/>
              </a:spcBef>
              <a:buClr>
                <a:srgbClr val="04628c"/>
              </a:buClr>
              <a:buSzPct val="85000"/>
              <a:buFont typeface="Calibri"/>
              <a:buChar char="-"/>
            </a:pPr>
            <a:r>
              <a:rPr b="0" lang="en-US" sz="1600" spc="-1" strike="noStrike">
                <a:solidFill>
                  <a:srgbClr val="000000"/>
                </a:solidFill>
                <a:latin typeface="Arial"/>
                <a:ea typeface="Arial"/>
              </a:rPr>
              <a:t>Fourth level</a:t>
            </a:r>
            <a:endParaRPr b="0" lang="en-US" sz="16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818" r:id="rId3"/>
    <p:sldLayoutId id="2147483819" r:id="rId4"/>
    <p:sldLayoutId id="2147483820" r:id="rId5"/>
    <p:sldLayoutId id="2147483821" r:id="rId6"/>
    <p:sldLayoutId id="2147483822" r:id="rId7"/>
    <p:sldLayoutId id="2147483823" r:id="rId8"/>
    <p:sldLayoutId id="2147483824" r:id="rId9"/>
    <p:sldLayoutId id="2147483825" r:id="rId10"/>
    <p:sldLayoutId id="2147483826" r:id="rId11"/>
    <p:sldLayoutId id="2147483827" r:id="rId12"/>
    <p:sldLayoutId id="2147483828" r:id="rId13"/>
    <p:sldLayoutId id="2147483829" r:id="rId14"/>
  </p:sldLayoutIdLst>
</p:sldMaster>
</file>

<file path=ppt/slideMasters/slideMaster1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689" name="CustomShape 1"/>
          <p:cNvSpPr/>
          <p:nvPr/>
        </p:nvSpPr>
        <p:spPr>
          <a:xfrm>
            <a:off x="304920" y="6553440"/>
            <a:ext cx="3673800" cy="91800"/>
          </a:xfrm>
          <a:prstGeom prst="rect">
            <a:avLst/>
          </a:prstGeom>
          <a:noFill/>
          <a:ln>
            <a:noFill/>
          </a:ln>
        </p:spPr>
        <p:style>
          <a:lnRef idx="0"/>
          <a:fillRef idx="0"/>
          <a:effectRef idx="0"/>
          <a:fontRef idx="minor"/>
        </p:style>
        <p:txBody>
          <a:bodyPr lIns="0" rIns="0" tIns="0" bIns="0"/>
          <a:p>
            <a:pPr>
              <a:lnSpc>
                <a:spcPct val="100000"/>
              </a:lnSpc>
              <a:spcBef>
                <a:spcPts val="601"/>
              </a:spcBef>
            </a:pPr>
            <a:r>
              <a:rPr b="0" lang="en-US" sz="600" spc="-1" strike="noStrike">
                <a:solidFill>
                  <a:srgbClr val="b2b2b2"/>
                </a:solidFill>
                <a:latin typeface="Arial"/>
              </a:rPr>
              <a:t>© Guidewire Software, Inc.  2001-2013. All rights reserved. Do not distribute without permission.</a:t>
            </a:r>
            <a:endParaRPr b="0" lang="en-US" sz="600" spc="-1" strike="noStrike">
              <a:latin typeface="Arial"/>
            </a:endParaRPr>
          </a:p>
        </p:txBody>
      </p:sp>
      <p:sp>
        <p:nvSpPr>
          <p:cNvPr id="690" name="CustomShape 2"/>
          <p:cNvSpPr/>
          <p:nvPr/>
        </p:nvSpPr>
        <p:spPr>
          <a:xfrm>
            <a:off x="0" y="1325520"/>
            <a:ext cx="109080" cy="5532120"/>
          </a:xfrm>
          <a:prstGeom prst="rect">
            <a:avLst/>
          </a:prstGeom>
          <a:solidFill>
            <a:srgbClr val="04628c"/>
          </a:solidFill>
          <a:ln w="3240">
            <a:noFill/>
          </a:ln>
        </p:spPr>
        <p:style>
          <a:lnRef idx="0"/>
          <a:fillRef idx="0"/>
          <a:effectRef idx="0"/>
          <a:fontRef idx="minor"/>
        </p:style>
      </p:sp>
      <p:sp>
        <p:nvSpPr>
          <p:cNvPr id="691" name="CustomShape 3"/>
          <p:cNvSpPr/>
          <p:nvPr/>
        </p:nvSpPr>
        <p:spPr>
          <a:xfrm>
            <a:off x="0" y="1060560"/>
            <a:ext cx="109080" cy="264600"/>
          </a:xfrm>
          <a:prstGeom prst="rect">
            <a:avLst/>
          </a:prstGeom>
          <a:solidFill>
            <a:srgbClr val="3f8e39"/>
          </a:solidFill>
          <a:ln w="3240">
            <a:noFill/>
          </a:ln>
        </p:spPr>
        <p:style>
          <a:lnRef idx="0"/>
          <a:fillRef idx="0"/>
          <a:effectRef idx="0"/>
          <a:fontRef idx="minor"/>
        </p:style>
      </p:sp>
      <p:sp>
        <p:nvSpPr>
          <p:cNvPr id="692" name="CustomShape 4"/>
          <p:cNvSpPr/>
          <p:nvPr/>
        </p:nvSpPr>
        <p:spPr>
          <a:xfrm>
            <a:off x="0" y="795240"/>
            <a:ext cx="109080" cy="264600"/>
          </a:xfrm>
          <a:prstGeom prst="rect">
            <a:avLst/>
          </a:prstGeom>
          <a:solidFill>
            <a:srgbClr val="d8691e"/>
          </a:solidFill>
          <a:ln w="3240">
            <a:noFill/>
          </a:ln>
        </p:spPr>
        <p:style>
          <a:lnRef idx="0"/>
          <a:fillRef idx="0"/>
          <a:effectRef idx="0"/>
          <a:fontRef idx="minor"/>
        </p:style>
      </p:sp>
      <p:sp>
        <p:nvSpPr>
          <p:cNvPr id="693" name="CustomShape 5"/>
          <p:cNvSpPr/>
          <p:nvPr/>
        </p:nvSpPr>
        <p:spPr>
          <a:xfrm>
            <a:off x="0" y="530280"/>
            <a:ext cx="109080" cy="264600"/>
          </a:xfrm>
          <a:prstGeom prst="rect">
            <a:avLst/>
          </a:prstGeom>
          <a:solidFill>
            <a:srgbClr val="645893"/>
          </a:solidFill>
          <a:ln w="3240">
            <a:noFill/>
          </a:ln>
        </p:spPr>
        <p:style>
          <a:lnRef idx="0"/>
          <a:fillRef idx="0"/>
          <a:effectRef idx="0"/>
          <a:fontRef idx="minor"/>
        </p:style>
      </p:sp>
      <p:sp>
        <p:nvSpPr>
          <p:cNvPr id="694" name="CustomShape 6"/>
          <p:cNvSpPr/>
          <p:nvPr/>
        </p:nvSpPr>
        <p:spPr>
          <a:xfrm>
            <a:off x="0" y="264960"/>
            <a:ext cx="109080" cy="264600"/>
          </a:xfrm>
          <a:prstGeom prst="rect">
            <a:avLst/>
          </a:prstGeom>
          <a:solidFill>
            <a:srgbClr val="e5ba03"/>
          </a:solidFill>
          <a:ln w="3240">
            <a:noFill/>
          </a:ln>
        </p:spPr>
        <p:style>
          <a:lnRef idx="0"/>
          <a:fillRef idx="0"/>
          <a:effectRef idx="0"/>
          <a:fontRef idx="minor"/>
        </p:style>
      </p:sp>
      <p:sp>
        <p:nvSpPr>
          <p:cNvPr id="695" name="CustomShape 7"/>
          <p:cNvSpPr/>
          <p:nvPr/>
        </p:nvSpPr>
        <p:spPr>
          <a:xfrm>
            <a:off x="0" y="0"/>
            <a:ext cx="109080" cy="264600"/>
          </a:xfrm>
          <a:prstGeom prst="rect">
            <a:avLst/>
          </a:prstGeom>
          <a:solidFill>
            <a:srgbClr val="d33819"/>
          </a:solidFill>
          <a:ln w="3240">
            <a:noFill/>
          </a:ln>
        </p:spPr>
        <p:style>
          <a:lnRef idx="0"/>
          <a:fillRef idx="0"/>
          <a:effectRef idx="0"/>
          <a:fontRef idx="minor"/>
        </p:style>
      </p:sp>
      <p:pic>
        <p:nvPicPr>
          <p:cNvPr id="696" name="pic Logo Text" descr=""/>
          <p:cNvPicPr/>
          <p:nvPr/>
        </p:nvPicPr>
        <p:blipFill>
          <a:blip r:embed="rId2"/>
          <a:stretch/>
        </p:blipFill>
        <p:spPr>
          <a:xfrm>
            <a:off x="7412040" y="6543720"/>
            <a:ext cx="1607760" cy="136080"/>
          </a:xfrm>
          <a:prstGeom prst="rect">
            <a:avLst/>
          </a:prstGeom>
          <a:ln>
            <a:noFill/>
          </a:ln>
        </p:spPr>
      </p:pic>
      <p:sp>
        <p:nvSpPr>
          <p:cNvPr id="697" name="CustomShape 8"/>
          <p:cNvSpPr/>
          <p:nvPr/>
        </p:nvSpPr>
        <p:spPr>
          <a:xfrm>
            <a:off x="4307400" y="6475320"/>
            <a:ext cx="518760" cy="226800"/>
          </a:xfrm>
          <a:prstGeom prst="rect">
            <a:avLst/>
          </a:prstGeom>
          <a:noFill/>
          <a:ln w="6480">
            <a:noFill/>
          </a:ln>
        </p:spPr>
        <p:style>
          <a:lnRef idx="0"/>
          <a:fillRef idx="0"/>
          <a:effectRef idx="0"/>
          <a:fontRef idx="minor"/>
        </p:style>
        <p:txBody>
          <a:bodyPr lIns="0" rIns="0" tIns="0" bIns="0"/>
          <a:p>
            <a:pPr algn="ctr">
              <a:lnSpc>
                <a:spcPts val="635"/>
              </a:lnSpc>
              <a:spcBef>
                <a:spcPts val="601"/>
              </a:spcBef>
            </a:pPr>
            <a:fld id="{3F04784F-A816-48D9-B3EB-5AF0694CB911}" type="slidenum">
              <a:rPr b="0" lang="en-US" sz="1200" spc="-1" strike="noStrike">
                <a:solidFill>
                  <a:srgbClr val="b2b2b2"/>
                </a:solidFill>
                <a:latin typeface="Arial"/>
              </a:rPr>
              <a:t>&lt;number&gt;</a:t>
            </a:fld>
            <a:r>
              <a:rPr b="0" i="1" lang="en-US" sz="1800" spc="-1" strike="noStrike">
                <a:solidFill>
                  <a:srgbClr val="b2b2b2"/>
                </a:solidFill>
                <a:latin typeface="Arial"/>
              </a:rPr>
              <a:t> </a:t>
            </a:r>
            <a:endParaRPr b="0" lang="en-US" sz="1800" spc="-1" strike="noStrike">
              <a:latin typeface="Arial"/>
            </a:endParaRPr>
          </a:p>
        </p:txBody>
      </p:sp>
      <p:sp>
        <p:nvSpPr>
          <p:cNvPr id="698" name="PlaceHolder 9"/>
          <p:cNvSpPr>
            <a:spLocks noGrp="1"/>
          </p:cNvSpPr>
          <p:nvPr>
            <p:ph type="title"/>
          </p:nvPr>
        </p:nvSpPr>
        <p:spPr>
          <a:xfrm>
            <a:off x="493920" y="118800"/>
            <a:ext cx="8320680" cy="742680"/>
          </a:xfrm>
          <a:prstGeom prst="rect">
            <a:avLst/>
          </a:prstGeom>
        </p:spPr>
        <p:txBody>
          <a:bodyPr lIns="0" rIns="0" tIns="0" bIns="0"/>
          <a:p>
            <a:pPr>
              <a:lnSpc>
                <a:spcPct val="90000"/>
              </a:lnSpc>
            </a:pPr>
            <a:r>
              <a:rPr b="1" lang="en-US" sz="3200" spc="-1" strike="noStrike">
                <a:solidFill>
                  <a:srgbClr val="04628c"/>
                </a:solidFill>
                <a:latin typeface="Arial"/>
                <a:ea typeface="Arial"/>
              </a:rPr>
              <a:t>Click to edit Master title style</a:t>
            </a:r>
            <a:endParaRPr b="0" lang="en-US" sz="3200" spc="-1" strike="noStrike">
              <a:solidFill>
                <a:srgbClr val="ffffff"/>
              </a:solidFill>
              <a:latin typeface="Arial"/>
            </a:endParaRPr>
          </a:p>
        </p:txBody>
      </p:sp>
      <p:sp>
        <p:nvSpPr>
          <p:cNvPr id="699" name="PlaceHolder 10"/>
          <p:cNvSpPr>
            <a:spLocks noGrp="1"/>
          </p:cNvSpPr>
          <p:nvPr>
            <p:ph type="body"/>
          </p:nvPr>
        </p:nvSpPr>
        <p:spPr>
          <a:xfrm>
            <a:off x="4754880" y="914400"/>
            <a:ext cx="4087080" cy="837720"/>
          </a:xfrm>
          <a:prstGeom prst="rect">
            <a:avLst/>
          </a:prstGeom>
        </p:spPr>
        <p:txBody>
          <a:bodyPr lIns="0" rIns="0" tIns="0" bIns="0"/>
          <a:p>
            <a:pPr>
              <a:lnSpc>
                <a:spcPct val="100000"/>
              </a:lnSpc>
              <a:spcBef>
                <a:spcPts val="961"/>
              </a:spcBef>
            </a:pPr>
            <a:r>
              <a:rPr b="0" lang="en-US" sz="2400" spc="-1" strike="noStrike">
                <a:solidFill>
                  <a:srgbClr val="000000"/>
                </a:solidFill>
                <a:latin typeface="Arial"/>
                <a:ea typeface="Arial"/>
              </a:rPr>
              <a:t>Click to edit Right Column Subtitle</a:t>
            </a:r>
            <a:endParaRPr b="0" lang="en-US" sz="2400" spc="-1" strike="noStrike">
              <a:solidFill>
                <a:srgbClr val="000000"/>
              </a:solidFill>
              <a:latin typeface="Arial"/>
            </a:endParaRPr>
          </a:p>
        </p:txBody>
      </p:sp>
      <p:sp>
        <p:nvSpPr>
          <p:cNvPr id="700" name="PlaceHolder 11"/>
          <p:cNvSpPr>
            <a:spLocks noGrp="1"/>
          </p:cNvSpPr>
          <p:nvPr>
            <p:ph type="body"/>
          </p:nvPr>
        </p:nvSpPr>
        <p:spPr>
          <a:xfrm>
            <a:off x="4754520" y="1752480"/>
            <a:ext cx="4082760" cy="4636800"/>
          </a:xfrm>
          <a:prstGeom prst="rect">
            <a:avLst/>
          </a:prstGeom>
        </p:spPr>
        <p:txBody>
          <a:bodyPr lIns="0" rIns="0" tIns="0" bIns="0"/>
          <a:p>
            <a:pPr marL="285840" indent="-285480">
              <a:lnSpc>
                <a:spcPct val="100000"/>
              </a:lnSpc>
              <a:spcBef>
                <a:spcPts val="961"/>
              </a:spcBef>
              <a:buClr>
                <a:srgbClr val="800000"/>
              </a:buClr>
              <a:buSzPct val="90000"/>
              <a:buFont typeface="Arial"/>
              <a:buChar char="•"/>
            </a:pPr>
            <a:r>
              <a:rPr b="0" lang="en-US" sz="2400" spc="-1" strike="noStrike">
                <a:solidFill>
                  <a:srgbClr val="000000"/>
                </a:solidFill>
                <a:latin typeface="Arial"/>
              </a:rPr>
              <a:t>Click to edit Master text styles</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Second level</a:t>
            </a:r>
            <a:endParaRPr b="0" lang="en-US" sz="2000" spc="-1" strike="noStrike">
              <a:solidFill>
                <a:srgbClr val="000000"/>
              </a:solidFill>
              <a:latin typeface="Arial"/>
            </a:endParaRPr>
          </a:p>
          <a:p>
            <a:pPr lvl="2" marL="969840" indent="-226800">
              <a:lnSpc>
                <a:spcPct val="100000"/>
              </a:lnSpc>
              <a:spcBef>
                <a:spcPts val="360"/>
              </a:spcBef>
              <a:buClr>
                <a:srgbClr val="04628c"/>
              </a:buClr>
              <a:buSzPct val="85000"/>
              <a:buFont typeface="Arial"/>
              <a:buChar char="-"/>
            </a:pPr>
            <a:r>
              <a:rPr b="0" lang="en-US" sz="1800" spc="-1" strike="noStrike">
                <a:solidFill>
                  <a:srgbClr val="000000"/>
                </a:solidFill>
                <a:latin typeface="Arial"/>
                <a:ea typeface="Arial"/>
              </a:rPr>
              <a:t>Third level</a:t>
            </a:r>
            <a:endParaRPr b="0" lang="en-US" sz="1800" spc="-1" strike="noStrike">
              <a:solidFill>
                <a:srgbClr val="000000"/>
              </a:solidFill>
              <a:latin typeface="Arial"/>
            </a:endParaRPr>
          </a:p>
          <a:p>
            <a:pPr lvl="3" marL="1376280" indent="-291600">
              <a:lnSpc>
                <a:spcPct val="100000"/>
              </a:lnSpc>
              <a:spcBef>
                <a:spcPts val="320"/>
              </a:spcBef>
              <a:buClr>
                <a:srgbClr val="04628c"/>
              </a:buClr>
              <a:buSzPct val="85000"/>
              <a:buFont typeface="Arial"/>
              <a:buChar char="-"/>
            </a:pPr>
            <a:r>
              <a:rPr b="0" lang="en-US" sz="1600" spc="-1" strike="noStrike">
                <a:solidFill>
                  <a:srgbClr val="000000"/>
                </a:solidFill>
                <a:latin typeface="Arial"/>
                <a:ea typeface="Arial"/>
              </a:rPr>
              <a:t>Fourth level</a:t>
            </a:r>
            <a:endParaRPr b="0" lang="en-US" sz="1600" spc="-1" strike="noStrike">
              <a:solidFill>
                <a:srgbClr val="000000"/>
              </a:solidFill>
              <a:latin typeface="Arial"/>
            </a:endParaRPr>
          </a:p>
        </p:txBody>
      </p:sp>
      <p:sp>
        <p:nvSpPr>
          <p:cNvPr id="701" name="PlaceHolder 12"/>
          <p:cNvSpPr>
            <a:spLocks noGrp="1"/>
          </p:cNvSpPr>
          <p:nvPr>
            <p:ph type="body"/>
          </p:nvPr>
        </p:nvSpPr>
        <p:spPr>
          <a:xfrm>
            <a:off x="519120" y="1752480"/>
            <a:ext cx="4082760" cy="4636800"/>
          </a:xfrm>
          <a:prstGeom prst="rect">
            <a:avLst/>
          </a:prstGeom>
        </p:spPr>
        <p:txBody>
          <a:bodyPr lIns="0" rIns="0" tIns="0" bIns="0"/>
          <a:p>
            <a:pPr marL="285840" indent="-285480">
              <a:lnSpc>
                <a:spcPct val="100000"/>
              </a:lnSpc>
              <a:spcBef>
                <a:spcPts val="961"/>
              </a:spcBef>
              <a:buClr>
                <a:srgbClr val="800000"/>
              </a:buClr>
              <a:buSzPct val="90000"/>
              <a:buFont typeface="Arial"/>
              <a:buChar char="•"/>
            </a:pPr>
            <a:r>
              <a:rPr b="0" lang="en-US" sz="2400" spc="-1" strike="noStrike">
                <a:solidFill>
                  <a:srgbClr val="000000"/>
                </a:solidFill>
                <a:latin typeface="Arial"/>
                <a:ea typeface="Arial"/>
              </a:rPr>
              <a:t>Click to edit Master text styles</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Second level</a:t>
            </a:r>
            <a:endParaRPr b="0" lang="en-US" sz="2000" spc="-1" strike="noStrike">
              <a:solidFill>
                <a:srgbClr val="000000"/>
              </a:solidFill>
              <a:latin typeface="Arial"/>
            </a:endParaRPr>
          </a:p>
          <a:p>
            <a:pPr lvl="2" marL="969840" indent="-226800">
              <a:lnSpc>
                <a:spcPct val="100000"/>
              </a:lnSpc>
              <a:spcBef>
                <a:spcPts val="360"/>
              </a:spcBef>
              <a:buClr>
                <a:srgbClr val="04628c"/>
              </a:buClr>
              <a:buSzPct val="85000"/>
              <a:buFont typeface="Arial"/>
              <a:buChar char="-"/>
            </a:pPr>
            <a:r>
              <a:rPr b="0" lang="en-US" sz="1800" spc="-1" strike="noStrike">
                <a:solidFill>
                  <a:srgbClr val="000000"/>
                </a:solidFill>
                <a:latin typeface="Arial"/>
                <a:ea typeface="Arial"/>
              </a:rPr>
              <a:t>Third level</a:t>
            </a:r>
            <a:endParaRPr b="0" lang="en-US" sz="1800" spc="-1" strike="noStrike">
              <a:solidFill>
                <a:srgbClr val="000000"/>
              </a:solidFill>
              <a:latin typeface="Arial"/>
            </a:endParaRPr>
          </a:p>
          <a:p>
            <a:pPr lvl="3" marL="1376280" indent="-291600">
              <a:lnSpc>
                <a:spcPct val="100000"/>
              </a:lnSpc>
              <a:spcBef>
                <a:spcPts val="320"/>
              </a:spcBef>
              <a:buClr>
                <a:srgbClr val="04628c"/>
              </a:buClr>
              <a:buSzPct val="85000"/>
              <a:buFont typeface="Arial"/>
              <a:buChar char="-"/>
            </a:pPr>
            <a:r>
              <a:rPr b="0" lang="en-US" sz="1600" spc="-1" strike="noStrike">
                <a:solidFill>
                  <a:srgbClr val="000000"/>
                </a:solidFill>
                <a:latin typeface="Arial"/>
                <a:ea typeface="Arial"/>
              </a:rPr>
              <a:t>Fourth level</a:t>
            </a:r>
            <a:endParaRPr b="0" lang="en-US" sz="16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 id="2147483840" r:id="rId12"/>
    <p:sldLayoutId id="2147483841" r:id="rId13"/>
    <p:sldLayoutId id="2147483842" r:id="rId14"/>
  </p:sldLayoutIdLst>
</p:sldMaster>
</file>

<file path=ppt/slideMasters/slideMaster1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738" name="CustomShape 1"/>
          <p:cNvSpPr/>
          <p:nvPr/>
        </p:nvSpPr>
        <p:spPr>
          <a:xfrm>
            <a:off x="304920" y="6553440"/>
            <a:ext cx="3673800" cy="91800"/>
          </a:xfrm>
          <a:prstGeom prst="rect">
            <a:avLst/>
          </a:prstGeom>
          <a:noFill/>
          <a:ln>
            <a:noFill/>
          </a:ln>
        </p:spPr>
        <p:style>
          <a:lnRef idx="0"/>
          <a:fillRef idx="0"/>
          <a:effectRef idx="0"/>
          <a:fontRef idx="minor"/>
        </p:style>
        <p:txBody>
          <a:bodyPr lIns="0" rIns="0" tIns="0" bIns="0"/>
          <a:p>
            <a:pPr>
              <a:lnSpc>
                <a:spcPct val="100000"/>
              </a:lnSpc>
              <a:spcBef>
                <a:spcPts val="601"/>
              </a:spcBef>
            </a:pPr>
            <a:r>
              <a:rPr b="0" lang="en-US" sz="600" spc="-1" strike="noStrike">
                <a:solidFill>
                  <a:srgbClr val="b2b2b2"/>
                </a:solidFill>
                <a:latin typeface="Arial"/>
              </a:rPr>
              <a:t>© Guidewire Software, Inc.  2001-2013. All rights reserved. Do not distribute without permission.</a:t>
            </a:r>
            <a:endParaRPr b="0" lang="en-US" sz="600" spc="-1" strike="noStrike">
              <a:latin typeface="Arial"/>
            </a:endParaRPr>
          </a:p>
        </p:txBody>
      </p:sp>
      <p:sp>
        <p:nvSpPr>
          <p:cNvPr id="739" name="CustomShape 2"/>
          <p:cNvSpPr/>
          <p:nvPr/>
        </p:nvSpPr>
        <p:spPr>
          <a:xfrm>
            <a:off x="0" y="1325520"/>
            <a:ext cx="109080" cy="5532120"/>
          </a:xfrm>
          <a:prstGeom prst="rect">
            <a:avLst/>
          </a:prstGeom>
          <a:solidFill>
            <a:srgbClr val="04628c"/>
          </a:solidFill>
          <a:ln w="3240">
            <a:noFill/>
          </a:ln>
        </p:spPr>
        <p:style>
          <a:lnRef idx="0"/>
          <a:fillRef idx="0"/>
          <a:effectRef idx="0"/>
          <a:fontRef idx="minor"/>
        </p:style>
      </p:sp>
      <p:sp>
        <p:nvSpPr>
          <p:cNvPr id="740" name="CustomShape 3"/>
          <p:cNvSpPr/>
          <p:nvPr/>
        </p:nvSpPr>
        <p:spPr>
          <a:xfrm>
            <a:off x="0" y="1060560"/>
            <a:ext cx="109080" cy="264600"/>
          </a:xfrm>
          <a:prstGeom prst="rect">
            <a:avLst/>
          </a:prstGeom>
          <a:solidFill>
            <a:srgbClr val="3f8e39"/>
          </a:solidFill>
          <a:ln w="3240">
            <a:noFill/>
          </a:ln>
        </p:spPr>
        <p:style>
          <a:lnRef idx="0"/>
          <a:fillRef idx="0"/>
          <a:effectRef idx="0"/>
          <a:fontRef idx="minor"/>
        </p:style>
      </p:sp>
      <p:sp>
        <p:nvSpPr>
          <p:cNvPr id="741" name="CustomShape 4"/>
          <p:cNvSpPr/>
          <p:nvPr/>
        </p:nvSpPr>
        <p:spPr>
          <a:xfrm>
            <a:off x="0" y="795240"/>
            <a:ext cx="109080" cy="264600"/>
          </a:xfrm>
          <a:prstGeom prst="rect">
            <a:avLst/>
          </a:prstGeom>
          <a:solidFill>
            <a:srgbClr val="d8691e"/>
          </a:solidFill>
          <a:ln w="3240">
            <a:noFill/>
          </a:ln>
        </p:spPr>
        <p:style>
          <a:lnRef idx="0"/>
          <a:fillRef idx="0"/>
          <a:effectRef idx="0"/>
          <a:fontRef idx="minor"/>
        </p:style>
      </p:sp>
      <p:sp>
        <p:nvSpPr>
          <p:cNvPr id="742" name="CustomShape 5"/>
          <p:cNvSpPr/>
          <p:nvPr/>
        </p:nvSpPr>
        <p:spPr>
          <a:xfrm>
            <a:off x="0" y="530280"/>
            <a:ext cx="109080" cy="264600"/>
          </a:xfrm>
          <a:prstGeom prst="rect">
            <a:avLst/>
          </a:prstGeom>
          <a:solidFill>
            <a:srgbClr val="645893"/>
          </a:solidFill>
          <a:ln w="3240">
            <a:noFill/>
          </a:ln>
        </p:spPr>
        <p:style>
          <a:lnRef idx="0"/>
          <a:fillRef idx="0"/>
          <a:effectRef idx="0"/>
          <a:fontRef idx="minor"/>
        </p:style>
      </p:sp>
      <p:sp>
        <p:nvSpPr>
          <p:cNvPr id="743" name="CustomShape 6"/>
          <p:cNvSpPr/>
          <p:nvPr/>
        </p:nvSpPr>
        <p:spPr>
          <a:xfrm>
            <a:off x="0" y="264960"/>
            <a:ext cx="109080" cy="264600"/>
          </a:xfrm>
          <a:prstGeom prst="rect">
            <a:avLst/>
          </a:prstGeom>
          <a:solidFill>
            <a:srgbClr val="e5ba03"/>
          </a:solidFill>
          <a:ln w="3240">
            <a:noFill/>
          </a:ln>
        </p:spPr>
        <p:style>
          <a:lnRef idx="0"/>
          <a:fillRef idx="0"/>
          <a:effectRef idx="0"/>
          <a:fontRef idx="minor"/>
        </p:style>
      </p:sp>
      <p:sp>
        <p:nvSpPr>
          <p:cNvPr id="744" name="CustomShape 7"/>
          <p:cNvSpPr/>
          <p:nvPr/>
        </p:nvSpPr>
        <p:spPr>
          <a:xfrm>
            <a:off x="0" y="0"/>
            <a:ext cx="109080" cy="264600"/>
          </a:xfrm>
          <a:prstGeom prst="rect">
            <a:avLst/>
          </a:prstGeom>
          <a:solidFill>
            <a:srgbClr val="d33819"/>
          </a:solidFill>
          <a:ln w="3240">
            <a:noFill/>
          </a:ln>
        </p:spPr>
        <p:style>
          <a:lnRef idx="0"/>
          <a:fillRef idx="0"/>
          <a:effectRef idx="0"/>
          <a:fontRef idx="minor"/>
        </p:style>
      </p:sp>
      <p:pic>
        <p:nvPicPr>
          <p:cNvPr id="745" name="pic Logo Text" descr=""/>
          <p:cNvPicPr/>
          <p:nvPr/>
        </p:nvPicPr>
        <p:blipFill>
          <a:blip r:embed="rId2"/>
          <a:stretch/>
        </p:blipFill>
        <p:spPr>
          <a:xfrm>
            <a:off x="7412040" y="6543720"/>
            <a:ext cx="1607760" cy="136080"/>
          </a:xfrm>
          <a:prstGeom prst="rect">
            <a:avLst/>
          </a:prstGeom>
          <a:ln>
            <a:noFill/>
          </a:ln>
        </p:spPr>
      </p:pic>
      <p:sp>
        <p:nvSpPr>
          <p:cNvPr id="746" name="CustomShape 8"/>
          <p:cNvSpPr/>
          <p:nvPr/>
        </p:nvSpPr>
        <p:spPr>
          <a:xfrm>
            <a:off x="4307400" y="6475320"/>
            <a:ext cx="518760" cy="226800"/>
          </a:xfrm>
          <a:prstGeom prst="rect">
            <a:avLst/>
          </a:prstGeom>
          <a:noFill/>
          <a:ln w="6480">
            <a:noFill/>
          </a:ln>
        </p:spPr>
        <p:style>
          <a:lnRef idx="0"/>
          <a:fillRef idx="0"/>
          <a:effectRef idx="0"/>
          <a:fontRef idx="minor"/>
        </p:style>
        <p:txBody>
          <a:bodyPr lIns="0" rIns="0" tIns="0" bIns="0"/>
          <a:p>
            <a:pPr algn="ctr">
              <a:lnSpc>
                <a:spcPts val="635"/>
              </a:lnSpc>
              <a:spcBef>
                <a:spcPts val="601"/>
              </a:spcBef>
            </a:pPr>
            <a:fld id="{3918ECAB-1A20-482C-8D41-9C146D317703}" type="slidenum">
              <a:rPr b="0" lang="en-US" sz="1200" spc="-1" strike="noStrike">
                <a:solidFill>
                  <a:srgbClr val="b2b2b2"/>
                </a:solidFill>
                <a:latin typeface="Arial"/>
              </a:rPr>
              <a:t>&lt;number&gt;</a:t>
            </a:fld>
            <a:r>
              <a:rPr b="0" i="1" lang="en-US" sz="1800" spc="-1" strike="noStrike">
                <a:solidFill>
                  <a:srgbClr val="b2b2b2"/>
                </a:solidFill>
                <a:latin typeface="Arial"/>
              </a:rPr>
              <a:t> </a:t>
            </a:r>
            <a:endParaRPr b="0" lang="en-US" sz="1800" spc="-1" strike="noStrike">
              <a:latin typeface="Arial"/>
            </a:endParaRPr>
          </a:p>
        </p:txBody>
      </p:sp>
      <p:sp>
        <p:nvSpPr>
          <p:cNvPr id="747" name="PlaceHolder 9"/>
          <p:cNvSpPr>
            <a:spLocks noGrp="1"/>
          </p:cNvSpPr>
          <p:nvPr>
            <p:ph type="title"/>
          </p:nvPr>
        </p:nvSpPr>
        <p:spPr>
          <a:xfrm>
            <a:off x="493920" y="118800"/>
            <a:ext cx="8320680" cy="742680"/>
          </a:xfrm>
          <a:prstGeom prst="rect">
            <a:avLst/>
          </a:prstGeom>
        </p:spPr>
        <p:txBody>
          <a:bodyPr lIns="0" rIns="0" tIns="0" bIns="0"/>
          <a:p>
            <a:pPr>
              <a:lnSpc>
                <a:spcPct val="100000"/>
              </a:lnSpc>
            </a:pPr>
            <a:r>
              <a:rPr b="1" lang="en-US" sz="3200" spc="-1" strike="noStrike">
                <a:solidFill>
                  <a:srgbClr val="04628c"/>
                </a:solidFill>
                <a:latin typeface="Arial"/>
                <a:ea typeface="Arial"/>
              </a:rPr>
              <a:t>Click to edit Master title style</a:t>
            </a:r>
            <a:endParaRPr b="0" lang="en-US" sz="3200" spc="-1" strike="noStrike">
              <a:solidFill>
                <a:srgbClr val="ffffff"/>
              </a:solidFill>
              <a:latin typeface="Arial"/>
            </a:endParaRPr>
          </a:p>
        </p:txBody>
      </p:sp>
      <p:sp>
        <p:nvSpPr>
          <p:cNvPr id="748" name="PlaceHolder 10"/>
          <p:cNvSpPr>
            <a:spLocks noGrp="1"/>
          </p:cNvSpPr>
          <p:nvPr>
            <p:ph type="body"/>
          </p:nvPr>
        </p:nvSpPr>
        <p:spPr>
          <a:xfrm>
            <a:off x="6172200" y="914400"/>
            <a:ext cx="2651400" cy="5474880"/>
          </a:xfrm>
          <a:prstGeom prst="rect">
            <a:avLst/>
          </a:prstGeom>
        </p:spPr>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rPr>
              <a:t>Click to edit Master text styles</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Second level</a:t>
            </a:r>
            <a:endParaRPr b="0" lang="en-US" sz="2000" spc="-1" strike="noStrike">
              <a:solidFill>
                <a:srgbClr val="000000"/>
              </a:solidFill>
              <a:latin typeface="Arial"/>
            </a:endParaRPr>
          </a:p>
          <a:p>
            <a:pPr lvl="2" marL="969840" indent="-226800">
              <a:lnSpc>
                <a:spcPct val="100000"/>
              </a:lnSpc>
              <a:spcBef>
                <a:spcPts val="360"/>
              </a:spcBef>
              <a:buClr>
                <a:srgbClr val="04628c"/>
              </a:buClr>
              <a:buSzPct val="85000"/>
              <a:buFont typeface="Arial"/>
              <a:buChar char="-"/>
            </a:pPr>
            <a:r>
              <a:rPr b="0" lang="en-US" sz="1800" spc="-1" strike="noStrike">
                <a:solidFill>
                  <a:srgbClr val="000000"/>
                </a:solidFill>
                <a:latin typeface="Arial"/>
                <a:ea typeface="Arial"/>
              </a:rPr>
              <a:t>Third level</a:t>
            </a:r>
            <a:endParaRPr b="0" lang="en-US" sz="1800" spc="-1" strike="noStrike">
              <a:solidFill>
                <a:srgbClr val="000000"/>
              </a:solidFill>
              <a:latin typeface="Arial"/>
            </a:endParaRPr>
          </a:p>
          <a:p>
            <a:pPr lvl="3" marL="1376280" indent="-291600">
              <a:lnSpc>
                <a:spcPct val="100000"/>
              </a:lnSpc>
              <a:spcBef>
                <a:spcPts val="320"/>
              </a:spcBef>
              <a:buClr>
                <a:srgbClr val="04628c"/>
              </a:buClr>
              <a:buSzPct val="85000"/>
              <a:buFont typeface="Arial"/>
              <a:buChar char="-"/>
            </a:pPr>
            <a:r>
              <a:rPr b="0" lang="en-US" sz="1600" spc="-1" strike="noStrike">
                <a:solidFill>
                  <a:srgbClr val="000000"/>
                </a:solidFill>
                <a:latin typeface="Arial"/>
                <a:ea typeface="Arial"/>
              </a:rPr>
              <a:t>Fourth level</a:t>
            </a:r>
            <a:endParaRPr b="0" lang="en-US" sz="16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844" r:id="rId3"/>
    <p:sldLayoutId id="2147483845" r:id="rId4"/>
    <p:sldLayoutId id="2147483846" r:id="rId5"/>
    <p:sldLayoutId id="2147483847" r:id="rId6"/>
    <p:sldLayoutId id="2147483848" r:id="rId7"/>
    <p:sldLayoutId id="2147483849" r:id="rId8"/>
    <p:sldLayoutId id="2147483850" r:id="rId9"/>
    <p:sldLayoutId id="2147483851" r:id="rId10"/>
    <p:sldLayoutId id="2147483852" r:id="rId11"/>
    <p:sldLayoutId id="2147483853" r:id="rId12"/>
    <p:sldLayoutId id="2147483854" r:id="rId13"/>
    <p:sldLayoutId id="2147483855" r:id="rId14"/>
  </p:sldLayoutIdLst>
</p:sldMaster>
</file>

<file path=ppt/slideMasters/slideMaster1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785" name="CustomShape 1"/>
          <p:cNvSpPr/>
          <p:nvPr/>
        </p:nvSpPr>
        <p:spPr>
          <a:xfrm>
            <a:off x="304920" y="6553440"/>
            <a:ext cx="3673800" cy="91800"/>
          </a:xfrm>
          <a:prstGeom prst="rect">
            <a:avLst/>
          </a:prstGeom>
          <a:noFill/>
          <a:ln>
            <a:noFill/>
          </a:ln>
        </p:spPr>
        <p:style>
          <a:lnRef idx="0"/>
          <a:fillRef idx="0"/>
          <a:effectRef idx="0"/>
          <a:fontRef idx="minor"/>
        </p:style>
        <p:txBody>
          <a:bodyPr lIns="0" rIns="0" tIns="0" bIns="0"/>
          <a:p>
            <a:pPr>
              <a:lnSpc>
                <a:spcPct val="100000"/>
              </a:lnSpc>
              <a:spcBef>
                <a:spcPts val="601"/>
              </a:spcBef>
            </a:pPr>
            <a:r>
              <a:rPr b="0" lang="en-US" sz="600" spc="-1" strike="noStrike">
                <a:solidFill>
                  <a:srgbClr val="b2b2b2"/>
                </a:solidFill>
                <a:latin typeface="Arial"/>
              </a:rPr>
              <a:t>© Guidewire Software, Inc.  2001-2013. All rights reserved. Do not distribute without permission.</a:t>
            </a:r>
            <a:endParaRPr b="0" lang="en-US" sz="600" spc="-1" strike="noStrike">
              <a:latin typeface="Arial"/>
            </a:endParaRPr>
          </a:p>
        </p:txBody>
      </p:sp>
      <p:sp>
        <p:nvSpPr>
          <p:cNvPr id="786" name="CustomShape 2"/>
          <p:cNvSpPr/>
          <p:nvPr/>
        </p:nvSpPr>
        <p:spPr>
          <a:xfrm>
            <a:off x="0" y="1325520"/>
            <a:ext cx="109080" cy="5532120"/>
          </a:xfrm>
          <a:prstGeom prst="rect">
            <a:avLst/>
          </a:prstGeom>
          <a:solidFill>
            <a:srgbClr val="04628c"/>
          </a:solidFill>
          <a:ln w="3240">
            <a:noFill/>
          </a:ln>
        </p:spPr>
        <p:style>
          <a:lnRef idx="0"/>
          <a:fillRef idx="0"/>
          <a:effectRef idx="0"/>
          <a:fontRef idx="minor"/>
        </p:style>
      </p:sp>
      <p:sp>
        <p:nvSpPr>
          <p:cNvPr id="787" name="CustomShape 3"/>
          <p:cNvSpPr/>
          <p:nvPr/>
        </p:nvSpPr>
        <p:spPr>
          <a:xfrm>
            <a:off x="0" y="1060560"/>
            <a:ext cx="109080" cy="264600"/>
          </a:xfrm>
          <a:prstGeom prst="rect">
            <a:avLst/>
          </a:prstGeom>
          <a:solidFill>
            <a:srgbClr val="3f8e39"/>
          </a:solidFill>
          <a:ln w="3240">
            <a:noFill/>
          </a:ln>
        </p:spPr>
        <p:style>
          <a:lnRef idx="0"/>
          <a:fillRef idx="0"/>
          <a:effectRef idx="0"/>
          <a:fontRef idx="minor"/>
        </p:style>
      </p:sp>
      <p:sp>
        <p:nvSpPr>
          <p:cNvPr id="788" name="CustomShape 4"/>
          <p:cNvSpPr/>
          <p:nvPr/>
        </p:nvSpPr>
        <p:spPr>
          <a:xfrm>
            <a:off x="0" y="795240"/>
            <a:ext cx="109080" cy="264600"/>
          </a:xfrm>
          <a:prstGeom prst="rect">
            <a:avLst/>
          </a:prstGeom>
          <a:solidFill>
            <a:srgbClr val="d8691e"/>
          </a:solidFill>
          <a:ln w="3240">
            <a:noFill/>
          </a:ln>
        </p:spPr>
        <p:style>
          <a:lnRef idx="0"/>
          <a:fillRef idx="0"/>
          <a:effectRef idx="0"/>
          <a:fontRef idx="minor"/>
        </p:style>
      </p:sp>
      <p:sp>
        <p:nvSpPr>
          <p:cNvPr id="789" name="CustomShape 5"/>
          <p:cNvSpPr/>
          <p:nvPr/>
        </p:nvSpPr>
        <p:spPr>
          <a:xfrm>
            <a:off x="0" y="530280"/>
            <a:ext cx="109080" cy="264600"/>
          </a:xfrm>
          <a:prstGeom prst="rect">
            <a:avLst/>
          </a:prstGeom>
          <a:solidFill>
            <a:srgbClr val="645893"/>
          </a:solidFill>
          <a:ln w="3240">
            <a:noFill/>
          </a:ln>
        </p:spPr>
        <p:style>
          <a:lnRef idx="0"/>
          <a:fillRef idx="0"/>
          <a:effectRef idx="0"/>
          <a:fontRef idx="minor"/>
        </p:style>
      </p:sp>
      <p:sp>
        <p:nvSpPr>
          <p:cNvPr id="790" name="CustomShape 6"/>
          <p:cNvSpPr/>
          <p:nvPr/>
        </p:nvSpPr>
        <p:spPr>
          <a:xfrm>
            <a:off x="0" y="264960"/>
            <a:ext cx="109080" cy="264600"/>
          </a:xfrm>
          <a:prstGeom prst="rect">
            <a:avLst/>
          </a:prstGeom>
          <a:solidFill>
            <a:srgbClr val="e5ba03"/>
          </a:solidFill>
          <a:ln w="3240">
            <a:noFill/>
          </a:ln>
        </p:spPr>
        <p:style>
          <a:lnRef idx="0"/>
          <a:fillRef idx="0"/>
          <a:effectRef idx="0"/>
          <a:fontRef idx="minor"/>
        </p:style>
      </p:sp>
      <p:sp>
        <p:nvSpPr>
          <p:cNvPr id="791" name="CustomShape 7"/>
          <p:cNvSpPr/>
          <p:nvPr/>
        </p:nvSpPr>
        <p:spPr>
          <a:xfrm>
            <a:off x="0" y="0"/>
            <a:ext cx="109080" cy="264600"/>
          </a:xfrm>
          <a:prstGeom prst="rect">
            <a:avLst/>
          </a:prstGeom>
          <a:solidFill>
            <a:srgbClr val="d33819"/>
          </a:solidFill>
          <a:ln w="3240">
            <a:noFill/>
          </a:ln>
        </p:spPr>
        <p:style>
          <a:lnRef idx="0"/>
          <a:fillRef idx="0"/>
          <a:effectRef idx="0"/>
          <a:fontRef idx="minor"/>
        </p:style>
      </p:sp>
      <p:pic>
        <p:nvPicPr>
          <p:cNvPr id="792" name="pic Logo Text" descr=""/>
          <p:cNvPicPr/>
          <p:nvPr/>
        </p:nvPicPr>
        <p:blipFill>
          <a:blip r:embed="rId2"/>
          <a:stretch/>
        </p:blipFill>
        <p:spPr>
          <a:xfrm>
            <a:off x="7412040" y="6543720"/>
            <a:ext cx="1607760" cy="136080"/>
          </a:xfrm>
          <a:prstGeom prst="rect">
            <a:avLst/>
          </a:prstGeom>
          <a:ln>
            <a:noFill/>
          </a:ln>
        </p:spPr>
      </p:pic>
      <p:sp>
        <p:nvSpPr>
          <p:cNvPr id="793" name="CustomShape 8"/>
          <p:cNvSpPr/>
          <p:nvPr/>
        </p:nvSpPr>
        <p:spPr>
          <a:xfrm>
            <a:off x="4307400" y="6475320"/>
            <a:ext cx="518760" cy="226800"/>
          </a:xfrm>
          <a:prstGeom prst="rect">
            <a:avLst/>
          </a:prstGeom>
          <a:noFill/>
          <a:ln w="6480">
            <a:noFill/>
          </a:ln>
        </p:spPr>
        <p:style>
          <a:lnRef idx="0"/>
          <a:fillRef idx="0"/>
          <a:effectRef idx="0"/>
          <a:fontRef idx="minor"/>
        </p:style>
        <p:txBody>
          <a:bodyPr lIns="0" rIns="0" tIns="0" bIns="0"/>
          <a:p>
            <a:pPr algn="ctr">
              <a:lnSpc>
                <a:spcPts val="635"/>
              </a:lnSpc>
              <a:spcBef>
                <a:spcPts val="601"/>
              </a:spcBef>
            </a:pPr>
            <a:fld id="{31A3C5B4-2F5D-4968-94EB-CF9B5C0574CF}" type="slidenum">
              <a:rPr b="0" lang="en-US" sz="1200" spc="-1" strike="noStrike">
                <a:solidFill>
                  <a:srgbClr val="b2b2b2"/>
                </a:solidFill>
                <a:latin typeface="Arial"/>
              </a:rPr>
              <a:t>&lt;number&gt;</a:t>
            </a:fld>
            <a:r>
              <a:rPr b="0" i="1" lang="en-US" sz="1800" spc="-1" strike="noStrike">
                <a:solidFill>
                  <a:srgbClr val="b2b2b2"/>
                </a:solidFill>
                <a:latin typeface="Arial"/>
              </a:rPr>
              <a:t> </a:t>
            </a:r>
            <a:endParaRPr b="0" lang="en-US" sz="1800" spc="-1" strike="noStrike">
              <a:latin typeface="Arial"/>
            </a:endParaRPr>
          </a:p>
        </p:txBody>
      </p:sp>
      <p:sp>
        <p:nvSpPr>
          <p:cNvPr id="794" name="PlaceHolder 9"/>
          <p:cNvSpPr>
            <a:spLocks noGrp="1"/>
          </p:cNvSpPr>
          <p:nvPr>
            <p:ph type="title"/>
          </p:nvPr>
        </p:nvSpPr>
        <p:spPr>
          <a:xfrm>
            <a:off x="493920" y="120600"/>
            <a:ext cx="8318160" cy="742680"/>
          </a:xfrm>
          <a:prstGeom prst="rect">
            <a:avLst/>
          </a:prstGeom>
        </p:spPr>
        <p:txBody>
          <a:bodyPr lIns="0" rIns="0" tIns="0" bIns="0"/>
          <a:p>
            <a:pPr>
              <a:lnSpc>
                <a:spcPct val="100000"/>
              </a:lnSpc>
            </a:pPr>
            <a:r>
              <a:rPr b="1" lang="en-US" sz="3200" spc="-1" strike="noStrike">
                <a:solidFill>
                  <a:srgbClr val="04628c"/>
                </a:solidFill>
                <a:latin typeface="Arial"/>
                <a:ea typeface="Arial"/>
              </a:rPr>
              <a:t>Click to edit Master title style</a:t>
            </a:r>
            <a:endParaRPr b="0" lang="en-US" sz="3200" spc="-1" strike="noStrike">
              <a:solidFill>
                <a:srgbClr val="ffffff"/>
              </a:solidFill>
              <a:latin typeface="Arial"/>
            </a:endParaRPr>
          </a:p>
        </p:txBody>
      </p:sp>
      <p:sp>
        <p:nvSpPr>
          <p:cNvPr id="795" name="PlaceHolder 10"/>
          <p:cNvSpPr>
            <a:spLocks noGrp="1"/>
          </p:cNvSpPr>
          <p:nvPr>
            <p:ph type="body"/>
          </p:nvPr>
        </p:nvSpPr>
        <p:spPr>
          <a:xfrm>
            <a:off x="519120" y="3657600"/>
            <a:ext cx="8318160" cy="2742840"/>
          </a:xfrm>
          <a:prstGeom prst="rect">
            <a:avLst/>
          </a:prstGeom>
        </p:spPr>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Click to edit Master text styles</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Arial"/>
              </a:rPr>
              <a:t>Second level</a:t>
            </a:r>
            <a:endParaRPr b="0" lang="en-US" sz="2000" spc="-1" strike="noStrike">
              <a:solidFill>
                <a:srgbClr val="000000"/>
              </a:solidFill>
              <a:latin typeface="Arial"/>
            </a:endParaRPr>
          </a:p>
          <a:p>
            <a:pPr lvl="2" marL="969840" indent="-226800">
              <a:lnSpc>
                <a:spcPct val="100000"/>
              </a:lnSpc>
              <a:spcBef>
                <a:spcPts val="360"/>
              </a:spcBef>
              <a:buClr>
                <a:srgbClr val="04628c"/>
              </a:buClr>
              <a:buSzPct val="85000"/>
              <a:buFont typeface="Calibri"/>
              <a:buChar char="-"/>
            </a:pPr>
            <a:r>
              <a:rPr b="0" lang="en-US" sz="1800" spc="-1" strike="noStrike">
                <a:solidFill>
                  <a:srgbClr val="000000"/>
                </a:solidFill>
                <a:latin typeface="Arial"/>
                <a:ea typeface="Arial"/>
              </a:rPr>
              <a:t>Third level</a:t>
            </a:r>
            <a:endParaRPr b="0" lang="en-US" sz="1800" spc="-1" strike="noStrike">
              <a:solidFill>
                <a:srgbClr val="000000"/>
              </a:solidFill>
              <a:latin typeface="Arial"/>
            </a:endParaRPr>
          </a:p>
          <a:p>
            <a:pPr lvl="3" marL="1376280" indent="-291600">
              <a:lnSpc>
                <a:spcPct val="100000"/>
              </a:lnSpc>
              <a:spcBef>
                <a:spcPts val="320"/>
              </a:spcBef>
              <a:buClr>
                <a:srgbClr val="04628c"/>
              </a:buClr>
              <a:buSzPct val="85000"/>
              <a:buFont typeface="Calibri"/>
              <a:buChar char="-"/>
            </a:pPr>
            <a:r>
              <a:rPr b="0" lang="en-US" sz="1600" spc="-1" strike="noStrike">
                <a:solidFill>
                  <a:srgbClr val="000000"/>
                </a:solidFill>
                <a:latin typeface="Arial"/>
                <a:ea typeface="Arial"/>
              </a:rPr>
              <a:t>Fourth level</a:t>
            </a:r>
            <a:endParaRPr b="0" lang="en-US" sz="1600" spc="-1" strike="noStrike">
              <a:solidFill>
                <a:srgbClr val="000000"/>
              </a:solidFill>
              <a:latin typeface="Arial"/>
            </a:endParaRPr>
          </a:p>
        </p:txBody>
      </p:sp>
      <p:sp>
        <p:nvSpPr>
          <p:cNvPr id="796" name="PlaceHolder 11"/>
          <p:cNvSpPr>
            <a:spLocks noGrp="1"/>
          </p:cNvSpPr>
          <p:nvPr>
            <p:ph type="body"/>
          </p:nvPr>
        </p:nvSpPr>
        <p:spPr>
          <a:xfrm>
            <a:off x="521280" y="914400"/>
            <a:ext cx="8320680" cy="2742840"/>
          </a:xfrm>
          <a:prstGeom prst="rect">
            <a:avLst/>
          </a:prstGeom>
        </p:spPr>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Click to edit Master text styles</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Second level</a:t>
            </a:r>
            <a:endParaRPr b="0" lang="en-US" sz="2000" spc="-1" strike="noStrike">
              <a:solidFill>
                <a:srgbClr val="000000"/>
              </a:solidFill>
              <a:latin typeface="Arial"/>
            </a:endParaRPr>
          </a:p>
          <a:p>
            <a:pPr lvl="2" marL="969840" indent="-226800">
              <a:lnSpc>
                <a:spcPct val="100000"/>
              </a:lnSpc>
              <a:spcBef>
                <a:spcPts val="360"/>
              </a:spcBef>
              <a:buClr>
                <a:srgbClr val="04628c"/>
              </a:buClr>
              <a:buSzPct val="85000"/>
              <a:buFont typeface="Arial"/>
              <a:buChar char="-"/>
            </a:pPr>
            <a:r>
              <a:rPr b="0" lang="en-US" sz="1800" spc="-1" strike="noStrike">
                <a:solidFill>
                  <a:srgbClr val="000000"/>
                </a:solidFill>
                <a:latin typeface="Arial"/>
                <a:ea typeface="Arial"/>
              </a:rPr>
              <a:t>Third level</a:t>
            </a:r>
            <a:endParaRPr b="0" lang="en-US" sz="1800" spc="-1" strike="noStrike">
              <a:solidFill>
                <a:srgbClr val="000000"/>
              </a:solidFill>
              <a:latin typeface="Arial"/>
            </a:endParaRPr>
          </a:p>
          <a:p>
            <a:pPr lvl="3" marL="1376280" indent="-291600">
              <a:lnSpc>
                <a:spcPct val="100000"/>
              </a:lnSpc>
              <a:spcBef>
                <a:spcPts val="320"/>
              </a:spcBef>
              <a:buClr>
                <a:srgbClr val="04628c"/>
              </a:buClr>
              <a:buSzPct val="85000"/>
              <a:buFont typeface="Arial"/>
              <a:buChar char="-"/>
            </a:pPr>
            <a:r>
              <a:rPr b="0" lang="en-US" sz="1600" spc="-1" strike="noStrike">
                <a:solidFill>
                  <a:srgbClr val="000000"/>
                </a:solidFill>
                <a:latin typeface="Arial"/>
                <a:ea typeface="Arial"/>
              </a:rPr>
              <a:t>Fourth level</a:t>
            </a:r>
            <a:endParaRPr b="0" lang="en-US" sz="1600" spc="-1" strike="noStrike">
              <a:solidFill>
                <a:srgbClr val="000000"/>
              </a:solidFill>
              <a:latin typeface="Arial"/>
            </a:endParaRPr>
          </a:p>
          <a:p>
            <a:pPr lvl="4" marL="1941480" indent="-225000">
              <a:lnSpc>
                <a:spcPct val="100000"/>
              </a:lnSpc>
              <a:spcBef>
                <a:spcPts val="281"/>
              </a:spcBef>
              <a:buClr>
                <a:srgbClr val="04628c"/>
              </a:buClr>
              <a:buSzPct val="120000"/>
              <a:buFont typeface="Symbol" charset="2"/>
              <a:buChar char=""/>
            </a:pPr>
            <a:r>
              <a:rPr b="0" lang="en-US" sz="1400" spc="-1" strike="noStrike">
                <a:solidFill>
                  <a:srgbClr val="000000"/>
                </a:solidFill>
                <a:latin typeface="Arial"/>
                <a:ea typeface="Arial"/>
              </a:rPr>
              <a:t>Fifth level</a:t>
            </a:r>
            <a:endParaRPr b="0" lang="en-US" sz="14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857" r:id="rId3"/>
    <p:sldLayoutId id="2147483858" r:id="rId4"/>
    <p:sldLayoutId id="2147483859" r:id="rId5"/>
    <p:sldLayoutId id="2147483860" r:id="rId6"/>
    <p:sldLayoutId id="2147483861" r:id="rId7"/>
    <p:sldLayoutId id="2147483862" r:id="rId8"/>
    <p:sldLayoutId id="2147483863" r:id="rId9"/>
    <p:sldLayoutId id="2147483864" r:id="rId10"/>
    <p:sldLayoutId id="2147483865" r:id="rId11"/>
    <p:sldLayoutId id="2147483866" r:id="rId12"/>
    <p:sldLayoutId id="2147483867" r:id="rId13"/>
    <p:sldLayoutId id="2147483868" r:id="rId14"/>
  </p:sldLayoutIdLst>
</p:sldMaster>
</file>

<file path=ppt/slideMasters/slideMaster1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33" name="CustomShape 1"/>
          <p:cNvSpPr/>
          <p:nvPr/>
        </p:nvSpPr>
        <p:spPr>
          <a:xfrm>
            <a:off x="304920" y="6553440"/>
            <a:ext cx="3673800" cy="91800"/>
          </a:xfrm>
          <a:prstGeom prst="rect">
            <a:avLst/>
          </a:prstGeom>
          <a:noFill/>
          <a:ln>
            <a:noFill/>
          </a:ln>
        </p:spPr>
        <p:style>
          <a:lnRef idx="0"/>
          <a:fillRef idx="0"/>
          <a:effectRef idx="0"/>
          <a:fontRef idx="minor"/>
        </p:style>
        <p:txBody>
          <a:bodyPr lIns="0" rIns="0" tIns="0" bIns="0"/>
          <a:p>
            <a:pPr>
              <a:lnSpc>
                <a:spcPct val="100000"/>
              </a:lnSpc>
              <a:spcBef>
                <a:spcPts val="601"/>
              </a:spcBef>
            </a:pPr>
            <a:r>
              <a:rPr b="0" lang="en-US" sz="600" spc="-1" strike="noStrike">
                <a:solidFill>
                  <a:srgbClr val="b2b2b2"/>
                </a:solidFill>
                <a:latin typeface="Arial"/>
              </a:rPr>
              <a:t>© Guidewire Software, Inc.  2001-2013. All rights reserved. Do not distribute without permission.</a:t>
            </a:r>
            <a:endParaRPr b="0" lang="en-US" sz="600" spc="-1" strike="noStrike">
              <a:latin typeface="Arial"/>
            </a:endParaRPr>
          </a:p>
        </p:txBody>
      </p:sp>
      <p:sp>
        <p:nvSpPr>
          <p:cNvPr id="834" name="CustomShape 2"/>
          <p:cNvSpPr/>
          <p:nvPr/>
        </p:nvSpPr>
        <p:spPr>
          <a:xfrm>
            <a:off x="0" y="1325520"/>
            <a:ext cx="109080" cy="5532120"/>
          </a:xfrm>
          <a:prstGeom prst="rect">
            <a:avLst/>
          </a:prstGeom>
          <a:solidFill>
            <a:srgbClr val="04628c"/>
          </a:solidFill>
          <a:ln w="3240">
            <a:noFill/>
          </a:ln>
        </p:spPr>
        <p:style>
          <a:lnRef idx="0"/>
          <a:fillRef idx="0"/>
          <a:effectRef idx="0"/>
          <a:fontRef idx="minor"/>
        </p:style>
      </p:sp>
      <p:sp>
        <p:nvSpPr>
          <p:cNvPr id="835" name="CustomShape 3"/>
          <p:cNvSpPr/>
          <p:nvPr/>
        </p:nvSpPr>
        <p:spPr>
          <a:xfrm>
            <a:off x="0" y="1060560"/>
            <a:ext cx="109080" cy="264600"/>
          </a:xfrm>
          <a:prstGeom prst="rect">
            <a:avLst/>
          </a:prstGeom>
          <a:solidFill>
            <a:srgbClr val="3f8e39"/>
          </a:solidFill>
          <a:ln w="3240">
            <a:noFill/>
          </a:ln>
        </p:spPr>
        <p:style>
          <a:lnRef idx="0"/>
          <a:fillRef idx="0"/>
          <a:effectRef idx="0"/>
          <a:fontRef idx="minor"/>
        </p:style>
      </p:sp>
      <p:sp>
        <p:nvSpPr>
          <p:cNvPr id="836" name="CustomShape 4"/>
          <p:cNvSpPr/>
          <p:nvPr/>
        </p:nvSpPr>
        <p:spPr>
          <a:xfrm>
            <a:off x="0" y="795240"/>
            <a:ext cx="109080" cy="264600"/>
          </a:xfrm>
          <a:prstGeom prst="rect">
            <a:avLst/>
          </a:prstGeom>
          <a:solidFill>
            <a:srgbClr val="d8691e"/>
          </a:solidFill>
          <a:ln w="3240">
            <a:noFill/>
          </a:ln>
        </p:spPr>
        <p:style>
          <a:lnRef idx="0"/>
          <a:fillRef idx="0"/>
          <a:effectRef idx="0"/>
          <a:fontRef idx="minor"/>
        </p:style>
      </p:sp>
      <p:sp>
        <p:nvSpPr>
          <p:cNvPr id="837" name="CustomShape 5"/>
          <p:cNvSpPr/>
          <p:nvPr/>
        </p:nvSpPr>
        <p:spPr>
          <a:xfrm>
            <a:off x="0" y="530280"/>
            <a:ext cx="109080" cy="264600"/>
          </a:xfrm>
          <a:prstGeom prst="rect">
            <a:avLst/>
          </a:prstGeom>
          <a:solidFill>
            <a:srgbClr val="645893"/>
          </a:solidFill>
          <a:ln w="3240">
            <a:noFill/>
          </a:ln>
        </p:spPr>
        <p:style>
          <a:lnRef idx="0"/>
          <a:fillRef idx="0"/>
          <a:effectRef idx="0"/>
          <a:fontRef idx="minor"/>
        </p:style>
      </p:sp>
      <p:sp>
        <p:nvSpPr>
          <p:cNvPr id="838" name="CustomShape 6"/>
          <p:cNvSpPr/>
          <p:nvPr/>
        </p:nvSpPr>
        <p:spPr>
          <a:xfrm>
            <a:off x="0" y="264960"/>
            <a:ext cx="109080" cy="264600"/>
          </a:xfrm>
          <a:prstGeom prst="rect">
            <a:avLst/>
          </a:prstGeom>
          <a:solidFill>
            <a:srgbClr val="e5ba03"/>
          </a:solidFill>
          <a:ln w="3240">
            <a:noFill/>
          </a:ln>
        </p:spPr>
        <p:style>
          <a:lnRef idx="0"/>
          <a:fillRef idx="0"/>
          <a:effectRef idx="0"/>
          <a:fontRef idx="minor"/>
        </p:style>
      </p:sp>
      <p:sp>
        <p:nvSpPr>
          <p:cNvPr id="839" name="CustomShape 7"/>
          <p:cNvSpPr/>
          <p:nvPr/>
        </p:nvSpPr>
        <p:spPr>
          <a:xfrm>
            <a:off x="0" y="0"/>
            <a:ext cx="109080" cy="264600"/>
          </a:xfrm>
          <a:prstGeom prst="rect">
            <a:avLst/>
          </a:prstGeom>
          <a:solidFill>
            <a:srgbClr val="d33819"/>
          </a:solidFill>
          <a:ln w="3240">
            <a:noFill/>
          </a:ln>
        </p:spPr>
        <p:style>
          <a:lnRef idx="0"/>
          <a:fillRef idx="0"/>
          <a:effectRef idx="0"/>
          <a:fontRef idx="minor"/>
        </p:style>
      </p:sp>
      <p:pic>
        <p:nvPicPr>
          <p:cNvPr id="840" name="pic Logo Text" descr=""/>
          <p:cNvPicPr/>
          <p:nvPr/>
        </p:nvPicPr>
        <p:blipFill>
          <a:blip r:embed="rId2"/>
          <a:stretch/>
        </p:blipFill>
        <p:spPr>
          <a:xfrm>
            <a:off x="7412040" y="6543720"/>
            <a:ext cx="1607760" cy="136080"/>
          </a:xfrm>
          <a:prstGeom prst="rect">
            <a:avLst/>
          </a:prstGeom>
          <a:ln>
            <a:noFill/>
          </a:ln>
        </p:spPr>
      </p:pic>
      <p:sp>
        <p:nvSpPr>
          <p:cNvPr id="841" name="CustomShape 8"/>
          <p:cNvSpPr/>
          <p:nvPr/>
        </p:nvSpPr>
        <p:spPr>
          <a:xfrm>
            <a:off x="4307400" y="6475320"/>
            <a:ext cx="518760" cy="226800"/>
          </a:xfrm>
          <a:prstGeom prst="rect">
            <a:avLst/>
          </a:prstGeom>
          <a:noFill/>
          <a:ln w="6480">
            <a:noFill/>
          </a:ln>
        </p:spPr>
        <p:style>
          <a:lnRef idx="0"/>
          <a:fillRef idx="0"/>
          <a:effectRef idx="0"/>
          <a:fontRef idx="minor"/>
        </p:style>
        <p:txBody>
          <a:bodyPr lIns="0" rIns="0" tIns="0" bIns="0"/>
          <a:p>
            <a:pPr algn="ctr">
              <a:lnSpc>
                <a:spcPts val="635"/>
              </a:lnSpc>
              <a:spcBef>
                <a:spcPts val="601"/>
              </a:spcBef>
            </a:pPr>
            <a:fld id="{F16D4E82-5FB3-48DD-B7DF-6635BC54A452}" type="slidenum">
              <a:rPr b="0" lang="en-US" sz="1200" spc="-1" strike="noStrike">
                <a:solidFill>
                  <a:srgbClr val="b2b2b2"/>
                </a:solidFill>
                <a:latin typeface="Arial"/>
              </a:rPr>
              <a:t>&lt;number&gt;</a:t>
            </a:fld>
            <a:r>
              <a:rPr b="0" i="1" lang="en-US" sz="1800" spc="-1" strike="noStrike">
                <a:solidFill>
                  <a:srgbClr val="b2b2b2"/>
                </a:solidFill>
                <a:latin typeface="Arial"/>
              </a:rPr>
              <a:t> </a:t>
            </a:r>
            <a:endParaRPr b="0" lang="en-US" sz="1800" spc="-1" strike="noStrike">
              <a:latin typeface="Arial"/>
            </a:endParaRPr>
          </a:p>
        </p:txBody>
      </p:sp>
      <p:sp>
        <p:nvSpPr>
          <p:cNvPr id="842" name="PlaceHolder 9"/>
          <p:cNvSpPr>
            <a:spLocks noGrp="1"/>
          </p:cNvSpPr>
          <p:nvPr>
            <p:ph type="title"/>
          </p:nvPr>
        </p:nvSpPr>
        <p:spPr>
          <a:xfrm>
            <a:off x="493920" y="118800"/>
            <a:ext cx="8320680" cy="742680"/>
          </a:xfrm>
          <a:prstGeom prst="rect">
            <a:avLst/>
          </a:prstGeom>
        </p:spPr>
        <p:txBody>
          <a:bodyPr lIns="0" rIns="0" tIns="0" bIns="0"/>
          <a:p>
            <a:pPr>
              <a:lnSpc>
                <a:spcPct val="100000"/>
              </a:lnSpc>
            </a:pPr>
            <a:r>
              <a:rPr b="1" lang="en-US" sz="3200" spc="-1" strike="noStrike">
                <a:solidFill>
                  <a:srgbClr val="04628c"/>
                </a:solidFill>
                <a:latin typeface="Arial"/>
                <a:ea typeface="Arial"/>
              </a:rPr>
              <a:t>Click to edit Master title style</a:t>
            </a:r>
            <a:endParaRPr b="0" lang="en-US" sz="3200" spc="-1" strike="noStrike">
              <a:solidFill>
                <a:srgbClr val="ffffff"/>
              </a:solidFill>
              <a:latin typeface="Arial"/>
            </a:endParaRPr>
          </a:p>
        </p:txBody>
      </p:sp>
      <p:sp>
        <p:nvSpPr>
          <p:cNvPr id="843" name="PlaceHolder 10"/>
          <p:cNvSpPr>
            <a:spLocks noGrp="1"/>
          </p:cNvSpPr>
          <p:nvPr>
            <p:ph type="body"/>
          </p:nvPr>
        </p:nvSpPr>
        <p:spPr>
          <a:xfrm>
            <a:off x="519120" y="914400"/>
            <a:ext cx="2651400" cy="5486040"/>
          </a:xfrm>
          <a:prstGeom prst="rect">
            <a:avLst/>
          </a:prstGeom>
        </p:spPr>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Click to edit Master text styles</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Second level</a:t>
            </a:r>
            <a:endParaRPr b="0" lang="en-US" sz="2000" spc="-1" strike="noStrike">
              <a:solidFill>
                <a:srgbClr val="000000"/>
              </a:solidFill>
              <a:latin typeface="Arial"/>
            </a:endParaRPr>
          </a:p>
          <a:p>
            <a:pPr lvl="2" marL="969840" indent="-226800">
              <a:lnSpc>
                <a:spcPct val="100000"/>
              </a:lnSpc>
              <a:spcBef>
                <a:spcPts val="360"/>
              </a:spcBef>
              <a:buClr>
                <a:srgbClr val="04628c"/>
              </a:buClr>
              <a:buSzPct val="85000"/>
              <a:buFont typeface="Arial"/>
              <a:buChar char="-"/>
            </a:pPr>
            <a:r>
              <a:rPr b="0" lang="en-US" sz="1800" spc="-1" strike="noStrike">
                <a:solidFill>
                  <a:srgbClr val="000000"/>
                </a:solidFill>
                <a:latin typeface="Arial"/>
                <a:ea typeface="Arial"/>
              </a:rPr>
              <a:t>Third level</a:t>
            </a:r>
            <a:endParaRPr b="0" lang="en-US" sz="1800" spc="-1" strike="noStrike">
              <a:solidFill>
                <a:srgbClr val="000000"/>
              </a:solidFill>
              <a:latin typeface="Arial"/>
            </a:endParaRPr>
          </a:p>
          <a:p>
            <a:pPr lvl="3" marL="1376280" indent="-291600">
              <a:lnSpc>
                <a:spcPct val="100000"/>
              </a:lnSpc>
              <a:spcBef>
                <a:spcPts val="320"/>
              </a:spcBef>
              <a:buClr>
                <a:srgbClr val="04628c"/>
              </a:buClr>
              <a:buSzPct val="85000"/>
              <a:buFont typeface="Arial"/>
              <a:buChar char="-"/>
            </a:pPr>
            <a:r>
              <a:rPr b="0" lang="en-US" sz="1600" spc="-1" strike="noStrike">
                <a:solidFill>
                  <a:srgbClr val="000000"/>
                </a:solidFill>
                <a:latin typeface="Arial"/>
                <a:ea typeface="Arial"/>
              </a:rPr>
              <a:t>Fourth level</a:t>
            </a:r>
            <a:endParaRPr b="0" lang="en-US" sz="1600" spc="-1" strike="noStrike">
              <a:solidFill>
                <a:srgbClr val="000000"/>
              </a:solidFill>
              <a:latin typeface="Arial"/>
            </a:endParaRPr>
          </a:p>
        </p:txBody>
      </p:sp>
      <p:sp>
        <p:nvSpPr>
          <p:cNvPr id="844" name="PlaceHolder 11"/>
          <p:cNvSpPr>
            <a:spLocks noGrp="1"/>
          </p:cNvSpPr>
          <p:nvPr>
            <p:ph type="body"/>
          </p:nvPr>
        </p:nvSpPr>
        <p:spPr>
          <a:xfrm>
            <a:off x="3352680" y="914400"/>
            <a:ext cx="2651400" cy="5486040"/>
          </a:xfrm>
          <a:prstGeom prst="rect">
            <a:avLst/>
          </a:prstGeom>
        </p:spPr>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rPr>
              <a:t>Click to edit Master text styles</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Second level</a:t>
            </a:r>
            <a:endParaRPr b="0" lang="en-US" sz="2000" spc="-1" strike="noStrike">
              <a:solidFill>
                <a:srgbClr val="000000"/>
              </a:solidFill>
              <a:latin typeface="Arial"/>
            </a:endParaRPr>
          </a:p>
          <a:p>
            <a:pPr lvl="2" marL="969840" indent="-226800">
              <a:lnSpc>
                <a:spcPct val="100000"/>
              </a:lnSpc>
              <a:spcBef>
                <a:spcPts val="360"/>
              </a:spcBef>
              <a:buClr>
                <a:srgbClr val="04628c"/>
              </a:buClr>
              <a:buSzPct val="85000"/>
              <a:buFont typeface="Arial"/>
              <a:buChar char="-"/>
            </a:pPr>
            <a:r>
              <a:rPr b="0" lang="en-US" sz="1800" spc="-1" strike="noStrike">
                <a:solidFill>
                  <a:srgbClr val="000000"/>
                </a:solidFill>
                <a:latin typeface="Arial"/>
                <a:ea typeface="Arial"/>
              </a:rPr>
              <a:t>Third level</a:t>
            </a:r>
            <a:endParaRPr b="0" lang="en-US" sz="1800" spc="-1" strike="noStrike">
              <a:solidFill>
                <a:srgbClr val="000000"/>
              </a:solidFill>
              <a:latin typeface="Arial"/>
            </a:endParaRPr>
          </a:p>
          <a:p>
            <a:pPr lvl="3" marL="1376280" indent="-291600">
              <a:lnSpc>
                <a:spcPct val="100000"/>
              </a:lnSpc>
              <a:spcBef>
                <a:spcPts val="320"/>
              </a:spcBef>
              <a:buClr>
                <a:srgbClr val="04628c"/>
              </a:buClr>
              <a:buSzPct val="85000"/>
              <a:buFont typeface="Arial"/>
              <a:buChar char="-"/>
            </a:pPr>
            <a:r>
              <a:rPr b="0" lang="en-US" sz="1600" spc="-1" strike="noStrike">
                <a:solidFill>
                  <a:srgbClr val="000000"/>
                </a:solidFill>
                <a:latin typeface="Arial"/>
                <a:ea typeface="Arial"/>
              </a:rPr>
              <a:t>Fourth level</a:t>
            </a:r>
            <a:endParaRPr b="0" lang="en-US" sz="1600" spc="-1" strike="noStrike">
              <a:solidFill>
                <a:srgbClr val="000000"/>
              </a:solidFill>
              <a:latin typeface="Arial"/>
            </a:endParaRPr>
          </a:p>
        </p:txBody>
      </p:sp>
      <p:sp>
        <p:nvSpPr>
          <p:cNvPr id="845" name="PlaceHolder 12"/>
          <p:cNvSpPr>
            <a:spLocks noGrp="1"/>
          </p:cNvSpPr>
          <p:nvPr>
            <p:ph type="body"/>
          </p:nvPr>
        </p:nvSpPr>
        <p:spPr>
          <a:xfrm>
            <a:off x="6172200" y="914400"/>
            <a:ext cx="2651400" cy="5486040"/>
          </a:xfrm>
          <a:prstGeom prst="rect">
            <a:avLst/>
          </a:prstGeom>
        </p:spPr>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rPr>
              <a:t>Click to edit Master text styles</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Second level</a:t>
            </a:r>
            <a:endParaRPr b="0" lang="en-US" sz="2000" spc="-1" strike="noStrike">
              <a:solidFill>
                <a:srgbClr val="000000"/>
              </a:solidFill>
              <a:latin typeface="Arial"/>
            </a:endParaRPr>
          </a:p>
          <a:p>
            <a:pPr lvl="2" marL="969840" indent="-226800">
              <a:lnSpc>
                <a:spcPct val="100000"/>
              </a:lnSpc>
              <a:spcBef>
                <a:spcPts val="360"/>
              </a:spcBef>
              <a:buClr>
                <a:srgbClr val="04628c"/>
              </a:buClr>
              <a:buSzPct val="85000"/>
              <a:buFont typeface="Arial"/>
              <a:buChar char="-"/>
            </a:pPr>
            <a:r>
              <a:rPr b="0" lang="en-US" sz="1800" spc="-1" strike="noStrike">
                <a:solidFill>
                  <a:srgbClr val="000000"/>
                </a:solidFill>
                <a:latin typeface="Arial"/>
                <a:ea typeface="Arial"/>
              </a:rPr>
              <a:t>Third level</a:t>
            </a:r>
            <a:endParaRPr b="0" lang="en-US" sz="1800" spc="-1" strike="noStrike">
              <a:solidFill>
                <a:srgbClr val="000000"/>
              </a:solidFill>
              <a:latin typeface="Arial"/>
            </a:endParaRPr>
          </a:p>
          <a:p>
            <a:pPr lvl="3" marL="1376280" indent="-291600">
              <a:lnSpc>
                <a:spcPct val="100000"/>
              </a:lnSpc>
              <a:spcBef>
                <a:spcPts val="320"/>
              </a:spcBef>
              <a:buClr>
                <a:srgbClr val="04628c"/>
              </a:buClr>
              <a:buSzPct val="85000"/>
              <a:buFont typeface="Arial"/>
              <a:buChar char="-"/>
            </a:pPr>
            <a:r>
              <a:rPr b="0" lang="en-US" sz="1600" spc="-1" strike="noStrike">
                <a:solidFill>
                  <a:srgbClr val="000000"/>
                </a:solidFill>
                <a:latin typeface="Arial"/>
                <a:ea typeface="Arial"/>
              </a:rPr>
              <a:t>Fourth level</a:t>
            </a:r>
            <a:endParaRPr b="0" lang="en-US" sz="16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870" r:id="rId3"/>
    <p:sldLayoutId id="2147483871" r:id="rId4"/>
    <p:sldLayoutId id="2147483872" r:id="rId5"/>
    <p:sldLayoutId id="2147483873" r:id="rId6"/>
    <p:sldLayoutId id="2147483874" r:id="rId7"/>
    <p:sldLayoutId id="2147483875" r:id="rId8"/>
    <p:sldLayoutId id="2147483876" r:id="rId9"/>
    <p:sldLayoutId id="2147483877" r:id="rId10"/>
    <p:sldLayoutId id="2147483878" r:id="rId11"/>
    <p:sldLayoutId id="2147483879" r:id="rId12"/>
    <p:sldLayoutId id="2147483880" r:id="rId13"/>
    <p:sldLayoutId id="2147483881" r:id="rId14"/>
  </p:sldLayoutIdLst>
</p:sldMaster>
</file>

<file path=ppt/slideMasters/slideMaster1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82" name="CustomShape 1"/>
          <p:cNvSpPr/>
          <p:nvPr/>
        </p:nvSpPr>
        <p:spPr>
          <a:xfrm>
            <a:off x="304920" y="6553440"/>
            <a:ext cx="3673800" cy="91800"/>
          </a:xfrm>
          <a:prstGeom prst="rect">
            <a:avLst/>
          </a:prstGeom>
          <a:noFill/>
          <a:ln>
            <a:noFill/>
          </a:ln>
        </p:spPr>
        <p:style>
          <a:lnRef idx="0"/>
          <a:fillRef idx="0"/>
          <a:effectRef idx="0"/>
          <a:fontRef idx="minor"/>
        </p:style>
        <p:txBody>
          <a:bodyPr lIns="0" rIns="0" tIns="0" bIns="0"/>
          <a:p>
            <a:pPr>
              <a:lnSpc>
                <a:spcPct val="100000"/>
              </a:lnSpc>
              <a:spcBef>
                <a:spcPts val="601"/>
              </a:spcBef>
            </a:pPr>
            <a:r>
              <a:rPr b="0" lang="en-US" sz="600" spc="-1" strike="noStrike">
                <a:solidFill>
                  <a:srgbClr val="b2b2b2"/>
                </a:solidFill>
                <a:latin typeface="Arial"/>
              </a:rPr>
              <a:t>© Guidewire Software, Inc.  2001-2013. All rights reserved. Do not distribute without permission.</a:t>
            </a:r>
            <a:endParaRPr b="0" lang="en-US" sz="600" spc="-1" strike="noStrike">
              <a:latin typeface="Arial"/>
            </a:endParaRPr>
          </a:p>
        </p:txBody>
      </p:sp>
      <p:sp>
        <p:nvSpPr>
          <p:cNvPr id="883" name="CustomShape 2"/>
          <p:cNvSpPr/>
          <p:nvPr/>
        </p:nvSpPr>
        <p:spPr>
          <a:xfrm>
            <a:off x="0" y="1325520"/>
            <a:ext cx="109080" cy="5532120"/>
          </a:xfrm>
          <a:prstGeom prst="rect">
            <a:avLst/>
          </a:prstGeom>
          <a:solidFill>
            <a:srgbClr val="04628c"/>
          </a:solidFill>
          <a:ln w="3240">
            <a:noFill/>
          </a:ln>
        </p:spPr>
        <p:style>
          <a:lnRef idx="0"/>
          <a:fillRef idx="0"/>
          <a:effectRef idx="0"/>
          <a:fontRef idx="minor"/>
        </p:style>
      </p:sp>
      <p:sp>
        <p:nvSpPr>
          <p:cNvPr id="884" name="CustomShape 3"/>
          <p:cNvSpPr/>
          <p:nvPr/>
        </p:nvSpPr>
        <p:spPr>
          <a:xfrm>
            <a:off x="0" y="1060560"/>
            <a:ext cx="109080" cy="264600"/>
          </a:xfrm>
          <a:prstGeom prst="rect">
            <a:avLst/>
          </a:prstGeom>
          <a:solidFill>
            <a:srgbClr val="3f8e39"/>
          </a:solidFill>
          <a:ln w="3240">
            <a:noFill/>
          </a:ln>
        </p:spPr>
        <p:style>
          <a:lnRef idx="0"/>
          <a:fillRef idx="0"/>
          <a:effectRef idx="0"/>
          <a:fontRef idx="minor"/>
        </p:style>
      </p:sp>
      <p:sp>
        <p:nvSpPr>
          <p:cNvPr id="885" name="CustomShape 4"/>
          <p:cNvSpPr/>
          <p:nvPr/>
        </p:nvSpPr>
        <p:spPr>
          <a:xfrm>
            <a:off x="0" y="795240"/>
            <a:ext cx="109080" cy="264600"/>
          </a:xfrm>
          <a:prstGeom prst="rect">
            <a:avLst/>
          </a:prstGeom>
          <a:solidFill>
            <a:srgbClr val="d8691e"/>
          </a:solidFill>
          <a:ln w="3240">
            <a:noFill/>
          </a:ln>
        </p:spPr>
        <p:style>
          <a:lnRef idx="0"/>
          <a:fillRef idx="0"/>
          <a:effectRef idx="0"/>
          <a:fontRef idx="minor"/>
        </p:style>
      </p:sp>
      <p:sp>
        <p:nvSpPr>
          <p:cNvPr id="886" name="CustomShape 5"/>
          <p:cNvSpPr/>
          <p:nvPr/>
        </p:nvSpPr>
        <p:spPr>
          <a:xfrm>
            <a:off x="0" y="530280"/>
            <a:ext cx="109080" cy="264600"/>
          </a:xfrm>
          <a:prstGeom prst="rect">
            <a:avLst/>
          </a:prstGeom>
          <a:solidFill>
            <a:srgbClr val="645893"/>
          </a:solidFill>
          <a:ln w="3240">
            <a:noFill/>
          </a:ln>
        </p:spPr>
        <p:style>
          <a:lnRef idx="0"/>
          <a:fillRef idx="0"/>
          <a:effectRef idx="0"/>
          <a:fontRef idx="minor"/>
        </p:style>
      </p:sp>
      <p:sp>
        <p:nvSpPr>
          <p:cNvPr id="887" name="CustomShape 6"/>
          <p:cNvSpPr/>
          <p:nvPr/>
        </p:nvSpPr>
        <p:spPr>
          <a:xfrm>
            <a:off x="0" y="264960"/>
            <a:ext cx="109080" cy="264600"/>
          </a:xfrm>
          <a:prstGeom prst="rect">
            <a:avLst/>
          </a:prstGeom>
          <a:solidFill>
            <a:srgbClr val="e5ba03"/>
          </a:solidFill>
          <a:ln w="3240">
            <a:noFill/>
          </a:ln>
        </p:spPr>
        <p:style>
          <a:lnRef idx="0"/>
          <a:fillRef idx="0"/>
          <a:effectRef idx="0"/>
          <a:fontRef idx="minor"/>
        </p:style>
      </p:sp>
      <p:sp>
        <p:nvSpPr>
          <p:cNvPr id="888" name="CustomShape 7"/>
          <p:cNvSpPr/>
          <p:nvPr/>
        </p:nvSpPr>
        <p:spPr>
          <a:xfrm>
            <a:off x="0" y="0"/>
            <a:ext cx="109080" cy="264600"/>
          </a:xfrm>
          <a:prstGeom prst="rect">
            <a:avLst/>
          </a:prstGeom>
          <a:solidFill>
            <a:srgbClr val="d33819"/>
          </a:solidFill>
          <a:ln w="3240">
            <a:noFill/>
          </a:ln>
        </p:spPr>
        <p:style>
          <a:lnRef idx="0"/>
          <a:fillRef idx="0"/>
          <a:effectRef idx="0"/>
          <a:fontRef idx="minor"/>
        </p:style>
      </p:sp>
      <p:pic>
        <p:nvPicPr>
          <p:cNvPr id="889" name="pic Logo Text" descr=""/>
          <p:cNvPicPr/>
          <p:nvPr/>
        </p:nvPicPr>
        <p:blipFill>
          <a:blip r:embed="rId2"/>
          <a:stretch/>
        </p:blipFill>
        <p:spPr>
          <a:xfrm>
            <a:off x="7412040" y="6543720"/>
            <a:ext cx="1607760" cy="136080"/>
          </a:xfrm>
          <a:prstGeom prst="rect">
            <a:avLst/>
          </a:prstGeom>
          <a:ln>
            <a:noFill/>
          </a:ln>
        </p:spPr>
      </p:pic>
      <p:sp>
        <p:nvSpPr>
          <p:cNvPr id="890" name="CustomShape 8"/>
          <p:cNvSpPr/>
          <p:nvPr/>
        </p:nvSpPr>
        <p:spPr>
          <a:xfrm>
            <a:off x="4307400" y="6475320"/>
            <a:ext cx="518760" cy="226800"/>
          </a:xfrm>
          <a:prstGeom prst="rect">
            <a:avLst/>
          </a:prstGeom>
          <a:noFill/>
          <a:ln w="6480">
            <a:noFill/>
          </a:ln>
        </p:spPr>
        <p:style>
          <a:lnRef idx="0"/>
          <a:fillRef idx="0"/>
          <a:effectRef idx="0"/>
          <a:fontRef idx="minor"/>
        </p:style>
        <p:txBody>
          <a:bodyPr lIns="0" rIns="0" tIns="0" bIns="0"/>
          <a:p>
            <a:pPr algn="ctr">
              <a:lnSpc>
                <a:spcPts val="635"/>
              </a:lnSpc>
              <a:spcBef>
                <a:spcPts val="601"/>
              </a:spcBef>
            </a:pPr>
            <a:fld id="{9BCE6A76-51F9-4996-95EE-6847F867A982}" type="slidenum">
              <a:rPr b="0" lang="en-US" sz="1200" spc="-1" strike="noStrike">
                <a:solidFill>
                  <a:srgbClr val="b2b2b2"/>
                </a:solidFill>
                <a:latin typeface="Arial"/>
              </a:rPr>
              <a:t>&lt;number&gt;</a:t>
            </a:fld>
            <a:r>
              <a:rPr b="0" i="1" lang="en-US" sz="1800" spc="-1" strike="noStrike">
                <a:solidFill>
                  <a:srgbClr val="b2b2b2"/>
                </a:solidFill>
                <a:latin typeface="Arial"/>
              </a:rPr>
              <a:t> </a:t>
            </a:r>
            <a:endParaRPr b="0" lang="en-US" sz="1800" spc="-1" strike="noStrike">
              <a:latin typeface="Arial"/>
            </a:endParaRPr>
          </a:p>
        </p:txBody>
      </p:sp>
      <p:sp>
        <p:nvSpPr>
          <p:cNvPr id="891" name="CustomShape 9"/>
          <p:cNvSpPr/>
          <p:nvPr/>
        </p:nvSpPr>
        <p:spPr>
          <a:xfrm>
            <a:off x="492120" y="114480"/>
            <a:ext cx="8318160" cy="742680"/>
          </a:xfrm>
          <a:prstGeom prst="rect">
            <a:avLst/>
          </a:prstGeom>
          <a:noFill/>
          <a:ln>
            <a:noFill/>
          </a:ln>
        </p:spPr>
        <p:style>
          <a:lnRef idx="0"/>
          <a:fillRef idx="0"/>
          <a:effectRef idx="0"/>
          <a:fontRef idx="minor"/>
        </p:style>
        <p:txBody>
          <a:bodyPr lIns="0" rIns="0" tIns="0" bIns="0"/>
          <a:p>
            <a:pPr>
              <a:lnSpc>
                <a:spcPct val="90000"/>
              </a:lnSpc>
            </a:pPr>
            <a:r>
              <a:rPr b="1" lang="en-US" sz="3200" spc="-1" strike="noStrike">
                <a:solidFill>
                  <a:srgbClr val="cc0099"/>
                </a:solidFill>
                <a:latin typeface="Arial"/>
                <a:ea typeface="Calibri"/>
              </a:rPr>
              <a:t>(Notes only slide)</a:t>
            </a:r>
            <a:endParaRPr b="0" lang="en-US" sz="3200" spc="-1" strike="noStrike">
              <a:latin typeface="Arial"/>
            </a:endParaRPr>
          </a:p>
        </p:txBody>
      </p:sp>
      <p:sp>
        <p:nvSpPr>
          <p:cNvPr id="892" name="CustomShape 10"/>
          <p:cNvSpPr/>
          <p:nvPr/>
        </p:nvSpPr>
        <p:spPr>
          <a:xfrm>
            <a:off x="492120" y="114480"/>
            <a:ext cx="8318160" cy="742680"/>
          </a:xfrm>
          <a:prstGeom prst="rect">
            <a:avLst/>
          </a:prstGeom>
          <a:noFill/>
          <a:ln>
            <a:noFill/>
          </a:ln>
        </p:spPr>
        <p:style>
          <a:lnRef idx="0"/>
          <a:fillRef idx="0"/>
          <a:effectRef idx="0"/>
          <a:fontRef idx="minor"/>
        </p:style>
        <p:txBody>
          <a:bodyPr lIns="0" rIns="0" tIns="0" bIns="0"/>
          <a:p>
            <a:pPr>
              <a:lnSpc>
                <a:spcPct val="90000"/>
              </a:lnSpc>
            </a:pPr>
            <a:r>
              <a:rPr b="1" lang="en-US" sz="3200" spc="-1" strike="noStrike">
                <a:solidFill>
                  <a:srgbClr val="cc0099"/>
                </a:solidFill>
                <a:latin typeface="Arial"/>
                <a:ea typeface="Calibri"/>
              </a:rPr>
              <a:t>(Notes only slide)</a:t>
            </a:r>
            <a:endParaRPr b="0" lang="en-US" sz="3200" spc="-1" strike="noStrike">
              <a:latin typeface="Arial"/>
            </a:endParaRPr>
          </a:p>
        </p:txBody>
      </p:sp>
      <p:sp>
        <p:nvSpPr>
          <p:cNvPr id="893" name="PlaceHolder 11"/>
          <p:cNvSpPr>
            <a:spLocks noGrp="1"/>
          </p:cNvSpPr>
          <p:nvPr>
            <p:ph type="title"/>
          </p:nvPr>
        </p:nvSpPr>
        <p:spPr>
          <a:xfrm>
            <a:off x="457200" y="273600"/>
            <a:ext cx="8229240" cy="1144800"/>
          </a:xfrm>
          <a:prstGeom prst="rect">
            <a:avLst/>
          </a:prstGeom>
        </p:spPr>
        <p:txBody>
          <a:bodyPr lIns="0" rIns="0" tIns="0" bIns="0" anchor="ctr"/>
          <a:p>
            <a:r>
              <a:rPr b="0" lang="en-US" sz="1800" spc="-1" strike="noStrike">
                <a:solidFill>
                  <a:srgbClr val="ffffff"/>
                </a:solidFill>
                <a:latin typeface="Arial"/>
              </a:rPr>
              <a:t>Click to edit the title text format</a:t>
            </a:r>
            <a:endParaRPr b="0" lang="en-US" sz="1800" spc="-1" strike="noStrike">
              <a:solidFill>
                <a:srgbClr val="ffffff"/>
              </a:solidFill>
              <a:latin typeface="Arial"/>
            </a:endParaRPr>
          </a:p>
        </p:txBody>
      </p:sp>
      <p:sp>
        <p:nvSpPr>
          <p:cNvPr id="894" name="PlaceHolder 12"/>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400" spc="-1" strike="noStrike">
                <a:solidFill>
                  <a:srgbClr val="000000"/>
                </a:solidFill>
                <a:latin typeface="Arial"/>
              </a:rPr>
              <a:t>Click to edit the outline text format</a:t>
            </a:r>
            <a:endParaRPr b="0" lang="en-US" sz="2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600" spc="-1" strike="noStrike">
                <a:solidFill>
                  <a:srgbClr val="000000"/>
                </a:solidFill>
                <a:latin typeface="Arial"/>
              </a:rPr>
              <a:t>Third Outline Level</a:t>
            </a:r>
            <a:endParaRPr b="0" lang="en-US" sz="16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883" r:id="rId3"/>
    <p:sldLayoutId id="2147483884" r:id="rId4"/>
    <p:sldLayoutId id="2147483885" r:id="rId5"/>
    <p:sldLayoutId id="2147483886" r:id="rId6"/>
    <p:sldLayoutId id="2147483887" r:id="rId7"/>
    <p:sldLayoutId id="2147483888" r:id="rId8"/>
    <p:sldLayoutId id="2147483889" r:id="rId9"/>
    <p:sldLayoutId id="2147483890" r:id="rId10"/>
    <p:sldLayoutId id="2147483891" r:id="rId11"/>
    <p:sldLayoutId id="2147483892" r:id="rId12"/>
    <p:sldLayoutId id="2147483893" r:id="rId13"/>
    <p:sldLayoutId id="2147483894"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65" name="CustomShape 1"/>
          <p:cNvSpPr/>
          <p:nvPr/>
        </p:nvSpPr>
        <p:spPr>
          <a:xfrm>
            <a:off x="304920" y="6553440"/>
            <a:ext cx="3673800" cy="91800"/>
          </a:xfrm>
          <a:prstGeom prst="rect">
            <a:avLst/>
          </a:prstGeom>
          <a:noFill/>
          <a:ln>
            <a:noFill/>
          </a:ln>
        </p:spPr>
        <p:style>
          <a:lnRef idx="0"/>
          <a:fillRef idx="0"/>
          <a:effectRef idx="0"/>
          <a:fontRef idx="minor"/>
        </p:style>
        <p:txBody>
          <a:bodyPr lIns="0" rIns="0" tIns="0" bIns="0"/>
          <a:p>
            <a:pPr>
              <a:lnSpc>
                <a:spcPct val="100000"/>
              </a:lnSpc>
              <a:spcBef>
                <a:spcPts val="601"/>
              </a:spcBef>
            </a:pPr>
            <a:r>
              <a:rPr b="0" lang="en-US" sz="600" spc="-1" strike="noStrike">
                <a:solidFill>
                  <a:srgbClr val="b2b2b2"/>
                </a:solidFill>
                <a:latin typeface="Arial"/>
              </a:rPr>
              <a:t>© Guidewire Software, Inc.  2001-2013. All rights reserved. Do not distribute without permission.</a:t>
            </a:r>
            <a:endParaRPr b="0" lang="en-US" sz="600" spc="-1" strike="noStrike">
              <a:latin typeface="Arial"/>
            </a:endParaRPr>
          </a:p>
        </p:txBody>
      </p:sp>
      <p:sp>
        <p:nvSpPr>
          <p:cNvPr id="66" name="CustomShape 2"/>
          <p:cNvSpPr/>
          <p:nvPr/>
        </p:nvSpPr>
        <p:spPr>
          <a:xfrm>
            <a:off x="0" y="1325520"/>
            <a:ext cx="109080" cy="5532120"/>
          </a:xfrm>
          <a:prstGeom prst="rect">
            <a:avLst/>
          </a:prstGeom>
          <a:solidFill>
            <a:srgbClr val="04628c"/>
          </a:solidFill>
          <a:ln w="3240">
            <a:noFill/>
          </a:ln>
        </p:spPr>
        <p:style>
          <a:lnRef idx="0"/>
          <a:fillRef idx="0"/>
          <a:effectRef idx="0"/>
          <a:fontRef idx="minor"/>
        </p:style>
      </p:sp>
      <p:sp>
        <p:nvSpPr>
          <p:cNvPr id="67" name="CustomShape 3"/>
          <p:cNvSpPr/>
          <p:nvPr/>
        </p:nvSpPr>
        <p:spPr>
          <a:xfrm>
            <a:off x="0" y="1060560"/>
            <a:ext cx="109080" cy="264600"/>
          </a:xfrm>
          <a:prstGeom prst="rect">
            <a:avLst/>
          </a:prstGeom>
          <a:solidFill>
            <a:srgbClr val="3f8e39"/>
          </a:solidFill>
          <a:ln w="3240">
            <a:noFill/>
          </a:ln>
        </p:spPr>
        <p:style>
          <a:lnRef idx="0"/>
          <a:fillRef idx="0"/>
          <a:effectRef idx="0"/>
          <a:fontRef idx="minor"/>
        </p:style>
      </p:sp>
      <p:sp>
        <p:nvSpPr>
          <p:cNvPr id="68" name="CustomShape 4"/>
          <p:cNvSpPr/>
          <p:nvPr/>
        </p:nvSpPr>
        <p:spPr>
          <a:xfrm>
            <a:off x="0" y="795240"/>
            <a:ext cx="109080" cy="264600"/>
          </a:xfrm>
          <a:prstGeom prst="rect">
            <a:avLst/>
          </a:prstGeom>
          <a:solidFill>
            <a:srgbClr val="d8691e"/>
          </a:solidFill>
          <a:ln w="3240">
            <a:noFill/>
          </a:ln>
        </p:spPr>
        <p:style>
          <a:lnRef idx="0"/>
          <a:fillRef idx="0"/>
          <a:effectRef idx="0"/>
          <a:fontRef idx="minor"/>
        </p:style>
      </p:sp>
      <p:sp>
        <p:nvSpPr>
          <p:cNvPr id="69" name="CustomShape 5"/>
          <p:cNvSpPr/>
          <p:nvPr/>
        </p:nvSpPr>
        <p:spPr>
          <a:xfrm>
            <a:off x="0" y="530280"/>
            <a:ext cx="109080" cy="264600"/>
          </a:xfrm>
          <a:prstGeom prst="rect">
            <a:avLst/>
          </a:prstGeom>
          <a:solidFill>
            <a:srgbClr val="645893"/>
          </a:solidFill>
          <a:ln w="3240">
            <a:noFill/>
          </a:ln>
        </p:spPr>
        <p:style>
          <a:lnRef idx="0"/>
          <a:fillRef idx="0"/>
          <a:effectRef idx="0"/>
          <a:fontRef idx="minor"/>
        </p:style>
      </p:sp>
      <p:sp>
        <p:nvSpPr>
          <p:cNvPr id="70" name="CustomShape 6"/>
          <p:cNvSpPr/>
          <p:nvPr/>
        </p:nvSpPr>
        <p:spPr>
          <a:xfrm>
            <a:off x="0" y="264960"/>
            <a:ext cx="109080" cy="264600"/>
          </a:xfrm>
          <a:prstGeom prst="rect">
            <a:avLst/>
          </a:prstGeom>
          <a:solidFill>
            <a:srgbClr val="e5ba03"/>
          </a:solidFill>
          <a:ln w="3240">
            <a:noFill/>
          </a:ln>
        </p:spPr>
        <p:style>
          <a:lnRef idx="0"/>
          <a:fillRef idx="0"/>
          <a:effectRef idx="0"/>
          <a:fontRef idx="minor"/>
        </p:style>
      </p:sp>
      <p:sp>
        <p:nvSpPr>
          <p:cNvPr id="71" name="CustomShape 7"/>
          <p:cNvSpPr/>
          <p:nvPr/>
        </p:nvSpPr>
        <p:spPr>
          <a:xfrm>
            <a:off x="0" y="0"/>
            <a:ext cx="109080" cy="264600"/>
          </a:xfrm>
          <a:prstGeom prst="rect">
            <a:avLst/>
          </a:prstGeom>
          <a:solidFill>
            <a:srgbClr val="d33819"/>
          </a:solidFill>
          <a:ln w="3240">
            <a:noFill/>
          </a:ln>
        </p:spPr>
        <p:style>
          <a:lnRef idx="0"/>
          <a:fillRef idx="0"/>
          <a:effectRef idx="0"/>
          <a:fontRef idx="minor"/>
        </p:style>
      </p:sp>
      <p:pic>
        <p:nvPicPr>
          <p:cNvPr id="72" name="pic Logo Text" descr=""/>
          <p:cNvPicPr/>
          <p:nvPr/>
        </p:nvPicPr>
        <p:blipFill>
          <a:blip r:embed="rId2"/>
          <a:stretch/>
        </p:blipFill>
        <p:spPr>
          <a:xfrm>
            <a:off x="7412040" y="6543720"/>
            <a:ext cx="1607760" cy="136080"/>
          </a:xfrm>
          <a:prstGeom prst="rect">
            <a:avLst/>
          </a:prstGeom>
          <a:ln>
            <a:noFill/>
          </a:ln>
        </p:spPr>
      </p:pic>
      <p:sp>
        <p:nvSpPr>
          <p:cNvPr id="73" name="CustomShape 8"/>
          <p:cNvSpPr/>
          <p:nvPr/>
        </p:nvSpPr>
        <p:spPr>
          <a:xfrm>
            <a:off x="4307400" y="6475320"/>
            <a:ext cx="518760" cy="226800"/>
          </a:xfrm>
          <a:prstGeom prst="rect">
            <a:avLst/>
          </a:prstGeom>
          <a:noFill/>
          <a:ln w="6480">
            <a:noFill/>
          </a:ln>
        </p:spPr>
        <p:style>
          <a:lnRef idx="0"/>
          <a:fillRef idx="0"/>
          <a:effectRef idx="0"/>
          <a:fontRef idx="minor"/>
        </p:style>
        <p:txBody>
          <a:bodyPr lIns="0" rIns="0" tIns="0" bIns="0"/>
          <a:p>
            <a:pPr algn="ctr">
              <a:lnSpc>
                <a:spcPts val="635"/>
              </a:lnSpc>
              <a:spcBef>
                <a:spcPts val="601"/>
              </a:spcBef>
            </a:pPr>
            <a:fld id="{6709440C-7CEB-46D2-84F5-617592E72DED}" type="slidenum">
              <a:rPr b="0" lang="en-US" sz="1200" spc="-1" strike="noStrike">
                <a:solidFill>
                  <a:srgbClr val="b2b2b2"/>
                </a:solidFill>
                <a:latin typeface="Arial"/>
              </a:rPr>
              <a:t>&lt;number&gt;</a:t>
            </a:fld>
            <a:r>
              <a:rPr b="0" i="1" lang="en-US" sz="1800" spc="-1" strike="noStrike">
                <a:solidFill>
                  <a:srgbClr val="b2b2b2"/>
                </a:solidFill>
                <a:latin typeface="Arial"/>
              </a:rPr>
              <a:t> </a:t>
            </a:r>
            <a:endParaRPr b="0" lang="en-US" sz="1800" spc="-1" strike="noStrike">
              <a:latin typeface="Arial"/>
            </a:endParaRPr>
          </a:p>
        </p:txBody>
      </p:sp>
      <p:sp>
        <p:nvSpPr>
          <p:cNvPr id="74" name="CustomShape 9"/>
          <p:cNvSpPr/>
          <p:nvPr/>
        </p:nvSpPr>
        <p:spPr>
          <a:xfrm>
            <a:off x="492120" y="114480"/>
            <a:ext cx="8318160" cy="742680"/>
          </a:xfrm>
          <a:prstGeom prst="rect">
            <a:avLst/>
          </a:prstGeom>
          <a:noFill/>
          <a:ln>
            <a:noFill/>
          </a:ln>
        </p:spPr>
        <p:style>
          <a:lnRef idx="0"/>
          <a:fillRef idx="0"/>
          <a:effectRef idx="0"/>
          <a:fontRef idx="minor"/>
        </p:style>
        <p:txBody>
          <a:bodyPr lIns="0" rIns="0" tIns="0" bIns="0"/>
          <a:p>
            <a:pPr>
              <a:lnSpc>
                <a:spcPct val="90000"/>
              </a:lnSpc>
            </a:pPr>
            <a:r>
              <a:rPr b="1" lang="en-US" sz="3200" spc="-1" strike="noStrike">
                <a:solidFill>
                  <a:srgbClr val="04628c"/>
                </a:solidFill>
                <a:latin typeface="Arial"/>
                <a:ea typeface="Calibri"/>
              </a:rPr>
              <a:t>Lesson</a:t>
            </a:r>
            <a:r>
              <a:rPr b="1" lang="en-US" sz="3200" spc="-1" strike="noStrike">
                <a:solidFill>
                  <a:srgbClr val="04628c"/>
                </a:solidFill>
                <a:latin typeface="Arial"/>
                <a:ea typeface="Calibri"/>
              </a:rPr>
              <a:t> objectives</a:t>
            </a:r>
            <a:endParaRPr b="0" lang="en-US" sz="3200" spc="-1" strike="noStrike">
              <a:latin typeface="Arial"/>
            </a:endParaRPr>
          </a:p>
        </p:txBody>
      </p:sp>
      <p:sp>
        <p:nvSpPr>
          <p:cNvPr id="75" name="CustomShape 10"/>
          <p:cNvSpPr/>
          <p:nvPr/>
        </p:nvSpPr>
        <p:spPr>
          <a:xfrm>
            <a:off x="533520" y="5791320"/>
            <a:ext cx="8305560" cy="979200"/>
          </a:xfrm>
          <a:prstGeom prst="rect">
            <a:avLst/>
          </a:prstGeom>
          <a:noFill/>
          <a:ln>
            <a:noFill/>
          </a:ln>
        </p:spPr>
        <p:style>
          <a:lnRef idx="0"/>
          <a:fillRef idx="0"/>
          <a:effectRef idx="0"/>
          <a:fontRef idx="minor"/>
        </p:style>
        <p:txBody>
          <a:bodyPr lIns="0" rIns="0" tIns="0" bIns="0"/>
          <a:p>
            <a:pPr>
              <a:lnSpc>
                <a:spcPct val="100000"/>
              </a:lnSpc>
              <a:spcBef>
                <a:spcPts val="320"/>
              </a:spcBef>
            </a:pPr>
            <a:r>
              <a:rPr b="0" lang="en-US" sz="1600" spc="-1" strike="noStrike">
                <a:solidFill>
                  <a:srgbClr val="d33941"/>
                </a:solidFill>
                <a:latin typeface="Arial"/>
              </a:rPr>
              <a:t>This lesson uses the notes section for additional explanation and information. </a:t>
            </a:r>
            <a:br/>
            <a:r>
              <a:rPr b="0" lang="en-US" sz="1600" spc="-1" strike="noStrike">
                <a:solidFill>
                  <a:srgbClr val="d33941"/>
                </a:solidFill>
                <a:latin typeface="Arial"/>
              </a:rPr>
              <a:t>To view the notes in PowerPoint, select View </a:t>
            </a:r>
            <a:r>
              <a:rPr b="0" lang="en-US" sz="1600" spc="-1" strike="noStrike">
                <a:solidFill>
                  <a:srgbClr val="d33941"/>
                </a:solidFill>
                <a:latin typeface="Wingdings"/>
              </a:rPr>
              <a:t></a:t>
            </a:r>
            <a:r>
              <a:rPr b="0" lang="en-US" sz="1600" spc="-1" strike="noStrike">
                <a:solidFill>
                  <a:srgbClr val="d33941"/>
                </a:solidFill>
                <a:latin typeface="Arial"/>
              </a:rPr>
              <a:t> Normal or View </a:t>
            </a:r>
            <a:r>
              <a:rPr b="0" lang="en-US" sz="1600" spc="-1" strike="noStrike">
                <a:solidFill>
                  <a:srgbClr val="d33941"/>
                </a:solidFill>
                <a:latin typeface="Wingdings"/>
              </a:rPr>
              <a:t></a:t>
            </a:r>
            <a:r>
              <a:rPr b="0" lang="en-US" sz="1600" spc="-1" strike="noStrike">
                <a:solidFill>
                  <a:srgbClr val="d33941"/>
                </a:solidFill>
                <a:latin typeface="Arial"/>
              </a:rPr>
              <a:t> Notes Page. </a:t>
            </a:r>
            <a:br/>
            <a:r>
              <a:rPr b="0" lang="en-US" sz="1600" spc="-1" strike="noStrike">
                <a:solidFill>
                  <a:srgbClr val="d33941"/>
                </a:solidFill>
                <a:latin typeface="Arial"/>
              </a:rPr>
              <a:t>When printing notes, select Note Pages and Print hidden slides.</a:t>
            </a:r>
            <a:endParaRPr b="0" lang="en-US" sz="1600" spc="-1" strike="noStrike">
              <a:latin typeface="Arial"/>
            </a:endParaRPr>
          </a:p>
          <a:p>
            <a:pPr marL="457200">
              <a:lnSpc>
                <a:spcPct val="100000"/>
              </a:lnSpc>
              <a:spcBef>
                <a:spcPts val="281"/>
              </a:spcBef>
            </a:pPr>
            <a:endParaRPr b="0" lang="en-US" sz="1600" spc="-1" strike="noStrike">
              <a:latin typeface="Arial"/>
            </a:endParaRPr>
          </a:p>
        </p:txBody>
      </p:sp>
      <p:sp>
        <p:nvSpPr>
          <p:cNvPr id="76" name="CustomShape 11"/>
          <p:cNvSpPr/>
          <p:nvPr/>
        </p:nvSpPr>
        <p:spPr>
          <a:xfrm>
            <a:off x="521280" y="914400"/>
            <a:ext cx="8320680" cy="529920"/>
          </a:xfrm>
          <a:prstGeom prst="rect">
            <a:avLst/>
          </a:prstGeom>
          <a:noFill/>
          <a:ln>
            <a:noFill/>
          </a:ln>
        </p:spPr>
        <p:style>
          <a:lnRef idx="0"/>
          <a:fillRef idx="0"/>
          <a:effectRef idx="0"/>
          <a:fontRef idx="minor"/>
        </p:style>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Calibri"/>
              </a:rPr>
              <a:t>By the end of this lesson, you should be able to:</a:t>
            </a:r>
            <a:endParaRPr b="0" lang="en-US" sz="2400" spc="-1" strike="noStrike">
              <a:latin typeface="Arial"/>
            </a:endParaRPr>
          </a:p>
        </p:txBody>
      </p:sp>
      <p:sp>
        <p:nvSpPr>
          <p:cNvPr id="77" name="PlaceHolder 12"/>
          <p:cNvSpPr>
            <a:spLocks noGrp="1"/>
          </p:cNvSpPr>
          <p:nvPr>
            <p:ph type="body"/>
          </p:nvPr>
        </p:nvSpPr>
        <p:spPr>
          <a:xfrm>
            <a:off x="520560" y="1344240"/>
            <a:ext cx="8320680" cy="4343040"/>
          </a:xfrm>
          <a:prstGeom prst="rect">
            <a:avLst/>
          </a:prstGeom>
        </p:spPr>
        <p:txBody>
          <a:bodyPr lIns="0" rIns="0" tIns="0" bIns="0"/>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Calibri"/>
              </a:rPr>
              <a:t>Click to add text…</a:t>
            </a:r>
            <a:endParaRPr b="0" lang="en-US" sz="20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Calibri"/>
              </a:rPr>
              <a:t>Describe…</a:t>
            </a:r>
            <a:endParaRPr b="0" lang="en-US" sz="20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Calibri"/>
              </a:rPr>
              <a:t>Identify…</a:t>
            </a:r>
            <a:endParaRPr b="0" lang="en-US" sz="2000" spc="-1" strike="noStrike">
              <a:solidFill>
                <a:srgbClr val="000000"/>
              </a:solidFill>
              <a:latin typeface="Arial"/>
            </a:endParaRPr>
          </a:p>
        </p:txBody>
      </p:sp>
      <p:sp>
        <p:nvSpPr>
          <p:cNvPr id="78" name="PlaceHolder 13"/>
          <p:cNvSpPr>
            <a:spLocks noGrp="1"/>
          </p:cNvSpPr>
          <p:nvPr>
            <p:ph type="title"/>
          </p:nvPr>
        </p:nvSpPr>
        <p:spPr>
          <a:xfrm>
            <a:off x="457200" y="273600"/>
            <a:ext cx="8229240" cy="1144800"/>
          </a:xfrm>
          <a:prstGeom prst="rect">
            <a:avLst/>
          </a:prstGeom>
        </p:spPr>
        <p:txBody>
          <a:bodyPr lIns="0" rIns="0" tIns="0" bIns="0" anchor="ctr"/>
          <a:p>
            <a:r>
              <a:rPr b="0" lang="en-US" sz="1800" spc="-1" strike="noStrike">
                <a:solidFill>
                  <a:srgbClr val="ffffff"/>
                </a:solidFill>
                <a:latin typeface="Arial"/>
              </a:rPr>
              <a:t>Click to edit the title text format</a:t>
            </a:r>
            <a:endParaRPr b="0" lang="en-US" sz="1800" spc="-1" strike="noStrike">
              <a:solidFill>
                <a:srgbClr val="ffffff"/>
              </a:solidFill>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2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931" name="CustomShape 1"/>
          <p:cNvSpPr/>
          <p:nvPr/>
        </p:nvSpPr>
        <p:spPr>
          <a:xfrm>
            <a:off x="304920" y="6553440"/>
            <a:ext cx="3673800" cy="91800"/>
          </a:xfrm>
          <a:prstGeom prst="rect">
            <a:avLst/>
          </a:prstGeom>
          <a:noFill/>
          <a:ln>
            <a:noFill/>
          </a:ln>
        </p:spPr>
        <p:style>
          <a:lnRef idx="0"/>
          <a:fillRef idx="0"/>
          <a:effectRef idx="0"/>
          <a:fontRef idx="minor"/>
        </p:style>
        <p:txBody>
          <a:bodyPr lIns="0" rIns="0" tIns="0" bIns="0"/>
          <a:p>
            <a:pPr>
              <a:lnSpc>
                <a:spcPct val="100000"/>
              </a:lnSpc>
              <a:spcBef>
                <a:spcPts val="601"/>
              </a:spcBef>
            </a:pPr>
            <a:r>
              <a:rPr b="0" lang="en-US" sz="600" spc="-1" strike="noStrike">
                <a:solidFill>
                  <a:srgbClr val="b2b2b2"/>
                </a:solidFill>
                <a:latin typeface="Arial"/>
              </a:rPr>
              <a:t>© Guidewire Software, Inc.  2001-2013. All rights reserved. Do not distribute without permission.</a:t>
            </a:r>
            <a:endParaRPr b="0" lang="en-US" sz="600" spc="-1" strike="noStrike">
              <a:latin typeface="Arial"/>
            </a:endParaRPr>
          </a:p>
        </p:txBody>
      </p:sp>
      <p:sp>
        <p:nvSpPr>
          <p:cNvPr id="932" name="CustomShape 2"/>
          <p:cNvSpPr/>
          <p:nvPr/>
        </p:nvSpPr>
        <p:spPr>
          <a:xfrm>
            <a:off x="0" y="1325520"/>
            <a:ext cx="109080" cy="5532120"/>
          </a:xfrm>
          <a:prstGeom prst="rect">
            <a:avLst/>
          </a:prstGeom>
          <a:solidFill>
            <a:srgbClr val="04628c"/>
          </a:solidFill>
          <a:ln w="3240">
            <a:noFill/>
          </a:ln>
        </p:spPr>
        <p:style>
          <a:lnRef idx="0"/>
          <a:fillRef idx="0"/>
          <a:effectRef idx="0"/>
          <a:fontRef idx="minor"/>
        </p:style>
      </p:sp>
      <p:sp>
        <p:nvSpPr>
          <p:cNvPr id="933" name="CustomShape 3"/>
          <p:cNvSpPr/>
          <p:nvPr/>
        </p:nvSpPr>
        <p:spPr>
          <a:xfrm>
            <a:off x="0" y="1060560"/>
            <a:ext cx="109080" cy="264600"/>
          </a:xfrm>
          <a:prstGeom prst="rect">
            <a:avLst/>
          </a:prstGeom>
          <a:solidFill>
            <a:srgbClr val="3f8e39"/>
          </a:solidFill>
          <a:ln w="3240">
            <a:noFill/>
          </a:ln>
        </p:spPr>
        <p:style>
          <a:lnRef idx="0"/>
          <a:fillRef idx="0"/>
          <a:effectRef idx="0"/>
          <a:fontRef idx="minor"/>
        </p:style>
      </p:sp>
      <p:sp>
        <p:nvSpPr>
          <p:cNvPr id="934" name="CustomShape 4"/>
          <p:cNvSpPr/>
          <p:nvPr/>
        </p:nvSpPr>
        <p:spPr>
          <a:xfrm>
            <a:off x="0" y="795240"/>
            <a:ext cx="109080" cy="264600"/>
          </a:xfrm>
          <a:prstGeom prst="rect">
            <a:avLst/>
          </a:prstGeom>
          <a:solidFill>
            <a:srgbClr val="d8691e"/>
          </a:solidFill>
          <a:ln w="3240">
            <a:noFill/>
          </a:ln>
        </p:spPr>
        <p:style>
          <a:lnRef idx="0"/>
          <a:fillRef idx="0"/>
          <a:effectRef idx="0"/>
          <a:fontRef idx="minor"/>
        </p:style>
      </p:sp>
      <p:sp>
        <p:nvSpPr>
          <p:cNvPr id="935" name="CustomShape 5"/>
          <p:cNvSpPr/>
          <p:nvPr/>
        </p:nvSpPr>
        <p:spPr>
          <a:xfrm>
            <a:off x="0" y="530280"/>
            <a:ext cx="109080" cy="264600"/>
          </a:xfrm>
          <a:prstGeom prst="rect">
            <a:avLst/>
          </a:prstGeom>
          <a:solidFill>
            <a:srgbClr val="645893"/>
          </a:solidFill>
          <a:ln w="3240">
            <a:noFill/>
          </a:ln>
        </p:spPr>
        <p:style>
          <a:lnRef idx="0"/>
          <a:fillRef idx="0"/>
          <a:effectRef idx="0"/>
          <a:fontRef idx="minor"/>
        </p:style>
      </p:sp>
      <p:sp>
        <p:nvSpPr>
          <p:cNvPr id="936" name="CustomShape 6"/>
          <p:cNvSpPr/>
          <p:nvPr/>
        </p:nvSpPr>
        <p:spPr>
          <a:xfrm>
            <a:off x="0" y="264960"/>
            <a:ext cx="109080" cy="264600"/>
          </a:xfrm>
          <a:prstGeom prst="rect">
            <a:avLst/>
          </a:prstGeom>
          <a:solidFill>
            <a:srgbClr val="e5ba03"/>
          </a:solidFill>
          <a:ln w="3240">
            <a:noFill/>
          </a:ln>
        </p:spPr>
        <p:style>
          <a:lnRef idx="0"/>
          <a:fillRef idx="0"/>
          <a:effectRef idx="0"/>
          <a:fontRef idx="minor"/>
        </p:style>
      </p:sp>
      <p:sp>
        <p:nvSpPr>
          <p:cNvPr id="937" name="CustomShape 7"/>
          <p:cNvSpPr/>
          <p:nvPr/>
        </p:nvSpPr>
        <p:spPr>
          <a:xfrm>
            <a:off x="0" y="0"/>
            <a:ext cx="109080" cy="264600"/>
          </a:xfrm>
          <a:prstGeom prst="rect">
            <a:avLst/>
          </a:prstGeom>
          <a:solidFill>
            <a:srgbClr val="d33819"/>
          </a:solidFill>
          <a:ln w="3240">
            <a:noFill/>
          </a:ln>
        </p:spPr>
        <p:style>
          <a:lnRef idx="0"/>
          <a:fillRef idx="0"/>
          <a:effectRef idx="0"/>
          <a:fontRef idx="minor"/>
        </p:style>
      </p:sp>
      <p:pic>
        <p:nvPicPr>
          <p:cNvPr id="938" name="pic Logo Text" descr=""/>
          <p:cNvPicPr/>
          <p:nvPr/>
        </p:nvPicPr>
        <p:blipFill>
          <a:blip r:embed="rId2"/>
          <a:stretch/>
        </p:blipFill>
        <p:spPr>
          <a:xfrm>
            <a:off x="7412040" y="6543720"/>
            <a:ext cx="1607760" cy="136080"/>
          </a:xfrm>
          <a:prstGeom prst="rect">
            <a:avLst/>
          </a:prstGeom>
          <a:ln>
            <a:noFill/>
          </a:ln>
        </p:spPr>
      </p:pic>
      <p:sp>
        <p:nvSpPr>
          <p:cNvPr id="939" name="CustomShape 8"/>
          <p:cNvSpPr/>
          <p:nvPr/>
        </p:nvSpPr>
        <p:spPr>
          <a:xfrm>
            <a:off x="4307400" y="6475320"/>
            <a:ext cx="518760" cy="226800"/>
          </a:xfrm>
          <a:prstGeom prst="rect">
            <a:avLst/>
          </a:prstGeom>
          <a:noFill/>
          <a:ln w="6480">
            <a:noFill/>
          </a:ln>
        </p:spPr>
        <p:style>
          <a:lnRef idx="0"/>
          <a:fillRef idx="0"/>
          <a:effectRef idx="0"/>
          <a:fontRef idx="minor"/>
        </p:style>
        <p:txBody>
          <a:bodyPr lIns="0" rIns="0" tIns="0" bIns="0"/>
          <a:p>
            <a:pPr algn="ctr">
              <a:lnSpc>
                <a:spcPts val="635"/>
              </a:lnSpc>
              <a:spcBef>
                <a:spcPts val="601"/>
              </a:spcBef>
            </a:pPr>
            <a:fld id="{DC76EF40-9136-4139-8799-49015CD1A491}" type="slidenum">
              <a:rPr b="0" lang="en-US" sz="1200" spc="-1" strike="noStrike">
                <a:solidFill>
                  <a:srgbClr val="b2b2b2"/>
                </a:solidFill>
                <a:latin typeface="Arial"/>
              </a:rPr>
              <a:t>&lt;number&gt;</a:t>
            </a:fld>
            <a:r>
              <a:rPr b="0" i="1" lang="en-US" sz="1800" spc="-1" strike="noStrike">
                <a:solidFill>
                  <a:srgbClr val="b2b2b2"/>
                </a:solidFill>
                <a:latin typeface="Arial"/>
              </a:rPr>
              <a:t> </a:t>
            </a:r>
            <a:endParaRPr b="0" lang="en-US" sz="1800" spc="-1" strike="noStrike">
              <a:latin typeface="Arial"/>
            </a:endParaRPr>
          </a:p>
        </p:txBody>
      </p:sp>
      <p:sp>
        <p:nvSpPr>
          <p:cNvPr id="940" name="CustomShape 9"/>
          <p:cNvSpPr/>
          <p:nvPr/>
        </p:nvSpPr>
        <p:spPr>
          <a:xfrm>
            <a:off x="492120" y="114480"/>
            <a:ext cx="8318160" cy="742680"/>
          </a:xfrm>
          <a:prstGeom prst="rect">
            <a:avLst/>
          </a:prstGeom>
          <a:noFill/>
          <a:ln>
            <a:noFill/>
          </a:ln>
        </p:spPr>
        <p:style>
          <a:lnRef idx="0"/>
          <a:fillRef idx="0"/>
          <a:effectRef idx="0"/>
          <a:fontRef idx="minor"/>
        </p:style>
        <p:txBody>
          <a:bodyPr lIns="0" rIns="0" tIns="0" bIns="0"/>
          <a:p>
            <a:pPr>
              <a:lnSpc>
                <a:spcPct val="90000"/>
              </a:lnSpc>
            </a:pPr>
            <a:r>
              <a:rPr b="1" lang="en-US" sz="3200" spc="-1" strike="noStrike">
                <a:solidFill>
                  <a:srgbClr val="04628c"/>
                </a:solidFill>
                <a:latin typeface="Arial"/>
                <a:ea typeface="Calibri"/>
              </a:rPr>
              <a:t>Lesson</a:t>
            </a:r>
            <a:r>
              <a:rPr b="1" lang="en-US" sz="3200" spc="-1" strike="noStrike">
                <a:solidFill>
                  <a:srgbClr val="04628c"/>
                </a:solidFill>
                <a:latin typeface="Arial"/>
                <a:ea typeface="Calibri"/>
              </a:rPr>
              <a:t> objectives review</a:t>
            </a:r>
            <a:endParaRPr b="0" lang="en-US" sz="3200" spc="-1" strike="noStrike">
              <a:latin typeface="Arial"/>
            </a:endParaRPr>
          </a:p>
        </p:txBody>
      </p:sp>
      <p:sp>
        <p:nvSpPr>
          <p:cNvPr id="941" name="CustomShape 10"/>
          <p:cNvSpPr/>
          <p:nvPr/>
        </p:nvSpPr>
        <p:spPr>
          <a:xfrm>
            <a:off x="521280" y="914400"/>
            <a:ext cx="8320680" cy="529920"/>
          </a:xfrm>
          <a:prstGeom prst="rect">
            <a:avLst/>
          </a:prstGeom>
          <a:noFill/>
          <a:ln>
            <a:noFill/>
          </a:ln>
        </p:spPr>
        <p:style>
          <a:lnRef idx="0"/>
          <a:fillRef idx="0"/>
          <a:effectRef idx="0"/>
          <a:fontRef idx="minor"/>
        </p:style>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Calibri"/>
              </a:rPr>
              <a:t>You should now be able to:</a:t>
            </a:r>
            <a:endParaRPr b="0" lang="en-US" sz="2400" spc="-1" strike="noStrike">
              <a:latin typeface="Arial"/>
            </a:endParaRPr>
          </a:p>
        </p:txBody>
      </p:sp>
      <p:sp>
        <p:nvSpPr>
          <p:cNvPr id="942" name="PlaceHolder 11"/>
          <p:cNvSpPr>
            <a:spLocks noGrp="1"/>
          </p:cNvSpPr>
          <p:nvPr>
            <p:ph type="body"/>
          </p:nvPr>
        </p:nvSpPr>
        <p:spPr>
          <a:xfrm>
            <a:off x="520560" y="1344240"/>
            <a:ext cx="8320680" cy="5056200"/>
          </a:xfrm>
          <a:prstGeom prst="rect">
            <a:avLst/>
          </a:prstGeom>
        </p:spPr>
        <p:txBody>
          <a:bodyPr lIns="0" rIns="0" tIns="0" bIns="0"/>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Calibri"/>
              </a:rPr>
              <a:t>Click to add text…</a:t>
            </a:r>
            <a:endParaRPr b="0" lang="en-US" sz="20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Calibri"/>
              </a:rPr>
              <a:t>Describe…</a:t>
            </a:r>
            <a:endParaRPr b="0" lang="en-US" sz="20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Calibri"/>
              </a:rPr>
              <a:t>Identify…</a:t>
            </a:r>
            <a:endParaRPr b="0" lang="en-US" sz="2000" spc="-1" strike="noStrike">
              <a:solidFill>
                <a:srgbClr val="000000"/>
              </a:solidFill>
              <a:latin typeface="Arial"/>
            </a:endParaRPr>
          </a:p>
        </p:txBody>
      </p:sp>
      <p:sp>
        <p:nvSpPr>
          <p:cNvPr id="943" name="PlaceHolder 12"/>
          <p:cNvSpPr>
            <a:spLocks noGrp="1"/>
          </p:cNvSpPr>
          <p:nvPr>
            <p:ph type="title"/>
          </p:nvPr>
        </p:nvSpPr>
        <p:spPr>
          <a:xfrm>
            <a:off x="457200" y="273600"/>
            <a:ext cx="8229240" cy="1144800"/>
          </a:xfrm>
          <a:prstGeom prst="rect">
            <a:avLst/>
          </a:prstGeom>
        </p:spPr>
        <p:txBody>
          <a:bodyPr lIns="0" rIns="0" tIns="0" bIns="0" anchor="ctr"/>
          <a:p>
            <a:r>
              <a:rPr b="0" lang="en-US" sz="1800" spc="-1" strike="noStrike">
                <a:solidFill>
                  <a:srgbClr val="ffffff"/>
                </a:solidFill>
                <a:latin typeface="Arial"/>
              </a:rPr>
              <a:t>Click to edit the title text format</a:t>
            </a:r>
            <a:endParaRPr b="0" lang="en-US" sz="1800" spc="-1" strike="noStrike">
              <a:solidFill>
                <a:srgbClr val="ffffff"/>
              </a:solidFill>
              <a:latin typeface="Arial"/>
            </a:endParaRPr>
          </a:p>
        </p:txBody>
      </p:sp>
    </p:spTree>
  </p:cSld>
  <p:clrMap bg1="lt1" bg2="lt2" tx1="dk1" tx2="dk2" accent1="accent1" accent2="accent2" accent3="accent3" accent4="accent4" accent5="accent5" accent6="accent6" hlink="hlink" folHlink="folHlink"/>
  <p:sldLayoutIdLst>
    <p:sldLayoutId id="2147483896" r:id="rId3"/>
    <p:sldLayoutId id="2147483897" r:id="rId4"/>
    <p:sldLayoutId id="2147483898" r:id="rId5"/>
    <p:sldLayoutId id="2147483899" r:id="rId6"/>
    <p:sldLayoutId id="2147483900" r:id="rId7"/>
    <p:sldLayoutId id="2147483901" r:id="rId8"/>
    <p:sldLayoutId id="2147483902" r:id="rId9"/>
    <p:sldLayoutId id="2147483903" r:id="rId10"/>
    <p:sldLayoutId id="2147483904" r:id="rId11"/>
    <p:sldLayoutId id="2147483905" r:id="rId12"/>
    <p:sldLayoutId id="2147483906" r:id="rId13"/>
    <p:sldLayoutId id="2147483907" r:id="rId14"/>
  </p:sldLayoutIdLst>
</p:sldMaster>
</file>

<file path=ppt/slideMasters/slideMaster2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980" name="CustomShape 1"/>
          <p:cNvSpPr/>
          <p:nvPr/>
        </p:nvSpPr>
        <p:spPr>
          <a:xfrm>
            <a:off x="304920" y="6553440"/>
            <a:ext cx="3673800" cy="91800"/>
          </a:xfrm>
          <a:prstGeom prst="rect">
            <a:avLst/>
          </a:prstGeom>
          <a:noFill/>
          <a:ln>
            <a:noFill/>
          </a:ln>
        </p:spPr>
        <p:style>
          <a:lnRef idx="0"/>
          <a:fillRef idx="0"/>
          <a:effectRef idx="0"/>
          <a:fontRef idx="minor"/>
        </p:style>
        <p:txBody>
          <a:bodyPr lIns="0" rIns="0" tIns="0" bIns="0"/>
          <a:p>
            <a:pPr>
              <a:lnSpc>
                <a:spcPct val="100000"/>
              </a:lnSpc>
              <a:spcBef>
                <a:spcPts val="601"/>
              </a:spcBef>
            </a:pPr>
            <a:r>
              <a:rPr b="0" lang="en-US" sz="600" spc="-1" strike="noStrike">
                <a:solidFill>
                  <a:srgbClr val="b2b2b2"/>
                </a:solidFill>
                <a:latin typeface="Arial"/>
              </a:rPr>
              <a:t>© Guidewire Software, Inc.  2001-2013. All rights reserved. Do not distribute without permission.</a:t>
            </a:r>
            <a:endParaRPr b="0" lang="en-US" sz="600" spc="-1" strike="noStrike">
              <a:latin typeface="Arial"/>
            </a:endParaRPr>
          </a:p>
        </p:txBody>
      </p:sp>
      <p:sp>
        <p:nvSpPr>
          <p:cNvPr id="981" name="CustomShape 2"/>
          <p:cNvSpPr/>
          <p:nvPr/>
        </p:nvSpPr>
        <p:spPr>
          <a:xfrm>
            <a:off x="0" y="1325520"/>
            <a:ext cx="109080" cy="5532120"/>
          </a:xfrm>
          <a:prstGeom prst="rect">
            <a:avLst/>
          </a:prstGeom>
          <a:solidFill>
            <a:srgbClr val="04628c"/>
          </a:solidFill>
          <a:ln w="3240">
            <a:noFill/>
          </a:ln>
        </p:spPr>
        <p:style>
          <a:lnRef idx="0"/>
          <a:fillRef idx="0"/>
          <a:effectRef idx="0"/>
          <a:fontRef idx="minor"/>
        </p:style>
      </p:sp>
      <p:sp>
        <p:nvSpPr>
          <p:cNvPr id="982" name="CustomShape 3"/>
          <p:cNvSpPr/>
          <p:nvPr/>
        </p:nvSpPr>
        <p:spPr>
          <a:xfrm>
            <a:off x="0" y="1060560"/>
            <a:ext cx="109080" cy="264600"/>
          </a:xfrm>
          <a:prstGeom prst="rect">
            <a:avLst/>
          </a:prstGeom>
          <a:solidFill>
            <a:srgbClr val="3f8e39"/>
          </a:solidFill>
          <a:ln w="3240">
            <a:noFill/>
          </a:ln>
        </p:spPr>
        <p:style>
          <a:lnRef idx="0"/>
          <a:fillRef idx="0"/>
          <a:effectRef idx="0"/>
          <a:fontRef idx="minor"/>
        </p:style>
      </p:sp>
      <p:sp>
        <p:nvSpPr>
          <p:cNvPr id="983" name="CustomShape 4"/>
          <p:cNvSpPr/>
          <p:nvPr/>
        </p:nvSpPr>
        <p:spPr>
          <a:xfrm>
            <a:off x="0" y="795240"/>
            <a:ext cx="109080" cy="264600"/>
          </a:xfrm>
          <a:prstGeom prst="rect">
            <a:avLst/>
          </a:prstGeom>
          <a:solidFill>
            <a:srgbClr val="d8691e"/>
          </a:solidFill>
          <a:ln w="3240">
            <a:noFill/>
          </a:ln>
        </p:spPr>
        <p:style>
          <a:lnRef idx="0"/>
          <a:fillRef idx="0"/>
          <a:effectRef idx="0"/>
          <a:fontRef idx="minor"/>
        </p:style>
      </p:sp>
      <p:sp>
        <p:nvSpPr>
          <p:cNvPr id="984" name="CustomShape 5"/>
          <p:cNvSpPr/>
          <p:nvPr/>
        </p:nvSpPr>
        <p:spPr>
          <a:xfrm>
            <a:off x="0" y="530280"/>
            <a:ext cx="109080" cy="264600"/>
          </a:xfrm>
          <a:prstGeom prst="rect">
            <a:avLst/>
          </a:prstGeom>
          <a:solidFill>
            <a:srgbClr val="645893"/>
          </a:solidFill>
          <a:ln w="3240">
            <a:noFill/>
          </a:ln>
        </p:spPr>
        <p:style>
          <a:lnRef idx="0"/>
          <a:fillRef idx="0"/>
          <a:effectRef idx="0"/>
          <a:fontRef idx="minor"/>
        </p:style>
      </p:sp>
      <p:sp>
        <p:nvSpPr>
          <p:cNvPr id="985" name="CustomShape 6"/>
          <p:cNvSpPr/>
          <p:nvPr/>
        </p:nvSpPr>
        <p:spPr>
          <a:xfrm>
            <a:off x="0" y="264960"/>
            <a:ext cx="109080" cy="264600"/>
          </a:xfrm>
          <a:prstGeom prst="rect">
            <a:avLst/>
          </a:prstGeom>
          <a:solidFill>
            <a:srgbClr val="e5ba03"/>
          </a:solidFill>
          <a:ln w="3240">
            <a:noFill/>
          </a:ln>
        </p:spPr>
        <p:style>
          <a:lnRef idx="0"/>
          <a:fillRef idx="0"/>
          <a:effectRef idx="0"/>
          <a:fontRef idx="minor"/>
        </p:style>
      </p:sp>
      <p:sp>
        <p:nvSpPr>
          <p:cNvPr id="986" name="CustomShape 7"/>
          <p:cNvSpPr/>
          <p:nvPr/>
        </p:nvSpPr>
        <p:spPr>
          <a:xfrm>
            <a:off x="0" y="0"/>
            <a:ext cx="109080" cy="264600"/>
          </a:xfrm>
          <a:prstGeom prst="rect">
            <a:avLst/>
          </a:prstGeom>
          <a:solidFill>
            <a:srgbClr val="d33819"/>
          </a:solidFill>
          <a:ln w="3240">
            <a:noFill/>
          </a:ln>
        </p:spPr>
        <p:style>
          <a:lnRef idx="0"/>
          <a:fillRef idx="0"/>
          <a:effectRef idx="0"/>
          <a:fontRef idx="minor"/>
        </p:style>
      </p:sp>
      <p:pic>
        <p:nvPicPr>
          <p:cNvPr id="987" name="pic Logo Text" descr=""/>
          <p:cNvPicPr/>
          <p:nvPr/>
        </p:nvPicPr>
        <p:blipFill>
          <a:blip r:embed="rId2"/>
          <a:stretch/>
        </p:blipFill>
        <p:spPr>
          <a:xfrm>
            <a:off x="7412040" y="6543720"/>
            <a:ext cx="1607760" cy="136080"/>
          </a:xfrm>
          <a:prstGeom prst="rect">
            <a:avLst/>
          </a:prstGeom>
          <a:ln>
            <a:noFill/>
          </a:ln>
        </p:spPr>
      </p:pic>
      <p:sp>
        <p:nvSpPr>
          <p:cNvPr id="988" name="CustomShape 8"/>
          <p:cNvSpPr/>
          <p:nvPr/>
        </p:nvSpPr>
        <p:spPr>
          <a:xfrm>
            <a:off x="4307400" y="6475320"/>
            <a:ext cx="518760" cy="226800"/>
          </a:xfrm>
          <a:prstGeom prst="rect">
            <a:avLst/>
          </a:prstGeom>
          <a:noFill/>
          <a:ln w="6480">
            <a:noFill/>
          </a:ln>
        </p:spPr>
        <p:style>
          <a:lnRef idx="0"/>
          <a:fillRef idx="0"/>
          <a:effectRef idx="0"/>
          <a:fontRef idx="minor"/>
        </p:style>
        <p:txBody>
          <a:bodyPr lIns="0" rIns="0" tIns="0" bIns="0"/>
          <a:p>
            <a:pPr algn="ctr">
              <a:lnSpc>
                <a:spcPts val="635"/>
              </a:lnSpc>
              <a:spcBef>
                <a:spcPts val="601"/>
              </a:spcBef>
            </a:pPr>
            <a:fld id="{90C37FFB-D5DE-44AE-B2F1-EBA30E6CE58A}" type="slidenum">
              <a:rPr b="0" lang="en-US" sz="1200" spc="-1" strike="noStrike">
                <a:solidFill>
                  <a:srgbClr val="b2b2b2"/>
                </a:solidFill>
                <a:latin typeface="Arial"/>
              </a:rPr>
              <a:t>&lt;number&gt;</a:t>
            </a:fld>
            <a:r>
              <a:rPr b="0" i="1" lang="en-US" sz="1800" spc="-1" strike="noStrike">
                <a:solidFill>
                  <a:srgbClr val="b2b2b2"/>
                </a:solidFill>
                <a:latin typeface="Arial"/>
              </a:rPr>
              <a:t> </a:t>
            </a:r>
            <a:endParaRPr b="0" lang="en-US" sz="1800" spc="-1" strike="noStrike">
              <a:latin typeface="Arial"/>
            </a:endParaRPr>
          </a:p>
        </p:txBody>
      </p:sp>
      <p:sp>
        <p:nvSpPr>
          <p:cNvPr id="989" name="CustomShape 9"/>
          <p:cNvSpPr/>
          <p:nvPr/>
        </p:nvSpPr>
        <p:spPr>
          <a:xfrm>
            <a:off x="492120" y="114480"/>
            <a:ext cx="8318160" cy="742680"/>
          </a:xfrm>
          <a:prstGeom prst="rect">
            <a:avLst/>
          </a:prstGeom>
          <a:noFill/>
          <a:ln>
            <a:noFill/>
          </a:ln>
        </p:spPr>
        <p:style>
          <a:lnRef idx="0"/>
          <a:fillRef idx="0"/>
          <a:effectRef idx="0"/>
          <a:fontRef idx="minor"/>
        </p:style>
        <p:txBody>
          <a:bodyPr lIns="0" rIns="0" tIns="0" bIns="0"/>
          <a:p>
            <a:pPr>
              <a:lnSpc>
                <a:spcPct val="90000"/>
              </a:lnSpc>
            </a:pPr>
            <a:r>
              <a:rPr b="1" lang="en-US" sz="3200" spc="-1" strike="noStrike">
                <a:solidFill>
                  <a:srgbClr val="04628c"/>
                </a:solidFill>
                <a:latin typeface="Arial"/>
                <a:ea typeface="Calibri"/>
              </a:rPr>
              <a:t>Review</a:t>
            </a:r>
            <a:r>
              <a:rPr b="1" lang="en-US" sz="3200" spc="-1" strike="noStrike">
                <a:solidFill>
                  <a:srgbClr val="04628c"/>
                </a:solidFill>
                <a:latin typeface="Arial"/>
                <a:ea typeface="Calibri"/>
              </a:rPr>
              <a:t> questions</a:t>
            </a:r>
            <a:endParaRPr b="0" lang="en-US" sz="3200" spc="-1" strike="noStrike">
              <a:latin typeface="Arial"/>
            </a:endParaRPr>
          </a:p>
        </p:txBody>
      </p:sp>
      <p:sp>
        <p:nvSpPr>
          <p:cNvPr id="990" name="PlaceHolder 10"/>
          <p:cNvSpPr>
            <a:spLocks noGrp="1"/>
          </p:cNvSpPr>
          <p:nvPr>
            <p:ph type="body"/>
          </p:nvPr>
        </p:nvSpPr>
        <p:spPr>
          <a:xfrm>
            <a:off x="519120" y="914400"/>
            <a:ext cx="8318160" cy="5486040"/>
          </a:xfrm>
          <a:prstGeom prst="rect">
            <a:avLst/>
          </a:prstGeom>
        </p:spPr>
        <p:txBody>
          <a:bodyPr lIns="0" rIns="0" tIns="0" bIns="0"/>
          <a:p>
            <a:pPr marL="457200" indent="-456840">
              <a:lnSpc>
                <a:spcPct val="100000"/>
              </a:lnSpc>
              <a:spcBef>
                <a:spcPts val="961"/>
              </a:spcBef>
              <a:buClr>
                <a:srgbClr val="04628c"/>
              </a:buClr>
              <a:buSzPct val="90000"/>
              <a:buFont typeface="Arial"/>
              <a:buAutoNum type="arabicPeriod"/>
            </a:pPr>
            <a:r>
              <a:rPr b="0" lang="en-US" sz="2400" spc="-1" strike="noStrike">
                <a:solidFill>
                  <a:srgbClr val="000000"/>
                </a:solidFill>
                <a:latin typeface="Arial"/>
                <a:ea typeface="Arial"/>
              </a:rPr>
              <a:t>Question…?</a:t>
            </a:r>
            <a:endParaRPr b="0" lang="en-US" sz="2400" spc="-1" strike="noStrike">
              <a:solidFill>
                <a:srgbClr val="000000"/>
              </a:solidFill>
              <a:latin typeface="Arial"/>
            </a:endParaRPr>
          </a:p>
          <a:p>
            <a:pPr marL="457200" indent="-456840">
              <a:lnSpc>
                <a:spcPct val="100000"/>
              </a:lnSpc>
              <a:spcBef>
                <a:spcPts val="961"/>
              </a:spcBef>
              <a:buClr>
                <a:srgbClr val="04628c"/>
              </a:buClr>
              <a:buSzPct val="90000"/>
              <a:buFont typeface="Arial"/>
              <a:buAutoNum type="arabicPeriod"/>
            </a:pPr>
            <a:r>
              <a:rPr b="0" lang="en-US" sz="2400" spc="-1" strike="noStrike">
                <a:solidFill>
                  <a:srgbClr val="000000"/>
                </a:solidFill>
                <a:latin typeface="Arial"/>
                <a:ea typeface="Arial"/>
              </a:rPr>
              <a:t>Question…?</a:t>
            </a:r>
            <a:endParaRPr b="0" lang="en-US" sz="2400" spc="-1" strike="noStrike">
              <a:solidFill>
                <a:srgbClr val="000000"/>
              </a:solidFill>
              <a:latin typeface="Arial"/>
            </a:endParaRPr>
          </a:p>
          <a:p>
            <a:pPr marL="457200" indent="-456840">
              <a:lnSpc>
                <a:spcPct val="100000"/>
              </a:lnSpc>
              <a:spcBef>
                <a:spcPts val="961"/>
              </a:spcBef>
              <a:buClr>
                <a:srgbClr val="04628c"/>
              </a:buClr>
              <a:buSzPct val="90000"/>
              <a:buFont typeface="Arial"/>
              <a:buAutoNum type="arabicPeriod"/>
            </a:pPr>
            <a:r>
              <a:rPr b="0" lang="en-US" sz="2400" spc="-1" strike="noStrike">
                <a:solidFill>
                  <a:srgbClr val="000000"/>
                </a:solidFill>
                <a:latin typeface="Arial"/>
                <a:ea typeface="Arial"/>
              </a:rPr>
              <a:t>Question…?</a:t>
            </a:r>
            <a:endParaRPr b="0" lang="en-US" sz="2400" spc="-1" strike="noStrike">
              <a:solidFill>
                <a:srgbClr val="000000"/>
              </a:solidFill>
              <a:latin typeface="Arial"/>
            </a:endParaRPr>
          </a:p>
          <a:p>
            <a:pPr marL="457200" indent="-456840">
              <a:lnSpc>
                <a:spcPct val="100000"/>
              </a:lnSpc>
              <a:spcBef>
                <a:spcPts val="961"/>
              </a:spcBef>
              <a:buClr>
                <a:srgbClr val="04628c"/>
              </a:buClr>
              <a:buSzPct val="90000"/>
              <a:buFont typeface="Arial"/>
              <a:buAutoNum type="arabicPeriod"/>
            </a:pPr>
            <a:r>
              <a:rPr b="0" lang="en-US" sz="2400" spc="-1" strike="noStrike">
                <a:solidFill>
                  <a:srgbClr val="000000"/>
                </a:solidFill>
                <a:latin typeface="Arial"/>
                <a:ea typeface="Arial"/>
              </a:rPr>
              <a:t>Question…?</a:t>
            </a:r>
            <a:endParaRPr b="0" lang="en-US" sz="2400" spc="-1" strike="noStrike">
              <a:solidFill>
                <a:srgbClr val="000000"/>
              </a:solidFill>
              <a:latin typeface="Arial"/>
            </a:endParaRPr>
          </a:p>
          <a:p>
            <a:pPr>
              <a:lnSpc>
                <a:spcPct val="100000"/>
              </a:lnSpc>
              <a:spcBef>
                <a:spcPts val="961"/>
              </a:spcBef>
            </a:pPr>
            <a:endParaRPr b="0" lang="en-US" sz="2400" spc="-1" strike="noStrike">
              <a:solidFill>
                <a:srgbClr val="000000"/>
              </a:solidFill>
              <a:latin typeface="Arial"/>
            </a:endParaRPr>
          </a:p>
        </p:txBody>
      </p:sp>
      <p:sp>
        <p:nvSpPr>
          <p:cNvPr id="991" name="CustomShape 11"/>
          <p:cNvSpPr/>
          <p:nvPr/>
        </p:nvSpPr>
        <p:spPr>
          <a:xfrm>
            <a:off x="492120" y="114480"/>
            <a:ext cx="8318160" cy="742680"/>
          </a:xfrm>
          <a:prstGeom prst="rect">
            <a:avLst/>
          </a:prstGeom>
          <a:noFill/>
          <a:ln>
            <a:noFill/>
          </a:ln>
        </p:spPr>
        <p:style>
          <a:lnRef idx="0"/>
          <a:fillRef idx="0"/>
          <a:effectRef idx="0"/>
          <a:fontRef idx="minor"/>
        </p:style>
        <p:txBody>
          <a:bodyPr lIns="0" rIns="0" tIns="0" bIns="0"/>
          <a:p>
            <a:pPr>
              <a:lnSpc>
                <a:spcPct val="90000"/>
              </a:lnSpc>
            </a:pPr>
            <a:r>
              <a:rPr b="1" lang="en-US" sz="3200" spc="-1" strike="noStrike">
                <a:solidFill>
                  <a:srgbClr val="04628c"/>
                </a:solidFill>
                <a:latin typeface="Arial"/>
                <a:ea typeface="Calibri"/>
              </a:rPr>
              <a:t>Review</a:t>
            </a:r>
            <a:r>
              <a:rPr b="1" lang="en-US" sz="3200" spc="-1" strike="noStrike">
                <a:solidFill>
                  <a:srgbClr val="04628c"/>
                </a:solidFill>
                <a:latin typeface="Arial"/>
                <a:ea typeface="Calibri"/>
              </a:rPr>
              <a:t> questions</a:t>
            </a:r>
            <a:endParaRPr b="0" lang="en-US" sz="3200" spc="-1" strike="noStrike">
              <a:latin typeface="Arial"/>
            </a:endParaRPr>
          </a:p>
        </p:txBody>
      </p:sp>
      <p:sp>
        <p:nvSpPr>
          <p:cNvPr id="992" name="PlaceHolder 12"/>
          <p:cNvSpPr>
            <a:spLocks noGrp="1"/>
          </p:cNvSpPr>
          <p:nvPr>
            <p:ph type="title"/>
          </p:nvPr>
        </p:nvSpPr>
        <p:spPr>
          <a:xfrm>
            <a:off x="457200" y="273600"/>
            <a:ext cx="8229240" cy="1144800"/>
          </a:xfrm>
          <a:prstGeom prst="rect">
            <a:avLst/>
          </a:prstGeom>
        </p:spPr>
        <p:txBody>
          <a:bodyPr lIns="0" rIns="0" tIns="0" bIns="0" anchor="ctr"/>
          <a:p>
            <a:r>
              <a:rPr b="0" lang="en-US" sz="1800" spc="-1" strike="noStrike">
                <a:solidFill>
                  <a:srgbClr val="ffffff"/>
                </a:solidFill>
                <a:latin typeface="Arial"/>
              </a:rPr>
              <a:t>Click to edit the title text format</a:t>
            </a:r>
            <a:endParaRPr b="0" lang="en-US" sz="1800" spc="-1" strike="noStrike">
              <a:solidFill>
                <a:srgbClr val="ffffff"/>
              </a:solidFill>
              <a:latin typeface="Arial"/>
            </a:endParaRPr>
          </a:p>
        </p:txBody>
      </p:sp>
    </p:spTree>
  </p:cSld>
  <p:clrMap bg1="lt1" bg2="lt2" tx1="dk1" tx2="dk2" accent1="accent1" accent2="accent2" accent3="accent3" accent4="accent4" accent5="accent5" accent6="accent6" hlink="hlink" folHlink="folHlink"/>
  <p:sldLayoutIdLst>
    <p:sldLayoutId id="2147483909" r:id="rId3"/>
    <p:sldLayoutId id="2147483910" r:id="rId4"/>
    <p:sldLayoutId id="2147483911" r:id="rId5"/>
    <p:sldLayoutId id="2147483912" r:id="rId6"/>
    <p:sldLayoutId id="2147483913" r:id="rId7"/>
    <p:sldLayoutId id="2147483914" r:id="rId8"/>
    <p:sldLayoutId id="2147483915" r:id="rId9"/>
    <p:sldLayoutId id="2147483916" r:id="rId10"/>
    <p:sldLayoutId id="2147483917" r:id="rId11"/>
    <p:sldLayoutId id="2147483918" r:id="rId12"/>
    <p:sldLayoutId id="2147483919" r:id="rId13"/>
    <p:sldLayoutId id="2147483920" r:id="rId14"/>
  </p:sldLayoutIdLst>
</p:sldMaster>
</file>

<file path=ppt/slideMasters/slideMaster2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029" name="CustomShape 1"/>
          <p:cNvSpPr/>
          <p:nvPr/>
        </p:nvSpPr>
        <p:spPr>
          <a:xfrm>
            <a:off x="304920" y="6553440"/>
            <a:ext cx="3673800" cy="91800"/>
          </a:xfrm>
          <a:prstGeom prst="rect">
            <a:avLst/>
          </a:prstGeom>
          <a:noFill/>
          <a:ln>
            <a:noFill/>
          </a:ln>
        </p:spPr>
        <p:style>
          <a:lnRef idx="0"/>
          <a:fillRef idx="0"/>
          <a:effectRef idx="0"/>
          <a:fontRef idx="minor"/>
        </p:style>
        <p:txBody>
          <a:bodyPr lIns="0" rIns="0" tIns="0" bIns="0"/>
          <a:p>
            <a:pPr>
              <a:lnSpc>
                <a:spcPct val="100000"/>
              </a:lnSpc>
              <a:spcBef>
                <a:spcPts val="601"/>
              </a:spcBef>
            </a:pPr>
            <a:r>
              <a:rPr b="0" lang="en-US" sz="600" spc="-1" strike="noStrike">
                <a:solidFill>
                  <a:srgbClr val="b2b2b2"/>
                </a:solidFill>
                <a:latin typeface="Arial"/>
              </a:rPr>
              <a:t>© Guidewire Software, Inc.  2001-2013. All rights reserved. Do not distribute without permission.</a:t>
            </a:r>
            <a:endParaRPr b="0" lang="en-US" sz="600" spc="-1" strike="noStrike">
              <a:latin typeface="Arial"/>
            </a:endParaRPr>
          </a:p>
        </p:txBody>
      </p:sp>
      <p:sp>
        <p:nvSpPr>
          <p:cNvPr id="1030" name="CustomShape 2"/>
          <p:cNvSpPr/>
          <p:nvPr/>
        </p:nvSpPr>
        <p:spPr>
          <a:xfrm>
            <a:off x="0" y="1325520"/>
            <a:ext cx="109080" cy="5532120"/>
          </a:xfrm>
          <a:prstGeom prst="rect">
            <a:avLst/>
          </a:prstGeom>
          <a:solidFill>
            <a:srgbClr val="04628c"/>
          </a:solidFill>
          <a:ln w="3240">
            <a:noFill/>
          </a:ln>
        </p:spPr>
        <p:style>
          <a:lnRef idx="0"/>
          <a:fillRef idx="0"/>
          <a:effectRef idx="0"/>
          <a:fontRef idx="minor"/>
        </p:style>
      </p:sp>
      <p:sp>
        <p:nvSpPr>
          <p:cNvPr id="1031" name="CustomShape 3"/>
          <p:cNvSpPr/>
          <p:nvPr/>
        </p:nvSpPr>
        <p:spPr>
          <a:xfrm>
            <a:off x="0" y="1060560"/>
            <a:ext cx="109080" cy="264600"/>
          </a:xfrm>
          <a:prstGeom prst="rect">
            <a:avLst/>
          </a:prstGeom>
          <a:solidFill>
            <a:srgbClr val="3f8e39"/>
          </a:solidFill>
          <a:ln w="3240">
            <a:noFill/>
          </a:ln>
        </p:spPr>
        <p:style>
          <a:lnRef idx="0"/>
          <a:fillRef idx="0"/>
          <a:effectRef idx="0"/>
          <a:fontRef idx="minor"/>
        </p:style>
      </p:sp>
      <p:sp>
        <p:nvSpPr>
          <p:cNvPr id="1032" name="CustomShape 4"/>
          <p:cNvSpPr/>
          <p:nvPr/>
        </p:nvSpPr>
        <p:spPr>
          <a:xfrm>
            <a:off x="0" y="795240"/>
            <a:ext cx="109080" cy="264600"/>
          </a:xfrm>
          <a:prstGeom prst="rect">
            <a:avLst/>
          </a:prstGeom>
          <a:solidFill>
            <a:srgbClr val="d8691e"/>
          </a:solidFill>
          <a:ln w="3240">
            <a:noFill/>
          </a:ln>
        </p:spPr>
        <p:style>
          <a:lnRef idx="0"/>
          <a:fillRef idx="0"/>
          <a:effectRef idx="0"/>
          <a:fontRef idx="minor"/>
        </p:style>
      </p:sp>
      <p:sp>
        <p:nvSpPr>
          <p:cNvPr id="1033" name="CustomShape 5"/>
          <p:cNvSpPr/>
          <p:nvPr/>
        </p:nvSpPr>
        <p:spPr>
          <a:xfrm>
            <a:off x="0" y="530280"/>
            <a:ext cx="109080" cy="264600"/>
          </a:xfrm>
          <a:prstGeom prst="rect">
            <a:avLst/>
          </a:prstGeom>
          <a:solidFill>
            <a:srgbClr val="645893"/>
          </a:solidFill>
          <a:ln w="3240">
            <a:noFill/>
          </a:ln>
        </p:spPr>
        <p:style>
          <a:lnRef idx="0"/>
          <a:fillRef idx="0"/>
          <a:effectRef idx="0"/>
          <a:fontRef idx="minor"/>
        </p:style>
      </p:sp>
      <p:sp>
        <p:nvSpPr>
          <p:cNvPr id="1034" name="CustomShape 6"/>
          <p:cNvSpPr/>
          <p:nvPr/>
        </p:nvSpPr>
        <p:spPr>
          <a:xfrm>
            <a:off x="0" y="264960"/>
            <a:ext cx="109080" cy="264600"/>
          </a:xfrm>
          <a:prstGeom prst="rect">
            <a:avLst/>
          </a:prstGeom>
          <a:solidFill>
            <a:srgbClr val="e5ba03"/>
          </a:solidFill>
          <a:ln w="3240">
            <a:noFill/>
          </a:ln>
        </p:spPr>
        <p:style>
          <a:lnRef idx="0"/>
          <a:fillRef idx="0"/>
          <a:effectRef idx="0"/>
          <a:fontRef idx="minor"/>
        </p:style>
      </p:sp>
      <p:sp>
        <p:nvSpPr>
          <p:cNvPr id="1035" name="CustomShape 7"/>
          <p:cNvSpPr/>
          <p:nvPr/>
        </p:nvSpPr>
        <p:spPr>
          <a:xfrm>
            <a:off x="0" y="0"/>
            <a:ext cx="109080" cy="264600"/>
          </a:xfrm>
          <a:prstGeom prst="rect">
            <a:avLst/>
          </a:prstGeom>
          <a:solidFill>
            <a:srgbClr val="d33819"/>
          </a:solidFill>
          <a:ln w="3240">
            <a:noFill/>
          </a:ln>
        </p:spPr>
        <p:style>
          <a:lnRef idx="0"/>
          <a:fillRef idx="0"/>
          <a:effectRef idx="0"/>
          <a:fontRef idx="minor"/>
        </p:style>
      </p:sp>
      <p:pic>
        <p:nvPicPr>
          <p:cNvPr id="1036" name="pic Logo Text" descr=""/>
          <p:cNvPicPr/>
          <p:nvPr/>
        </p:nvPicPr>
        <p:blipFill>
          <a:blip r:embed="rId2"/>
          <a:stretch/>
        </p:blipFill>
        <p:spPr>
          <a:xfrm>
            <a:off x="7412040" y="6543720"/>
            <a:ext cx="1607760" cy="136080"/>
          </a:xfrm>
          <a:prstGeom prst="rect">
            <a:avLst/>
          </a:prstGeom>
          <a:ln>
            <a:noFill/>
          </a:ln>
        </p:spPr>
      </p:pic>
      <p:sp>
        <p:nvSpPr>
          <p:cNvPr id="1037" name="CustomShape 8"/>
          <p:cNvSpPr/>
          <p:nvPr/>
        </p:nvSpPr>
        <p:spPr>
          <a:xfrm>
            <a:off x="4307400" y="6475320"/>
            <a:ext cx="518760" cy="226800"/>
          </a:xfrm>
          <a:prstGeom prst="rect">
            <a:avLst/>
          </a:prstGeom>
          <a:noFill/>
          <a:ln w="6480">
            <a:noFill/>
          </a:ln>
        </p:spPr>
        <p:style>
          <a:lnRef idx="0"/>
          <a:fillRef idx="0"/>
          <a:effectRef idx="0"/>
          <a:fontRef idx="minor"/>
        </p:style>
        <p:txBody>
          <a:bodyPr lIns="0" rIns="0" tIns="0" bIns="0"/>
          <a:p>
            <a:pPr algn="ctr">
              <a:lnSpc>
                <a:spcPts val="635"/>
              </a:lnSpc>
              <a:spcBef>
                <a:spcPts val="601"/>
              </a:spcBef>
            </a:pPr>
            <a:fld id="{DA4E976A-A050-49C1-A109-00F3921BC7E0}" type="slidenum">
              <a:rPr b="0" lang="en-US" sz="1200" spc="-1" strike="noStrike">
                <a:solidFill>
                  <a:srgbClr val="b2b2b2"/>
                </a:solidFill>
                <a:latin typeface="Arial"/>
              </a:rPr>
              <a:t>&lt;number&gt;</a:t>
            </a:fld>
            <a:r>
              <a:rPr b="0" i="1" lang="en-US" sz="1800" spc="-1" strike="noStrike">
                <a:solidFill>
                  <a:srgbClr val="b2b2b2"/>
                </a:solidFill>
                <a:latin typeface="Arial"/>
              </a:rPr>
              <a:t> </a:t>
            </a:r>
            <a:endParaRPr b="0" lang="en-US" sz="1800" spc="-1" strike="noStrike">
              <a:latin typeface="Arial"/>
            </a:endParaRPr>
          </a:p>
        </p:txBody>
      </p:sp>
      <p:sp>
        <p:nvSpPr>
          <p:cNvPr id="1038" name="CustomShape 9"/>
          <p:cNvSpPr/>
          <p:nvPr/>
        </p:nvSpPr>
        <p:spPr>
          <a:xfrm>
            <a:off x="492120" y="114480"/>
            <a:ext cx="8318160" cy="742680"/>
          </a:xfrm>
          <a:prstGeom prst="rect">
            <a:avLst/>
          </a:prstGeom>
          <a:noFill/>
          <a:ln>
            <a:noFill/>
          </a:ln>
        </p:spPr>
        <p:style>
          <a:lnRef idx="0"/>
          <a:fillRef idx="0"/>
          <a:effectRef idx="0"/>
          <a:fontRef idx="minor"/>
        </p:style>
        <p:txBody>
          <a:bodyPr lIns="0" rIns="0" tIns="0" bIns="0"/>
          <a:p>
            <a:pPr>
              <a:lnSpc>
                <a:spcPct val="90000"/>
              </a:lnSpc>
            </a:pPr>
            <a:r>
              <a:rPr b="1" lang="en-US" sz="3200" spc="-1" strike="noStrike">
                <a:solidFill>
                  <a:srgbClr val="04628c"/>
                </a:solidFill>
                <a:latin typeface="Arial"/>
                <a:ea typeface="Calibri"/>
              </a:rPr>
              <a:t>Notices</a:t>
            </a:r>
            <a:endParaRPr b="0" lang="en-US" sz="3200" spc="-1" strike="noStrike">
              <a:latin typeface="Arial"/>
            </a:endParaRPr>
          </a:p>
        </p:txBody>
      </p:sp>
      <p:sp>
        <p:nvSpPr>
          <p:cNvPr id="1039" name="CustomShape 10"/>
          <p:cNvSpPr/>
          <p:nvPr/>
        </p:nvSpPr>
        <p:spPr>
          <a:xfrm>
            <a:off x="533520" y="891720"/>
            <a:ext cx="8305560" cy="5444280"/>
          </a:xfrm>
          <a:prstGeom prst="rect">
            <a:avLst/>
          </a:prstGeom>
          <a:noFill/>
          <a:ln>
            <a:noFill/>
          </a:ln>
        </p:spPr>
        <p:style>
          <a:lnRef idx="0"/>
          <a:fillRef idx="0"/>
          <a:effectRef idx="0"/>
          <a:fontRef idx="minor"/>
        </p:style>
        <p:txBody>
          <a:bodyPr lIns="90000" rIns="90000" tIns="45000" bIns="45000"/>
          <a:p>
            <a:pPr>
              <a:lnSpc>
                <a:spcPct val="100000"/>
              </a:lnSpc>
            </a:pPr>
            <a:r>
              <a:rPr b="1" lang="en-US" sz="1600" spc="-1" strike="noStrike">
                <a:solidFill>
                  <a:srgbClr val="000000"/>
                </a:solidFill>
                <a:latin typeface="Arial"/>
              </a:rPr>
              <a:t>Copyright © 2001-2013 Guidewire Software, Inc. All rights reserved.</a:t>
            </a:r>
            <a:endParaRPr b="0" lang="en-US" sz="1600" spc="-1" strike="noStrike">
              <a:latin typeface="Arial"/>
            </a:endParaRPr>
          </a:p>
          <a:p>
            <a:pPr>
              <a:lnSpc>
                <a:spcPct val="100000"/>
              </a:lnSpc>
            </a:pPr>
            <a:endParaRPr b="0" lang="en-US" sz="1600" spc="-1" strike="noStrike">
              <a:latin typeface="Arial"/>
            </a:endParaRPr>
          </a:p>
          <a:p>
            <a:pPr>
              <a:lnSpc>
                <a:spcPct val="100000"/>
              </a:lnSpc>
            </a:pPr>
            <a:r>
              <a:rPr b="0" lang="en-US" sz="1600" spc="-1" strike="noStrike">
                <a:solidFill>
                  <a:srgbClr val="000000"/>
                </a:solidFill>
                <a:latin typeface="Arial"/>
              </a:rPr>
              <a:t>Guidewire, Guidewire Software, Guidewire ClaimCenter, Guidewire PolicyCenter, Guidewire BillingCenter, Guidewire Reinsurance Management, Guidewire ContactManager, Guidewire Vendor Data Management, Guidewire Client Data Management, Guidewire Rating Management, Guidewire InsuranceSuite, Guidewire ContactCenter, Guidewire Studio, Guidewire Product Designer, Guidewire Live, Guidewire ExampleCenter, Gosu, Deliver Insurance Your Way, and the Guidewire logo are trademarks, service marks, or registered trademarks of Guidewire Software, Inc. in the United States and/or other countries. Guidewire products are protected by one or more United States patents.</a:t>
            </a:r>
            <a:endParaRPr b="0" lang="en-US" sz="1600" spc="-1" strike="noStrike">
              <a:latin typeface="Arial"/>
            </a:endParaRPr>
          </a:p>
          <a:p>
            <a:pPr>
              <a:lnSpc>
                <a:spcPct val="100000"/>
              </a:lnSpc>
            </a:pPr>
            <a:endParaRPr b="0" lang="en-US" sz="1600" spc="-1" strike="noStrike">
              <a:latin typeface="Arial"/>
            </a:endParaRPr>
          </a:p>
          <a:p>
            <a:pPr>
              <a:lnSpc>
                <a:spcPct val="100000"/>
              </a:lnSpc>
            </a:pPr>
            <a:r>
              <a:rPr b="0" lang="en-US" sz="1600" spc="-1" strike="noStrike">
                <a:solidFill>
                  <a:srgbClr val="000000"/>
                </a:solidFill>
                <a:latin typeface="Arial"/>
              </a:rPr>
              <a:t>This material is Guidewire proprietary and confidential. The contents of this material, including product architecture details and APIs, are considered confidential and are fully protected by customer licensing confidentiality agreements and signed Non-Disclosure Agreements (NDAs).</a:t>
            </a:r>
            <a:endParaRPr b="0" lang="en-US" sz="1600" spc="-1" strike="noStrike">
              <a:latin typeface="Arial"/>
            </a:endParaRPr>
          </a:p>
          <a:p>
            <a:pPr>
              <a:lnSpc>
                <a:spcPct val="100000"/>
              </a:lnSpc>
            </a:pPr>
            <a:endParaRPr b="0" lang="en-US" sz="1600" spc="-1" strike="noStrike">
              <a:latin typeface="Arial"/>
            </a:endParaRPr>
          </a:p>
          <a:p>
            <a:pPr>
              <a:lnSpc>
                <a:spcPct val="100000"/>
              </a:lnSpc>
            </a:pPr>
            <a:r>
              <a:rPr b="0" lang="en-US" sz="1600" spc="-1" strike="noStrike">
                <a:solidFill>
                  <a:srgbClr val="000000"/>
                </a:solidFill>
                <a:latin typeface="Arial"/>
              </a:rPr>
              <a:t>This file and the contents herein are the property of Guidewire Software, Inc. Use of this course material is restricted to students officially registered in this specific Guidewire-instructed course, or for other use expressly authorized by Guidewire. Replication or distribution of this course material in electronic, paper, or other format is prohibited without express permission from Guidewire.</a:t>
            </a:r>
            <a:endParaRPr b="0" lang="en-US" sz="1600" spc="-1" strike="noStrike">
              <a:latin typeface="Arial"/>
            </a:endParaRPr>
          </a:p>
        </p:txBody>
      </p:sp>
      <p:sp>
        <p:nvSpPr>
          <p:cNvPr id="1040" name="PlaceHolder 11"/>
          <p:cNvSpPr>
            <a:spLocks noGrp="1"/>
          </p:cNvSpPr>
          <p:nvPr>
            <p:ph type="title"/>
          </p:nvPr>
        </p:nvSpPr>
        <p:spPr>
          <a:xfrm>
            <a:off x="457200" y="273600"/>
            <a:ext cx="8229240" cy="1144800"/>
          </a:xfrm>
          <a:prstGeom prst="rect">
            <a:avLst/>
          </a:prstGeom>
        </p:spPr>
        <p:txBody>
          <a:bodyPr lIns="0" rIns="0" tIns="0" bIns="0" anchor="ctr"/>
          <a:p>
            <a:r>
              <a:rPr b="0" lang="en-US" sz="1800" spc="-1" strike="noStrike">
                <a:solidFill>
                  <a:srgbClr val="ffffff"/>
                </a:solidFill>
                <a:latin typeface="Arial"/>
              </a:rPr>
              <a:t>Click to edit the title text format</a:t>
            </a:r>
            <a:endParaRPr b="0" lang="en-US" sz="1800" spc="-1" strike="noStrike">
              <a:solidFill>
                <a:srgbClr val="ffffff"/>
              </a:solidFill>
              <a:latin typeface="Arial"/>
            </a:endParaRPr>
          </a:p>
        </p:txBody>
      </p:sp>
      <p:sp>
        <p:nvSpPr>
          <p:cNvPr id="1041" name="PlaceHolder 12"/>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400" spc="-1" strike="noStrike">
                <a:solidFill>
                  <a:srgbClr val="000000"/>
                </a:solidFill>
                <a:latin typeface="Arial"/>
              </a:rPr>
              <a:t>Click to edit the outline text format</a:t>
            </a:r>
            <a:endParaRPr b="0" lang="en-US" sz="2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600" spc="-1" strike="noStrike">
                <a:solidFill>
                  <a:srgbClr val="000000"/>
                </a:solidFill>
                <a:latin typeface="Arial"/>
              </a:rPr>
              <a:t>Third Outline Level</a:t>
            </a:r>
            <a:endParaRPr b="0" lang="en-US" sz="16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922" r:id="rId3"/>
    <p:sldLayoutId id="2147483923" r:id="rId4"/>
    <p:sldLayoutId id="2147483924" r:id="rId5"/>
    <p:sldLayoutId id="2147483925" r:id="rId6"/>
    <p:sldLayoutId id="2147483926" r:id="rId7"/>
    <p:sldLayoutId id="2147483927" r:id="rId8"/>
    <p:sldLayoutId id="2147483928" r:id="rId9"/>
    <p:sldLayoutId id="2147483929" r:id="rId10"/>
    <p:sldLayoutId id="2147483930" r:id="rId11"/>
    <p:sldLayoutId id="2147483931" r:id="rId12"/>
    <p:sldLayoutId id="2147483932" r:id="rId13"/>
    <p:sldLayoutId id="214748393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15" name="CustomShape 1"/>
          <p:cNvSpPr/>
          <p:nvPr/>
        </p:nvSpPr>
        <p:spPr>
          <a:xfrm>
            <a:off x="304920" y="6553440"/>
            <a:ext cx="3673800" cy="91800"/>
          </a:xfrm>
          <a:prstGeom prst="rect">
            <a:avLst/>
          </a:prstGeom>
          <a:noFill/>
          <a:ln>
            <a:noFill/>
          </a:ln>
        </p:spPr>
        <p:style>
          <a:lnRef idx="0"/>
          <a:fillRef idx="0"/>
          <a:effectRef idx="0"/>
          <a:fontRef idx="minor"/>
        </p:style>
        <p:txBody>
          <a:bodyPr lIns="0" rIns="0" tIns="0" bIns="0"/>
          <a:p>
            <a:pPr>
              <a:lnSpc>
                <a:spcPct val="100000"/>
              </a:lnSpc>
              <a:spcBef>
                <a:spcPts val="601"/>
              </a:spcBef>
            </a:pPr>
            <a:r>
              <a:rPr b="0" lang="en-US" sz="600" spc="-1" strike="noStrike">
                <a:solidFill>
                  <a:srgbClr val="b2b2b2"/>
                </a:solidFill>
                <a:latin typeface="Arial"/>
              </a:rPr>
              <a:t>© Guidewire Software, Inc.  2001-2013. All rights reserved. Do not distribute without permission.</a:t>
            </a:r>
            <a:endParaRPr b="0" lang="en-US" sz="600" spc="-1" strike="noStrike">
              <a:latin typeface="Arial"/>
            </a:endParaRPr>
          </a:p>
        </p:txBody>
      </p:sp>
      <p:sp>
        <p:nvSpPr>
          <p:cNvPr id="116" name="CustomShape 2"/>
          <p:cNvSpPr/>
          <p:nvPr/>
        </p:nvSpPr>
        <p:spPr>
          <a:xfrm>
            <a:off x="0" y="1325520"/>
            <a:ext cx="109080" cy="5532120"/>
          </a:xfrm>
          <a:prstGeom prst="rect">
            <a:avLst/>
          </a:prstGeom>
          <a:solidFill>
            <a:srgbClr val="04628c"/>
          </a:solidFill>
          <a:ln w="3240">
            <a:noFill/>
          </a:ln>
        </p:spPr>
        <p:style>
          <a:lnRef idx="0"/>
          <a:fillRef idx="0"/>
          <a:effectRef idx="0"/>
          <a:fontRef idx="minor"/>
        </p:style>
      </p:sp>
      <p:sp>
        <p:nvSpPr>
          <p:cNvPr id="117" name="CustomShape 3"/>
          <p:cNvSpPr/>
          <p:nvPr/>
        </p:nvSpPr>
        <p:spPr>
          <a:xfrm>
            <a:off x="0" y="1060560"/>
            <a:ext cx="109080" cy="264600"/>
          </a:xfrm>
          <a:prstGeom prst="rect">
            <a:avLst/>
          </a:prstGeom>
          <a:solidFill>
            <a:srgbClr val="3f8e39"/>
          </a:solidFill>
          <a:ln w="3240">
            <a:noFill/>
          </a:ln>
        </p:spPr>
        <p:style>
          <a:lnRef idx="0"/>
          <a:fillRef idx="0"/>
          <a:effectRef idx="0"/>
          <a:fontRef idx="minor"/>
        </p:style>
      </p:sp>
      <p:sp>
        <p:nvSpPr>
          <p:cNvPr id="118" name="CustomShape 4"/>
          <p:cNvSpPr/>
          <p:nvPr/>
        </p:nvSpPr>
        <p:spPr>
          <a:xfrm>
            <a:off x="0" y="795240"/>
            <a:ext cx="109080" cy="264600"/>
          </a:xfrm>
          <a:prstGeom prst="rect">
            <a:avLst/>
          </a:prstGeom>
          <a:solidFill>
            <a:srgbClr val="d8691e"/>
          </a:solidFill>
          <a:ln w="3240">
            <a:noFill/>
          </a:ln>
        </p:spPr>
        <p:style>
          <a:lnRef idx="0"/>
          <a:fillRef idx="0"/>
          <a:effectRef idx="0"/>
          <a:fontRef idx="minor"/>
        </p:style>
      </p:sp>
      <p:sp>
        <p:nvSpPr>
          <p:cNvPr id="119" name="CustomShape 5"/>
          <p:cNvSpPr/>
          <p:nvPr/>
        </p:nvSpPr>
        <p:spPr>
          <a:xfrm>
            <a:off x="0" y="530280"/>
            <a:ext cx="109080" cy="264600"/>
          </a:xfrm>
          <a:prstGeom prst="rect">
            <a:avLst/>
          </a:prstGeom>
          <a:solidFill>
            <a:srgbClr val="645893"/>
          </a:solidFill>
          <a:ln w="3240">
            <a:noFill/>
          </a:ln>
        </p:spPr>
        <p:style>
          <a:lnRef idx="0"/>
          <a:fillRef idx="0"/>
          <a:effectRef idx="0"/>
          <a:fontRef idx="minor"/>
        </p:style>
      </p:sp>
      <p:sp>
        <p:nvSpPr>
          <p:cNvPr id="120" name="CustomShape 6"/>
          <p:cNvSpPr/>
          <p:nvPr/>
        </p:nvSpPr>
        <p:spPr>
          <a:xfrm>
            <a:off x="0" y="264960"/>
            <a:ext cx="109080" cy="264600"/>
          </a:xfrm>
          <a:prstGeom prst="rect">
            <a:avLst/>
          </a:prstGeom>
          <a:solidFill>
            <a:srgbClr val="e5ba03"/>
          </a:solidFill>
          <a:ln w="3240">
            <a:noFill/>
          </a:ln>
        </p:spPr>
        <p:style>
          <a:lnRef idx="0"/>
          <a:fillRef idx="0"/>
          <a:effectRef idx="0"/>
          <a:fontRef idx="minor"/>
        </p:style>
      </p:sp>
      <p:sp>
        <p:nvSpPr>
          <p:cNvPr id="121" name="CustomShape 7"/>
          <p:cNvSpPr/>
          <p:nvPr/>
        </p:nvSpPr>
        <p:spPr>
          <a:xfrm>
            <a:off x="0" y="0"/>
            <a:ext cx="109080" cy="264600"/>
          </a:xfrm>
          <a:prstGeom prst="rect">
            <a:avLst/>
          </a:prstGeom>
          <a:solidFill>
            <a:srgbClr val="d33819"/>
          </a:solidFill>
          <a:ln w="3240">
            <a:noFill/>
          </a:ln>
        </p:spPr>
        <p:style>
          <a:lnRef idx="0"/>
          <a:fillRef idx="0"/>
          <a:effectRef idx="0"/>
          <a:fontRef idx="minor"/>
        </p:style>
      </p:sp>
      <p:pic>
        <p:nvPicPr>
          <p:cNvPr id="122" name="pic Logo Text" descr=""/>
          <p:cNvPicPr/>
          <p:nvPr/>
        </p:nvPicPr>
        <p:blipFill>
          <a:blip r:embed="rId2"/>
          <a:stretch/>
        </p:blipFill>
        <p:spPr>
          <a:xfrm>
            <a:off x="7412040" y="6543720"/>
            <a:ext cx="1607760" cy="136080"/>
          </a:xfrm>
          <a:prstGeom prst="rect">
            <a:avLst/>
          </a:prstGeom>
          <a:ln>
            <a:noFill/>
          </a:ln>
        </p:spPr>
      </p:pic>
      <p:sp>
        <p:nvSpPr>
          <p:cNvPr id="123" name="CustomShape 8"/>
          <p:cNvSpPr/>
          <p:nvPr/>
        </p:nvSpPr>
        <p:spPr>
          <a:xfrm>
            <a:off x="4307400" y="6475320"/>
            <a:ext cx="518760" cy="226800"/>
          </a:xfrm>
          <a:prstGeom prst="rect">
            <a:avLst/>
          </a:prstGeom>
          <a:noFill/>
          <a:ln w="6480">
            <a:noFill/>
          </a:ln>
        </p:spPr>
        <p:style>
          <a:lnRef idx="0"/>
          <a:fillRef idx="0"/>
          <a:effectRef idx="0"/>
          <a:fontRef idx="minor"/>
        </p:style>
        <p:txBody>
          <a:bodyPr lIns="0" rIns="0" tIns="0" bIns="0"/>
          <a:p>
            <a:pPr algn="ctr">
              <a:lnSpc>
                <a:spcPts val="635"/>
              </a:lnSpc>
              <a:spcBef>
                <a:spcPts val="601"/>
              </a:spcBef>
            </a:pPr>
            <a:fld id="{F26C1407-C4C7-4CCA-8D17-3FEB4DF5439E}" type="slidenum">
              <a:rPr b="0" lang="en-US" sz="1200" spc="-1" strike="noStrike">
                <a:solidFill>
                  <a:srgbClr val="b2b2b2"/>
                </a:solidFill>
                <a:latin typeface="Arial"/>
              </a:rPr>
              <a:t>&lt;number&gt;</a:t>
            </a:fld>
            <a:r>
              <a:rPr b="0" i="1" lang="en-US" sz="1800" spc="-1" strike="noStrike">
                <a:solidFill>
                  <a:srgbClr val="b2b2b2"/>
                </a:solidFill>
                <a:latin typeface="Arial"/>
              </a:rPr>
              <a:t> </a:t>
            </a:r>
            <a:endParaRPr b="0" lang="en-US" sz="1800" spc="-1" strike="noStrike">
              <a:latin typeface="Arial"/>
            </a:endParaRPr>
          </a:p>
        </p:txBody>
      </p:sp>
      <p:sp>
        <p:nvSpPr>
          <p:cNvPr id="124" name="CustomShape 9"/>
          <p:cNvSpPr/>
          <p:nvPr/>
        </p:nvSpPr>
        <p:spPr>
          <a:xfrm>
            <a:off x="492120" y="114480"/>
            <a:ext cx="8318160" cy="742680"/>
          </a:xfrm>
          <a:prstGeom prst="rect">
            <a:avLst/>
          </a:prstGeom>
          <a:noFill/>
          <a:ln>
            <a:noFill/>
          </a:ln>
        </p:spPr>
        <p:style>
          <a:lnRef idx="0"/>
          <a:fillRef idx="0"/>
          <a:effectRef idx="0"/>
          <a:fontRef idx="minor"/>
        </p:style>
        <p:txBody>
          <a:bodyPr lIns="0" rIns="0" tIns="0" bIns="0"/>
          <a:p>
            <a:pPr>
              <a:lnSpc>
                <a:spcPct val="90000"/>
              </a:lnSpc>
            </a:pPr>
            <a:r>
              <a:rPr b="1" lang="en-US" sz="3200" spc="-1" strike="noStrike">
                <a:solidFill>
                  <a:srgbClr val="04628c"/>
                </a:solidFill>
                <a:latin typeface="Arial"/>
                <a:ea typeface="Calibri"/>
              </a:rPr>
              <a:t>Lesson</a:t>
            </a:r>
            <a:r>
              <a:rPr b="1" lang="en-US" sz="3200" spc="-1" strike="noStrike">
                <a:solidFill>
                  <a:srgbClr val="04628c"/>
                </a:solidFill>
                <a:latin typeface="Arial"/>
                <a:ea typeface="Calibri"/>
              </a:rPr>
              <a:t> outline</a:t>
            </a:r>
            <a:endParaRPr b="0" lang="en-US" sz="3200" spc="-1" strike="noStrike">
              <a:latin typeface="Arial"/>
            </a:endParaRPr>
          </a:p>
        </p:txBody>
      </p:sp>
      <p:sp>
        <p:nvSpPr>
          <p:cNvPr id="125" name="PlaceHolder 10"/>
          <p:cNvSpPr>
            <a:spLocks noGrp="1"/>
          </p:cNvSpPr>
          <p:nvPr>
            <p:ph type="body"/>
          </p:nvPr>
        </p:nvSpPr>
        <p:spPr>
          <a:xfrm>
            <a:off x="519120" y="914400"/>
            <a:ext cx="8318160" cy="5486040"/>
          </a:xfrm>
          <a:prstGeom prst="rect">
            <a:avLst/>
          </a:prstGeom>
        </p:spPr>
        <p:txBody>
          <a:bodyPr lIns="0" rIns="0" tIns="0" bIns="0"/>
          <a:p>
            <a:pPr marL="285840" indent="-285480">
              <a:lnSpc>
                <a:spcPct val="100000"/>
              </a:lnSpc>
              <a:spcBef>
                <a:spcPts val="1120"/>
              </a:spcBef>
              <a:buClr>
                <a:srgbClr val="04628c"/>
              </a:buClr>
              <a:buSzPct val="90000"/>
              <a:buFont typeface="Arial"/>
              <a:buChar char="•"/>
            </a:pPr>
            <a:r>
              <a:rPr b="0" lang="en-US" sz="2800" spc="-1" strike="noStrike">
                <a:solidFill>
                  <a:srgbClr val="c0c0c0"/>
                </a:solidFill>
                <a:latin typeface="Arial"/>
                <a:ea typeface="Calibri"/>
              </a:rPr>
              <a:t>Topic 01 (Current topic = black font color)</a:t>
            </a:r>
            <a:endParaRPr b="0" lang="en-US" sz="2800" spc="-1" strike="noStrike">
              <a:solidFill>
                <a:srgbClr val="000000"/>
              </a:solidFill>
              <a:latin typeface="Arial"/>
            </a:endParaRPr>
          </a:p>
          <a:p>
            <a:pPr marL="285840" indent="-285480">
              <a:lnSpc>
                <a:spcPct val="100000"/>
              </a:lnSpc>
              <a:spcBef>
                <a:spcPts val="1120"/>
              </a:spcBef>
              <a:buClr>
                <a:srgbClr val="04628c"/>
              </a:buClr>
              <a:buSzPct val="90000"/>
              <a:buFont typeface="Arial"/>
              <a:buChar char="•"/>
            </a:pPr>
            <a:r>
              <a:rPr b="0" lang="en-US" sz="2800" spc="-1" strike="noStrike">
                <a:solidFill>
                  <a:srgbClr val="c0c0c0"/>
                </a:solidFill>
                <a:latin typeface="Arial"/>
                <a:ea typeface="Calibri"/>
              </a:rPr>
              <a:t>Topic 02</a:t>
            </a:r>
            <a:endParaRPr b="0" lang="en-US" sz="2800" spc="-1" strike="noStrike">
              <a:solidFill>
                <a:srgbClr val="000000"/>
              </a:solidFill>
              <a:latin typeface="Arial"/>
            </a:endParaRPr>
          </a:p>
          <a:p>
            <a:pPr marL="285840" indent="-285480">
              <a:lnSpc>
                <a:spcPct val="100000"/>
              </a:lnSpc>
              <a:spcBef>
                <a:spcPts val="1120"/>
              </a:spcBef>
              <a:buClr>
                <a:srgbClr val="04628c"/>
              </a:buClr>
              <a:buSzPct val="90000"/>
              <a:buFont typeface="Arial"/>
              <a:buChar char="•"/>
            </a:pPr>
            <a:r>
              <a:rPr b="0" lang="en-US" sz="2800" spc="-1" strike="noStrike">
                <a:solidFill>
                  <a:srgbClr val="c0c0c0"/>
                </a:solidFill>
                <a:latin typeface="Arial"/>
                <a:ea typeface="Calibri"/>
              </a:rPr>
              <a:t>Topic 03</a:t>
            </a:r>
            <a:endParaRPr b="0" lang="en-US" sz="2800" spc="-1" strike="noStrike">
              <a:solidFill>
                <a:srgbClr val="000000"/>
              </a:solidFill>
              <a:latin typeface="Arial"/>
            </a:endParaRPr>
          </a:p>
          <a:p>
            <a:pPr marL="285840" indent="-285480">
              <a:lnSpc>
                <a:spcPct val="100000"/>
              </a:lnSpc>
              <a:spcBef>
                <a:spcPts val="1120"/>
              </a:spcBef>
              <a:buClr>
                <a:srgbClr val="04628c"/>
              </a:buClr>
              <a:buSzPct val="90000"/>
              <a:buFont typeface="Arial"/>
              <a:buChar char="•"/>
            </a:pPr>
            <a:r>
              <a:rPr b="0" lang="en-US" sz="2800" spc="-1" strike="noStrike">
                <a:solidFill>
                  <a:srgbClr val="c0c0c0"/>
                </a:solidFill>
                <a:latin typeface="Arial"/>
                <a:ea typeface="Calibri"/>
              </a:rPr>
              <a:t>Topic 04</a:t>
            </a:r>
            <a:endParaRPr b="0" lang="en-US" sz="2800" spc="-1" strike="noStrike">
              <a:solidFill>
                <a:srgbClr val="000000"/>
              </a:solidFill>
              <a:latin typeface="Arial"/>
            </a:endParaRPr>
          </a:p>
          <a:p>
            <a:pPr>
              <a:lnSpc>
                <a:spcPct val="100000"/>
              </a:lnSpc>
              <a:spcBef>
                <a:spcPts val="1120"/>
              </a:spcBef>
            </a:pPr>
            <a:endParaRPr b="0" lang="en-US" sz="2800" spc="-1" strike="noStrike">
              <a:solidFill>
                <a:srgbClr val="000000"/>
              </a:solidFill>
              <a:latin typeface="Arial"/>
            </a:endParaRPr>
          </a:p>
        </p:txBody>
      </p:sp>
      <p:sp>
        <p:nvSpPr>
          <p:cNvPr id="126" name="CustomShape 11"/>
          <p:cNvSpPr/>
          <p:nvPr/>
        </p:nvSpPr>
        <p:spPr>
          <a:xfrm>
            <a:off x="492120" y="114480"/>
            <a:ext cx="8318160" cy="742680"/>
          </a:xfrm>
          <a:prstGeom prst="rect">
            <a:avLst/>
          </a:prstGeom>
          <a:noFill/>
          <a:ln>
            <a:noFill/>
          </a:ln>
        </p:spPr>
        <p:style>
          <a:lnRef idx="0"/>
          <a:fillRef idx="0"/>
          <a:effectRef idx="0"/>
          <a:fontRef idx="minor"/>
        </p:style>
        <p:txBody>
          <a:bodyPr lIns="0" rIns="0" tIns="0" bIns="0"/>
          <a:p>
            <a:pPr>
              <a:lnSpc>
                <a:spcPct val="90000"/>
              </a:lnSpc>
            </a:pPr>
            <a:r>
              <a:rPr b="1" lang="en-US" sz="3200" spc="-1" strike="noStrike">
                <a:solidFill>
                  <a:srgbClr val="04628c"/>
                </a:solidFill>
                <a:latin typeface="Arial"/>
                <a:ea typeface="Calibri"/>
              </a:rPr>
              <a:t>Lesson</a:t>
            </a:r>
            <a:r>
              <a:rPr b="1" lang="en-US" sz="3200" spc="-1" strike="noStrike">
                <a:solidFill>
                  <a:srgbClr val="04628c"/>
                </a:solidFill>
                <a:latin typeface="Arial"/>
                <a:ea typeface="Calibri"/>
              </a:rPr>
              <a:t> outline</a:t>
            </a:r>
            <a:endParaRPr b="0" lang="en-US" sz="3200" spc="-1" strike="noStrike">
              <a:latin typeface="Arial"/>
            </a:endParaRPr>
          </a:p>
        </p:txBody>
      </p:sp>
      <p:sp>
        <p:nvSpPr>
          <p:cNvPr id="127" name="CustomShape 12"/>
          <p:cNvSpPr/>
          <p:nvPr/>
        </p:nvSpPr>
        <p:spPr>
          <a:xfrm>
            <a:off x="492120" y="114480"/>
            <a:ext cx="8318160" cy="742680"/>
          </a:xfrm>
          <a:prstGeom prst="rect">
            <a:avLst/>
          </a:prstGeom>
          <a:noFill/>
          <a:ln>
            <a:noFill/>
          </a:ln>
        </p:spPr>
        <p:style>
          <a:lnRef idx="0"/>
          <a:fillRef idx="0"/>
          <a:effectRef idx="0"/>
          <a:fontRef idx="minor"/>
        </p:style>
        <p:txBody>
          <a:bodyPr lIns="0" rIns="0" tIns="0" bIns="0"/>
          <a:p>
            <a:pPr>
              <a:lnSpc>
                <a:spcPct val="90000"/>
              </a:lnSpc>
            </a:pPr>
            <a:r>
              <a:rPr b="1" lang="en-US" sz="3200" spc="-1" strike="noStrike">
                <a:solidFill>
                  <a:srgbClr val="04628c"/>
                </a:solidFill>
                <a:latin typeface="Arial"/>
                <a:ea typeface="Calibri"/>
              </a:rPr>
              <a:t>Lesson</a:t>
            </a:r>
            <a:r>
              <a:rPr b="1" lang="en-US" sz="3200" spc="-1" strike="noStrike">
                <a:solidFill>
                  <a:srgbClr val="04628c"/>
                </a:solidFill>
                <a:latin typeface="Arial"/>
                <a:ea typeface="Calibri"/>
              </a:rPr>
              <a:t> outline</a:t>
            </a:r>
            <a:endParaRPr b="0" lang="en-US" sz="3200" spc="-1" strike="noStrike">
              <a:latin typeface="Arial"/>
            </a:endParaRPr>
          </a:p>
        </p:txBody>
      </p:sp>
      <p:sp>
        <p:nvSpPr>
          <p:cNvPr id="128" name="PlaceHolder 13"/>
          <p:cNvSpPr>
            <a:spLocks noGrp="1"/>
          </p:cNvSpPr>
          <p:nvPr>
            <p:ph type="title"/>
          </p:nvPr>
        </p:nvSpPr>
        <p:spPr>
          <a:xfrm>
            <a:off x="457200" y="273600"/>
            <a:ext cx="8229240" cy="1144800"/>
          </a:xfrm>
          <a:prstGeom prst="rect">
            <a:avLst/>
          </a:prstGeom>
        </p:spPr>
        <p:txBody>
          <a:bodyPr lIns="0" rIns="0" tIns="0" bIns="0" anchor="ctr"/>
          <a:p>
            <a:r>
              <a:rPr b="0" lang="en-US" sz="1800" spc="-1" strike="noStrike">
                <a:solidFill>
                  <a:srgbClr val="ffffff"/>
                </a:solidFill>
                <a:latin typeface="Arial"/>
              </a:rPr>
              <a:t>Click to edit the title text format</a:t>
            </a:r>
            <a:endParaRPr b="0" lang="en-US" sz="1800" spc="-1" strike="noStrike">
              <a:solidFill>
                <a:srgbClr val="ffffff"/>
              </a:solidFill>
              <a:latin typeface="Arial"/>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65" name="CustomShape 1"/>
          <p:cNvSpPr/>
          <p:nvPr/>
        </p:nvSpPr>
        <p:spPr>
          <a:xfrm>
            <a:off x="304920" y="6553440"/>
            <a:ext cx="3673800" cy="91800"/>
          </a:xfrm>
          <a:prstGeom prst="rect">
            <a:avLst/>
          </a:prstGeom>
          <a:noFill/>
          <a:ln>
            <a:noFill/>
          </a:ln>
        </p:spPr>
        <p:style>
          <a:lnRef idx="0"/>
          <a:fillRef idx="0"/>
          <a:effectRef idx="0"/>
          <a:fontRef idx="minor"/>
        </p:style>
        <p:txBody>
          <a:bodyPr lIns="0" rIns="0" tIns="0" bIns="0"/>
          <a:p>
            <a:pPr>
              <a:lnSpc>
                <a:spcPct val="100000"/>
              </a:lnSpc>
              <a:spcBef>
                <a:spcPts val="601"/>
              </a:spcBef>
            </a:pPr>
            <a:r>
              <a:rPr b="0" lang="en-US" sz="600" spc="-1" strike="noStrike">
                <a:solidFill>
                  <a:srgbClr val="b2b2b2"/>
                </a:solidFill>
                <a:latin typeface="Arial"/>
              </a:rPr>
              <a:t>© Guidewire Software, Inc.  2001-2013. All rights reserved. Do not distribute without permission.</a:t>
            </a:r>
            <a:endParaRPr b="0" lang="en-US" sz="600" spc="-1" strike="noStrike">
              <a:latin typeface="Arial"/>
            </a:endParaRPr>
          </a:p>
        </p:txBody>
      </p:sp>
      <p:sp>
        <p:nvSpPr>
          <p:cNvPr id="166" name="CustomShape 2"/>
          <p:cNvSpPr/>
          <p:nvPr/>
        </p:nvSpPr>
        <p:spPr>
          <a:xfrm>
            <a:off x="0" y="1325520"/>
            <a:ext cx="109080" cy="5532120"/>
          </a:xfrm>
          <a:prstGeom prst="rect">
            <a:avLst/>
          </a:prstGeom>
          <a:solidFill>
            <a:srgbClr val="04628c"/>
          </a:solidFill>
          <a:ln w="3240">
            <a:noFill/>
          </a:ln>
        </p:spPr>
        <p:style>
          <a:lnRef idx="0"/>
          <a:fillRef idx="0"/>
          <a:effectRef idx="0"/>
          <a:fontRef idx="minor"/>
        </p:style>
      </p:sp>
      <p:sp>
        <p:nvSpPr>
          <p:cNvPr id="167" name="CustomShape 3"/>
          <p:cNvSpPr/>
          <p:nvPr/>
        </p:nvSpPr>
        <p:spPr>
          <a:xfrm>
            <a:off x="0" y="1060560"/>
            <a:ext cx="109080" cy="264600"/>
          </a:xfrm>
          <a:prstGeom prst="rect">
            <a:avLst/>
          </a:prstGeom>
          <a:solidFill>
            <a:srgbClr val="3f8e39"/>
          </a:solidFill>
          <a:ln w="3240">
            <a:noFill/>
          </a:ln>
        </p:spPr>
        <p:style>
          <a:lnRef idx="0"/>
          <a:fillRef idx="0"/>
          <a:effectRef idx="0"/>
          <a:fontRef idx="minor"/>
        </p:style>
      </p:sp>
      <p:sp>
        <p:nvSpPr>
          <p:cNvPr id="168" name="CustomShape 4"/>
          <p:cNvSpPr/>
          <p:nvPr/>
        </p:nvSpPr>
        <p:spPr>
          <a:xfrm>
            <a:off x="0" y="795240"/>
            <a:ext cx="109080" cy="264600"/>
          </a:xfrm>
          <a:prstGeom prst="rect">
            <a:avLst/>
          </a:prstGeom>
          <a:solidFill>
            <a:srgbClr val="d8691e"/>
          </a:solidFill>
          <a:ln w="3240">
            <a:noFill/>
          </a:ln>
        </p:spPr>
        <p:style>
          <a:lnRef idx="0"/>
          <a:fillRef idx="0"/>
          <a:effectRef idx="0"/>
          <a:fontRef idx="minor"/>
        </p:style>
      </p:sp>
      <p:sp>
        <p:nvSpPr>
          <p:cNvPr id="169" name="CustomShape 5"/>
          <p:cNvSpPr/>
          <p:nvPr/>
        </p:nvSpPr>
        <p:spPr>
          <a:xfrm>
            <a:off x="0" y="530280"/>
            <a:ext cx="109080" cy="264600"/>
          </a:xfrm>
          <a:prstGeom prst="rect">
            <a:avLst/>
          </a:prstGeom>
          <a:solidFill>
            <a:srgbClr val="645893"/>
          </a:solidFill>
          <a:ln w="3240">
            <a:noFill/>
          </a:ln>
        </p:spPr>
        <p:style>
          <a:lnRef idx="0"/>
          <a:fillRef idx="0"/>
          <a:effectRef idx="0"/>
          <a:fontRef idx="minor"/>
        </p:style>
      </p:sp>
      <p:sp>
        <p:nvSpPr>
          <p:cNvPr id="170" name="CustomShape 6"/>
          <p:cNvSpPr/>
          <p:nvPr/>
        </p:nvSpPr>
        <p:spPr>
          <a:xfrm>
            <a:off x="0" y="264960"/>
            <a:ext cx="109080" cy="264600"/>
          </a:xfrm>
          <a:prstGeom prst="rect">
            <a:avLst/>
          </a:prstGeom>
          <a:solidFill>
            <a:srgbClr val="e5ba03"/>
          </a:solidFill>
          <a:ln w="3240">
            <a:noFill/>
          </a:ln>
        </p:spPr>
        <p:style>
          <a:lnRef idx="0"/>
          <a:fillRef idx="0"/>
          <a:effectRef idx="0"/>
          <a:fontRef idx="minor"/>
        </p:style>
      </p:sp>
      <p:sp>
        <p:nvSpPr>
          <p:cNvPr id="171" name="CustomShape 7"/>
          <p:cNvSpPr/>
          <p:nvPr/>
        </p:nvSpPr>
        <p:spPr>
          <a:xfrm>
            <a:off x="0" y="0"/>
            <a:ext cx="109080" cy="264600"/>
          </a:xfrm>
          <a:prstGeom prst="rect">
            <a:avLst/>
          </a:prstGeom>
          <a:solidFill>
            <a:srgbClr val="d33819"/>
          </a:solidFill>
          <a:ln w="3240">
            <a:noFill/>
          </a:ln>
        </p:spPr>
        <p:style>
          <a:lnRef idx="0"/>
          <a:fillRef idx="0"/>
          <a:effectRef idx="0"/>
          <a:fontRef idx="minor"/>
        </p:style>
      </p:sp>
      <p:pic>
        <p:nvPicPr>
          <p:cNvPr id="172" name="pic Logo Text" descr=""/>
          <p:cNvPicPr/>
          <p:nvPr/>
        </p:nvPicPr>
        <p:blipFill>
          <a:blip r:embed="rId2"/>
          <a:stretch/>
        </p:blipFill>
        <p:spPr>
          <a:xfrm>
            <a:off x="7412040" y="6543720"/>
            <a:ext cx="1607760" cy="136080"/>
          </a:xfrm>
          <a:prstGeom prst="rect">
            <a:avLst/>
          </a:prstGeom>
          <a:ln>
            <a:noFill/>
          </a:ln>
        </p:spPr>
      </p:pic>
      <p:sp>
        <p:nvSpPr>
          <p:cNvPr id="173" name="CustomShape 8"/>
          <p:cNvSpPr/>
          <p:nvPr/>
        </p:nvSpPr>
        <p:spPr>
          <a:xfrm>
            <a:off x="4307400" y="6475320"/>
            <a:ext cx="518760" cy="226800"/>
          </a:xfrm>
          <a:prstGeom prst="rect">
            <a:avLst/>
          </a:prstGeom>
          <a:noFill/>
          <a:ln w="6480">
            <a:noFill/>
          </a:ln>
        </p:spPr>
        <p:style>
          <a:lnRef idx="0"/>
          <a:fillRef idx="0"/>
          <a:effectRef idx="0"/>
          <a:fontRef idx="minor"/>
        </p:style>
        <p:txBody>
          <a:bodyPr lIns="0" rIns="0" tIns="0" bIns="0"/>
          <a:p>
            <a:pPr algn="ctr">
              <a:lnSpc>
                <a:spcPts val="635"/>
              </a:lnSpc>
              <a:spcBef>
                <a:spcPts val="601"/>
              </a:spcBef>
            </a:pPr>
            <a:fld id="{2DA2056D-93A8-4D47-9FBE-227682D1D13E}" type="slidenum">
              <a:rPr b="0" lang="en-US" sz="1200" spc="-1" strike="noStrike">
                <a:solidFill>
                  <a:srgbClr val="b2b2b2"/>
                </a:solidFill>
                <a:latin typeface="Arial"/>
              </a:rPr>
              <a:t>&lt;number&gt;</a:t>
            </a:fld>
            <a:r>
              <a:rPr b="0" i="1" lang="en-US" sz="1800" spc="-1" strike="noStrike">
                <a:solidFill>
                  <a:srgbClr val="b2b2b2"/>
                </a:solidFill>
                <a:latin typeface="Arial"/>
              </a:rPr>
              <a:t> </a:t>
            </a:r>
            <a:endParaRPr b="0" lang="en-US" sz="1800" spc="-1" strike="noStrike">
              <a:latin typeface="Arial"/>
            </a:endParaRPr>
          </a:p>
        </p:txBody>
      </p:sp>
      <p:sp>
        <p:nvSpPr>
          <p:cNvPr id="174" name="PlaceHolder 9"/>
          <p:cNvSpPr>
            <a:spLocks noGrp="1"/>
          </p:cNvSpPr>
          <p:nvPr>
            <p:ph type="title"/>
          </p:nvPr>
        </p:nvSpPr>
        <p:spPr>
          <a:xfrm>
            <a:off x="493920" y="118800"/>
            <a:ext cx="8320680" cy="742680"/>
          </a:xfrm>
          <a:prstGeom prst="rect">
            <a:avLst/>
          </a:prstGeom>
        </p:spPr>
        <p:txBody>
          <a:bodyPr lIns="0" rIns="0" tIns="0" bIns="0"/>
          <a:p>
            <a:pPr>
              <a:lnSpc>
                <a:spcPct val="100000"/>
              </a:lnSpc>
            </a:pPr>
            <a:r>
              <a:rPr b="1" lang="en-US" sz="3200" spc="-1" strike="noStrike">
                <a:solidFill>
                  <a:srgbClr val="04628c"/>
                </a:solidFill>
                <a:latin typeface="Arial"/>
                <a:ea typeface="Arial"/>
              </a:rPr>
              <a:t>Click to edit Master title style</a:t>
            </a:r>
            <a:endParaRPr b="0" lang="en-US" sz="3200" spc="-1" strike="noStrike">
              <a:solidFill>
                <a:srgbClr val="ffffff"/>
              </a:solidFill>
              <a:latin typeface="Arial"/>
            </a:endParaRPr>
          </a:p>
        </p:txBody>
      </p:sp>
      <p:sp>
        <p:nvSpPr>
          <p:cNvPr id="175" name="PlaceHolder 10"/>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400" spc="-1" strike="noStrike">
                <a:solidFill>
                  <a:srgbClr val="000000"/>
                </a:solidFill>
                <a:latin typeface="Arial"/>
              </a:rPr>
              <a:t>Click to edit the outline text format</a:t>
            </a:r>
            <a:endParaRPr b="0" lang="en-US" sz="2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600" spc="-1" strike="noStrike">
                <a:solidFill>
                  <a:srgbClr val="000000"/>
                </a:solidFill>
                <a:latin typeface="Arial"/>
              </a:rPr>
              <a:t>Third Outline Level</a:t>
            </a:r>
            <a:endParaRPr b="0" lang="en-US" sz="16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12" name="CustomShape 1"/>
          <p:cNvSpPr/>
          <p:nvPr/>
        </p:nvSpPr>
        <p:spPr>
          <a:xfrm>
            <a:off x="304920" y="6553440"/>
            <a:ext cx="3673800" cy="91800"/>
          </a:xfrm>
          <a:prstGeom prst="rect">
            <a:avLst/>
          </a:prstGeom>
          <a:noFill/>
          <a:ln>
            <a:noFill/>
          </a:ln>
        </p:spPr>
        <p:style>
          <a:lnRef idx="0"/>
          <a:fillRef idx="0"/>
          <a:effectRef idx="0"/>
          <a:fontRef idx="minor"/>
        </p:style>
        <p:txBody>
          <a:bodyPr lIns="0" rIns="0" tIns="0" bIns="0"/>
          <a:p>
            <a:pPr>
              <a:lnSpc>
                <a:spcPct val="100000"/>
              </a:lnSpc>
              <a:spcBef>
                <a:spcPts val="601"/>
              </a:spcBef>
            </a:pPr>
            <a:r>
              <a:rPr b="0" lang="en-US" sz="600" spc="-1" strike="noStrike">
                <a:solidFill>
                  <a:srgbClr val="b2b2b2"/>
                </a:solidFill>
                <a:latin typeface="Arial"/>
              </a:rPr>
              <a:t>© Guidewire Software, Inc.  2001-2013. All rights reserved. Do not distribute without permission.</a:t>
            </a:r>
            <a:endParaRPr b="0" lang="en-US" sz="600" spc="-1" strike="noStrike">
              <a:latin typeface="Arial"/>
            </a:endParaRPr>
          </a:p>
        </p:txBody>
      </p:sp>
      <p:sp>
        <p:nvSpPr>
          <p:cNvPr id="213" name="CustomShape 2"/>
          <p:cNvSpPr/>
          <p:nvPr/>
        </p:nvSpPr>
        <p:spPr>
          <a:xfrm>
            <a:off x="0" y="1325520"/>
            <a:ext cx="109080" cy="5532120"/>
          </a:xfrm>
          <a:prstGeom prst="rect">
            <a:avLst/>
          </a:prstGeom>
          <a:solidFill>
            <a:srgbClr val="04628c"/>
          </a:solidFill>
          <a:ln w="3240">
            <a:noFill/>
          </a:ln>
        </p:spPr>
        <p:style>
          <a:lnRef idx="0"/>
          <a:fillRef idx="0"/>
          <a:effectRef idx="0"/>
          <a:fontRef idx="minor"/>
        </p:style>
      </p:sp>
      <p:sp>
        <p:nvSpPr>
          <p:cNvPr id="214" name="CustomShape 3"/>
          <p:cNvSpPr/>
          <p:nvPr/>
        </p:nvSpPr>
        <p:spPr>
          <a:xfrm>
            <a:off x="0" y="1060560"/>
            <a:ext cx="109080" cy="264600"/>
          </a:xfrm>
          <a:prstGeom prst="rect">
            <a:avLst/>
          </a:prstGeom>
          <a:solidFill>
            <a:srgbClr val="3f8e39"/>
          </a:solidFill>
          <a:ln w="3240">
            <a:noFill/>
          </a:ln>
        </p:spPr>
        <p:style>
          <a:lnRef idx="0"/>
          <a:fillRef idx="0"/>
          <a:effectRef idx="0"/>
          <a:fontRef idx="minor"/>
        </p:style>
      </p:sp>
      <p:sp>
        <p:nvSpPr>
          <p:cNvPr id="215" name="CustomShape 4"/>
          <p:cNvSpPr/>
          <p:nvPr/>
        </p:nvSpPr>
        <p:spPr>
          <a:xfrm>
            <a:off x="0" y="795240"/>
            <a:ext cx="109080" cy="264600"/>
          </a:xfrm>
          <a:prstGeom prst="rect">
            <a:avLst/>
          </a:prstGeom>
          <a:solidFill>
            <a:srgbClr val="d8691e"/>
          </a:solidFill>
          <a:ln w="3240">
            <a:noFill/>
          </a:ln>
        </p:spPr>
        <p:style>
          <a:lnRef idx="0"/>
          <a:fillRef idx="0"/>
          <a:effectRef idx="0"/>
          <a:fontRef idx="minor"/>
        </p:style>
      </p:sp>
      <p:sp>
        <p:nvSpPr>
          <p:cNvPr id="216" name="CustomShape 5"/>
          <p:cNvSpPr/>
          <p:nvPr/>
        </p:nvSpPr>
        <p:spPr>
          <a:xfrm>
            <a:off x="0" y="530280"/>
            <a:ext cx="109080" cy="264600"/>
          </a:xfrm>
          <a:prstGeom prst="rect">
            <a:avLst/>
          </a:prstGeom>
          <a:solidFill>
            <a:srgbClr val="645893"/>
          </a:solidFill>
          <a:ln w="3240">
            <a:noFill/>
          </a:ln>
        </p:spPr>
        <p:style>
          <a:lnRef idx="0"/>
          <a:fillRef idx="0"/>
          <a:effectRef idx="0"/>
          <a:fontRef idx="minor"/>
        </p:style>
      </p:sp>
      <p:sp>
        <p:nvSpPr>
          <p:cNvPr id="217" name="CustomShape 6"/>
          <p:cNvSpPr/>
          <p:nvPr/>
        </p:nvSpPr>
        <p:spPr>
          <a:xfrm>
            <a:off x="0" y="264960"/>
            <a:ext cx="109080" cy="264600"/>
          </a:xfrm>
          <a:prstGeom prst="rect">
            <a:avLst/>
          </a:prstGeom>
          <a:solidFill>
            <a:srgbClr val="e5ba03"/>
          </a:solidFill>
          <a:ln w="3240">
            <a:noFill/>
          </a:ln>
        </p:spPr>
        <p:style>
          <a:lnRef idx="0"/>
          <a:fillRef idx="0"/>
          <a:effectRef idx="0"/>
          <a:fontRef idx="minor"/>
        </p:style>
      </p:sp>
      <p:sp>
        <p:nvSpPr>
          <p:cNvPr id="218" name="CustomShape 7"/>
          <p:cNvSpPr/>
          <p:nvPr/>
        </p:nvSpPr>
        <p:spPr>
          <a:xfrm>
            <a:off x="0" y="0"/>
            <a:ext cx="109080" cy="264600"/>
          </a:xfrm>
          <a:prstGeom prst="rect">
            <a:avLst/>
          </a:prstGeom>
          <a:solidFill>
            <a:srgbClr val="d33819"/>
          </a:solidFill>
          <a:ln w="3240">
            <a:noFill/>
          </a:ln>
        </p:spPr>
        <p:style>
          <a:lnRef idx="0"/>
          <a:fillRef idx="0"/>
          <a:effectRef idx="0"/>
          <a:fontRef idx="minor"/>
        </p:style>
      </p:sp>
      <p:pic>
        <p:nvPicPr>
          <p:cNvPr id="219" name="pic Logo Text" descr=""/>
          <p:cNvPicPr/>
          <p:nvPr/>
        </p:nvPicPr>
        <p:blipFill>
          <a:blip r:embed="rId2"/>
          <a:stretch/>
        </p:blipFill>
        <p:spPr>
          <a:xfrm>
            <a:off x="7412040" y="6543720"/>
            <a:ext cx="1607760" cy="136080"/>
          </a:xfrm>
          <a:prstGeom prst="rect">
            <a:avLst/>
          </a:prstGeom>
          <a:ln>
            <a:noFill/>
          </a:ln>
        </p:spPr>
      </p:pic>
      <p:sp>
        <p:nvSpPr>
          <p:cNvPr id="220" name="CustomShape 8"/>
          <p:cNvSpPr/>
          <p:nvPr/>
        </p:nvSpPr>
        <p:spPr>
          <a:xfrm>
            <a:off x="4307400" y="6475320"/>
            <a:ext cx="518760" cy="226800"/>
          </a:xfrm>
          <a:prstGeom prst="rect">
            <a:avLst/>
          </a:prstGeom>
          <a:noFill/>
          <a:ln w="6480">
            <a:noFill/>
          </a:ln>
        </p:spPr>
        <p:style>
          <a:lnRef idx="0"/>
          <a:fillRef idx="0"/>
          <a:effectRef idx="0"/>
          <a:fontRef idx="minor"/>
        </p:style>
        <p:txBody>
          <a:bodyPr lIns="0" rIns="0" tIns="0" bIns="0"/>
          <a:p>
            <a:pPr algn="ctr">
              <a:lnSpc>
                <a:spcPts val="635"/>
              </a:lnSpc>
              <a:spcBef>
                <a:spcPts val="601"/>
              </a:spcBef>
            </a:pPr>
            <a:fld id="{254BF081-4F88-4180-BC68-0AF00311C3FC}" type="slidenum">
              <a:rPr b="0" lang="en-US" sz="1200" spc="-1" strike="noStrike">
                <a:solidFill>
                  <a:srgbClr val="b2b2b2"/>
                </a:solidFill>
                <a:latin typeface="Arial"/>
              </a:rPr>
              <a:t>&lt;number&gt;</a:t>
            </a:fld>
            <a:r>
              <a:rPr b="0" i="1" lang="en-US" sz="1800" spc="-1" strike="noStrike">
                <a:solidFill>
                  <a:srgbClr val="b2b2b2"/>
                </a:solidFill>
                <a:latin typeface="Arial"/>
              </a:rPr>
              <a:t> </a:t>
            </a:r>
            <a:endParaRPr b="0" lang="en-US" sz="1800" spc="-1" strike="noStrike">
              <a:latin typeface="Arial"/>
            </a:endParaRPr>
          </a:p>
        </p:txBody>
      </p:sp>
      <p:sp>
        <p:nvSpPr>
          <p:cNvPr id="221" name="PlaceHolder 9"/>
          <p:cNvSpPr>
            <a:spLocks noGrp="1"/>
          </p:cNvSpPr>
          <p:nvPr>
            <p:ph type="title"/>
          </p:nvPr>
        </p:nvSpPr>
        <p:spPr>
          <a:xfrm>
            <a:off x="493920" y="118800"/>
            <a:ext cx="8320680" cy="742680"/>
          </a:xfrm>
          <a:prstGeom prst="rect">
            <a:avLst/>
          </a:prstGeom>
        </p:spPr>
        <p:txBody>
          <a:bodyPr lIns="0" rIns="0" tIns="0" bIns="0"/>
          <a:p>
            <a:pPr>
              <a:lnSpc>
                <a:spcPct val="100000"/>
              </a:lnSpc>
            </a:pPr>
            <a:r>
              <a:rPr b="1" lang="en-US" sz="3200" spc="-1" strike="noStrike">
                <a:solidFill>
                  <a:srgbClr val="04628c"/>
                </a:solidFill>
                <a:latin typeface="Arial"/>
                <a:ea typeface="Arial"/>
              </a:rPr>
              <a:t>Click to edit Master title style</a:t>
            </a:r>
            <a:endParaRPr b="0" lang="en-US" sz="3200" spc="-1" strike="noStrike">
              <a:solidFill>
                <a:srgbClr val="ffffff"/>
              </a:solidFill>
              <a:latin typeface="Arial"/>
            </a:endParaRPr>
          </a:p>
        </p:txBody>
      </p:sp>
      <p:sp>
        <p:nvSpPr>
          <p:cNvPr id="222" name="PlaceHolder 10"/>
          <p:cNvSpPr>
            <a:spLocks noGrp="1"/>
          </p:cNvSpPr>
          <p:nvPr>
            <p:ph type="body"/>
          </p:nvPr>
        </p:nvSpPr>
        <p:spPr>
          <a:xfrm>
            <a:off x="521280" y="914400"/>
            <a:ext cx="8320680" cy="5486040"/>
          </a:xfrm>
          <a:prstGeom prst="rect">
            <a:avLst/>
          </a:prstGeom>
        </p:spPr>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Click to edit Master text styles</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Arial"/>
              </a:rPr>
              <a:t>Second level</a:t>
            </a:r>
            <a:endParaRPr b="0" lang="en-US" sz="2000" spc="-1" strike="noStrike">
              <a:solidFill>
                <a:srgbClr val="000000"/>
              </a:solidFill>
              <a:latin typeface="Arial"/>
            </a:endParaRPr>
          </a:p>
          <a:p>
            <a:pPr lvl="2" marL="969840" indent="-226800">
              <a:lnSpc>
                <a:spcPct val="100000"/>
              </a:lnSpc>
              <a:spcBef>
                <a:spcPts val="360"/>
              </a:spcBef>
              <a:buClr>
                <a:srgbClr val="04628c"/>
              </a:buClr>
              <a:buSzPct val="85000"/>
              <a:buFont typeface="Calibri"/>
              <a:buChar char="-"/>
            </a:pPr>
            <a:r>
              <a:rPr b="0" lang="en-US" sz="1800" spc="-1" strike="noStrike">
                <a:solidFill>
                  <a:srgbClr val="000000"/>
                </a:solidFill>
                <a:latin typeface="Arial"/>
                <a:ea typeface="Arial"/>
              </a:rPr>
              <a:t>Third level</a:t>
            </a:r>
            <a:endParaRPr b="0" lang="en-US" sz="1800" spc="-1" strike="noStrike">
              <a:solidFill>
                <a:srgbClr val="000000"/>
              </a:solidFill>
              <a:latin typeface="Arial"/>
            </a:endParaRPr>
          </a:p>
          <a:p>
            <a:pPr lvl="3" marL="1376280" indent="-291600">
              <a:lnSpc>
                <a:spcPct val="100000"/>
              </a:lnSpc>
              <a:spcBef>
                <a:spcPts val="320"/>
              </a:spcBef>
              <a:buClr>
                <a:srgbClr val="04628c"/>
              </a:buClr>
              <a:buSzPct val="85000"/>
              <a:buFont typeface="Calibri"/>
              <a:buChar char="-"/>
            </a:pPr>
            <a:r>
              <a:rPr b="0" lang="en-US" sz="1600" spc="-1" strike="noStrike">
                <a:solidFill>
                  <a:srgbClr val="000000"/>
                </a:solidFill>
                <a:latin typeface="Arial"/>
                <a:ea typeface="Arial"/>
              </a:rPr>
              <a:t>Fourth level</a:t>
            </a:r>
            <a:endParaRPr b="0" lang="en-US" sz="16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 id="2147483711" r:id="rId13"/>
    <p:sldLayoutId id="2147483712" r:id="rId14"/>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59" name="CustomShape 1"/>
          <p:cNvSpPr/>
          <p:nvPr/>
        </p:nvSpPr>
        <p:spPr>
          <a:xfrm>
            <a:off x="304920" y="6553440"/>
            <a:ext cx="3673800" cy="91800"/>
          </a:xfrm>
          <a:prstGeom prst="rect">
            <a:avLst/>
          </a:prstGeom>
          <a:noFill/>
          <a:ln>
            <a:noFill/>
          </a:ln>
        </p:spPr>
        <p:style>
          <a:lnRef idx="0"/>
          <a:fillRef idx="0"/>
          <a:effectRef idx="0"/>
          <a:fontRef idx="minor"/>
        </p:style>
        <p:txBody>
          <a:bodyPr lIns="0" rIns="0" tIns="0" bIns="0"/>
          <a:p>
            <a:pPr>
              <a:lnSpc>
                <a:spcPct val="100000"/>
              </a:lnSpc>
              <a:spcBef>
                <a:spcPts val="601"/>
              </a:spcBef>
            </a:pPr>
            <a:r>
              <a:rPr b="0" lang="en-US" sz="600" spc="-1" strike="noStrike">
                <a:solidFill>
                  <a:srgbClr val="b2b2b2"/>
                </a:solidFill>
                <a:latin typeface="Arial"/>
              </a:rPr>
              <a:t>© Guidewire Software, Inc.  2001-2013. All rights reserved. Do not distribute without permission.</a:t>
            </a:r>
            <a:endParaRPr b="0" lang="en-US" sz="600" spc="-1" strike="noStrike">
              <a:latin typeface="Arial"/>
            </a:endParaRPr>
          </a:p>
        </p:txBody>
      </p:sp>
      <p:sp>
        <p:nvSpPr>
          <p:cNvPr id="260" name="CustomShape 2"/>
          <p:cNvSpPr/>
          <p:nvPr/>
        </p:nvSpPr>
        <p:spPr>
          <a:xfrm>
            <a:off x="0" y="1325520"/>
            <a:ext cx="109080" cy="5532120"/>
          </a:xfrm>
          <a:prstGeom prst="rect">
            <a:avLst/>
          </a:prstGeom>
          <a:solidFill>
            <a:srgbClr val="04628c"/>
          </a:solidFill>
          <a:ln w="3240">
            <a:noFill/>
          </a:ln>
        </p:spPr>
        <p:style>
          <a:lnRef idx="0"/>
          <a:fillRef idx="0"/>
          <a:effectRef idx="0"/>
          <a:fontRef idx="minor"/>
        </p:style>
      </p:sp>
      <p:sp>
        <p:nvSpPr>
          <p:cNvPr id="261" name="CustomShape 3"/>
          <p:cNvSpPr/>
          <p:nvPr/>
        </p:nvSpPr>
        <p:spPr>
          <a:xfrm>
            <a:off x="0" y="1060560"/>
            <a:ext cx="109080" cy="264600"/>
          </a:xfrm>
          <a:prstGeom prst="rect">
            <a:avLst/>
          </a:prstGeom>
          <a:solidFill>
            <a:srgbClr val="3f8e39"/>
          </a:solidFill>
          <a:ln w="3240">
            <a:noFill/>
          </a:ln>
        </p:spPr>
        <p:style>
          <a:lnRef idx="0"/>
          <a:fillRef idx="0"/>
          <a:effectRef idx="0"/>
          <a:fontRef idx="minor"/>
        </p:style>
      </p:sp>
      <p:sp>
        <p:nvSpPr>
          <p:cNvPr id="262" name="CustomShape 4"/>
          <p:cNvSpPr/>
          <p:nvPr/>
        </p:nvSpPr>
        <p:spPr>
          <a:xfrm>
            <a:off x="0" y="795240"/>
            <a:ext cx="109080" cy="264600"/>
          </a:xfrm>
          <a:prstGeom prst="rect">
            <a:avLst/>
          </a:prstGeom>
          <a:solidFill>
            <a:srgbClr val="d8691e"/>
          </a:solidFill>
          <a:ln w="3240">
            <a:noFill/>
          </a:ln>
        </p:spPr>
        <p:style>
          <a:lnRef idx="0"/>
          <a:fillRef idx="0"/>
          <a:effectRef idx="0"/>
          <a:fontRef idx="minor"/>
        </p:style>
      </p:sp>
      <p:sp>
        <p:nvSpPr>
          <p:cNvPr id="263" name="CustomShape 5"/>
          <p:cNvSpPr/>
          <p:nvPr/>
        </p:nvSpPr>
        <p:spPr>
          <a:xfrm>
            <a:off x="0" y="530280"/>
            <a:ext cx="109080" cy="264600"/>
          </a:xfrm>
          <a:prstGeom prst="rect">
            <a:avLst/>
          </a:prstGeom>
          <a:solidFill>
            <a:srgbClr val="645893"/>
          </a:solidFill>
          <a:ln w="3240">
            <a:noFill/>
          </a:ln>
        </p:spPr>
        <p:style>
          <a:lnRef idx="0"/>
          <a:fillRef idx="0"/>
          <a:effectRef idx="0"/>
          <a:fontRef idx="minor"/>
        </p:style>
      </p:sp>
      <p:sp>
        <p:nvSpPr>
          <p:cNvPr id="264" name="CustomShape 6"/>
          <p:cNvSpPr/>
          <p:nvPr/>
        </p:nvSpPr>
        <p:spPr>
          <a:xfrm>
            <a:off x="0" y="264960"/>
            <a:ext cx="109080" cy="264600"/>
          </a:xfrm>
          <a:prstGeom prst="rect">
            <a:avLst/>
          </a:prstGeom>
          <a:solidFill>
            <a:srgbClr val="e5ba03"/>
          </a:solidFill>
          <a:ln w="3240">
            <a:noFill/>
          </a:ln>
        </p:spPr>
        <p:style>
          <a:lnRef idx="0"/>
          <a:fillRef idx="0"/>
          <a:effectRef idx="0"/>
          <a:fontRef idx="minor"/>
        </p:style>
      </p:sp>
      <p:sp>
        <p:nvSpPr>
          <p:cNvPr id="265" name="CustomShape 7"/>
          <p:cNvSpPr/>
          <p:nvPr/>
        </p:nvSpPr>
        <p:spPr>
          <a:xfrm>
            <a:off x="0" y="0"/>
            <a:ext cx="109080" cy="264600"/>
          </a:xfrm>
          <a:prstGeom prst="rect">
            <a:avLst/>
          </a:prstGeom>
          <a:solidFill>
            <a:srgbClr val="d33819"/>
          </a:solidFill>
          <a:ln w="3240">
            <a:noFill/>
          </a:ln>
        </p:spPr>
        <p:style>
          <a:lnRef idx="0"/>
          <a:fillRef idx="0"/>
          <a:effectRef idx="0"/>
          <a:fontRef idx="minor"/>
        </p:style>
      </p:sp>
      <p:pic>
        <p:nvPicPr>
          <p:cNvPr id="266" name="pic Logo Text" descr=""/>
          <p:cNvPicPr/>
          <p:nvPr/>
        </p:nvPicPr>
        <p:blipFill>
          <a:blip r:embed="rId2"/>
          <a:stretch/>
        </p:blipFill>
        <p:spPr>
          <a:xfrm>
            <a:off x="7412040" y="6543720"/>
            <a:ext cx="1607760" cy="136080"/>
          </a:xfrm>
          <a:prstGeom prst="rect">
            <a:avLst/>
          </a:prstGeom>
          <a:ln>
            <a:noFill/>
          </a:ln>
        </p:spPr>
      </p:pic>
      <p:sp>
        <p:nvSpPr>
          <p:cNvPr id="267" name="CustomShape 8"/>
          <p:cNvSpPr/>
          <p:nvPr/>
        </p:nvSpPr>
        <p:spPr>
          <a:xfrm>
            <a:off x="4307400" y="6475320"/>
            <a:ext cx="518760" cy="226800"/>
          </a:xfrm>
          <a:prstGeom prst="rect">
            <a:avLst/>
          </a:prstGeom>
          <a:noFill/>
          <a:ln w="6480">
            <a:noFill/>
          </a:ln>
        </p:spPr>
        <p:style>
          <a:lnRef idx="0"/>
          <a:fillRef idx="0"/>
          <a:effectRef idx="0"/>
          <a:fontRef idx="minor"/>
        </p:style>
        <p:txBody>
          <a:bodyPr lIns="0" rIns="0" tIns="0" bIns="0"/>
          <a:p>
            <a:pPr algn="ctr">
              <a:lnSpc>
                <a:spcPts val="635"/>
              </a:lnSpc>
              <a:spcBef>
                <a:spcPts val="601"/>
              </a:spcBef>
            </a:pPr>
            <a:fld id="{3523092E-5B9C-43A9-A27A-140D5B6661E2}" type="slidenum">
              <a:rPr b="0" lang="en-US" sz="1200" spc="-1" strike="noStrike">
                <a:solidFill>
                  <a:srgbClr val="b2b2b2"/>
                </a:solidFill>
                <a:latin typeface="Arial"/>
              </a:rPr>
              <a:t>&lt;number&gt;</a:t>
            </a:fld>
            <a:r>
              <a:rPr b="0" i="1" lang="en-US" sz="1800" spc="-1" strike="noStrike">
                <a:solidFill>
                  <a:srgbClr val="b2b2b2"/>
                </a:solidFill>
                <a:latin typeface="Arial"/>
              </a:rPr>
              <a:t> </a:t>
            </a:r>
            <a:endParaRPr b="0" lang="en-US" sz="1800" spc="-1" strike="noStrike">
              <a:latin typeface="Arial"/>
            </a:endParaRPr>
          </a:p>
        </p:txBody>
      </p:sp>
      <p:sp>
        <p:nvSpPr>
          <p:cNvPr id="268" name="PlaceHolder 9"/>
          <p:cNvSpPr>
            <a:spLocks noGrp="1"/>
          </p:cNvSpPr>
          <p:nvPr>
            <p:ph type="title"/>
          </p:nvPr>
        </p:nvSpPr>
        <p:spPr>
          <a:xfrm>
            <a:off x="493920" y="118800"/>
            <a:ext cx="8320680" cy="742680"/>
          </a:xfrm>
          <a:prstGeom prst="rect">
            <a:avLst/>
          </a:prstGeom>
        </p:spPr>
        <p:txBody>
          <a:bodyPr lIns="0" rIns="0" tIns="0" bIns="0"/>
          <a:p>
            <a:pPr>
              <a:lnSpc>
                <a:spcPct val="100000"/>
              </a:lnSpc>
            </a:pPr>
            <a:r>
              <a:rPr b="1" lang="en-US" sz="3200" spc="-1" strike="noStrike">
                <a:solidFill>
                  <a:srgbClr val="04628c"/>
                </a:solidFill>
                <a:latin typeface="Arial"/>
                <a:ea typeface="Arial"/>
              </a:rPr>
              <a:t>Click to edit Master title style</a:t>
            </a:r>
            <a:endParaRPr b="0" lang="en-US" sz="3200" spc="-1" strike="noStrike">
              <a:solidFill>
                <a:srgbClr val="ffffff"/>
              </a:solidFill>
              <a:latin typeface="Arial"/>
            </a:endParaRPr>
          </a:p>
        </p:txBody>
      </p:sp>
      <p:sp>
        <p:nvSpPr>
          <p:cNvPr id="269" name="PlaceHolder 10"/>
          <p:cNvSpPr>
            <a:spLocks noGrp="1"/>
          </p:cNvSpPr>
          <p:nvPr>
            <p:ph type="body"/>
          </p:nvPr>
        </p:nvSpPr>
        <p:spPr>
          <a:xfrm>
            <a:off x="519120" y="914400"/>
            <a:ext cx="4082760" cy="5486040"/>
          </a:xfrm>
          <a:prstGeom prst="rect">
            <a:avLst/>
          </a:prstGeom>
        </p:spPr>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Click to edit Master text styles</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Second level</a:t>
            </a:r>
            <a:endParaRPr b="0" lang="en-US" sz="2000" spc="-1" strike="noStrike">
              <a:solidFill>
                <a:srgbClr val="000000"/>
              </a:solidFill>
              <a:latin typeface="Arial"/>
            </a:endParaRPr>
          </a:p>
          <a:p>
            <a:pPr lvl="2" marL="969840" indent="-226800">
              <a:lnSpc>
                <a:spcPct val="100000"/>
              </a:lnSpc>
              <a:spcBef>
                <a:spcPts val="360"/>
              </a:spcBef>
              <a:buClr>
                <a:srgbClr val="04628c"/>
              </a:buClr>
              <a:buSzPct val="85000"/>
              <a:buFont typeface="Arial"/>
              <a:buChar char="-"/>
            </a:pPr>
            <a:r>
              <a:rPr b="0" lang="en-US" sz="1800" spc="-1" strike="noStrike">
                <a:solidFill>
                  <a:srgbClr val="000000"/>
                </a:solidFill>
                <a:latin typeface="Arial"/>
                <a:ea typeface="Arial"/>
              </a:rPr>
              <a:t>Third level</a:t>
            </a:r>
            <a:endParaRPr b="0" lang="en-US" sz="1800" spc="-1" strike="noStrike">
              <a:solidFill>
                <a:srgbClr val="000000"/>
              </a:solidFill>
              <a:latin typeface="Arial"/>
            </a:endParaRPr>
          </a:p>
          <a:p>
            <a:pPr lvl="3" marL="1376280" indent="-291600">
              <a:lnSpc>
                <a:spcPct val="100000"/>
              </a:lnSpc>
              <a:spcBef>
                <a:spcPts val="320"/>
              </a:spcBef>
              <a:buClr>
                <a:srgbClr val="04628c"/>
              </a:buClr>
              <a:buSzPct val="85000"/>
              <a:buFont typeface="Arial"/>
              <a:buChar char="-"/>
            </a:pPr>
            <a:r>
              <a:rPr b="0" lang="en-US" sz="1600" spc="-1" strike="noStrike">
                <a:solidFill>
                  <a:srgbClr val="000000"/>
                </a:solidFill>
                <a:latin typeface="Arial"/>
                <a:ea typeface="Arial"/>
              </a:rPr>
              <a:t>Fourth level</a:t>
            </a:r>
            <a:endParaRPr b="0" lang="en-US" sz="1600" spc="-1" strike="noStrike">
              <a:solidFill>
                <a:srgbClr val="000000"/>
              </a:solidFill>
              <a:latin typeface="Arial"/>
            </a:endParaRPr>
          </a:p>
        </p:txBody>
      </p:sp>
      <p:sp>
        <p:nvSpPr>
          <p:cNvPr id="270" name="PlaceHolder 11"/>
          <p:cNvSpPr>
            <a:spLocks noGrp="1"/>
          </p:cNvSpPr>
          <p:nvPr>
            <p:ph type="body"/>
          </p:nvPr>
        </p:nvSpPr>
        <p:spPr>
          <a:xfrm>
            <a:off x="4754520" y="914400"/>
            <a:ext cx="4082760" cy="5486040"/>
          </a:xfrm>
          <a:prstGeom prst="rect">
            <a:avLst/>
          </a:prstGeom>
        </p:spPr>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rPr>
              <a:t>Click to edit Master text styles</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Second level</a:t>
            </a:r>
            <a:endParaRPr b="0" lang="en-US" sz="2000" spc="-1" strike="noStrike">
              <a:solidFill>
                <a:srgbClr val="000000"/>
              </a:solidFill>
              <a:latin typeface="Arial"/>
            </a:endParaRPr>
          </a:p>
          <a:p>
            <a:pPr lvl="2" marL="969840" indent="-226800">
              <a:lnSpc>
                <a:spcPct val="100000"/>
              </a:lnSpc>
              <a:spcBef>
                <a:spcPts val="360"/>
              </a:spcBef>
              <a:buClr>
                <a:srgbClr val="04628c"/>
              </a:buClr>
              <a:buSzPct val="85000"/>
              <a:buFont typeface="Arial"/>
              <a:buChar char="-"/>
            </a:pPr>
            <a:r>
              <a:rPr b="0" lang="en-US" sz="1800" spc="-1" strike="noStrike">
                <a:solidFill>
                  <a:srgbClr val="000000"/>
                </a:solidFill>
                <a:latin typeface="Arial"/>
                <a:ea typeface="Arial"/>
              </a:rPr>
              <a:t>Third level</a:t>
            </a:r>
            <a:endParaRPr b="0" lang="en-US" sz="1800" spc="-1" strike="noStrike">
              <a:solidFill>
                <a:srgbClr val="000000"/>
              </a:solidFill>
              <a:latin typeface="Arial"/>
            </a:endParaRPr>
          </a:p>
          <a:p>
            <a:pPr lvl="3" marL="1376280" indent="-291600">
              <a:lnSpc>
                <a:spcPct val="100000"/>
              </a:lnSpc>
              <a:spcBef>
                <a:spcPts val="320"/>
              </a:spcBef>
              <a:buClr>
                <a:srgbClr val="04628c"/>
              </a:buClr>
              <a:buSzPct val="85000"/>
              <a:buFont typeface="Arial"/>
              <a:buChar char="-"/>
            </a:pPr>
            <a:r>
              <a:rPr b="0" lang="en-US" sz="1600" spc="-1" strike="noStrike">
                <a:solidFill>
                  <a:srgbClr val="000000"/>
                </a:solidFill>
                <a:latin typeface="Arial"/>
                <a:ea typeface="Arial"/>
              </a:rPr>
              <a:t>Fourth level</a:t>
            </a:r>
            <a:endParaRPr b="0" lang="en-US" sz="16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3" r:id="rId12"/>
    <p:sldLayoutId id="2147483724" r:id="rId13"/>
    <p:sldLayoutId id="2147483725" r:id="rId14"/>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07" name="CustomShape 1"/>
          <p:cNvSpPr/>
          <p:nvPr/>
        </p:nvSpPr>
        <p:spPr>
          <a:xfrm>
            <a:off x="304920" y="6553440"/>
            <a:ext cx="3673800" cy="91800"/>
          </a:xfrm>
          <a:prstGeom prst="rect">
            <a:avLst/>
          </a:prstGeom>
          <a:noFill/>
          <a:ln>
            <a:noFill/>
          </a:ln>
        </p:spPr>
        <p:style>
          <a:lnRef idx="0"/>
          <a:fillRef idx="0"/>
          <a:effectRef idx="0"/>
          <a:fontRef idx="minor"/>
        </p:style>
        <p:txBody>
          <a:bodyPr lIns="0" rIns="0" tIns="0" bIns="0"/>
          <a:p>
            <a:pPr>
              <a:lnSpc>
                <a:spcPct val="100000"/>
              </a:lnSpc>
              <a:spcBef>
                <a:spcPts val="601"/>
              </a:spcBef>
            </a:pPr>
            <a:r>
              <a:rPr b="0" lang="en-US" sz="600" spc="-1" strike="noStrike">
                <a:solidFill>
                  <a:srgbClr val="b2b2b2"/>
                </a:solidFill>
                <a:latin typeface="Arial"/>
              </a:rPr>
              <a:t>© Guidewire Software, Inc.  2001-2013. All rights reserved. Do not distribute without permission.</a:t>
            </a:r>
            <a:endParaRPr b="0" lang="en-US" sz="600" spc="-1" strike="noStrike">
              <a:latin typeface="Arial"/>
            </a:endParaRPr>
          </a:p>
        </p:txBody>
      </p:sp>
      <p:sp>
        <p:nvSpPr>
          <p:cNvPr id="308" name="CustomShape 2"/>
          <p:cNvSpPr/>
          <p:nvPr/>
        </p:nvSpPr>
        <p:spPr>
          <a:xfrm>
            <a:off x="0" y="1325520"/>
            <a:ext cx="109080" cy="5532120"/>
          </a:xfrm>
          <a:prstGeom prst="rect">
            <a:avLst/>
          </a:prstGeom>
          <a:solidFill>
            <a:srgbClr val="04628c"/>
          </a:solidFill>
          <a:ln w="3240">
            <a:noFill/>
          </a:ln>
        </p:spPr>
        <p:style>
          <a:lnRef idx="0"/>
          <a:fillRef idx="0"/>
          <a:effectRef idx="0"/>
          <a:fontRef idx="minor"/>
        </p:style>
      </p:sp>
      <p:sp>
        <p:nvSpPr>
          <p:cNvPr id="309" name="CustomShape 3"/>
          <p:cNvSpPr/>
          <p:nvPr/>
        </p:nvSpPr>
        <p:spPr>
          <a:xfrm>
            <a:off x="0" y="1060560"/>
            <a:ext cx="109080" cy="264600"/>
          </a:xfrm>
          <a:prstGeom prst="rect">
            <a:avLst/>
          </a:prstGeom>
          <a:solidFill>
            <a:srgbClr val="3f8e39"/>
          </a:solidFill>
          <a:ln w="3240">
            <a:noFill/>
          </a:ln>
        </p:spPr>
        <p:style>
          <a:lnRef idx="0"/>
          <a:fillRef idx="0"/>
          <a:effectRef idx="0"/>
          <a:fontRef idx="minor"/>
        </p:style>
      </p:sp>
      <p:sp>
        <p:nvSpPr>
          <p:cNvPr id="310" name="CustomShape 4"/>
          <p:cNvSpPr/>
          <p:nvPr/>
        </p:nvSpPr>
        <p:spPr>
          <a:xfrm>
            <a:off x="0" y="795240"/>
            <a:ext cx="109080" cy="264600"/>
          </a:xfrm>
          <a:prstGeom prst="rect">
            <a:avLst/>
          </a:prstGeom>
          <a:solidFill>
            <a:srgbClr val="d8691e"/>
          </a:solidFill>
          <a:ln w="3240">
            <a:noFill/>
          </a:ln>
        </p:spPr>
        <p:style>
          <a:lnRef idx="0"/>
          <a:fillRef idx="0"/>
          <a:effectRef idx="0"/>
          <a:fontRef idx="minor"/>
        </p:style>
      </p:sp>
      <p:sp>
        <p:nvSpPr>
          <p:cNvPr id="311" name="CustomShape 5"/>
          <p:cNvSpPr/>
          <p:nvPr/>
        </p:nvSpPr>
        <p:spPr>
          <a:xfrm>
            <a:off x="0" y="530280"/>
            <a:ext cx="109080" cy="264600"/>
          </a:xfrm>
          <a:prstGeom prst="rect">
            <a:avLst/>
          </a:prstGeom>
          <a:solidFill>
            <a:srgbClr val="645893"/>
          </a:solidFill>
          <a:ln w="3240">
            <a:noFill/>
          </a:ln>
        </p:spPr>
        <p:style>
          <a:lnRef idx="0"/>
          <a:fillRef idx="0"/>
          <a:effectRef idx="0"/>
          <a:fontRef idx="minor"/>
        </p:style>
      </p:sp>
      <p:sp>
        <p:nvSpPr>
          <p:cNvPr id="312" name="CustomShape 6"/>
          <p:cNvSpPr/>
          <p:nvPr/>
        </p:nvSpPr>
        <p:spPr>
          <a:xfrm>
            <a:off x="0" y="264960"/>
            <a:ext cx="109080" cy="264600"/>
          </a:xfrm>
          <a:prstGeom prst="rect">
            <a:avLst/>
          </a:prstGeom>
          <a:solidFill>
            <a:srgbClr val="e5ba03"/>
          </a:solidFill>
          <a:ln w="3240">
            <a:noFill/>
          </a:ln>
        </p:spPr>
        <p:style>
          <a:lnRef idx="0"/>
          <a:fillRef idx="0"/>
          <a:effectRef idx="0"/>
          <a:fontRef idx="minor"/>
        </p:style>
      </p:sp>
      <p:sp>
        <p:nvSpPr>
          <p:cNvPr id="313" name="CustomShape 7"/>
          <p:cNvSpPr/>
          <p:nvPr/>
        </p:nvSpPr>
        <p:spPr>
          <a:xfrm>
            <a:off x="0" y="0"/>
            <a:ext cx="109080" cy="264600"/>
          </a:xfrm>
          <a:prstGeom prst="rect">
            <a:avLst/>
          </a:prstGeom>
          <a:solidFill>
            <a:srgbClr val="d33819"/>
          </a:solidFill>
          <a:ln w="3240">
            <a:noFill/>
          </a:ln>
        </p:spPr>
        <p:style>
          <a:lnRef idx="0"/>
          <a:fillRef idx="0"/>
          <a:effectRef idx="0"/>
          <a:fontRef idx="minor"/>
        </p:style>
      </p:sp>
      <p:pic>
        <p:nvPicPr>
          <p:cNvPr id="314" name="pic Logo Text" descr=""/>
          <p:cNvPicPr/>
          <p:nvPr/>
        </p:nvPicPr>
        <p:blipFill>
          <a:blip r:embed="rId2"/>
          <a:stretch/>
        </p:blipFill>
        <p:spPr>
          <a:xfrm>
            <a:off x="7412040" y="6543720"/>
            <a:ext cx="1607760" cy="136080"/>
          </a:xfrm>
          <a:prstGeom prst="rect">
            <a:avLst/>
          </a:prstGeom>
          <a:ln>
            <a:noFill/>
          </a:ln>
        </p:spPr>
      </p:pic>
      <p:sp>
        <p:nvSpPr>
          <p:cNvPr id="315" name="CustomShape 8"/>
          <p:cNvSpPr/>
          <p:nvPr/>
        </p:nvSpPr>
        <p:spPr>
          <a:xfrm>
            <a:off x="4307400" y="6475320"/>
            <a:ext cx="518760" cy="226800"/>
          </a:xfrm>
          <a:prstGeom prst="rect">
            <a:avLst/>
          </a:prstGeom>
          <a:noFill/>
          <a:ln w="6480">
            <a:noFill/>
          </a:ln>
        </p:spPr>
        <p:style>
          <a:lnRef idx="0"/>
          <a:fillRef idx="0"/>
          <a:effectRef idx="0"/>
          <a:fontRef idx="minor"/>
        </p:style>
        <p:txBody>
          <a:bodyPr lIns="0" rIns="0" tIns="0" bIns="0"/>
          <a:p>
            <a:pPr algn="ctr">
              <a:lnSpc>
                <a:spcPts val="635"/>
              </a:lnSpc>
              <a:spcBef>
                <a:spcPts val="601"/>
              </a:spcBef>
            </a:pPr>
            <a:fld id="{2C23F669-2EC4-4485-A255-9040A60E7C69}" type="slidenum">
              <a:rPr b="0" lang="en-US" sz="1200" spc="-1" strike="noStrike">
                <a:solidFill>
                  <a:srgbClr val="b2b2b2"/>
                </a:solidFill>
                <a:latin typeface="Arial"/>
              </a:rPr>
              <a:t>&lt;number&gt;</a:t>
            </a:fld>
            <a:r>
              <a:rPr b="0" i="1" lang="en-US" sz="1800" spc="-1" strike="noStrike">
                <a:solidFill>
                  <a:srgbClr val="b2b2b2"/>
                </a:solidFill>
                <a:latin typeface="Arial"/>
              </a:rPr>
              <a:t> </a:t>
            </a:r>
            <a:endParaRPr b="0" lang="en-US" sz="1800" spc="-1" strike="noStrike">
              <a:latin typeface="Arial"/>
            </a:endParaRPr>
          </a:p>
        </p:txBody>
      </p:sp>
      <p:sp>
        <p:nvSpPr>
          <p:cNvPr id="316" name="PlaceHolder 9"/>
          <p:cNvSpPr>
            <a:spLocks noGrp="1"/>
          </p:cNvSpPr>
          <p:nvPr>
            <p:ph type="title"/>
          </p:nvPr>
        </p:nvSpPr>
        <p:spPr>
          <a:xfrm>
            <a:off x="493920" y="118800"/>
            <a:ext cx="8320680" cy="742680"/>
          </a:xfrm>
          <a:prstGeom prst="rect">
            <a:avLst/>
          </a:prstGeom>
        </p:spPr>
        <p:txBody>
          <a:bodyPr lIns="0" rIns="0" tIns="0" bIns="0"/>
          <a:p>
            <a:pPr>
              <a:lnSpc>
                <a:spcPct val="100000"/>
              </a:lnSpc>
            </a:pPr>
            <a:r>
              <a:rPr b="1" lang="en-US" sz="3200" spc="-1" strike="noStrike">
                <a:solidFill>
                  <a:srgbClr val="04628c"/>
                </a:solidFill>
                <a:latin typeface="Arial"/>
                <a:ea typeface="Arial"/>
              </a:rPr>
              <a:t>Click to edit Master title style</a:t>
            </a:r>
            <a:endParaRPr b="0" lang="en-US" sz="3200" spc="-1" strike="noStrike">
              <a:solidFill>
                <a:srgbClr val="ffffff"/>
              </a:solidFill>
              <a:latin typeface="Arial"/>
            </a:endParaRPr>
          </a:p>
        </p:txBody>
      </p:sp>
      <p:sp>
        <p:nvSpPr>
          <p:cNvPr id="317" name="PlaceHolder 10"/>
          <p:cNvSpPr>
            <a:spLocks noGrp="1"/>
          </p:cNvSpPr>
          <p:nvPr>
            <p:ph type="body"/>
          </p:nvPr>
        </p:nvSpPr>
        <p:spPr>
          <a:xfrm>
            <a:off x="519120" y="914400"/>
            <a:ext cx="2651400" cy="3657240"/>
          </a:xfrm>
          <a:prstGeom prst="rect">
            <a:avLst/>
          </a:prstGeom>
        </p:spPr>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Click to edit Master text styles</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Second level</a:t>
            </a:r>
            <a:endParaRPr b="0" lang="en-US" sz="2000" spc="-1" strike="noStrike">
              <a:solidFill>
                <a:srgbClr val="000000"/>
              </a:solidFill>
              <a:latin typeface="Arial"/>
            </a:endParaRPr>
          </a:p>
          <a:p>
            <a:pPr lvl="2" marL="969840" indent="-226800">
              <a:lnSpc>
                <a:spcPct val="100000"/>
              </a:lnSpc>
              <a:spcBef>
                <a:spcPts val="360"/>
              </a:spcBef>
              <a:buClr>
                <a:srgbClr val="04628c"/>
              </a:buClr>
              <a:buSzPct val="85000"/>
              <a:buFont typeface="Arial"/>
              <a:buChar char="-"/>
            </a:pPr>
            <a:r>
              <a:rPr b="0" lang="en-US" sz="1800" spc="-1" strike="noStrike">
                <a:solidFill>
                  <a:srgbClr val="000000"/>
                </a:solidFill>
                <a:latin typeface="Arial"/>
                <a:ea typeface="Arial"/>
              </a:rPr>
              <a:t>Third level</a:t>
            </a:r>
            <a:endParaRPr b="0" lang="en-US" sz="1800" spc="-1" strike="noStrike">
              <a:solidFill>
                <a:srgbClr val="000000"/>
              </a:solidFill>
              <a:latin typeface="Arial"/>
            </a:endParaRPr>
          </a:p>
          <a:p>
            <a:pPr lvl="3" marL="1376280" indent="-291600">
              <a:lnSpc>
                <a:spcPct val="100000"/>
              </a:lnSpc>
              <a:spcBef>
                <a:spcPts val="320"/>
              </a:spcBef>
              <a:buClr>
                <a:srgbClr val="04628c"/>
              </a:buClr>
              <a:buSzPct val="85000"/>
              <a:buFont typeface="Arial"/>
              <a:buChar char="-"/>
            </a:pPr>
            <a:r>
              <a:rPr b="0" lang="en-US" sz="1600" spc="-1" strike="noStrike">
                <a:solidFill>
                  <a:srgbClr val="000000"/>
                </a:solidFill>
                <a:latin typeface="Arial"/>
                <a:ea typeface="Arial"/>
              </a:rPr>
              <a:t>Fourth level</a:t>
            </a:r>
            <a:endParaRPr b="0" lang="en-US" sz="1600" spc="-1" strike="noStrike">
              <a:solidFill>
                <a:srgbClr val="000000"/>
              </a:solidFill>
              <a:latin typeface="Arial"/>
            </a:endParaRPr>
          </a:p>
        </p:txBody>
      </p:sp>
      <p:sp>
        <p:nvSpPr>
          <p:cNvPr id="318" name="PlaceHolder 11"/>
          <p:cNvSpPr>
            <a:spLocks noGrp="1"/>
          </p:cNvSpPr>
          <p:nvPr>
            <p:ph type="body"/>
          </p:nvPr>
        </p:nvSpPr>
        <p:spPr>
          <a:xfrm>
            <a:off x="521280" y="4572000"/>
            <a:ext cx="8320680" cy="1828440"/>
          </a:xfrm>
          <a:prstGeom prst="rect">
            <a:avLst/>
          </a:prstGeom>
        </p:spPr>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Click to edit Master text styles</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Arial"/>
              </a:rPr>
              <a:t>Second level</a:t>
            </a:r>
            <a:endParaRPr b="0" lang="en-US" sz="2000" spc="-1" strike="noStrike">
              <a:solidFill>
                <a:srgbClr val="000000"/>
              </a:solidFill>
              <a:latin typeface="Arial"/>
            </a:endParaRPr>
          </a:p>
          <a:p>
            <a:pPr lvl="2" marL="969840" indent="-226800">
              <a:lnSpc>
                <a:spcPct val="100000"/>
              </a:lnSpc>
              <a:spcBef>
                <a:spcPts val="360"/>
              </a:spcBef>
              <a:buClr>
                <a:srgbClr val="04628c"/>
              </a:buClr>
              <a:buSzPct val="85000"/>
              <a:buFont typeface="Calibri"/>
              <a:buChar char="-"/>
            </a:pPr>
            <a:r>
              <a:rPr b="0" lang="en-US" sz="1800" spc="-1" strike="noStrike">
                <a:solidFill>
                  <a:srgbClr val="000000"/>
                </a:solidFill>
                <a:latin typeface="Arial"/>
                <a:ea typeface="Arial"/>
              </a:rPr>
              <a:t>Third level</a:t>
            </a:r>
            <a:endParaRPr b="0" lang="en-US" sz="1800" spc="-1" strike="noStrike">
              <a:solidFill>
                <a:srgbClr val="000000"/>
              </a:solidFill>
              <a:latin typeface="Arial"/>
            </a:endParaRPr>
          </a:p>
          <a:p>
            <a:pPr lvl="3" marL="1376280" indent="-291600">
              <a:lnSpc>
                <a:spcPct val="100000"/>
              </a:lnSpc>
              <a:spcBef>
                <a:spcPts val="320"/>
              </a:spcBef>
              <a:buClr>
                <a:srgbClr val="04628c"/>
              </a:buClr>
              <a:buSzPct val="85000"/>
              <a:buFont typeface="Calibri"/>
              <a:buChar char="-"/>
            </a:pPr>
            <a:r>
              <a:rPr b="0" lang="en-US" sz="1600" spc="-1" strike="noStrike">
                <a:solidFill>
                  <a:srgbClr val="000000"/>
                </a:solidFill>
                <a:latin typeface="Arial"/>
                <a:ea typeface="Arial"/>
              </a:rPr>
              <a:t>Fourth level</a:t>
            </a:r>
            <a:endParaRPr b="0" lang="en-US" sz="16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35" r:id="rId11"/>
    <p:sldLayoutId id="2147483736" r:id="rId12"/>
    <p:sldLayoutId id="2147483737" r:id="rId13"/>
    <p:sldLayoutId id="2147483738" r:id="rId14"/>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55" name="CustomShape 1"/>
          <p:cNvSpPr/>
          <p:nvPr/>
        </p:nvSpPr>
        <p:spPr>
          <a:xfrm>
            <a:off x="304920" y="6553440"/>
            <a:ext cx="3673800" cy="91800"/>
          </a:xfrm>
          <a:prstGeom prst="rect">
            <a:avLst/>
          </a:prstGeom>
          <a:noFill/>
          <a:ln>
            <a:noFill/>
          </a:ln>
        </p:spPr>
        <p:style>
          <a:lnRef idx="0"/>
          <a:fillRef idx="0"/>
          <a:effectRef idx="0"/>
          <a:fontRef idx="minor"/>
        </p:style>
        <p:txBody>
          <a:bodyPr lIns="0" rIns="0" tIns="0" bIns="0"/>
          <a:p>
            <a:pPr>
              <a:lnSpc>
                <a:spcPct val="100000"/>
              </a:lnSpc>
              <a:spcBef>
                <a:spcPts val="601"/>
              </a:spcBef>
            </a:pPr>
            <a:r>
              <a:rPr b="0" lang="en-US" sz="600" spc="-1" strike="noStrike">
                <a:solidFill>
                  <a:srgbClr val="b2b2b2"/>
                </a:solidFill>
                <a:latin typeface="Arial"/>
              </a:rPr>
              <a:t>© Guidewire Software, Inc.  2001-2013. All rights reserved. Do not distribute without permission.</a:t>
            </a:r>
            <a:endParaRPr b="0" lang="en-US" sz="600" spc="-1" strike="noStrike">
              <a:latin typeface="Arial"/>
            </a:endParaRPr>
          </a:p>
        </p:txBody>
      </p:sp>
      <p:sp>
        <p:nvSpPr>
          <p:cNvPr id="356" name="CustomShape 2"/>
          <p:cNvSpPr/>
          <p:nvPr/>
        </p:nvSpPr>
        <p:spPr>
          <a:xfrm>
            <a:off x="0" y="1325520"/>
            <a:ext cx="109080" cy="5532120"/>
          </a:xfrm>
          <a:prstGeom prst="rect">
            <a:avLst/>
          </a:prstGeom>
          <a:solidFill>
            <a:srgbClr val="04628c"/>
          </a:solidFill>
          <a:ln w="3240">
            <a:noFill/>
          </a:ln>
        </p:spPr>
        <p:style>
          <a:lnRef idx="0"/>
          <a:fillRef idx="0"/>
          <a:effectRef idx="0"/>
          <a:fontRef idx="minor"/>
        </p:style>
      </p:sp>
      <p:sp>
        <p:nvSpPr>
          <p:cNvPr id="357" name="CustomShape 3"/>
          <p:cNvSpPr/>
          <p:nvPr/>
        </p:nvSpPr>
        <p:spPr>
          <a:xfrm>
            <a:off x="0" y="1060560"/>
            <a:ext cx="109080" cy="264600"/>
          </a:xfrm>
          <a:prstGeom prst="rect">
            <a:avLst/>
          </a:prstGeom>
          <a:solidFill>
            <a:srgbClr val="3f8e39"/>
          </a:solidFill>
          <a:ln w="3240">
            <a:noFill/>
          </a:ln>
        </p:spPr>
        <p:style>
          <a:lnRef idx="0"/>
          <a:fillRef idx="0"/>
          <a:effectRef idx="0"/>
          <a:fontRef idx="minor"/>
        </p:style>
      </p:sp>
      <p:sp>
        <p:nvSpPr>
          <p:cNvPr id="358" name="CustomShape 4"/>
          <p:cNvSpPr/>
          <p:nvPr/>
        </p:nvSpPr>
        <p:spPr>
          <a:xfrm>
            <a:off x="0" y="795240"/>
            <a:ext cx="109080" cy="264600"/>
          </a:xfrm>
          <a:prstGeom prst="rect">
            <a:avLst/>
          </a:prstGeom>
          <a:solidFill>
            <a:srgbClr val="d8691e"/>
          </a:solidFill>
          <a:ln w="3240">
            <a:noFill/>
          </a:ln>
        </p:spPr>
        <p:style>
          <a:lnRef idx="0"/>
          <a:fillRef idx="0"/>
          <a:effectRef idx="0"/>
          <a:fontRef idx="minor"/>
        </p:style>
      </p:sp>
      <p:sp>
        <p:nvSpPr>
          <p:cNvPr id="359" name="CustomShape 5"/>
          <p:cNvSpPr/>
          <p:nvPr/>
        </p:nvSpPr>
        <p:spPr>
          <a:xfrm>
            <a:off x="0" y="530280"/>
            <a:ext cx="109080" cy="264600"/>
          </a:xfrm>
          <a:prstGeom prst="rect">
            <a:avLst/>
          </a:prstGeom>
          <a:solidFill>
            <a:srgbClr val="645893"/>
          </a:solidFill>
          <a:ln w="3240">
            <a:noFill/>
          </a:ln>
        </p:spPr>
        <p:style>
          <a:lnRef idx="0"/>
          <a:fillRef idx="0"/>
          <a:effectRef idx="0"/>
          <a:fontRef idx="minor"/>
        </p:style>
      </p:sp>
      <p:sp>
        <p:nvSpPr>
          <p:cNvPr id="360" name="CustomShape 6"/>
          <p:cNvSpPr/>
          <p:nvPr/>
        </p:nvSpPr>
        <p:spPr>
          <a:xfrm>
            <a:off x="0" y="264960"/>
            <a:ext cx="109080" cy="264600"/>
          </a:xfrm>
          <a:prstGeom prst="rect">
            <a:avLst/>
          </a:prstGeom>
          <a:solidFill>
            <a:srgbClr val="e5ba03"/>
          </a:solidFill>
          <a:ln w="3240">
            <a:noFill/>
          </a:ln>
        </p:spPr>
        <p:style>
          <a:lnRef idx="0"/>
          <a:fillRef idx="0"/>
          <a:effectRef idx="0"/>
          <a:fontRef idx="minor"/>
        </p:style>
      </p:sp>
      <p:sp>
        <p:nvSpPr>
          <p:cNvPr id="361" name="CustomShape 7"/>
          <p:cNvSpPr/>
          <p:nvPr/>
        </p:nvSpPr>
        <p:spPr>
          <a:xfrm>
            <a:off x="0" y="0"/>
            <a:ext cx="109080" cy="264600"/>
          </a:xfrm>
          <a:prstGeom prst="rect">
            <a:avLst/>
          </a:prstGeom>
          <a:solidFill>
            <a:srgbClr val="d33819"/>
          </a:solidFill>
          <a:ln w="3240">
            <a:noFill/>
          </a:ln>
        </p:spPr>
        <p:style>
          <a:lnRef idx="0"/>
          <a:fillRef idx="0"/>
          <a:effectRef idx="0"/>
          <a:fontRef idx="minor"/>
        </p:style>
      </p:sp>
      <p:pic>
        <p:nvPicPr>
          <p:cNvPr id="362" name="pic Logo Text" descr=""/>
          <p:cNvPicPr/>
          <p:nvPr/>
        </p:nvPicPr>
        <p:blipFill>
          <a:blip r:embed="rId2"/>
          <a:stretch/>
        </p:blipFill>
        <p:spPr>
          <a:xfrm>
            <a:off x="7412040" y="6543720"/>
            <a:ext cx="1607760" cy="136080"/>
          </a:xfrm>
          <a:prstGeom prst="rect">
            <a:avLst/>
          </a:prstGeom>
          <a:ln>
            <a:noFill/>
          </a:ln>
        </p:spPr>
      </p:pic>
      <p:sp>
        <p:nvSpPr>
          <p:cNvPr id="363" name="CustomShape 8"/>
          <p:cNvSpPr/>
          <p:nvPr/>
        </p:nvSpPr>
        <p:spPr>
          <a:xfrm>
            <a:off x="4307400" y="6475320"/>
            <a:ext cx="518760" cy="226800"/>
          </a:xfrm>
          <a:prstGeom prst="rect">
            <a:avLst/>
          </a:prstGeom>
          <a:noFill/>
          <a:ln w="6480">
            <a:noFill/>
          </a:ln>
        </p:spPr>
        <p:style>
          <a:lnRef idx="0"/>
          <a:fillRef idx="0"/>
          <a:effectRef idx="0"/>
          <a:fontRef idx="minor"/>
        </p:style>
        <p:txBody>
          <a:bodyPr lIns="0" rIns="0" tIns="0" bIns="0"/>
          <a:p>
            <a:pPr algn="ctr">
              <a:lnSpc>
                <a:spcPts val="635"/>
              </a:lnSpc>
              <a:spcBef>
                <a:spcPts val="601"/>
              </a:spcBef>
            </a:pPr>
            <a:fld id="{9312650B-8337-4C3A-BB98-4EF591E03733}" type="slidenum">
              <a:rPr b="0" lang="en-US" sz="1200" spc="-1" strike="noStrike">
                <a:solidFill>
                  <a:srgbClr val="b2b2b2"/>
                </a:solidFill>
                <a:latin typeface="Arial"/>
              </a:rPr>
              <a:t>&lt;number&gt;</a:t>
            </a:fld>
            <a:r>
              <a:rPr b="0" i="1" lang="en-US" sz="1800" spc="-1" strike="noStrike">
                <a:solidFill>
                  <a:srgbClr val="b2b2b2"/>
                </a:solidFill>
                <a:latin typeface="Arial"/>
              </a:rPr>
              <a:t> </a:t>
            </a:r>
            <a:endParaRPr b="0" lang="en-US" sz="1800" spc="-1" strike="noStrike">
              <a:latin typeface="Arial"/>
            </a:endParaRPr>
          </a:p>
        </p:txBody>
      </p:sp>
      <p:sp>
        <p:nvSpPr>
          <p:cNvPr id="364" name="PlaceHolder 9"/>
          <p:cNvSpPr>
            <a:spLocks noGrp="1"/>
          </p:cNvSpPr>
          <p:nvPr>
            <p:ph type="title"/>
          </p:nvPr>
        </p:nvSpPr>
        <p:spPr>
          <a:xfrm>
            <a:off x="493920" y="118800"/>
            <a:ext cx="8320680" cy="742680"/>
          </a:xfrm>
          <a:prstGeom prst="rect">
            <a:avLst/>
          </a:prstGeom>
        </p:spPr>
        <p:txBody>
          <a:bodyPr lIns="0" rIns="0" tIns="0" bIns="0"/>
          <a:p>
            <a:pPr>
              <a:lnSpc>
                <a:spcPct val="100000"/>
              </a:lnSpc>
            </a:pPr>
            <a:r>
              <a:rPr b="1" lang="en-US" sz="3200" spc="-1" strike="noStrike">
                <a:solidFill>
                  <a:srgbClr val="04628c"/>
                </a:solidFill>
                <a:latin typeface="Arial"/>
                <a:ea typeface="Arial"/>
              </a:rPr>
              <a:t>Click to edit Master title style</a:t>
            </a:r>
            <a:endParaRPr b="0" lang="en-US" sz="3200" spc="-1" strike="noStrike">
              <a:solidFill>
                <a:srgbClr val="ffffff"/>
              </a:solidFill>
              <a:latin typeface="Arial"/>
            </a:endParaRPr>
          </a:p>
        </p:txBody>
      </p:sp>
      <p:sp>
        <p:nvSpPr>
          <p:cNvPr id="365" name="PlaceHolder 10"/>
          <p:cNvSpPr>
            <a:spLocks noGrp="1"/>
          </p:cNvSpPr>
          <p:nvPr>
            <p:ph type="body"/>
          </p:nvPr>
        </p:nvSpPr>
        <p:spPr>
          <a:xfrm>
            <a:off x="519120" y="1752480"/>
            <a:ext cx="2651400" cy="4636800"/>
          </a:xfrm>
          <a:prstGeom prst="rect">
            <a:avLst/>
          </a:prstGeom>
        </p:spPr>
        <p:txBody>
          <a:bodyPr lIns="0" rIns="0" tIns="0" bIns="0"/>
          <a:p>
            <a:pPr marL="285840" indent="-285480">
              <a:lnSpc>
                <a:spcPct val="100000"/>
              </a:lnSpc>
              <a:spcBef>
                <a:spcPts val="961"/>
              </a:spcBef>
              <a:buClr>
                <a:srgbClr val="800000"/>
              </a:buClr>
              <a:buSzPct val="90000"/>
              <a:buFont typeface="Arial"/>
              <a:buChar char="•"/>
            </a:pPr>
            <a:r>
              <a:rPr b="0" lang="en-US" sz="2400" spc="-1" strike="noStrike">
                <a:solidFill>
                  <a:srgbClr val="000000"/>
                </a:solidFill>
                <a:latin typeface="Arial"/>
                <a:ea typeface="Arial"/>
              </a:rPr>
              <a:t>Click to edit Master text styles</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Second level</a:t>
            </a:r>
            <a:endParaRPr b="0" lang="en-US" sz="2000" spc="-1" strike="noStrike">
              <a:solidFill>
                <a:srgbClr val="000000"/>
              </a:solidFill>
              <a:latin typeface="Arial"/>
            </a:endParaRPr>
          </a:p>
          <a:p>
            <a:pPr lvl="2" marL="969840" indent="-226800">
              <a:lnSpc>
                <a:spcPct val="100000"/>
              </a:lnSpc>
              <a:spcBef>
                <a:spcPts val="360"/>
              </a:spcBef>
              <a:buClr>
                <a:srgbClr val="04628c"/>
              </a:buClr>
              <a:buSzPct val="85000"/>
              <a:buFont typeface="Arial"/>
              <a:buChar char="-"/>
            </a:pPr>
            <a:r>
              <a:rPr b="0" lang="en-US" sz="1800" spc="-1" strike="noStrike">
                <a:solidFill>
                  <a:srgbClr val="000000"/>
                </a:solidFill>
                <a:latin typeface="Arial"/>
                <a:ea typeface="Arial"/>
              </a:rPr>
              <a:t>Third level</a:t>
            </a:r>
            <a:endParaRPr b="0" lang="en-US" sz="1800" spc="-1" strike="noStrike">
              <a:solidFill>
                <a:srgbClr val="000000"/>
              </a:solidFill>
              <a:latin typeface="Arial"/>
            </a:endParaRPr>
          </a:p>
          <a:p>
            <a:pPr lvl="3" marL="1376280" indent="-291600">
              <a:lnSpc>
                <a:spcPct val="100000"/>
              </a:lnSpc>
              <a:spcBef>
                <a:spcPts val="320"/>
              </a:spcBef>
              <a:buClr>
                <a:srgbClr val="04628c"/>
              </a:buClr>
              <a:buSzPct val="85000"/>
              <a:buFont typeface="Arial"/>
              <a:buChar char="-"/>
            </a:pPr>
            <a:r>
              <a:rPr b="0" lang="en-US" sz="1600" spc="-1" strike="noStrike">
                <a:solidFill>
                  <a:srgbClr val="000000"/>
                </a:solidFill>
                <a:latin typeface="Arial"/>
                <a:ea typeface="Arial"/>
              </a:rPr>
              <a:t>Fourth level</a:t>
            </a:r>
            <a:endParaRPr b="0" lang="en-US" sz="1600" spc="-1" strike="noStrike">
              <a:solidFill>
                <a:srgbClr val="000000"/>
              </a:solidFill>
              <a:latin typeface="Arial"/>
            </a:endParaRPr>
          </a:p>
        </p:txBody>
      </p:sp>
      <p:sp>
        <p:nvSpPr>
          <p:cNvPr id="366" name="PlaceHolder 11"/>
          <p:cNvSpPr>
            <a:spLocks noGrp="1"/>
          </p:cNvSpPr>
          <p:nvPr>
            <p:ph type="body"/>
          </p:nvPr>
        </p:nvSpPr>
        <p:spPr>
          <a:xfrm>
            <a:off x="3352680" y="1752480"/>
            <a:ext cx="2651400" cy="4636800"/>
          </a:xfrm>
          <a:prstGeom prst="rect">
            <a:avLst/>
          </a:prstGeom>
        </p:spPr>
        <p:txBody>
          <a:bodyPr lIns="0" rIns="0" tIns="0" bIns="0"/>
          <a:p>
            <a:pPr marL="285840" indent="-285480">
              <a:lnSpc>
                <a:spcPct val="100000"/>
              </a:lnSpc>
              <a:spcBef>
                <a:spcPts val="961"/>
              </a:spcBef>
              <a:buClr>
                <a:srgbClr val="800000"/>
              </a:buClr>
              <a:buSzPct val="90000"/>
              <a:buFont typeface="Arial"/>
              <a:buChar char="•"/>
            </a:pPr>
            <a:r>
              <a:rPr b="0" lang="en-US" sz="2400" spc="-1" strike="noStrike">
                <a:solidFill>
                  <a:srgbClr val="000000"/>
                </a:solidFill>
                <a:latin typeface="Arial"/>
              </a:rPr>
              <a:t>Click to edit Master text styles</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Second level</a:t>
            </a:r>
            <a:endParaRPr b="0" lang="en-US" sz="2000" spc="-1" strike="noStrike">
              <a:solidFill>
                <a:srgbClr val="000000"/>
              </a:solidFill>
              <a:latin typeface="Arial"/>
            </a:endParaRPr>
          </a:p>
          <a:p>
            <a:pPr lvl="2" marL="969840" indent="-226800">
              <a:lnSpc>
                <a:spcPct val="100000"/>
              </a:lnSpc>
              <a:spcBef>
                <a:spcPts val="360"/>
              </a:spcBef>
              <a:buClr>
                <a:srgbClr val="04628c"/>
              </a:buClr>
              <a:buSzPct val="85000"/>
              <a:buFont typeface="Arial"/>
              <a:buChar char="-"/>
            </a:pPr>
            <a:r>
              <a:rPr b="0" lang="en-US" sz="1800" spc="-1" strike="noStrike">
                <a:solidFill>
                  <a:srgbClr val="000000"/>
                </a:solidFill>
                <a:latin typeface="Arial"/>
                <a:ea typeface="Arial"/>
              </a:rPr>
              <a:t>Third level</a:t>
            </a:r>
            <a:endParaRPr b="0" lang="en-US" sz="1800" spc="-1" strike="noStrike">
              <a:solidFill>
                <a:srgbClr val="000000"/>
              </a:solidFill>
              <a:latin typeface="Arial"/>
            </a:endParaRPr>
          </a:p>
          <a:p>
            <a:pPr lvl="3" marL="1376280" indent="-291600">
              <a:lnSpc>
                <a:spcPct val="100000"/>
              </a:lnSpc>
              <a:spcBef>
                <a:spcPts val="320"/>
              </a:spcBef>
              <a:buClr>
                <a:srgbClr val="04628c"/>
              </a:buClr>
              <a:buSzPct val="85000"/>
              <a:buFont typeface="Arial"/>
              <a:buChar char="-"/>
            </a:pPr>
            <a:r>
              <a:rPr b="0" lang="en-US" sz="1600" spc="-1" strike="noStrike">
                <a:solidFill>
                  <a:srgbClr val="000000"/>
                </a:solidFill>
                <a:latin typeface="Arial"/>
                <a:ea typeface="Arial"/>
              </a:rPr>
              <a:t>Fourth level</a:t>
            </a:r>
            <a:endParaRPr b="0" lang="en-US" sz="1600" spc="-1" strike="noStrike">
              <a:solidFill>
                <a:srgbClr val="000000"/>
              </a:solidFill>
              <a:latin typeface="Arial"/>
            </a:endParaRPr>
          </a:p>
        </p:txBody>
      </p:sp>
      <p:sp>
        <p:nvSpPr>
          <p:cNvPr id="367" name="PlaceHolder 12"/>
          <p:cNvSpPr>
            <a:spLocks noGrp="1"/>
          </p:cNvSpPr>
          <p:nvPr>
            <p:ph type="body"/>
          </p:nvPr>
        </p:nvSpPr>
        <p:spPr>
          <a:xfrm>
            <a:off x="6172200" y="1752480"/>
            <a:ext cx="2651400" cy="4636800"/>
          </a:xfrm>
          <a:prstGeom prst="rect">
            <a:avLst/>
          </a:prstGeom>
        </p:spPr>
        <p:txBody>
          <a:bodyPr lIns="0" rIns="0" tIns="0" bIns="0"/>
          <a:p>
            <a:pPr marL="285840" indent="-285480">
              <a:lnSpc>
                <a:spcPct val="100000"/>
              </a:lnSpc>
              <a:spcBef>
                <a:spcPts val="961"/>
              </a:spcBef>
              <a:buClr>
                <a:srgbClr val="800000"/>
              </a:buClr>
              <a:buSzPct val="90000"/>
              <a:buFont typeface="Arial"/>
              <a:buChar char="•"/>
            </a:pPr>
            <a:r>
              <a:rPr b="0" lang="en-US" sz="2400" spc="-1" strike="noStrike">
                <a:solidFill>
                  <a:srgbClr val="000000"/>
                </a:solidFill>
                <a:latin typeface="Arial"/>
              </a:rPr>
              <a:t>Click to edit Master text styles</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Second level</a:t>
            </a:r>
            <a:endParaRPr b="0" lang="en-US" sz="2000" spc="-1" strike="noStrike">
              <a:solidFill>
                <a:srgbClr val="000000"/>
              </a:solidFill>
              <a:latin typeface="Arial"/>
            </a:endParaRPr>
          </a:p>
          <a:p>
            <a:pPr lvl="2" marL="969840" indent="-226800">
              <a:lnSpc>
                <a:spcPct val="100000"/>
              </a:lnSpc>
              <a:spcBef>
                <a:spcPts val="360"/>
              </a:spcBef>
              <a:buClr>
                <a:srgbClr val="04628c"/>
              </a:buClr>
              <a:buSzPct val="85000"/>
              <a:buFont typeface="Arial"/>
              <a:buChar char="-"/>
            </a:pPr>
            <a:r>
              <a:rPr b="0" lang="en-US" sz="1800" spc="-1" strike="noStrike">
                <a:solidFill>
                  <a:srgbClr val="000000"/>
                </a:solidFill>
                <a:latin typeface="Arial"/>
                <a:ea typeface="Arial"/>
              </a:rPr>
              <a:t>Third level</a:t>
            </a:r>
            <a:endParaRPr b="0" lang="en-US" sz="1800" spc="-1" strike="noStrike">
              <a:solidFill>
                <a:srgbClr val="000000"/>
              </a:solidFill>
              <a:latin typeface="Arial"/>
            </a:endParaRPr>
          </a:p>
          <a:p>
            <a:pPr lvl="3" marL="1376280" indent="-291600">
              <a:lnSpc>
                <a:spcPct val="100000"/>
              </a:lnSpc>
              <a:spcBef>
                <a:spcPts val="320"/>
              </a:spcBef>
              <a:buClr>
                <a:srgbClr val="04628c"/>
              </a:buClr>
              <a:buSzPct val="85000"/>
              <a:buFont typeface="Arial"/>
              <a:buChar char="-"/>
            </a:pPr>
            <a:r>
              <a:rPr b="0" lang="en-US" sz="1600" spc="-1" strike="noStrike">
                <a:solidFill>
                  <a:srgbClr val="000000"/>
                </a:solidFill>
                <a:latin typeface="Arial"/>
                <a:ea typeface="Arial"/>
              </a:rPr>
              <a:t>Fourth level</a:t>
            </a:r>
            <a:endParaRPr b="0" lang="en-US" sz="1600" spc="-1" strike="noStrike">
              <a:solidFill>
                <a:srgbClr val="000000"/>
              </a:solidFill>
              <a:latin typeface="Arial"/>
            </a:endParaRPr>
          </a:p>
        </p:txBody>
      </p:sp>
      <p:sp>
        <p:nvSpPr>
          <p:cNvPr id="368" name="PlaceHolder 13"/>
          <p:cNvSpPr>
            <a:spLocks noGrp="1"/>
          </p:cNvSpPr>
          <p:nvPr>
            <p:ph type="body"/>
          </p:nvPr>
        </p:nvSpPr>
        <p:spPr>
          <a:xfrm>
            <a:off x="3355920" y="914400"/>
            <a:ext cx="2651400" cy="840960"/>
          </a:xfrm>
          <a:prstGeom prst="rect">
            <a:avLst/>
          </a:prstGeom>
        </p:spPr>
        <p:txBody>
          <a:bodyPr lIns="0" rIns="0" tIns="0" bIns="0"/>
          <a:p>
            <a:pPr>
              <a:lnSpc>
                <a:spcPct val="100000"/>
              </a:lnSpc>
              <a:spcBef>
                <a:spcPts val="961"/>
              </a:spcBef>
            </a:pPr>
            <a:r>
              <a:rPr b="0" lang="en-US" sz="2400" spc="-1" strike="noStrike">
                <a:solidFill>
                  <a:srgbClr val="000000"/>
                </a:solidFill>
                <a:latin typeface="Arial"/>
                <a:ea typeface="Arial"/>
              </a:rPr>
              <a:t>Click to edit Center Column Subtitle</a:t>
            </a:r>
            <a:endParaRPr b="0" lang="en-US" sz="2400" spc="-1" strike="noStrike">
              <a:solidFill>
                <a:srgbClr val="000000"/>
              </a:solidFill>
              <a:latin typeface="Arial"/>
            </a:endParaRPr>
          </a:p>
        </p:txBody>
      </p:sp>
      <p:sp>
        <p:nvSpPr>
          <p:cNvPr id="369" name="PlaceHolder 14"/>
          <p:cNvSpPr>
            <a:spLocks noGrp="1"/>
          </p:cNvSpPr>
          <p:nvPr>
            <p:ph type="body"/>
          </p:nvPr>
        </p:nvSpPr>
        <p:spPr>
          <a:xfrm>
            <a:off x="6172200" y="914400"/>
            <a:ext cx="2651400" cy="840960"/>
          </a:xfrm>
          <a:prstGeom prst="rect">
            <a:avLst/>
          </a:prstGeom>
        </p:spPr>
        <p:txBody>
          <a:bodyPr lIns="0" rIns="0" tIns="0" bIns="0"/>
          <a:p>
            <a:pPr>
              <a:lnSpc>
                <a:spcPct val="100000"/>
              </a:lnSpc>
              <a:spcBef>
                <a:spcPts val="961"/>
              </a:spcBef>
            </a:pPr>
            <a:r>
              <a:rPr b="0" lang="en-US" sz="2400" spc="-1" strike="noStrike">
                <a:solidFill>
                  <a:srgbClr val="000000"/>
                </a:solidFill>
                <a:latin typeface="Arial"/>
                <a:ea typeface="Arial"/>
              </a:rPr>
              <a:t>Click to edit Right Column Subtitle</a:t>
            </a:r>
            <a:endParaRPr b="0" lang="en-US" sz="24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 id="2147483749" r:id="rId12"/>
    <p:sldLayoutId id="2147483750" r:id="rId13"/>
    <p:sldLayoutId id="2147483751" r:id="rId14"/>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06" name="CustomShape 1"/>
          <p:cNvSpPr/>
          <p:nvPr/>
        </p:nvSpPr>
        <p:spPr>
          <a:xfrm>
            <a:off x="304920" y="6553440"/>
            <a:ext cx="3673800" cy="91800"/>
          </a:xfrm>
          <a:prstGeom prst="rect">
            <a:avLst/>
          </a:prstGeom>
          <a:noFill/>
          <a:ln>
            <a:noFill/>
          </a:ln>
        </p:spPr>
        <p:style>
          <a:lnRef idx="0"/>
          <a:fillRef idx="0"/>
          <a:effectRef idx="0"/>
          <a:fontRef idx="minor"/>
        </p:style>
        <p:txBody>
          <a:bodyPr lIns="0" rIns="0" tIns="0" bIns="0"/>
          <a:p>
            <a:pPr>
              <a:lnSpc>
                <a:spcPct val="100000"/>
              </a:lnSpc>
              <a:spcBef>
                <a:spcPts val="601"/>
              </a:spcBef>
            </a:pPr>
            <a:r>
              <a:rPr b="0" lang="en-US" sz="600" spc="-1" strike="noStrike">
                <a:solidFill>
                  <a:srgbClr val="b2b2b2"/>
                </a:solidFill>
                <a:latin typeface="Arial"/>
              </a:rPr>
              <a:t>© Guidewire Software, Inc.  2001-2013. All rights reserved. Do not distribute without permission.</a:t>
            </a:r>
            <a:endParaRPr b="0" lang="en-US" sz="600" spc="-1" strike="noStrike">
              <a:latin typeface="Arial"/>
            </a:endParaRPr>
          </a:p>
        </p:txBody>
      </p:sp>
      <p:sp>
        <p:nvSpPr>
          <p:cNvPr id="407" name="CustomShape 2"/>
          <p:cNvSpPr/>
          <p:nvPr/>
        </p:nvSpPr>
        <p:spPr>
          <a:xfrm>
            <a:off x="0" y="1325520"/>
            <a:ext cx="109080" cy="5532120"/>
          </a:xfrm>
          <a:prstGeom prst="rect">
            <a:avLst/>
          </a:prstGeom>
          <a:solidFill>
            <a:srgbClr val="04628c"/>
          </a:solidFill>
          <a:ln w="3240">
            <a:noFill/>
          </a:ln>
        </p:spPr>
        <p:style>
          <a:lnRef idx="0"/>
          <a:fillRef idx="0"/>
          <a:effectRef idx="0"/>
          <a:fontRef idx="minor"/>
        </p:style>
      </p:sp>
      <p:sp>
        <p:nvSpPr>
          <p:cNvPr id="408" name="CustomShape 3"/>
          <p:cNvSpPr/>
          <p:nvPr/>
        </p:nvSpPr>
        <p:spPr>
          <a:xfrm>
            <a:off x="0" y="1060560"/>
            <a:ext cx="109080" cy="264600"/>
          </a:xfrm>
          <a:prstGeom prst="rect">
            <a:avLst/>
          </a:prstGeom>
          <a:solidFill>
            <a:srgbClr val="3f8e39"/>
          </a:solidFill>
          <a:ln w="3240">
            <a:noFill/>
          </a:ln>
        </p:spPr>
        <p:style>
          <a:lnRef idx="0"/>
          <a:fillRef idx="0"/>
          <a:effectRef idx="0"/>
          <a:fontRef idx="minor"/>
        </p:style>
      </p:sp>
      <p:sp>
        <p:nvSpPr>
          <p:cNvPr id="409" name="CustomShape 4"/>
          <p:cNvSpPr/>
          <p:nvPr/>
        </p:nvSpPr>
        <p:spPr>
          <a:xfrm>
            <a:off x="0" y="795240"/>
            <a:ext cx="109080" cy="264600"/>
          </a:xfrm>
          <a:prstGeom prst="rect">
            <a:avLst/>
          </a:prstGeom>
          <a:solidFill>
            <a:srgbClr val="d8691e"/>
          </a:solidFill>
          <a:ln w="3240">
            <a:noFill/>
          </a:ln>
        </p:spPr>
        <p:style>
          <a:lnRef idx="0"/>
          <a:fillRef idx="0"/>
          <a:effectRef idx="0"/>
          <a:fontRef idx="minor"/>
        </p:style>
      </p:sp>
      <p:sp>
        <p:nvSpPr>
          <p:cNvPr id="410" name="CustomShape 5"/>
          <p:cNvSpPr/>
          <p:nvPr/>
        </p:nvSpPr>
        <p:spPr>
          <a:xfrm>
            <a:off x="0" y="530280"/>
            <a:ext cx="109080" cy="264600"/>
          </a:xfrm>
          <a:prstGeom prst="rect">
            <a:avLst/>
          </a:prstGeom>
          <a:solidFill>
            <a:srgbClr val="645893"/>
          </a:solidFill>
          <a:ln w="3240">
            <a:noFill/>
          </a:ln>
        </p:spPr>
        <p:style>
          <a:lnRef idx="0"/>
          <a:fillRef idx="0"/>
          <a:effectRef idx="0"/>
          <a:fontRef idx="minor"/>
        </p:style>
      </p:sp>
      <p:sp>
        <p:nvSpPr>
          <p:cNvPr id="411" name="CustomShape 6"/>
          <p:cNvSpPr/>
          <p:nvPr/>
        </p:nvSpPr>
        <p:spPr>
          <a:xfrm>
            <a:off x="0" y="264960"/>
            <a:ext cx="109080" cy="264600"/>
          </a:xfrm>
          <a:prstGeom prst="rect">
            <a:avLst/>
          </a:prstGeom>
          <a:solidFill>
            <a:srgbClr val="e5ba03"/>
          </a:solidFill>
          <a:ln w="3240">
            <a:noFill/>
          </a:ln>
        </p:spPr>
        <p:style>
          <a:lnRef idx="0"/>
          <a:fillRef idx="0"/>
          <a:effectRef idx="0"/>
          <a:fontRef idx="minor"/>
        </p:style>
      </p:sp>
      <p:sp>
        <p:nvSpPr>
          <p:cNvPr id="412" name="CustomShape 7"/>
          <p:cNvSpPr/>
          <p:nvPr/>
        </p:nvSpPr>
        <p:spPr>
          <a:xfrm>
            <a:off x="0" y="0"/>
            <a:ext cx="109080" cy="264600"/>
          </a:xfrm>
          <a:prstGeom prst="rect">
            <a:avLst/>
          </a:prstGeom>
          <a:solidFill>
            <a:srgbClr val="d33819"/>
          </a:solidFill>
          <a:ln w="3240">
            <a:noFill/>
          </a:ln>
        </p:spPr>
        <p:style>
          <a:lnRef idx="0"/>
          <a:fillRef idx="0"/>
          <a:effectRef idx="0"/>
          <a:fontRef idx="minor"/>
        </p:style>
      </p:sp>
      <p:pic>
        <p:nvPicPr>
          <p:cNvPr id="413" name="pic Logo Text" descr=""/>
          <p:cNvPicPr/>
          <p:nvPr/>
        </p:nvPicPr>
        <p:blipFill>
          <a:blip r:embed="rId2"/>
          <a:stretch/>
        </p:blipFill>
        <p:spPr>
          <a:xfrm>
            <a:off x="7412040" y="6543720"/>
            <a:ext cx="1607760" cy="136080"/>
          </a:xfrm>
          <a:prstGeom prst="rect">
            <a:avLst/>
          </a:prstGeom>
          <a:ln>
            <a:noFill/>
          </a:ln>
        </p:spPr>
      </p:pic>
      <p:sp>
        <p:nvSpPr>
          <p:cNvPr id="414" name="CustomShape 8"/>
          <p:cNvSpPr/>
          <p:nvPr/>
        </p:nvSpPr>
        <p:spPr>
          <a:xfrm>
            <a:off x="4307400" y="6475320"/>
            <a:ext cx="518760" cy="226800"/>
          </a:xfrm>
          <a:prstGeom prst="rect">
            <a:avLst/>
          </a:prstGeom>
          <a:noFill/>
          <a:ln w="6480">
            <a:noFill/>
          </a:ln>
        </p:spPr>
        <p:style>
          <a:lnRef idx="0"/>
          <a:fillRef idx="0"/>
          <a:effectRef idx="0"/>
          <a:fontRef idx="minor"/>
        </p:style>
        <p:txBody>
          <a:bodyPr lIns="0" rIns="0" tIns="0" bIns="0"/>
          <a:p>
            <a:pPr algn="ctr">
              <a:lnSpc>
                <a:spcPts val="635"/>
              </a:lnSpc>
              <a:spcBef>
                <a:spcPts val="601"/>
              </a:spcBef>
            </a:pPr>
            <a:fld id="{BDA29519-37E3-40BE-AFDF-F6DA0ED0D802}" type="slidenum">
              <a:rPr b="0" lang="en-US" sz="1200" spc="-1" strike="noStrike">
                <a:solidFill>
                  <a:srgbClr val="b2b2b2"/>
                </a:solidFill>
                <a:latin typeface="Arial"/>
              </a:rPr>
              <a:t>&lt;number&gt;</a:t>
            </a:fld>
            <a:r>
              <a:rPr b="0" i="1" lang="en-US" sz="1800" spc="-1" strike="noStrike">
                <a:solidFill>
                  <a:srgbClr val="b2b2b2"/>
                </a:solidFill>
                <a:latin typeface="Arial"/>
              </a:rPr>
              <a:t> </a:t>
            </a:r>
            <a:endParaRPr b="0" lang="en-US" sz="1800" spc="-1" strike="noStrike">
              <a:latin typeface="Arial"/>
            </a:endParaRPr>
          </a:p>
        </p:txBody>
      </p:sp>
      <p:sp>
        <p:nvSpPr>
          <p:cNvPr id="415" name="PlaceHolder 9"/>
          <p:cNvSpPr>
            <a:spLocks noGrp="1"/>
          </p:cNvSpPr>
          <p:nvPr>
            <p:ph type="title"/>
          </p:nvPr>
        </p:nvSpPr>
        <p:spPr>
          <a:xfrm>
            <a:off x="493920" y="118800"/>
            <a:ext cx="8320680" cy="742680"/>
          </a:xfrm>
          <a:prstGeom prst="rect">
            <a:avLst/>
          </a:prstGeom>
        </p:spPr>
        <p:txBody>
          <a:bodyPr lIns="0" rIns="0" tIns="0" bIns="0"/>
          <a:p>
            <a:pPr>
              <a:lnSpc>
                <a:spcPct val="100000"/>
              </a:lnSpc>
            </a:pPr>
            <a:r>
              <a:rPr b="1" lang="en-US" sz="3200" spc="-1" strike="noStrike">
                <a:solidFill>
                  <a:srgbClr val="04628c"/>
                </a:solidFill>
                <a:latin typeface="Arial"/>
                <a:ea typeface="Arial"/>
              </a:rPr>
              <a:t>Click to edit Master title style</a:t>
            </a:r>
            <a:endParaRPr b="0" lang="en-US" sz="3200" spc="-1" strike="noStrike">
              <a:solidFill>
                <a:srgbClr val="ffffff"/>
              </a:solidFill>
              <a:latin typeface="Arial"/>
            </a:endParaRPr>
          </a:p>
        </p:txBody>
      </p:sp>
      <p:sp>
        <p:nvSpPr>
          <p:cNvPr id="416" name="PlaceHolder 10"/>
          <p:cNvSpPr>
            <a:spLocks noGrp="1"/>
          </p:cNvSpPr>
          <p:nvPr>
            <p:ph type="body"/>
          </p:nvPr>
        </p:nvSpPr>
        <p:spPr>
          <a:xfrm>
            <a:off x="519120" y="4572000"/>
            <a:ext cx="8318160" cy="1828440"/>
          </a:xfrm>
          <a:prstGeom prst="rect">
            <a:avLst/>
          </a:prstGeom>
        </p:spPr>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Click to edit Master text styles</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Arial"/>
              </a:rPr>
              <a:t>Second level</a:t>
            </a:r>
            <a:endParaRPr b="0" lang="en-US" sz="2000" spc="-1" strike="noStrike">
              <a:solidFill>
                <a:srgbClr val="000000"/>
              </a:solidFill>
              <a:latin typeface="Arial"/>
            </a:endParaRPr>
          </a:p>
          <a:p>
            <a:pPr lvl="2" marL="969840" indent="-226800">
              <a:lnSpc>
                <a:spcPct val="100000"/>
              </a:lnSpc>
              <a:spcBef>
                <a:spcPts val="360"/>
              </a:spcBef>
              <a:buClr>
                <a:srgbClr val="04628c"/>
              </a:buClr>
              <a:buSzPct val="85000"/>
              <a:buFont typeface="Calibri"/>
              <a:buChar char="-"/>
            </a:pPr>
            <a:r>
              <a:rPr b="0" lang="en-US" sz="1800" spc="-1" strike="noStrike">
                <a:solidFill>
                  <a:srgbClr val="000000"/>
                </a:solidFill>
                <a:latin typeface="Arial"/>
                <a:ea typeface="Arial"/>
              </a:rPr>
              <a:t>Third level</a:t>
            </a:r>
            <a:endParaRPr b="0" lang="en-US" sz="1800" spc="-1" strike="noStrike">
              <a:solidFill>
                <a:srgbClr val="000000"/>
              </a:solidFill>
              <a:latin typeface="Arial"/>
            </a:endParaRPr>
          </a:p>
          <a:p>
            <a:pPr lvl="3" marL="1376280" indent="-291600">
              <a:lnSpc>
                <a:spcPct val="100000"/>
              </a:lnSpc>
              <a:spcBef>
                <a:spcPts val="320"/>
              </a:spcBef>
              <a:buClr>
                <a:srgbClr val="04628c"/>
              </a:buClr>
              <a:buSzPct val="85000"/>
              <a:buFont typeface="Calibri"/>
              <a:buChar char="-"/>
            </a:pPr>
            <a:r>
              <a:rPr b="0" lang="en-US" sz="1600" spc="-1" strike="noStrike">
                <a:solidFill>
                  <a:srgbClr val="000000"/>
                </a:solidFill>
                <a:latin typeface="Arial"/>
                <a:ea typeface="Arial"/>
              </a:rPr>
              <a:t>Fourth level</a:t>
            </a:r>
            <a:endParaRPr b="0" lang="en-US" sz="16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 id="2147483763" r:id="rId13"/>
    <p:sldLayoutId id="2147483764"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image" Target="../media/image35.png"/><Relationship Id="rId2" Type="http://schemas.openxmlformats.org/officeDocument/2006/relationships/slideLayout" Target="../slideLayouts/slideLayout97.xml"/><Relationship Id="rId3"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image" Target="../media/image36.png"/><Relationship Id="rId2" Type="http://schemas.openxmlformats.org/officeDocument/2006/relationships/slideLayout" Target="../slideLayouts/slideLayout49.xml"/><Relationship Id="rId3"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image" Target="../media/image37.png"/><Relationship Id="rId2" Type="http://schemas.openxmlformats.org/officeDocument/2006/relationships/slideLayout" Target="../slideLayouts/slideLayout49.xml"/><Relationship Id="rId3"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97.xml"/><Relationship Id="rId2"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image" Target="../media/image38.png"/><Relationship Id="rId2" Type="http://schemas.openxmlformats.org/officeDocument/2006/relationships/slideLayout" Target="../slideLayouts/slideLayout109.xml"/><Relationship Id="rId3" Type="http://schemas.openxmlformats.org/officeDocument/2006/relationships/notesSlide" Target="../notesSlides/notesSlide14.xml"/>
</Relationships>
</file>

<file path=ppt/slides/_rels/slide15.xml.rels><?xml version="1.0" encoding="UTF-8"?>
<Relationships xmlns="http://schemas.openxmlformats.org/package/2006/relationships"><Relationship Id="rId1" Type="http://schemas.openxmlformats.org/officeDocument/2006/relationships/image" Target="../media/image39.png"/><Relationship Id="rId2" Type="http://schemas.openxmlformats.org/officeDocument/2006/relationships/image" Target="../media/image40.png"/><Relationship Id="rId3" Type="http://schemas.openxmlformats.org/officeDocument/2006/relationships/image" Target="../media/image41.png"/><Relationship Id="rId4" Type="http://schemas.openxmlformats.org/officeDocument/2006/relationships/slideLayout" Target="../slideLayouts/slideLayout121.xml"/><Relationship Id="rId5" Type="http://schemas.openxmlformats.org/officeDocument/2006/relationships/notesSlide" Target="../notesSlides/notesSlide1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16.xml"/>
</Relationships>
</file>

<file path=ppt/slides/_rels/slide17.xml.rels><?xml version="1.0" encoding="UTF-8"?>
<Relationships xmlns="http://schemas.openxmlformats.org/package/2006/relationships"><Relationship Id="rId1" Type="http://schemas.openxmlformats.org/officeDocument/2006/relationships/image" Target="../media/image42.png"/><Relationship Id="rId2" Type="http://schemas.openxmlformats.org/officeDocument/2006/relationships/image" Target="../media/image43.png"/><Relationship Id="rId3" Type="http://schemas.openxmlformats.org/officeDocument/2006/relationships/slideLayout" Target="../slideLayouts/slideLayout49.xml"/><Relationship Id="rId4" Type="http://schemas.openxmlformats.org/officeDocument/2006/relationships/notesSlide" Target="../notesSlides/notesSlide17.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3.xml"/><Relationship Id="rId2" Type="http://schemas.openxmlformats.org/officeDocument/2006/relationships/notesSlide" Target="../notesSlides/notesSlide18.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notesSlide" Target="../notesSlides/notesSlide20.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64.xml"/><Relationship Id="rId2" Type="http://schemas.openxmlformats.org/officeDocument/2006/relationships/notesSlide" Target="../notesSlides/notesSlide21.xml"/>
</Relationships>
</file>

<file path=ppt/slides/_rels/slide22.xml.rels><?xml version="1.0" encoding="UTF-8"?>
<Relationships xmlns="http://schemas.openxmlformats.org/package/2006/relationships"><Relationship Id="rId1" Type="http://schemas.openxmlformats.org/officeDocument/2006/relationships/image" Target="../media/image44.png"/><Relationship Id="rId2" Type="http://schemas.openxmlformats.org/officeDocument/2006/relationships/image" Target="../media/image45.png"/><Relationship Id="rId3" Type="http://schemas.openxmlformats.org/officeDocument/2006/relationships/slideLayout" Target="../slideLayouts/slideLayout49.xml"/><Relationship Id="rId4" Type="http://schemas.openxmlformats.org/officeDocument/2006/relationships/notesSlide" Target="../notesSlides/notesSlide22.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23.xml"/>
</Relationships>
</file>

<file path=ppt/slides/_rels/slide24.xml.rels><?xml version="1.0" encoding="UTF-8"?>
<Relationships xmlns="http://schemas.openxmlformats.org/package/2006/relationships"><Relationship Id="rId1" Type="http://schemas.openxmlformats.org/officeDocument/2006/relationships/image" Target="../media/image46.png"/><Relationship Id="rId2" Type="http://schemas.openxmlformats.org/officeDocument/2006/relationships/slideLayout" Target="../slideLayouts/slideLayout49.xml"/><Relationship Id="rId3" Type="http://schemas.openxmlformats.org/officeDocument/2006/relationships/notesSlide" Target="../notesSlides/notesSlide24.xml"/>
</Relationships>
</file>

<file path=ppt/slides/_rels/slide25.xml.rels><?xml version="1.0" encoding="UTF-8"?>
<Relationships xmlns="http://schemas.openxmlformats.org/package/2006/relationships"><Relationship Id="rId1" Type="http://schemas.openxmlformats.org/officeDocument/2006/relationships/image" Target="../media/image47.png"/><Relationship Id="rId2" Type="http://schemas.openxmlformats.org/officeDocument/2006/relationships/image" Target="../media/image48.png"/><Relationship Id="rId3" Type="http://schemas.openxmlformats.org/officeDocument/2006/relationships/image" Target="../media/image49.png"/><Relationship Id="rId4" Type="http://schemas.openxmlformats.org/officeDocument/2006/relationships/slideLayout" Target="../slideLayouts/slideLayout49.xml"/><Relationship Id="rId5" Type="http://schemas.openxmlformats.org/officeDocument/2006/relationships/notesSlide" Target="../notesSlides/notesSlide25.xml"/>
</Relationships>
</file>

<file path=ppt/slides/_rels/slide26.xml.rels><?xml version="1.0" encoding="UTF-8"?>
<Relationships xmlns="http://schemas.openxmlformats.org/package/2006/relationships"><Relationship Id="rId1" Type="http://schemas.openxmlformats.org/officeDocument/2006/relationships/image" Target="../media/image50.png"/><Relationship Id="rId2" Type="http://schemas.openxmlformats.org/officeDocument/2006/relationships/slideLayout" Target="../slideLayouts/slideLayout49.xml"/><Relationship Id="rId3" Type="http://schemas.openxmlformats.org/officeDocument/2006/relationships/notesSlide" Target="../notesSlides/notesSlide26.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27.xml"/>
</Relationships>
</file>

<file path=ppt/slides/_rels/slide28.xml.rels><?xml version="1.0" encoding="UTF-8"?>
<Relationships xmlns="http://schemas.openxmlformats.org/package/2006/relationships"><Relationship Id="rId1" Type="http://schemas.openxmlformats.org/officeDocument/2006/relationships/image" Target="../media/image51.png"/><Relationship Id="rId2" Type="http://schemas.openxmlformats.org/officeDocument/2006/relationships/slideLayout" Target="../slideLayouts/slideLayout49.xml"/><Relationship Id="rId3" Type="http://schemas.openxmlformats.org/officeDocument/2006/relationships/notesSlide" Target="../notesSlides/notesSlide28.xml"/>
</Relationships>
</file>

<file path=ppt/slides/_rels/slide29.xml.rels><?xml version="1.0" encoding="UTF-8"?>
<Relationships xmlns="http://schemas.openxmlformats.org/package/2006/relationships"><Relationship Id="rId1" Type="http://schemas.openxmlformats.org/officeDocument/2006/relationships/image" Target="../media/image52.png"/><Relationship Id="rId2" Type="http://schemas.openxmlformats.org/officeDocument/2006/relationships/image" Target="../media/image53.png"/><Relationship Id="rId3" Type="http://schemas.openxmlformats.org/officeDocument/2006/relationships/image" Target="../media/image54.png"/><Relationship Id="rId4" Type="http://schemas.openxmlformats.org/officeDocument/2006/relationships/slideLayout" Target="../slideLayouts/slideLayout133.xml"/><Relationship Id="rId5" Type="http://schemas.openxmlformats.org/officeDocument/2006/relationships/notesSlide" Target="../notesSlides/notesSlide29.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85.xml"/><Relationship Id="rId2" Type="http://schemas.openxmlformats.org/officeDocument/2006/relationships/notesSlide" Target="../notesSlides/notesSlide30.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31.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32.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33.xml"/>
</Relationships>
</file>

<file path=ppt/slides/_rels/slide34.xml.rels><?xml version="1.0" encoding="UTF-8"?>
<Relationships xmlns="http://schemas.openxmlformats.org/package/2006/relationships"><Relationship Id="rId1" Type="http://schemas.openxmlformats.org/officeDocument/2006/relationships/image" Target="../media/image55.png"/><Relationship Id="rId2" Type="http://schemas.openxmlformats.org/officeDocument/2006/relationships/slideLayout" Target="../slideLayouts/slideLayout49.xml"/><Relationship Id="rId3" Type="http://schemas.openxmlformats.org/officeDocument/2006/relationships/notesSlide" Target="../notesSlides/notesSlide34.xml"/>
</Relationships>
</file>

<file path=ppt/slides/_rels/slide35.xml.rels><?xml version="1.0" encoding="UTF-8"?>
<Relationships xmlns="http://schemas.openxmlformats.org/package/2006/relationships"><Relationship Id="rId1" Type="http://schemas.openxmlformats.org/officeDocument/2006/relationships/image" Target="../media/image56.png"/><Relationship Id="rId2" Type="http://schemas.openxmlformats.org/officeDocument/2006/relationships/image" Target="../media/image57.png"/><Relationship Id="rId3" Type="http://schemas.openxmlformats.org/officeDocument/2006/relationships/image" Target="../media/image58.png"/><Relationship Id="rId4" Type="http://schemas.openxmlformats.org/officeDocument/2006/relationships/slideLayout" Target="../slideLayouts/slideLayout145.xml"/><Relationship Id="rId5" Type="http://schemas.openxmlformats.org/officeDocument/2006/relationships/notesSlide" Target="../notesSlides/notesSlide35.xml"/>
</Relationships>
</file>

<file path=ppt/slides/_rels/slide36.xml.rels><?xml version="1.0" encoding="UTF-8"?>
<Relationships xmlns="http://schemas.openxmlformats.org/package/2006/relationships"><Relationship Id="rId1" Type="http://schemas.openxmlformats.org/officeDocument/2006/relationships/image" Target="../media/image59.png"/><Relationship Id="rId2" Type="http://schemas.openxmlformats.org/officeDocument/2006/relationships/slideLayout" Target="../slideLayouts/slideLayout49.xml"/><Relationship Id="rId3" Type="http://schemas.openxmlformats.org/officeDocument/2006/relationships/notesSlide" Target="../notesSlides/notesSlide36.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133.xml"/><Relationship Id="rId2" Type="http://schemas.openxmlformats.org/officeDocument/2006/relationships/notesSlide" Target="../notesSlides/notesSlide37.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38.xml"/>
</Relationships>
</file>

<file path=ppt/slides/_rels/slide39.xml.rels><?xml version="1.0" encoding="UTF-8"?>
<Relationships xmlns="http://schemas.openxmlformats.org/package/2006/relationships"><Relationship Id="rId1" Type="http://schemas.openxmlformats.org/officeDocument/2006/relationships/image" Target="../media/image60.png"/><Relationship Id="rId2" Type="http://schemas.openxmlformats.org/officeDocument/2006/relationships/slideLayout" Target="../slideLayouts/slideLayout49.xml"/><Relationship Id="rId3" Type="http://schemas.openxmlformats.org/officeDocument/2006/relationships/notesSlide" Target="../notesSlides/notesSlide39.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notesSlide" Target="../notesSlides/notesSlide4.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40.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41.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133.xml"/><Relationship Id="rId2" Type="http://schemas.openxmlformats.org/officeDocument/2006/relationships/notesSlide" Target="../notesSlides/notesSlide42.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43.xml"/>
</Relationships>
</file>

<file path=ppt/slides/_rels/slide44.xml.rels><?xml version="1.0" encoding="UTF-8"?>
<Relationships xmlns="http://schemas.openxmlformats.org/package/2006/relationships"><Relationship Id="rId1" Type="http://schemas.openxmlformats.org/officeDocument/2006/relationships/slideLayout" Target="../slideLayouts/slideLayout157.xml"/><Relationship Id="rId2" Type="http://schemas.openxmlformats.org/officeDocument/2006/relationships/notesSlide" Target="../notesSlides/notesSlide44.xml"/>
</Relationships>
</file>

<file path=ppt/slides/_rels/slide45.xml.rels><?xml version="1.0" encoding="UTF-8"?>
<Relationships xmlns="http://schemas.openxmlformats.org/package/2006/relationships"><Relationship Id="rId1" Type="http://schemas.openxmlformats.org/officeDocument/2006/relationships/image" Target="../media/image61.png"/><Relationship Id="rId2" Type="http://schemas.openxmlformats.org/officeDocument/2006/relationships/image" Target="../media/image62.png"/><Relationship Id="rId3" Type="http://schemas.openxmlformats.org/officeDocument/2006/relationships/slideLayout" Target="../slideLayouts/slideLayout169.xml"/><Relationship Id="rId4" Type="http://schemas.openxmlformats.org/officeDocument/2006/relationships/notesSlide" Target="../notesSlides/notesSlide45.xml"/>
</Relationships>
</file>

<file path=ppt/slides/_rels/slide46.xml.rels><?xml version="1.0" encoding="UTF-8"?>
<Relationships xmlns="http://schemas.openxmlformats.org/package/2006/relationships"><Relationship Id="rId1" Type="http://schemas.openxmlformats.org/officeDocument/2006/relationships/image" Target="../media/image63.png"/><Relationship Id="rId2" Type="http://schemas.openxmlformats.org/officeDocument/2006/relationships/image" Target="../media/image64.png"/><Relationship Id="rId3" Type="http://schemas.openxmlformats.org/officeDocument/2006/relationships/slideLayout" Target="../slideLayouts/slideLayout181.xml"/><Relationship Id="rId4" Type="http://schemas.openxmlformats.org/officeDocument/2006/relationships/notesSlide" Target="../notesSlides/notesSlide46.xml"/>
</Relationships>
</file>

<file path=ppt/slides/_rels/slide47.xml.rels><?xml version="1.0" encoding="UTF-8"?>
<Relationships xmlns="http://schemas.openxmlformats.org/package/2006/relationships"><Relationship Id="rId1" Type="http://schemas.openxmlformats.org/officeDocument/2006/relationships/image" Target="../media/image65.png"/><Relationship Id="rId2" Type="http://schemas.openxmlformats.org/officeDocument/2006/relationships/image" Target="../media/image66.png"/><Relationship Id="rId3" Type="http://schemas.openxmlformats.org/officeDocument/2006/relationships/slideLayout" Target="../slideLayouts/slideLayout181.xml"/><Relationship Id="rId4" Type="http://schemas.openxmlformats.org/officeDocument/2006/relationships/notesSlide" Target="../notesSlides/notesSlide47.xml"/>
</Relationships>
</file>

<file path=ppt/slides/_rels/slide48.xml.rels><?xml version="1.0" encoding="UTF-8"?>
<Relationships xmlns="http://schemas.openxmlformats.org/package/2006/relationships"><Relationship Id="rId1" Type="http://schemas.openxmlformats.org/officeDocument/2006/relationships/image" Target="../media/image67.png"/><Relationship Id="rId2" Type="http://schemas.openxmlformats.org/officeDocument/2006/relationships/image" Target="../media/image68.png"/><Relationship Id="rId3" Type="http://schemas.openxmlformats.org/officeDocument/2006/relationships/slideLayout" Target="../slideLayouts/slideLayout145.xml"/><Relationship Id="rId4" Type="http://schemas.openxmlformats.org/officeDocument/2006/relationships/notesSlide" Target="../notesSlides/notesSlide48.xml"/>
</Relationships>
</file>

<file path=ppt/slides/_rels/slide49.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49.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5.xml"/>
</Relationships>
</file>

<file path=ppt/slides/_rels/slide50.xml.rels><?xml version="1.0" encoding="UTF-8"?>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50.xml"/>
</Relationships>
</file>

<file path=ppt/slides/_rels/slide51.xml.rels><?xml version="1.0" encoding="UTF-8"?>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51.xml"/>
</Relationships>
</file>

<file path=ppt/slides/_rels/slide52.xml.rels><?xml version="1.0" encoding="UTF-8"?>
<Relationships xmlns="http://schemas.openxmlformats.org/package/2006/relationships"><Relationship Id="rId1" Type="http://schemas.openxmlformats.org/officeDocument/2006/relationships/image" Target="../media/image69.png"/><Relationship Id="rId2" Type="http://schemas.openxmlformats.org/officeDocument/2006/relationships/image" Target="../media/image70.png"/><Relationship Id="rId3" Type="http://schemas.openxmlformats.org/officeDocument/2006/relationships/slideLayout" Target="../slideLayouts/slideLayout193.xml"/><Relationship Id="rId4" Type="http://schemas.openxmlformats.org/officeDocument/2006/relationships/notesSlide" Target="../notesSlides/notesSlide52.xml"/>
</Relationships>
</file>

<file path=ppt/slides/_rels/slide53.xml.rels><?xml version="1.0" encoding="UTF-8"?>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53.xml"/>
</Relationships>
</file>

<file path=ppt/slides/_rels/slide54.xml.rels><?xml version="1.0" encoding="UTF-8"?>
<Relationships xmlns="http://schemas.openxmlformats.org/package/2006/relationships"><Relationship Id="rId1" Type="http://schemas.openxmlformats.org/officeDocument/2006/relationships/slideLayout" Target="../slideLayouts/slideLayout169.xml"/><Relationship Id="rId2" Type="http://schemas.openxmlformats.org/officeDocument/2006/relationships/notesSlide" Target="../notesSlides/notesSlide54.xml"/>
</Relationships>
</file>

<file path=ppt/slides/_rels/slide55.xml.rels><?xml version="1.0" encoding="UTF-8"?>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notesSlide" Target="../notesSlides/notesSlide55.xml"/>
</Relationships>
</file>

<file path=ppt/slides/_rels/slide56.xml.rels><?xml version="1.0" encoding="UTF-8"?>
<Relationships xmlns="http://schemas.openxmlformats.org/package/2006/relationships"><Relationship Id="rId1" Type="http://schemas.openxmlformats.org/officeDocument/2006/relationships/image" Target="../media/image71.png"/><Relationship Id="rId2" Type="http://schemas.openxmlformats.org/officeDocument/2006/relationships/image" Target="../media/image72.png"/><Relationship Id="rId3" Type="http://schemas.openxmlformats.org/officeDocument/2006/relationships/slideLayout" Target="../slideLayouts/slideLayout145.xml"/><Relationship Id="rId4" Type="http://schemas.openxmlformats.org/officeDocument/2006/relationships/notesSlide" Target="../notesSlides/notesSlide56.xml"/>
</Relationships>
</file>

<file path=ppt/slides/_rels/slide57.xml.rels><?xml version="1.0" encoding="UTF-8"?>
<Relationships xmlns="http://schemas.openxmlformats.org/package/2006/relationships"><Relationship Id="rId1" Type="http://schemas.openxmlformats.org/officeDocument/2006/relationships/image" Target="../media/image73.png"/><Relationship Id="rId2" Type="http://schemas.openxmlformats.org/officeDocument/2006/relationships/image" Target="../media/image74.png"/><Relationship Id="rId3" Type="http://schemas.openxmlformats.org/officeDocument/2006/relationships/slideLayout" Target="../slideLayouts/slideLayout169.xml"/><Relationship Id="rId4" Type="http://schemas.openxmlformats.org/officeDocument/2006/relationships/notesSlide" Target="../notesSlides/notesSlide57.xml"/>
</Relationships>
</file>

<file path=ppt/slides/_rels/slide58.xml.rels><?xml version="1.0" encoding="UTF-8"?>
<Relationships xmlns="http://schemas.openxmlformats.org/package/2006/relationships"><Relationship Id="rId1" Type="http://schemas.openxmlformats.org/officeDocument/2006/relationships/slideLayout" Target="../slideLayouts/slideLayout205.xml"/><Relationship Id="rId2" Type="http://schemas.openxmlformats.org/officeDocument/2006/relationships/notesSlide" Target="../notesSlides/notesSlide58.xml"/>
</Relationships>
</file>

<file path=ppt/slides/_rels/slide59.xml.rels><?xml version="1.0" encoding="UTF-8"?>
<Relationships xmlns="http://schemas.openxmlformats.org/package/2006/relationships"><Relationship Id="rId1" Type="http://schemas.openxmlformats.org/officeDocument/2006/relationships/slideLayout" Target="../slideLayouts/slideLayout217.xml"/><Relationship Id="rId2" Type="http://schemas.openxmlformats.org/officeDocument/2006/relationships/notesSlide" Target="../notesSlides/notesSlide59.xml"/>
</Relationships>
</file>

<file path=ppt/slides/_rels/slide6.xml.rels><?xml version="1.0" encoding="UTF-8"?>
<Relationships xmlns="http://schemas.openxmlformats.org/package/2006/relationships"><Relationship Id="rId1" Type="http://schemas.openxmlformats.org/officeDocument/2006/relationships/image" Target="../media/image25.png"/><Relationship Id="rId2" Type="http://schemas.openxmlformats.org/officeDocument/2006/relationships/image" Target="../media/image26.png"/><Relationship Id="rId3" Type="http://schemas.openxmlformats.org/officeDocument/2006/relationships/image" Target="../media/image27.png"/><Relationship Id="rId4" Type="http://schemas.openxmlformats.org/officeDocument/2006/relationships/slideLayout" Target="../slideLayouts/slideLayout64.xml"/><Relationship Id="rId5" Type="http://schemas.openxmlformats.org/officeDocument/2006/relationships/notesSlide" Target="../notesSlides/notesSlide6.xml"/>
</Relationships>
</file>

<file path=ppt/slides/_rels/slide60.xml.rels><?xml version="1.0" encoding="UTF-8"?>
<Relationships xmlns="http://schemas.openxmlformats.org/package/2006/relationships"><Relationship Id="rId1" Type="http://schemas.openxmlformats.org/officeDocument/2006/relationships/image" Target="../media/image75.png"/><Relationship Id="rId2" Type="http://schemas.openxmlformats.org/officeDocument/2006/relationships/image" Target="../media/image76.png"/><Relationship Id="rId3" Type="http://schemas.openxmlformats.org/officeDocument/2006/relationships/slideLayout" Target="../slideLayouts/slideLayout133.xml"/><Relationship Id="rId4" Type="http://schemas.openxmlformats.org/officeDocument/2006/relationships/notesSlide" Target="../notesSlides/notesSlide60.xml"/>
</Relationships>
</file>

<file path=ppt/slides/_rels/slide61.xml.rels><?xml version="1.0" encoding="UTF-8"?>
<Relationships xmlns="http://schemas.openxmlformats.org/package/2006/relationships"><Relationship Id="rId1" Type="http://schemas.openxmlformats.org/officeDocument/2006/relationships/slideLayout" Target="../slideLayouts/slideLayout229.xml"/><Relationship Id="rId2" Type="http://schemas.openxmlformats.org/officeDocument/2006/relationships/notesSlide" Target="../notesSlides/notesSlide61.xml"/>
</Relationships>
</file>

<file path=ppt/slides/_rels/slide62.xml.rels><?xml version="1.0" encoding="UTF-8"?>
<Relationships xmlns="http://schemas.openxmlformats.org/package/2006/relationships"><Relationship Id="rId1" Type="http://schemas.openxmlformats.org/officeDocument/2006/relationships/slideLayout" Target="../slideLayouts/slideLayout241.xml"/><Relationship Id="rId2" Type="http://schemas.openxmlformats.org/officeDocument/2006/relationships/notesSlide" Target="../notesSlides/notesSlide62.xml"/>
</Relationships>
</file>

<file path=ppt/slides/_rels/slide63.xml.rels><?xml version="1.0" encoding="UTF-8"?>
<Relationships xmlns="http://schemas.openxmlformats.org/package/2006/relationships"><Relationship Id="rId1" Type="http://schemas.openxmlformats.org/officeDocument/2006/relationships/slideLayout" Target="../slideLayouts/slideLayout253.xml"/><Relationship Id="rId2" Type="http://schemas.openxmlformats.org/officeDocument/2006/relationships/notesSlide" Target="../notesSlides/notesSlide63.xml"/>
</Relationships>
</file>

<file path=ppt/slides/_rels/slide7.xml.rels><?xml version="1.0" encoding="UTF-8"?>
<Relationships xmlns="http://schemas.openxmlformats.org/package/2006/relationships"><Relationship Id="rId1" Type="http://schemas.openxmlformats.org/officeDocument/2006/relationships/image" Target="../media/image28.png"/><Relationship Id="rId2" Type="http://schemas.openxmlformats.org/officeDocument/2006/relationships/slideLayout" Target="../slideLayouts/slideLayout73.xml"/><Relationship Id="rId3"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image" Target="../media/image29.png"/><Relationship Id="rId2" Type="http://schemas.openxmlformats.org/officeDocument/2006/relationships/image" Target="../media/image30.png"/><Relationship Id="rId3" Type="http://schemas.openxmlformats.org/officeDocument/2006/relationships/image" Target="../media/image31.png"/><Relationship Id="rId4" Type="http://schemas.openxmlformats.org/officeDocument/2006/relationships/image" Target="../media/image32.png"/><Relationship Id="rId5" Type="http://schemas.openxmlformats.org/officeDocument/2006/relationships/image" Target="../media/image33.png"/><Relationship Id="rId6" Type="http://schemas.openxmlformats.org/officeDocument/2006/relationships/image" Target="../media/image34.png"/><Relationship Id="rId7" Type="http://schemas.openxmlformats.org/officeDocument/2006/relationships/slideLayout" Target="../slideLayouts/slideLayout85.xml"/><Relationship Id="rId8"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3" name="TextShape 1"/>
          <p:cNvSpPr txBox="1"/>
          <p:nvPr/>
        </p:nvSpPr>
        <p:spPr>
          <a:xfrm>
            <a:off x="5718240" y="5946480"/>
            <a:ext cx="3088800" cy="272880"/>
          </a:xfrm>
          <a:prstGeom prst="rect">
            <a:avLst/>
          </a:prstGeom>
          <a:noFill/>
          <a:ln>
            <a:noFill/>
          </a:ln>
        </p:spPr>
        <p:txBody>
          <a:bodyPr lIns="0" rIns="0" tIns="0" bIns="0"/>
          <a:p>
            <a:pPr marL="285840" indent="-285480" algn="r">
              <a:lnSpc>
                <a:spcPct val="100000"/>
              </a:lnSpc>
              <a:spcBef>
                <a:spcPts val="641"/>
              </a:spcBef>
            </a:pPr>
            <a:r>
              <a:rPr b="0" lang="en-US" sz="1600" spc="-1" strike="noStrike">
                <a:solidFill>
                  <a:srgbClr val="ffffff"/>
                </a:solidFill>
                <a:latin typeface="Arial"/>
                <a:ea typeface="Arial"/>
              </a:rPr>
              <a:t>June 20, 2014</a:t>
            </a:r>
            <a:endParaRPr b="0" lang="en-US" sz="1600" spc="-1" strike="noStrike">
              <a:solidFill>
                <a:srgbClr val="000000"/>
              </a:solidFill>
              <a:latin typeface="Arial"/>
            </a:endParaRPr>
          </a:p>
        </p:txBody>
      </p:sp>
      <p:sp>
        <p:nvSpPr>
          <p:cNvPr id="1084" name="TextShape 2"/>
          <p:cNvSpPr txBox="1"/>
          <p:nvPr/>
        </p:nvSpPr>
        <p:spPr>
          <a:xfrm>
            <a:off x="458640" y="2957400"/>
            <a:ext cx="8348400" cy="699840"/>
          </a:xfrm>
          <a:prstGeom prst="rect">
            <a:avLst/>
          </a:prstGeom>
          <a:noFill/>
          <a:ln>
            <a:noFill/>
          </a:ln>
        </p:spPr>
        <p:txBody>
          <a:bodyPr lIns="0" rIns="0" tIns="0" bIns="0"/>
          <a:p>
            <a:pPr algn="r">
              <a:lnSpc>
                <a:spcPct val="100000"/>
              </a:lnSpc>
              <a:spcAft>
                <a:spcPts val="720"/>
              </a:spcAft>
            </a:pPr>
            <a:r>
              <a:rPr b="1" lang="en-US" sz="3600" spc="-1" strike="noStrike">
                <a:solidFill>
                  <a:srgbClr val="ffffff"/>
                </a:solidFill>
                <a:latin typeface="Arial"/>
                <a:ea typeface="Arial"/>
              </a:rPr>
              <a:t>Internationalization Features</a:t>
            </a:r>
            <a:endParaRPr b="0" lang="en-US" sz="3600" spc="-1" strike="noStrike">
              <a:solidFill>
                <a:srgbClr val="ffffff"/>
              </a:solidFill>
              <a:latin typeface="Arial"/>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9" name="TextShape 1"/>
          <p:cNvSpPr txBox="1"/>
          <p:nvPr/>
        </p:nvSpPr>
        <p:spPr>
          <a:xfrm>
            <a:off x="493920" y="118800"/>
            <a:ext cx="8320680" cy="742680"/>
          </a:xfrm>
          <a:prstGeom prst="rect">
            <a:avLst/>
          </a:prstGeom>
          <a:noFill/>
          <a:ln>
            <a:noFill/>
          </a:ln>
        </p:spPr>
        <p:txBody>
          <a:bodyPr lIns="0" rIns="0" tIns="0" bIns="0"/>
          <a:p>
            <a:pPr>
              <a:lnSpc>
                <a:spcPct val="100000"/>
              </a:lnSpc>
            </a:pPr>
            <a:r>
              <a:rPr b="1" lang="en-US" sz="3200" spc="-1" strike="noStrike">
                <a:solidFill>
                  <a:srgbClr val="04628c"/>
                </a:solidFill>
                <a:latin typeface="Arial"/>
                <a:ea typeface="Arial"/>
              </a:rPr>
              <a:t>Step 1: Create a LocaleType typecode</a:t>
            </a:r>
            <a:endParaRPr b="0" lang="en-US" sz="3200" spc="-1" strike="noStrike">
              <a:solidFill>
                <a:srgbClr val="ffffff"/>
              </a:solidFill>
              <a:latin typeface="Arial"/>
            </a:endParaRPr>
          </a:p>
        </p:txBody>
      </p:sp>
      <p:sp>
        <p:nvSpPr>
          <p:cNvPr id="1160" name="TextShape 2"/>
          <p:cNvSpPr txBox="1"/>
          <p:nvPr/>
        </p:nvSpPr>
        <p:spPr>
          <a:xfrm>
            <a:off x="519120" y="5257800"/>
            <a:ext cx="8318160" cy="1142640"/>
          </a:xfrm>
          <a:prstGeom prst="rect">
            <a:avLst/>
          </a:prstGeom>
          <a:noFill/>
          <a:ln>
            <a:noFill/>
          </a:ln>
        </p:spPr>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Create a typelist extension for LocaleType</a:t>
            </a:r>
            <a:endParaRPr b="0" lang="en-US" sz="2400" spc="-1" strike="noStrike">
              <a:solidFill>
                <a:srgbClr val="000000"/>
              </a:solidFill>
              <a:latin typeface="Arial"/>
            </a:endParaRPr>
          </a:p>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Add new typecode: code, name, desc</a:t>
            </a:r>
            <a:endParaRPr b="0" lang="en-US" sz="2400" spc="-1" strike="noStrike">
              <a:solidFill>
                <a:srgbClr val="000000"/>
              </a:solidFill>
              <a:latin typeface="Arial"/>
            </a:endParaRPr>
          </a:p>
        </p:txBody>
      </p:sp>
      <p:sp>
        <p:nvSpPr>
          <p:cNvPr id="1161" name="CustomShape 3"/>
          <p:cNvSpPr/>
          <p:nvPr/>
        </p:nvSpPr>
        <p:spPr>
          <a:xfrm>
            <a:off x="554760" y="4114800"/>
            <a:ext cx="5159880" cy="394920"/>
          </a:xfrm>
          <a:prstGeom prst="roundRect">
            <a:avLst>
              <a:gd name="adj" fmla="val 16667"/>
            </a:avLst>
          </a:prstGeom>
          <a:noFill/>
          <a:ln w="28440">
            <a:solidFill>
              <a:srgbClr val="d33941"/>
            </a:solidFill>
            <a:round/>
          </a:ln>
          <a:effectLst>
            <a:outerShdw algn="tl" blurRad="50800" dir="2700000" dist="38100" rotWithShape="0">
              <a:srgbClr val="000000">
                <a:alpha val="40000"/>
              </a:srgbClr>
            </a:outerShdw>
          </a:effectLst>
        </p:spPr>
        <p:style>
          <a:lnRef idx="0"/>
          <a:fillRef idx="0"/>
          <a:effectRef idx="0"/>
          <a:fontRef idx="minor"/>
        </p:style>
      </p:sp>
      <p:pic>
        <p:nvPicPr>
          <p:cNvPr id="1162" name="pic LocaleType.ttx" descr=""/>
          <p:cNvPicPr/>
          <p:nvPr/>
        </p:nvPicPr>
        <p:blipFill>
          <a:blip r:embed="rId1"/>
          <a:stretch/>
        </p:blipFill>
        <p:spPr>
          <a:xfrm>
            <a:off x="554760" y="914400"/>
            <a:ext cx="7809480" cy="3947040"/>
          </a:xfrm>
          <a:prstGeom prst="rect">
            <a:avLst/>
          </a:prstGeom>
          <a:ln>
            <a:noFill/>
          </a:ln>
          <a:effectLst>
            <a:outerShdw algn="tl" blurRad="50800" dir="2700000" dist="38100" rotWithShape="0">
              <a:srgbClr val="000000">
                <a:alpha val="40000"/>
              </a:srgbClr>
            </a:outerShdw>
          </a:effectLst>
        </p:spPr>
      </p:pic>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3" name="TextShape 1"/>
          <p:cNvSpPr txBox="1"/>
          <p:nvPr/>
        </p:nvSpPr>
        <p:spPr>
          <a:xfrm>
            <a:off x="493920" y="118800"/>
            <a:ext cx="8320680" cy="742680"/>
          </a:xfrm>
          <a:prstGeom prst="rect">
            <a:avLst/>
          </a:prstGeom>
          <a:noFill/>
          <a:ln>
            <a:noFill/>
          </a:ln>
        </p:spPr>
        <p:txBody>
          <a:bodyPr lIns="0" rIns="0" tIns="0" bIns="0"/>
          <a:p>
            <a:pPr>
              <a:lnSpc>
                <a:spcPct val="100000"/>
              </a:lnSpc>
            </a:pPr>
            <a:r>
              <a:rPr b="1" lang="en-US" sz="3200" spc="-1" strike="noStrike">
                <a:solidFill>
                  <a:srgbClr val="04628c"/>
                </a:solidFill>
                <a:latin typeface="Arial"/>
                <a:ea typeface="Arial"/>
              </a:rPr>
              <a:t>When to create a localization.xml file?</a:t>
            </a:r>
            <a:endParaRPr b="0" lang="en-US" sz="3200" spc="-1" strike="noStrike">
              <a:solidFill>
                <a:srgbClr val="ffffff"/>
              </a:solidFill>
              <a:latin typeface="Arial"/>
            </a:endParaRPr>
          </a:p>
        </p:txBody>
      </p:sp>
      <p:sp>
        <p:nvSpPr>
          <p:cNvPr id="1164" name="TextShape 2"/>
          <p:cNvSpPr txBox="1"/>
          <p:nvPr/>
        </p:nvSpPr>
        <p:spPr>
          <a:xfrm>
            <a:off x="521280" y="914400"/>
            <a:ext cx="8320680" cy="5486040"/>
          </a:xfrm>
          <a:prstGeom prst="rect">
            <a:avLst/>
          </a:prstGeom>
          <a:noFill/>
          <a:ln>
            <a:noFill/>
          </a:ln>
        </p:spPr>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Just for non-default values!</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Arial"/>
              </a:rPr>
              <a:t>Localization.xml file for a locale </a:t>
            </a:r>
            <a:br/>
            <a:r>
              <a:rPr b="0" lang="en-US" sz="2000" spc="-1" strike="noStrike">
                <a:solidFill>
                  <a:srgbClr val="000000"/>
                </a:solidFill>
                <a:latin typeface="Arial"/>
                <a:ea typeface="Arial"/>
              </a:rPr>
              <a:t>typecode is not required</a:t>
            </a:r>
            <a:endParaRPr b="0" lang="en-US" sz="20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Arial"/>
              </a:rPr>
              <a:t>Settings override</a:t>
            </a:r>
            <a:br/>
            <a:r>
              <a:rPr b="0" lang="en-US" sz="2000" spc="-1" strike="noStrike">
                <a:solidFill>
                  <a:srgbClr val="000000"/>
                </a:solidFill>
                <a:latin typeface="Arial"/>
                <a:ea typeface="Arial"/>
              </a:rPr>
              <a:t> ICU library defaults</a:t>
            </a:r>
            <a:endParaRPr b="0" lang="en-US" sz="2000" spc="-1" strike="noStrike">
              <a:solidFill>
                <a:srgbClr val="000000"/>
              </a:solidFill>
              <a:latin typeface="Arial"/>
            </a:endParaRPr>
          </a:p>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International Components </a:t>
            </a:r>
            <a:br/>
            <a:r>
              <a:rPr b="0" lang="en-US" sz="2400" spc="-1" strike="noStrike">
                <a:solidFill>
                  <a:srgbClr val="000000"/>
                </a:solidFill>
                <a:latin typeface="Arial"/>
                <a:ea typeface="Arial"/>
              </a:rPr>
              <a:t>for Unicode (ICU) </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Arial"/>
              </a:rPr>
              <a:t>Already contains default values!</a:t>
            </a:r>
            <a:endParaRPr b="0" lang="en-US" sz="20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Arial"/>
              </a:rPr>
              <a:t>ICU4J is java library for i18n and g11n</a:t>
            </a:r>
            <a:endParaRPr b="0" lang="en-US" sz="2000" spc="-1" strike="noStrike">
              <a:solidFill>
                <a:srgbClr val="000000"/>
              </a:solidFill>
              <a:latin typeface="Arial"/>
            </a:endParaRPr>
          </a:p>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Guidewire applications use</a:t>
            </a:r>
            <a:br/>
            <a:r>
              <a:rPr b="0" lang="en-US" sz="2400" spc="-1" strike="noStrike">
                <a:solidFill>
                  <a:srgbClr val="000000"/>
                </a:solidFill>
                <a:latin typeface="Arial"/>
                <a:ea typeface="Arial"/>
              </a:rPr>
              <a:t>the ICU library for</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Arial"/>
              </a:rPr>
              <a:t>Dates and times</a:t>
            </a:r>
            <a:endParaRPr b="0" lang="en-US" sz="20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Arial"/>
              </a:rPr>
              <a:t>Numbers and monetary amounts</a:t>
            </a:r>
            <a:endParaRPr b="0" lang="en-US" sz="20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Arial"/>
              </a:rPr>
              <a:t>Japanese calendar</a:t>
            </a:r>
            <a:endParaRPr b="0" lang="en-US" sz="2000" spc="-1" strike="noStrike">
              <a:solidFill>
                <a:srgbClr val="000000"/>
              </a:solidFill>
              <a:latin typeface="Arial"/>
            </a:endParaRPr>
          </a:p>
        </p:txBody>
      </p:sp>
      <p:pic>
        <p:nvPicPr>
          <p:cNvPr id="1165" name="Picture 2" descr=""/>
          <p:cNvPicPr/>
          <p:nvPr/>
        </p:nvPicPr>
        <p:blipFill>
          <a:blip r:embed="rId1"/>
          <a:stretch/>
        </p:blipFill>
        <p:spPr>
          <a:xfrm>
            <a:off x="5734080" y="1523880"/>
            <a:ext cx="2819160" cy="4107960"/>
          </a:xfrm>
          <a:prstGeom prst="rect">
            <a:avLst/>
          </a:prstGeom>
          <a:ln w="9360">
            <a:solidFill>
              <a:schemeClr val="bg1"/>
            </a:solidFill>
            <a:miter/>
          </a:ln>
          <a:effectLst>
            <a:outerShdw algn="tl" blurRad="50800" dir="2700000" dist="38100" rotWithShape="0">
              <a:srgbClr val="000000">
                <a:alpha val="40000"/>
              </a:srgbClr>
            </a:outerShdw>
          </a:effectLst>
        </p:spPr>
      </p:pic>
      <p:sp>
        <p:nvSpPr>
          <p:cNvPr id="1166" name="CustomShape 3"/>
          <p:cNvSpPr/>
          <p:nvPr/>
        </p:nvSpPr>
        <p:spPr>
          <a:xfrm>
            <a:off x="6496200" y="4191120"/>
            <a:ext cx="1599840" cy="221760"/>
          </a:xfrm>
          <a:prstGeom prst="roundRect">
            <a:avLst>
              <a:gd name="adj" fmla="val 16667"/>
            </a:avLst>
          </a:prstGeom>
          <a:noFill/>
          <a:ln w="19080">
            <a:solidFill>
              <a:schemeClr val="accent1"/>
            </a:solidFill>
            <a:round/>
          </a:ln>
          <a:effectLst>
            <a:outerShdw algn="tl" blurRad="50800" dir="2700000" dist="38100" rotWithShape="0">
              <a:srgbClr val="000000">
                <a:alpha val="40000"/>
              </a:srgbClr>
            </a:outerShdw>
          </a:effectLst>
        </p:spPr>
        <p:style>
          <a:lnRef idx="0"/>
          <a:fillRef idx="0"/>
          <a:effectRef idx="0"/>
          <a:fontRef idx="minor"/>
        </p:style>
      </p:sp>
      <p:sp>
        <p:nvSpPr>
          <p:cNvPr id="1167" name="CustomShape 4"/>
          <p:cNvSpPr/>
          <p:nvPr/>
        </p:nvSpPr>
        <p:spPr>
          <a:xfrm>
            <a:off x="6477120" y="5181480"/>
            <a:ext cx="1599840" cy="221760"/>
          </a:xfrm>
          <a:prstGeom prst="roundRect">
            <a:avLst>
              <a:gd name="adj" fmla="val 16667"/>
            </a:avLst>
          </a:prstGeom>
          <a:noFill/>
          <a:ln w="19080">
            <a:solidFill>
              <a:schemeClr val="accent1"/>
            </a:solidFill>
            <a:round/>
          </a:ln>
          <a:effectLst>
            <a:outerShdw algn="tl" blurRad="50800" dir="2700000" dist="38100" rotWithShape="0">
              <a:srgbClr val="000000">
                <a:alpha val="40000"/>
              </a:srgbClr>
            </a:outerShdw>
          </a:effectLst>
        </p:spPr>
        <p:style>
          <a:lnRef idx="0"/>
          <a:fillRef idx="0"/>
          <a:effectRef idx="0"/>
          <a:fontRef idx="minor"/>
        </p:style>
      </p:sp>
      <p:sp>
        <p:nvSpPr>
          <p:cNvPr id="1168" name="CustomShape 5"/>
          <p:cNvSpPr/>
          <p:nvPr/>
        </p:nvSpPr>
        <p:spPr>
          <a:xfrm>
            <a:off x="6477120" y="3467160"/>
            <a:ext cx="1599840" cy="221760"/>
          </a:xfrm>
          <a:prstGeom prst="roundRect">
            <a:avLst>
              <a:gd name="adj" fmla="val 16667"/>
            </a:avLst>
          </a:prstGeom>
          <a:noFill/>
          <a:ln w="19080">
            <a:solidFill>
              <a:schemeClr val="accent1"/>
            </a:solidFill>
            <a:round/>
          </a:ln>
          <a:effectLst>
            <a:outerShdw algn="tl" blurRad="50800" dir="2700000" dist="38100" rotWithShape="0">
              <a:srgbClr val="000000">
                <a:alpha val="40000"/>
              </a:srgbClr>
            </a:outerShdw>
          </a:effectLst>
        </p:spPr>
        <p:style>
          <a:lnRef idx="0"/>
          <a:fillRef idx="0"/>
          <a:effectRef idx="0"/>
          <a:fontRef idx="minor"/>
        </p:style>
      </p:sp>
      <p:sp>
        <p:nvSpPr>
          <p:cNvPr id="1169" name="CustomShape 6"/>
          <p:cNvSpPr/>
          <p:nvPr/>
        </p:nvSpPr>
        <p:spPr>
          <a:xfrm>
            <a:off x="6496200" y="2495520"/>
            <a:ext cx="1599840" cy="221760"/>
          </a:xfrm>
          <a:prstGeom prst="roundRect">
            <a:avLst>
              <a:gd name="adj" fmla="val 16667"/>
            </a:avLst>
          </a:prstGeom>
          <a:noFill/>
          <a:ln w="19080">
            <a:solidFill>
              <a:schemeClr val="accent1"/>
            </a:solidFill>
            <a:round/>
          </a:ln>
          <a:effectLst>
            <a:outerShdw algn="tl" blurRad="50800" dir="2700000" dist="38100" rotWithShape="0">
              <a:srgbClr val="000000">
                <a:alpha val="40000"/>
              </a:srgbClr>
            </a:outerShdw>
          </a:effectLst>
        </p:spPr>
        <p:style>
          <a:lnRef idx="0"/>
          <a:fillRef idx="0"/>
          <a:effectRef idx="0"/>
          <a:fontRef idx="minor"/>
        </p:style>
      </p:sp>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0" name="TextShape 1"/>
          <p:cNvSpPr txBox="1"/>
          <p:nvPr/>
        </p:nvSpPr>
        <p:spPr>
          <a:xfrm>
            <a:off x="493920" y="118800"/>
            <a:ext cx="8320680" cy="742680"/>
          </a:xfrm>
          <a:prstGeom prst="rect">
            <a:avLst/>
          </a:prstGeom>
          <a:noFill/>
          <a:ln>
            <a:noFill/>
          </a:ln>
        </p:spPr>
        <p:txBody>
          <a:bodyPr lIns="0" rIns="0" tIns="0" bIns="0"/>
          <a:p>
            <a:pPr>
              <a:lnSpc>
                <a:spcPct val="100000"/>
              </a:lnSpc>
            </a:pPr>
            <a:r>
              <a:rPr b="1" lang="en-US" sz="3200" spc="-1" strike="noStrike">
                <a:solidFill>
                  <a:srgbClr val="04628c"/>
                </a:solidFill>
                <a:latin typeface="Arial"/>
                <a:ea typeface="Arial"/>
              </a:rPr>
              <a:t>Step 2a: [Optional] create locale folder </a:t>
            </a:r>
            <a:endParaRPr b="0" lang="en-US" sz="3200" spc="-1" strike="noStrike">
              <a:solidFill>
                <a:srgbClr val="ffffff"/>
              </a:solidFill>
              <a:latin typeface="Arial"/>
            </a:endParaRPr>
          </a:p>
        </p:txBody>
      </p:sp>
      <p:sp>
        <p:nvSpPr>
          <p:cNvPr id="1171" name="TextShape 2"/>
          <p:cNvSpPr txBox="1"/>
          <p:nvPr/>
        </p:nvSpPr>
        <p:spPr>
          <a:xfrm>
            <a:off x="521280" y="914400"/>
            <a:ext cx="8320680" cy="5486040"/>
          </a:xfrm>
          <a:prstGeom prst="rect">
            <a:avLst/>
          </a:prstGeom>
          <a:noFill/>
          <a:ln>
            <a:noFill/>
          </a:ln>
        </p:spPr>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Create package (folder) with locale naming convention</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Arial"/>
              </a:rPr>
              <a:t>Physical folder is</a:t>
            </a:r>
            <a:endParaRPr b="0" lang="en-US" sz="2000" spc="-1" strike="noStrike">
              <a:solidFill>
                <a:srgbClr val="000000"/>
              </a:solidFill>
              <a:latin typeface="Arial"/>
            </a:endParaRPr>
          </a:p>
          <a:p>
            <a:pPr lvl="2" marL="969840" indent="-226800">
              <a:lnSpc>
                <a:spcPct val="100000"/>
              </a:lnSpc>
              <a:spcBef>
                <a:spcPts val="360"/>
              </a:spcBef>
              <a:buClr>
                <a:srgbClr val="04628c"/>
              </a:buClr>
              <a:buSzPct val="85000"/>
              <a:buFont typeface="Calibri"/>
              <a:buChar char="-"/>
            </a:pPr>
            <a:r>
              <a:rPr b="1" lang="en-US" sz="1800" spc="-1" strike="noStrike">
                <a:solidFill>
                  <a:srgbClr val="000000"/>
                </a:solidFill>
                <a:latin typeface="Courier New"/>
                <a:ea typeface="Arial"/>
              </a:rPr>
              <a:t>…</a:t>
            </a:r>
            <a:r>
              <a:rPr b="1" lang="en-US" sz="1800" spc="-1" strike="noStrike">
                <a:solidFill>
                  <a:srgbClr val="000000"/>
                </a:solidFill>
                <a:latin typeface="Courier New"/>
                <a:ea typeface="Arial"/>
              </a:rPr>
              <a:t>\&lt;AppName&gt;\modules\configuration\config\locale</a:t>
            </a:r>
            <a:endParaRPr b="0" lang="en-US" sz="18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Arial"/>
              </a:rPr>
              <a:t>Localizations is the project view alias </a:t>
            </a:r>
            <a:br/>
            <a:r>
              <a:rPr b="0" lang="en-US" sz="2000" spc="-1" strike="noStrike">
                <a:solidFill>
                  <a:srgbClr val="000000"/>
                </a:solidFill>
                <a:latin typeface="Arial"/>
                <a:ea typeface="Arial"/>
              </a:rPr>
              <a:t>for the locale folder</a:t>
            </a:r>
            <a:endParaRPr b="0" lang="en-US" sz="2000" spc="-1" strike="noStrike">
              <a:solidFill>
                <a:srgbClr val="000000"/>
              </a:solidFill>
              <a:latin typeface="Arial"/>
            </a:endParaRPr>
          </a:p>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Localization.xml is optional</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Arial"/>
              </a:rPr>
              <a:t>International Components </a:t>
            </a:r>
            <a:br/>
            <a:r>
              <a:rPr b="0" lang="en-US" sz="2000" spc="-1" strike="noStrike">
                <a:solidFill>
                  <a:srgbClr val="000000"/>
                </a:solidFill>
                <a:latin typeface="Arial"/>
                <a:ea typeface="Arial"/>
              </a:rPr>
              <a:t>for Unicode (ICU) is default for </a:t>
            </a:r>
            <a:br/>
            <a:r>
              <a:rPr b="0" lang="en-US" sz="2000" spc="-1" strike="noStrike">
                <a:solidFill>
                  <a:srgbClr val="000000"/>
                </a:solidFill>
                <a:latin typeface="Arial"/>
                <a:ea typeface="Arial"/>
              </a:rPr>
              <a:t>localization configuration settings </a:t>
            </a:r>
            <a:endParaRPr b="0" lang="en-US" sz="2000" spc="-1" strike="noStrike">
              <a:solidFill>
                <a:srgbClr val="000000"/>
              </a:solidFill>
              <a:latin typeface="Arial"/>
            </a:endParaRPr>
          </a:p>
          <a:p>
            <a:pPr>
              <a:lnSpc>
                <a:spcPct val="100000"/>
              </a:lnSpc>
              <a:spcBef>
                <a:spcPts val="961"/>
              </a:spcBef>
            </a:pPr>
            <a:endParaRPr b="0" lang="en-US" sz="2000" spc="-1" strike="noStrike">
              <a:solidFill>
                <a:srgbClr val="000000"/>
              </a:solidFill>
              <a:latin typeface="Arial"/>
            </a:endParaRPr>
          </a:p>
        </p:txBody>
      </p:sp>
      <p:pic>
        <p:nvPicPr>
          <p:cNvPr id="1172" name="Picture 2" descr=""/>
          <p:cNvPicPr/>
          <p:nvPr/>
        </p:nvPicPr>
        <p:blipFill>
          <a:blip r:embed="rId1"/>
          <a:stretch/>
        </p:blipFill>
        <p:spPr>
          <a:xfrm>
            <a:off x="5715000" y="2209680"/>
            <a:ext cx="2819160" cy="4107960"/>
          </a:xfrm>
          <a:prstGeom prst="rect">
            <a:avLst/>
          </a:prstGeom>
          <a:ln w="9360">
            <a:solidFill>
              <a:schemeClr val="bg1"/>
            </a:solidFill>
            <a:miter/>
          </a:ln>
          <a:effectLst>
            <a:outerShdw algn="tl" blurRad="50800" dir="2700000" dist="38100" rotWithShape="0">
              <a:srgbClr val="000000">
                <a:alpha val="40000"/>
              </a:srgbClr>
            </a:outerShdw>
          </a:effectLst>
        </p:spPr>
      </p:pic>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3" name="TextShape 1"/>
          <p:cNvSpPr txBox="1"/>
          <p:nvPr/>
        </p:nvSpPr>
        <p:spPr>
          <a:xfrm>
            <a:off x="493920" y="118800"/>
            <a:ext cx="8320680" cy="742680"/>
          </a:xfrm>
          <a:prstGeom prst="rect">
            <a:avLst/>
          </a:prstGeom>
          <a:noFill/>
          <a:ln>
            <a:noFill/>
          </a:ln>
        </p:spPr>
        <p:txBody>
          <a:bodyPr lIns="0" rIns="0" tIns="0" bIns="0"/>
          <a:p>
            <a:pPr>
              <a:lnSpc>
                <a:spcPct val="100000"/>
              </a:lnSpc>
            </a:pPr>
            <a:r>
              <a:rPr b="1" lang="en-US" sz="3200" spc="-1" strike="noStrike">
                <a:solidFill>
                  <a:srgbClr val="04628c"/>
                </a:solidFill>
                <a:latin typeface="Arial"/>
                <a:ea typeface="Arial"/>
              </a:rPr>
              <a:t>Step 2b: [Optional] create localization.xml</a:t>
            </a:r>
            <a:endParaRPr b="0" lang="en-US" sz="3200" spc="-1" strike="noStrike">
              <a:solidFill>
                <a:srgbClr val="ffffff"/>
              </a:solidFill>
              <a:latin typeface="Arial"/>
            </a:endParaRPr>
          </a:p>
        </p:txBody>
      </p:sp>
      <p:sp>
        <p:nvSpPr>
          <p:cNvPr id="1174" name="TextShape 2"/>
          <p:cNvSpPr txBox="1"/>
          <p:nvPr/>
        </p:nvSpPr>
        <p:spPr>
          <a:xfrm>
            <a:off x="519120" y="4038480"/>
            <a:ext cx="8318160" cy="2361960"/>
          </a:xfrm>
          <a:prstGeom prst="rect">
            <a:avLst/>
          </a:prstGeom>
          <a:noFill/>
          <a:ln>
            <a:noFill/>
          </a:ln>
        </p:spPr>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&lt;GWLocale /&gt; </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Arial"/>
              </a:rPr>
              <a:t>Code and typecode must match typelist attribute values</a:t>
            </a:r>
            <a:endParaRPr b="0" lang="en-US" sz="2000" spc="-1" strike="noStrike">
              <a:solidFill>
                <a:srgbClr val="000000"/>
              </a:solidFill>
              <a:latin typeface="Arial"/>
            </a:endParaRPr>
          </a:p>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Various formats descriptions possible</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Arial"/>
              </a:rPr>
              <a:t>Format settings influence widgets</a:t>
            </a:r>
            <a:endParaRPr b="0" lang="en-US" sz="20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Arial"/>
              </a:rPr>
              <a:t>Example: Date format for short affects date picker widget display</a:t>
            </a:r>
            <a:endParaRPr b="0" lang="en-US" sz="2000" spc="-1" strike="noStrike">
              <a:solidFill>
                <a:srgbClr val="000000"/>
              </a:solidFill>
              <a:latin typeface="Arial"/>
            </a:endParaRPr>
          </a:p>
        </p:txBody>
      </p:sp>
      <p:sp>
        <p:nvSpPr>
          <p:cNvPr id="1175" name="CustomShape 3"/>
          <p:cNvSpPr/>
          <p:nvPr/>
        </p:nvSpPr>
        <p:spPr>
          <a:xfrm>
            <a:off x="0" y="996480"/>
            <a:ext cx="9143640" cy="2767320"/>
          </a:xfrm>
          <a:prstGeom prst="rect">
            <a:avLst/>
          </a:prstGeom>
          <a:noFill/>
          <a:ln>
            <a:noFill/>
          </a:ln>
        </p:spPr>
        <p:style>
          <a:lnRef idx="0"/>
          <a:fillRef idx="0"/>
          <a:effectRef idx="0"/>
          <a:fontRef idx="minor"/>
        </p:style>
        <p:txBody>
          <a:bodyPr lIns="90000" rIns="90000" tIns="45000" bIns="45000"/>
          <a:p>
            <a:pPr>
              <a:lnSpc>
                <a:spcPct val="100000"/>
              </a:lnSpc>
            </a:pPr>
            <a:r>
              <a:rPr b="1" lang="en-US" sz="1600" spc="-1" strike="noStrike">
                <a:solidFill>
                  <a:srgbClr val="000000"/>
                </a:solidFill>
                <a:latin typeface="Courier New"/>
              </a:rPr>
              <a:t> </a:t>
            </a:r>
            <a:r>
              <a:rPr b="1" lang="en-US" sz="1600" spc="-1" strike="noStrike">
                <a:solidFill>
                  <a:srgbClr val="000000"/>
                </a:solidFill>
                <a:latin typeface="Courier New"/>
              </a:rPr>
              <a:t>&lt;?</a:t>
            </a:r>
            <a:r>
              <a:rPr b="1" lang="en-US" sz="1600" spc="-1" strike="noStrike">
                <a:solidFill>
                  <a:srgbClr val="0000ff"/>
                </a:solidFill>
                <a:latin typeface="Courier New"/>
              </a:rPr>
              <a:t>xml version=</a:t>
            </a:r>
            <a:r>
              <a:rPr b="1" lang="en-US" sz="1600" spc="-1" strike="noStrike">
                <a:solidFill>
                  <a:srgbClr val="008000"/>
                </a:solidFill>
                <a:latin typeface="Courier New"/>
              </a:rPr>
              <a:t>"1.0" </a:t>
            </a:r>
            <a:r>
              <a:rPr b="1" lang="en-US" sz="1600" spc="-1" strike="noStrike">
                <a:solidFill>
                  <a:srgbClr val="0000ff"/>
                </a:solidFill>
                <a:latin typeface="Courier New"/>
              </a:rPr>
              <a:t>encoding=</a:t>
            </a:r>
            <a:r>
              <a:rPr b="1" lang="en-US" sz="1600" spc="-1" strike="noStrike">
                <a:solidFill>
                  <a:srgbClr val="008000"/>
                </a:solidFill>
                <a:latin typeface="Courier New"/>
              </a:rPr>
              <a:t>"UTF-8"</a:t>
            </a:r>
            <a:r>
              <a:rPr b="1" lang="en-US" sz="1600" spc="-1" strike="noStrike">
                <a:solidFill>
                  <a:srgbClr val="000000"/>
                </a:solidFill>
                <a:latin typeface="Courier New"/>
              </a:rPr>
              <a:t>?&gt;</a:t>
            </a:r>
            <a:r>
              <a:rPr b="1" lang="en-US" sz="1600" spc="-1" strike="noStrike">
                <a:solidFill>
                  <a:srgbClr val="ffffff"/>
                </a:solidFill>
                <a:latin typeface="Courier New"/>
              </a:rPr>
              <a:t> </a:t>
            </a:r>
            <a:br/>
            <a:r>
              <a:rPr b="1" lang="en-US" sz="1600" spc="-1" strike="noStrike">
                <a:solidFill>
                  <a:srgbClr val="000000"/>
                </a:solidFill>
                <a:latin typeface="Courier New"/>
              </a:rPr>
              <a:t>  &lt;</a:t>
            </a:r>
            <a:r>
              <a:rPr b="1" lang="en-US" sz="1600" spc="-1" strike="noStrike">
                <a:solidFill>
                  <a:srgbClr val="000080"/>
                </a:solidFill>
                <a:latin typeface="Courier New"/>
              </a:rPr>
              <a:t>Localization </a:t>
            </a:r>
            <a:r>
              <a:rPr b="1" lang="en-US" sz="1600" spc="-1" strike="noStrike">
                <a:solidFill>
                  <a:srgbClr val="0000ff"/>
                </a:solidFill>
                <a:latin typeface="Courier New"/>
              </a:rPr>
              <a:t>xmlns=</a:t>
            </a:r>
            <a:r>
              <a:rPr b="1" lang="en-US" sz="1600" spc="-1" strike="noStrike">
                <a:solidFill>
                  <a:srgbClr val="008000"/>
                </a:solidFill>
                <a:latin typeface="Courier New"/>
              </a:rPr>
              <a:t>"http://guidewire.com/localization"</a:t>
            </a:r>
            <a:r>
              <a:rPr b="1" lang="en-US" sz="1600" spc="-1" strike="noStrike">
                <a:solidFill>
                  <a:srgbClr val="000000"/>
                </a:solidFill>
                <a:latin typeface="Courier New"/>
              </a:rPr>
              <a:t>&gt;</a:t>
            </a:r>
            <a:r>
              <a:rPr b="1" lang="en-US" sz="1600" spc="-1" strike="noStrike">
                <a:solidFill>
                  <a:srgbClr val="ffffff"/>
                </a:solidFill>
                <a:latin typeface="Courier New"/>
              </a:rPr>
              <a:t> </a:t>
            </a:r>
            <a:br/>
            <a:r>
              <a:rPr b="1" lang="en-US" sz="1600" spc="-1" strike="noStrike">
                <a:solidFill>
                  <a:srgbClr val="000000"/>
                </a:solidFill>
                <a:latin typeface="Courier New"/>
              </a:rPr>
              <a:t>   &lt;</a:t>
            </a:r>
            <a:r>
              <a:rPr b="1" lang="en-US" sz="1600" spc="-1" strike="noStrike">
                <a:solidFill>
                  <a:srgbClr val="000080"/>
                </a:solidFill>
                <a:latin typeface="Courier New"/>
              </a:rPr>
              <a:t>GWLocale </a:t>
            </a:r>
            <a:r>
              <a:rPr b="1" lang="en-US" sz="1600" spc="-1" strike="noStrike">
                <a:solidFill>
                  <a:srgbClr val="0000ff"/>
                </a:solidFill>
                <a:latin typeface="Courier New"/>
              </a:rPr>
              <a:t>code=</a:t>
            </a:r>
            <a:r>
              <a:rPr b="1" lang="en-US" sz="1600" spc="-1" strike="noStrike">
                <a:solidFill>
                  <a:srgbClr val="008000"/>
                </a:solidFill>
                <a:latin typeface="Courier New"/>
              </a:rPr>
              <a:t>"en_NZ" </a:t>
            </a:r>
            <a:r>
              <a:rPr b="1" lang="en-US" sz="1600" spc="-1" strike="noStrike">
                <a:solidFill>
                  <a:srgbClr val="0000ff"/>
                </a:solidFill>
                <a:latin typeface="Courier New"/>
              </a:rPr>
              <a:t>name=</a:t>
            </a:r>
            <a:r>
              <a:rPr b="1" lang="en-US" sz="1600" spc="-1" strike="noStrike">
                <a:solidFill>
                  <a:srgbClr val="008000"/>
                </a:solidFill>
                <a:latin typeface="Courier New"/>
              </a:rPr>
              <a:t>"English (New Zealand)" </a:t>
            </a:r>
            <a:r>
              <a:rPr b="1" lang="en-US" sz="1600" spc="-1" strike="noStrike">
                <a:solidFill>
                  <a:srgbClr val="0000ff"/>
                </a:solidFill>
                <a:latin typeface="Courier New"/>
              </a:rPr>
              <a:t>typecode=</a:t>
            </a:r>
            <a:r>
              <a:rPr b="1" lang="en-US" sz="1600" spc="-1" strike="noStrike">
                <a:solidFill>
                  <a:srgbClr val="008000"/>
                </a:solidFill>
                <a:latin typeface="Courier New"/>
              </a:rPr>
              <a:t>"en_NZ"</a:t>
            </a:r>
            <a:r>
              <a:rPr b="1" lang="en-US" sz="1600" spc="-1" strike="noStrike">
                <a:solidFill>
                  <a:srgbClr val="000000"/>
                </a:solidFill>
                <a:latin typeface="Courier New"/>
              </a:rPr>
              <a:t>&gt;</a:t>
            </a:r>
            <a:r>
              <a:rPr b="1" lang="en-US" sz="1600" spc="-1" strike="noStrike">
                <a:solidFill>
                  <a:srgbClr val="ffffff"/>
                </a:solidFill>
                <a:latin typeface="Courier New"/>
              </a:rPr>
              <a:t> </a:t>
            </a:r>
            <a:br/>
            <a:r>
              <a:rPr b="1" lang="en-US" sz="1600" spc="-1" strike="noStrike">
                <a:solidFill>
                  <a:srgbClr val="000000"/>
                </a:solidFill>
                <a:latin typeface="Courier New"/>
              </a:rPr>
              <a:t>    &lt;</a:t>
            </a:r>
            <a:r>
              <a:rPr b="1" lang="en-US" sz="1600" spc="-1" strike="noStrike">
                <a:solidFill>
                  <a:srgbClr val="000080"/>
                </a:solidFill>
                <a:latin typeface="Courier New"/>
              </a:rPr>
              <a:t>DateFormat </a:t>
            </a:r>
            <a:r>
              <a:rPr b="1" lang="en-US" sz="1600" spc="-1" strike="noStrike">
                <a:solidFill>
                  <a:srgbClr val="0000ff"/>
                </a:solidFill>
                <a:latin typeface="Courier New"/>
              </a:rPr>
              <a:t>long=</a:t>
            </a:r>
            <a:r>
              <a:rPr b="1" lang="en-US" sz="1600" spc="-1" strike="noStrike">
                <a:solidFill>
                  <a:srgbClr val="008000"/>
                </a:solidFill>
                <a:latin typeface="Courier New"/>
              </a:rPr>
              <a:t>"EEEE, d MMMM y" </a:t>
            </a:r>
            <a:r>
              <a:rPr b="1" lang="en-US" sz="1600" spc="-1" strike="noStrike">
                <a:solidFill>
                  <a:srgbClr val="0000ff"/>
                </a:solidFill>
                <a:latin typeface="Courier New"/>
              </a:rPr>
              <a:t>medium=</a:t>
            </a:r>
            <a:r>
              <a:rPr b="1" lang="en-US" sz="1600" spc="-1" strike="noStrike">
                <a:solidFill>
                  <a:srgbClr val="008000"/>
                </a:solidFill>
                <a:latin typeface="Courier New"/>
              </a:rPr>
              <a:t>"d MMMM y"</a:t>
            </a:r>
            <a:br/>
            <a:r>
              <a:rPr b="1" lang="en-US" sz="1600" spc="-1" strike="noStrike">
                <a:solidFill>
                  <a:srgbClr val="008000"/>
                </a:solidFill>
                <a:latin typeface="Courier New"/>
              </a:rPr>
              <a:t>                 </a:t>
            </a:r>
            <a:r>
              <a:rPr b="1" lang="en-US" sz="1600" spc="-1" strike="noStrike">
                <a:solidFill>
                  <a:srgbClr val="0000ff"/>
                </a:solidFill>
                <a:latin typeface="Courier New"/>
              </a:rPr>
              <a:t>short=</a:t>
            </a:r>
            <a:r>
              <a:rPr b="1" lang="en-US" sz="1600" spc="-1" strike="noStrike">
                <a:solidFill>
                  <a:srgbClr val="008000"/>
                </a:solidFill>
                <a:latin typeface="Courier New"/>
              </a:rPr>
              <a:t>"d/MM/yy"</a:t>
            </a:r>
            <a:r>
              <a:rPr b="1" lang="en-US" sz="1600" spc="-1" strike="noStrike">
                <a:solidFill>
                  <a:srgbClr val="000000"/>
                </a:solidFill>
                <a:latin typeface="Courier New"/>
              </a:rPr>
              <a:t>/&gt;</a:t>
            </a:r>
            <a:r>
              <a:rPr b="1" lang="en-US" sz="1600" spc="-1" strike="noStrike">
                <a:solidFill>
                  <a:srgbClr val="ffffff"/>
                </a:solidFill>
                <a:latin typeface="Courier New"/>
              </a:rPr>
              <a:t> </a:t>
            </a:r>
            <a:br/>
            <a:r>
              <a:rPr b="1" lang="en-US" sz="1600" spc="-1" strike="noStrike">
                <a:solidFill>
                  <a:srgbClr val="000000"/>
                </a:solidFill>
                <a:latin typeface="Courier New"/>
              </a:rPr>
              <a:t>    &lt;</a:t>
            </a:r>
            <a:r>
              <a:rPr b="1" lang="en-US" sz="1600" spc="-1" strike="noStrike">
                <a:solidFill>
                  <a:srgbClr val="000080"/>
                </a:solidFill>
                <a:latin typeface="Courier New"/>
              </a:rPr>
              <a:t>TimeFormat </a:t>
            </a:r>
            <a:r>
              <a:rPr b="1" lang="en-US" sz="1600" spc="-1" strike="noStrike">
                <a:solidFill>
                  <a:srgbClr val="0000ff"/>
                </a:solidFill>
                <a:latin typeface="Courier New"/>
              </a:rPr>
              <a:t>long=</a:t>
            </a:r>
            <a:r>
              <a:rPr b="1" lang="en-US" sz="1600" spc="-1" strike="noStrike">
                <a:solidFill>
                  <a:srgbClr val="008000"/>
                </a:solidFill>
                <a:latin typeface="Courier New"/>
              </a:rPr>
              <a:t>"hh:mm aa" </a:t>
            </a:r>
            <a:r>
              <a:rPr b="1" lang="en-US" sz="1600" spc="-1" strike="noStrike">
                <a:solidFill>
                  <a:srgbClr val="0000ff"/>
                </a:solidFill>
                <a:latin typeface="Courier New"/>
              </a:rPr>
              <a:t>medium=</a:t>
            </a:r>
            <a:r>
              <a:rPr b="1" lang="en-US" sz="1600" spc="-1" strike="noStrike">
                <a:solidFill>
                  <a:srgbClr val="008000"/>
                </a:solidFill>
                <a:latin typeface="Courier New"/>
              </a:rPr>
              <a:t>"hh:mm aa" </a:t>
            </a:r>
            <a:r>
              <a:rPr b="1" lang="en-US" sz="1600" spc="-1" strike="noStrike">
                <a:solidFill>
                  <a:srgbClr val="0000ff"/>
                </a:solidFill>
                <a:latin typeface="Courier New"/>
              </a:rPr>
              <a:t>short=</a:t>
            </a:r>
            <a:r>
              <a:rPr b="1" lang="en-US" sz="1600" spc="-1" strike="noStrike">
                <a:solidFill>
                  <a:srgbClr val="008000"/>
                </a:solidFill>
                <a:latin typeface="Courier New"/>
              </a:rPr>
              <a:t>"hh:mm aa"</a:t>
            </a:r>
            <a:r>
              <a:rPr b="1" lang="en-US" sz="1600" spc="-1" strike="noStrike">
                <a:solidFill>
                  <a:srgbClr val="000000"/>
                </a:solidFill>
                <a:latin typeface="Courier New"/>
              </a:rPr>
              <a:t>/&gt;</a:t>
            </a:r>
            <a:r>
              <a:rPr b="1" lang="en-US" sz="1600" spc="-1" strike="noStrike">
                <a:solidFill>
                  <a:srgbClr val="ffffff"/>
                </a:solidFill>
                <a:latin typeface="Courier New"/>
              </a:rPr>
              <a:t> </a:t>
            </a:r>
            <a:br/>
            <a:r>
              <a:rPr b="1" lang="en-US" sz="1600" spc="-1" strike="noStrike">
                <a:solidFill>
                  <a:srgbClr val="000000"/>
                </a:solidFill>
                <a:latin typeface="Courier New"/>
              </a:rPr>
              <a:t>    &lt;</a:t>
            </a:r>
            <a:r>
              <a:rPr b="1" lang="en-US" sz="1600" spc="-1" strike="noStrike">
                <a:solidFill>
                  <a:srgbClr val="000080"/>
                </a:solidFill>
                <a:latin typeface="Courier New"/>
              </a:rPr>
              <a:t>NumberFormat </a:t>
            </a:r>
            <a:r>
              <a:rPr b="1" lang="en-US" sz="1600" spc="-1" strike="noStrike">
                <a:solidFill>
                  <a:srgbClr val="0000ff"/>
                </a:solidFill>
                <a:latin typeface="Courier New"/>
              </a:rPr>
              <a:t>decimalSymbol=</a:t>
            </a:r>
            <a:r>
              <a:rPr b="1" lang="en-US" sz="1600" spc="-1" strike="noStrike">
                <a:solidFill>
                  <a:srgbClr val="008000"/>
                </a:solidFill>
                <a:latin typeface="Courier New"/>
              </a:rPr>
              <a:t>"." </a:t>
            </a:r>
            <a:r>
              <a:rPr b="1" lang="en-US" sz="1600" spc="-1" strike="noStrike">
                <a:solidFill>
                  <a:srgbClr val="0000ff"/>
                </a:solidFill>
                <a:latin typeface="Courier New"/>
              </a:rPr>
              <a:t>thousandsSymbol=</a:t>
            </a:r>
            <a:r>
              <a:rPr b="1" lang="en-US" sz="1600" spc="-1" strike="noStrike">
                <a:solidFill>
                  <a:srgbClr val="008000"/>
                </a:solidFill>
                <a:latin typeface="Courier New"/>
              </a:rPr>
              <a:t>","</a:t>
            </a:r>
            <a:r>
              <a:rPr b="1" lang="en-US" sz="1600" spc="-1" strike="noStrike">
                <a:solidFill>
                  <a:srgbClr val="000000"/>
                </a:solidFill>
                <a:latin typeface="Courier New"/>
              </a:rPr>
              <a:t>/&gt;</a:t>
            </a:r>
            <a:r>
              <a:rPr b="1" lang="en-US" sz="1600" spc="-1" strike="noStrike">
                <a:solidFill>
                  <a:srgbClr val="ffffff"/>
                </a:solidFill>
                <a:latin typeface="Courier New"/>
              </a:rPr>
              <a:t> </a:t>
            </a:r>
            <a:br/>
            <a:r>
              <a:rPr b="1" lang="en-US" sz="1600" spc="-1" strike="noStrike">
                <a:solidFill>
                  <a:srgbClr val="000000"/>
                </a:solidFill>
                <a:latin typeface="Courier New"/>
              </a:rPr>
              <a:t>    &lt;</a:t>
            </a:r>
            <a:r>
              <a:rPr b="1" lang="en-US" sz="1600" spc="-1" strike="noStrike">
                <a:solidFill>
                  <a:srgbClr val="000080"/>
                </a:solidFill>
                <a:latin typeface="Courier New"/>
              </a:rPr>
              <a:t>CurrencyFormat </a:t>
            </a:r>
            <a:r>
              <a:rPr b="1" lang="en-US" sz="1600" spc="-1" strike="noStrike">
                <a:solidFill>
                  <a:srgbClr val="0000ff"/>
                </a:solidFill>
                <a:latin typeface="Courier New"/>
              </a:rPr>
              <a:t>negativePattern=</a:t>
            </a:r>
            <a:r>
              <a:rPr b="1" lang="en-US" sz="1600" spc="-1" strike="noStrike">
                <a:solidFill>
                  <a:srgbClr val="008000"/>
                </a:solidFill>
                <a:latin typeface="Courier New"/>
              </a:rPr>
              <a:t>"($#)" </a:t>
            </a:r>
            <a:r>
              <a:rPr b="1" lang="en-US" sz="1600" spc="-1" strike="noStrike">
                <a:solidFill>
                  <a:srgbClr val="0000ff"/>
                </a:solidFill>
                <a:latin typeface="Courier New"/>
              </a:rPr>
              <a:t>positivePattern=</a:t>
            </a:r>
            <a:r>
              <a:rPr b="1" lang="en-US" sz="1600" spc="-1" strike="noStrike">
                <a:solidFill>
                  <a:srgbClr val="008000"/>
                </a:solidFill>
                <a:latin typeface="Courier New"/>
              </a:rPr>
              <a:t>"$#" </a:t>
            </a:r>
            <a:br/>
            <a:r>
              <a:rPr b="1" lang="en-US" sz="1600" spc="-1" strike="noStrike">
                <a:solidFill>
                  <a:srgbClr val="008000"/>
                </a:solidFill>
                <a:latin typeface="Courier New"/>
              </a:rPr>
              <a:t>                 </a:t>
            </a:r>
            <a:r>
              <a:rPr b="1" lang="en-US" sz="1600" spc="-1" strike="noStrike">
                <a:solidFill>
                  <a:srgbClr val="0000ff"/>
                </a:solidFill>
                <a:latin typeface="Courier New"/>
              </a:rPr>
              <a:t>zeroValue=</a:t>
            </a:r>
            <a:r>
              <a:rPr b="1" lang="en-US" sz="1600" spc="-1" strike="noStrike">
                <a:solidFill>
                  <a:srgbClr val="008000"/>
                </a:solidFill>
                <a:latin typeface="Courier New"/>
              </a:rPr>
              <a:t>"-"</a:t>
            </a:r>
            <a:r>
              <a:rPr b="1" lang="en-US" sz="1600" spc="-1" strike="noStrike">
                <a:solidFill>
                  <a:srgbClr val="000000"/>
                </a:solidFill>
                <a:latin typeface="Courier New"/>
              </a:rPr>
              <a:t>/&gt;</a:t>
            </a:r>
            <a:r>
              <a:rPr b="1" lang="en-US" sz="1600" spc="-1" strike="noStrike">
                <a:solidFill>
                  <a:srgbClr val="ffffff"/>
                </a:solidFill>
                <a:latin typeface="Courier New"/>
              </a:rPr>
              <a:t> </a:t>
            </a:r>
            <a:br/>
            <a:r>
              <a:rPr b="1" lang="en-US" sz="1600" spc="-1" strike="noStrike">
                <a:solidFill>
                  <a:srgbClr val="000000"/>
                </a:solidFill>
                <a:latin typeface="Courier New"/>
              </a:rPr>
              <a:t>   &lt;/</a:t>
            </a:r>
            <a:r>
              <a:rPr b="1" lang="en-US" sz="1600" spc="-1" strike="noStrike">
                <a:solidFill>
                  <a:srgbClr val="000080"/>
                </a:solidFill>
                <a:latin typeface="Courier New"/>
              </a:rPr>
              <a:t>GWLocale</a:t>
            </a:r>
            <a:r>
              <a:rPr b="1" lang="en-US" sz="1600" spc="-1" strike="noStrike">
                <a:solidFill>
                  <a:srgbClr val="000000"/>
                </a:solidFill>
                <a:latin typeface="Courier New"/>
              </a:rPr>
              <a:t>&gt;</a:t>
            </a:r>
            <a:r>
              <a:rPr b="1" lang="en-US" sz="1600" spc="-1" strike="noStrike">
                <a:solidFill>
                  <a:srgbClr val="ffffff"/>
                </a:solidFill>
                <a:latin typeface="Courier New"/>
              </a:rPr>
              <a:t> </a:t>
            </a:r>
            <a:br/>
            <a:r>
              <a:rPr b="1" lang="en-US" sz="1600" spc="-1" strike="noStrike">
                <a:solidFill>
                  <a:srgbClr val="000000"/>
                </a:solidFill>
                <a:latin typeface="Courier New"/>
              </a:rPr>
              <a:t> &lt;/</a:t>
            </a:r>
            <a:r>
              <a:rPr b="1" lang="en-US" sz="1600" spc="-1" strike="noStrike">
                <a:solidFill>
                  <a:srgbClr val="000080"/>
                </a:solidFill>
                <a:latin typeface="Courier New"/>
              </a:rPr>
              <a:t>Localization</a:t>
            </a:r>
            <a:r>
              <a:rPr b="1" lang="en-US" sz="1600" spc="-1" strike="noStrike">
                <a:solidFill>
                  <a:srgbClr val="000000"/>
                </a:solidFill>
                <a:latin typeface="Courier New"/>
              </a:rPr>
              <a:t>&gt;</a:t>
            </a:r>
            <a:endParaRPr b="0" lang="en-US" sz="1600" spc="-1" strike="noStrike">
              <a:latin typeface="Arial"/>
            </a:endParaRPr>
          </a:p>
        </p:txBody>
      </p:sp>
    </p:spTree>
  </p:cSld>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6" name="TextShape 1"/>
          <p:cNvSpPr txBox="1"/>
          <p:nvPr/>
        </p:nvSpPr>
        <p:spPr>
          <a:xfrm>
            <a:off x="493920" y="118800"/>
            <a:ext cx="8320680" cy="742680"/>
          </a:xfrm>
          <a:prstGeom prst="rect">
            <a:avLst/>
          </a:prstGeom>
          <a:noFill/>
          <a:ln>
            <a:noFill/>
          </a:ln>
        </p:spPr>
        <p:txBody>
          <a:bodyPr lIns="0" rIns="0" tIns="0" bIns="0"/>
          <a:p>
            <a:pPr>
              <a:lnSpc>
                <a:spcPct val="100000"/>
              </a:lnSpc>
            </a:pPr>
            <a:r>
              <a:rPr b="1" lang="en-US" sz="3200" spc="-1" strike="noStrike">
                <a:solidFill>
                  <a:srgbClr val="04628c"/>
                </a:solidFill>
                <a:latin typeface="Arial"/>
                <a:ea typeface="Arial"/>
              </a:rPr>
              <a:t>Removing a regional format</a:t>
            </a:r>
            <a:endParaRPr b="0" lang="en-US" sz="3200" spc="-1" strike="noStrike">
              <a:solidFill>
                <a:srgbClr val="ffffff"/>
              </a:solidFill>
              <a:latin typeface="Arial"/>
            </a:endParaRPr>
          </a:p>
        </p:txBody>
      </p:sp>
      <p:sp>
        <p:nvSpPr>
          <p:cNvPr id="1177" name="TextShape 2"/>
          <p:cNvSpPr txBox="1"/>
          <p:nvPr/>
        </p:nvSpPr>
        <p:spPr>
          <a:xfrm>
            <a:off x="519120" y="914400"/>
            <a:ext cx="8318160" cy="2742840"/>
          </a:xfrm>
          <a:prstGeom prst="rect">
            <a:avLst/>
          </a:prstGeom>
          <a:noFill/>
          <a:ln>
            <a:noFill/>
          </a:ln>
        </p:spPr>
        <p:txBody>
          <a:bodyPr lIns="0" rIns="0" tIns="0" bIns="0"/>
          <a:p>
            <a:pPr marL="457200" indent="-456840">
              <a:lnSpc>
                <a:spcPct val="100000"/>
              </a:lnSpc>
              <a:spcBef>
                <a:spcPts val="961"/>
              </a:spcBef>
              <a:buClr>
                <a:srgbClr val="04628c"/>
              </a:buClr>
              <a:buSzPct val="90000"/>
              <a:buFont typeface="Arial"/>
              <a:buAutoNum type="arabicPeriod"/>
            </a:pPr>
            <a:r>
              <a:rPr b="0" lang="en-US" sz="2400" spc="-1" strike="noStrike">
                <a:solidFill>
                  <a:srgbClr val="000000"/>
                </a:solidFill>
                <a:latin typeface="Arial"/>
                <a:ea typeface="Arial"/>
              </a:rPr>
              <a:t>In the LocaleType typelist extension, select the typecode to remove</a:t>
            </a:r>
            <a:endParaRPr b="0" lang="en-US" sz="2400" spc="-1" strike="noStrike">
              <a:solidFill>
                <a:srgbClr val="000000"/>
              </a:solidFill>
              <a:latin typeface="Arial"/>
            </a:endParaRPr>
          </a:p>
          <a:p>
            <a:pPr marL="457200" indent="-456840">
              <a:lnSpc>
                <a:spcPct val="100000"/>
              </a:lnSpc>
              <a:spcBef>
                <a:spcPts val="961"/>
              </a:spcBef>
              <a:buClr>
                <a:srgbClr val="04628c"/>
              </a:buClr>
              <a:buSzPct val="90000"/>
              <a:buFont typeface="Arial"/>
              <a:buAutoNum type="arabicPeriod"/>
            </a:pPr>
            <a:r>
              <a:rPr b="0" lang="en-US" sz="2400" spc="-1" strike="noStrike">
                <a:solidFill>
                  <a:srgbClr val="000000"/>
                </a:solidFill>
                <a:latin typeface="Arial"/>
                <a:ea typeface="Arial"/>
              </a:rPr>
              <a:t>To remove an internal typecode, override and set the retired property to true</a:t>
            </a:r>
            <a:endParaRPr b="0" lang="en-US" sz="2400" spc="-1" strike="noStrike">
              <a:solidFill>
                <a:srgbClr val="000000"/>
              </a:solidFill>
              <a:latin typeface="Arial"/>
            </a:endParaRPr>
          </a:p>
          <a:p>
            <a:pPr marL="457200" indent="-456840">
              <a:lnSpc>
                <a:spcPct val="100000"/>
              </a:lnSpc>
              <a:spcBef>
                <a:spcPts val="961"/>
              </a:spcBef>
              <a:buClr>
                <a:srgbClr val="04628c"/>
              </a:buClr>
              <a:buSzPct val="90000"/>
              <a:buFont typeface="Arial"/>
              <a:buAutoNum type="arabicPeriod"/>
            </a:pPr>
            <a:r>
              <a:rPr b="0" lang="en-US" sz="2400" spc="-1" strike="noStrike">
                <a:solidFill>
                  <a:srgbClr val="000000"/>
                </a:solidFill>
                <a:latin typeface="Arial"/>
                <a:ea typeface="Arial"/>
              </a:rPr>
              <a:t>To remove an extension typecode, delete or retire</a:t>
            </a:r>
            <a:endParaRPr b="0" lang="en-US" sz="2400" spc="-1" strike="noStrike">
              <a:solidFill>
                <a:srgbClr val="000000"/>
              </a:solidFill>
              <a:latin typeface="Arial"/>
            </a:endParaRPr>
          </a:p>
          <a:p>
            <a:pPr>
              <a:lnSpc>
                <a:spcPct val="100000"/>
              </a:lnSpc>
              <a:spcBef>
                <a:spcPts val="961"/>
              </a:spcBef>
            </a:pPr>
            <a:endParaRPr b="0" lang="en-US" sz="2400" spc="-1" strike="noStrike">
              <a:solidFill>
                <a:srgbClr val="000000"/>
              </a:solidFill>
              <a:latin typeface="Arial"/>
            </a:endParaRPr>
          </a:p>
        </p:txBody>
      </p:sp>
      <p:pic>
        <p:nvPicPr>
          <p:cNvPr id="1178" name="pic LocaleType.ttx" descr=""/>
          <p:cNvPicPr/>
          <p:nvPr/>
        </p:nvPicPr>
        <p:blipFill>
          <a:blip r:embed="rId1"/>
          <a:stretch/>
        </p:blipFill>
        <p:spPr>
          <a:xfrm>
            <a:off x="685800" y="3288960"/>
            <a:ext cx="8175600" cy="2959200"/>
          </a:xfrm>
          <a:prstGeom prst="rect">
            <a:avLst/>
          </a:prstGeom>
          <a:ln>
            <a:noFill/>
          </a:ln>
          <a:effectLst>
            <a:outerShdw algn="tl" blurRad="50800" dir="2700000" dist="38100" rotWithShape="0">
              <a:srgbClr val="000000">
                <a:alpha val="40000"/>
              </a:srgbClr>
            </a:outerShdw>
          </a:effectLst>
        </p:spPr>
      </p:pic>
    </p:spTree>
  </p:cSld>
  <p:timing>
    <p:tnLst>
      <p:par>
        <p:cTn id="27" dur="indefinite" restart="never" nodeType="tmRoot">
          <p:childTnLst>
            <p:seq>
              <p:cTn id="28"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9" name="TextShape 1"/>
          <p:cNvSpPr txBox="1"/>
          <p:nvPr/>
        </p:nvSpPr>
        <p:spPr>
          <a:xfrm>
            <a:off x="493920" y="118800"/>
            <a:ext cx="8320680" cy="742680"/>
          </a:xfrm>
          <a:prstGeom prst="rect">
            <a:avLst/>
          </a:prstGeom>
          <a:noFill/>
          <a:ln>
            <a:noFill/>
          </a:ln>
        </p:spPr>
        <p:txBody>
          <a:bodyPr lIns="0" rIns="0" tIns="0" bIns="0"/>
          <a:p>
            <a:pPr>
              <a:lnSpc>
                <a:spcPct val="100000"/>
              </a:lnSpc>
            </a:pPr>
            <a:r>
              <a:rPr b="1" lang="en-US" sz="3200" spc="-1" strike="noStrike">
                <a:solidFill>
                  <a:srgbClr val="04628c"/>
                </a:solidFill>
                <a:latin typeface="Arial"/>
                <a:ea typeface="Arial"/>
              </a:rPr>
              <a:t>Language determines…</a:t>
            </a:r>
            <a:endParaRPr b="0" lang="en-US" sz="3200" spc="-1" strike="noStrike">
              <a:solidFill>
                <a:srgbClr val="ffffff"/>
              </a:solidFill>
              <a:latin typeface="Arial"/>
            </a:endParaRPr>
          </a:p>
        </p:txBody>
      </p:sp>
      <p:sp>
        <p:nvSpPr>
          <p:cNvPr id="1180" name="TextShape 2"/>
          <p:cNvSpPr txBox="1"/>
          <p:nvPr/>
        </p:nvSpPr>
        <p:spPr>
          <a:xfrm>
            <a:off x="4754520" y="914400"/>
            <a:ext cx="4082760" cy="5474880"/>
          </a:xfrm>
          <a:prstGeom prst="rect">
            <a:avLst/>
          </a:prstGeom>
          <a:noFill/>
          <a:ln>
            <a:noFill/>
          </a:ln>
        </p:spPr>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rPr>
              <a:t>Language for the user interface</a:t>
            </a:r>
            <a:endParaRPr b="0" lang="en-US" sz="2400" spc="-1" strike="noStrike">
              <a:solidFill>
                <a:srgbClr val="000000"/>
              </a:solidFill>
              <a:latin typeface="Arial"/>
            </a:endParaRPr>
          </a:p>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rPr>
              <a:t>Search results</a:t>
            </a:r>
            <a:endParaRPr b="0" lang="en-US" sz="2400" spc="-1" strike="noStrike">
              <a:solidFill>
                <a:srgbClr val="000000"/>
              </a:solidFill>
              <a:latin typeface="Arial"/>
            </a:endParaRPr>
          </a:p>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rPr>
              <a:t>Sorting behavior</a:t>
            </a:r>
            <a:endParaRPr b="0" lang="en-US" sz="2400" spc="-1" strike="noStrike">
              <a:solidFill>
                <a:srgbClr val="000000"/>
              </a:solidFill>
              <a:latin typeface="Arial"/>
            </a:endParaRPr>
          </a:p>
        </p:txBody>
      </p:sp>
      <p:pic>
        <p:nvPicPr>
          <p:cNvPr id="1181" name="Picture 15" descr=""/>
          <p:cNvPicPr/>
          <p:nvPr/>
        </p:nvPicPr>
        <p:blipFill>
          <a:blip r:embed="rId1"/>
          <a:stretch/>
        </p:blipFill>
        <p:spPr>
          <a:xfrm>
            <a:off x="559080" y="3400560"/>
            <a:ext cx="3342960" cy="1552320"/>
          </a:xfrm>
          <a:prstGeom prst="rect">
            <a:avLst/>
          </a:prstGeom>
          <a:ln w="9360">
            <a:solidFill>
              <a:schemeClr val="bg1"/>
            </a:solidFill>
            <a:miter/>
          </a:ln>
          <a:effectLst>
            <a:outerShdw algn="tl" blurRad="50800" dir="2700000" dist="38100" rotWithShape="0">
              <a:srgbClr val="000000">
                <a:alpha val="40000"/>
              </a:srgbClr>
            </a:outerShdw>
          </a:effectLst>
        </p:spPr>
      </p:pic>
      <p:pic>
        <p:nvPicPr>
          <p:cNvPr id="1182" name="Picture 14" descr=""/>
          <p:cNvPicPr/>
          <p:nvPr/>
        </p:nvPicPr>
        <p:blipFill>
          <a:blip r:embed="rId2"/>
          <a:stretch/>
        </p:blipFill>
        <p:spPr>
          <a:xfrm>
            <a:off x="4952880" y="3381480"/>
            <a:ext cx="3352320" cy="1571400"/>
          </a:xfrm>
          <a:prstGeom prst="rect">
            <a:avLst/>
          </a:prstGeom>
          <a:ln w="9360">
            <a:solidFill>
              <a:schemeClr val="bg1"/>
            </a:solidFill>
            <a:miter/>
          </a:ln>
          <a:effectLst>
            <a:outerShdw algn="tl" blurRad="50800" dir="2700000" dist="38100" rotWithShape="0">
              <a:srgbClr val="000000">
                <a:alpha val="40000"/>
              </a:srgbClr>
            </a:outerShdw>
          </a:effectLst>
        </p:spPr>
      </p:pic>
      <p:pic>
        <p:nvPicPr>
          <p:cNvPr id="1183" name="Picture 8" descr=""/>
          <p:cNvPicPr/>
          <p:nvPr/>
        </p:nvPicPr>
        <p:blipFill>
          <a:blip r:embed="rId3"/>
          <a:stretch/>
        </p:blipFill>
        <p:spPr>
          <a:xfrm>
            <a:off x="474840" y="943560"/>
            <a:ext cx="4100760" cy="1235880"/>
          </a:xfrm>
          <a:prstGeom prst="rect">
            <a:avLst/>
          </a:prstGeom>
          <a:ln>
            <a:noFill/>
          </a:ln>
          <a:effectLst>
            <a:outerShdw algn="tl" blurRad="50800" dir="2700000" dist="38100" rotWithShape="0">
              <a:srgbClr val="000000">
                <a:alpha val="40000"/>
              </a:srgbClr>
            </a:outerShdw>
          </a:effectLst>
        </p:spPr>
      </p:pic>
      <p:sp>
        <p:nvSpPr>
          <p:cNvPr id="1184" name="CustomShape 3"/>
          <p:cNvSpPr/>
          <p:nvPr/>
        </p:nvSpPr>
        <p:spPr>
          <a:xfrm>
            <a:off x="2229120" y="1233720"/>
            <a:ext cx="1424520" cy="633960"/>
          </a:xfrm>
          <a:prstGeom prst="roundRect">
            <a:avLst>
              <a:gd name="adj" fmla="val 8357"/>
            </a:avLst>
          </a:prstGeom>
          <a:noFill/>
          <a:ln w="28440">
            <a:solidFill>
              <a:schemeClr val="accent1"/>
            </a:solidFill>
            <a:round/>
          </a:ln>
          <a:effectLst>
            <a:outerShdw algn="tl" blurRad="50800" dir="2700000" dist="38100" rotWithShape="0">
              <a:srgbClr val="000000">
                <a:alpha val="40000"/>
              </a:srgbClr>
            </a:outerShdw>
          </a:effectLst>
        </p:spPr>
        <p:style>
          <a:lnRef idx="0"/>
          <a:fillRef idx="0"/>
          <a:effectRef idx="0"/>
          <a:fontRef idx="minor"/>
        </p:style>
      </p:sp>
      <p:sp>
        <p:nvSpPr>
          <p:cNvPr id="1185" name="CustomShape 4"/>
          <p:cNvSpPr/>
          <p:nvPr/>
        </p:nvSpPr>
        <p:spPr>
          <a:xfrm>
            <a:off x="2083680" y="4031280"/>
            <a:ext cx="85176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800" spc="-1" strike="noStrike">
                <a:solidFill>
                  <a:srgbClr val="000000"/>
                </a:solidFill>
                <a:latin typeface="Arial"/>
              </a:rPr>
              <a:t>Renée</a:t>
            </a:r>
            <a:endParaRPr b="0" lang="en-US" sz="1800" spc="-1" strike="noStrike">
              <a:latin typeface="Arial"/>
            </a:endParaRPr>
          </a:p>
        </p:txBody>
      </p:sp>
      <p:sp>
        <p:nvSpPr>
          <p:cNvPr id="1186" name="CustomShape 5"/>
          <p:cNvSpPr/>
          <p:nvPr/>
        </p:nvSpPr>
        <p:spPr>
          <a:xfrm>
            <a:off x="6463080" y="4013280"/>
            <a:ext cx="85176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800" spc="-1" strike="noStrike">
                <a:solidFill>
                  <a:srgbClr val="000000"/>
                </a:solidFill>
                <a:latin typeface="Arial"/>
              </a:rPr>
              <a:t>Renée</a:t>
            </a:r>
            <a:endParaRPr b="0" lang="en-US" sz="1800" spc="-1" strike="noStrike">
              <a:latin typeface="Arial"/>
            </a:endParaRPr>
          </a:p>
        </p:txBody>
      </p:sp>
    </p:spTree>
  </p:cSld>
  <p:timing>
    <p:tnLst>
      <p:par>
        <p:cTn id="29" dur="indefinite" restart="never" nodeType="tmRoot">
          <p:childTnLst>
            <p:seq>
              <p:cTn id="30"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87" name="TextShape 1"/>
          <p:cNvSpPr txBox="1"/>
          <p:nvPr/>
        </p:nvSpPr>
        <p:spPr>
          <a:xfrm>
            <a:off x="493920" y="118800"/>
            <a:ext cx="8320680" cy="742680"/>
          </a:xfrm>
          <a:prstGeom prst="rect">
            <a:avLst/>
          </a:prstGeom>
          <a:noFill/>
          <a:ln>
            <a:noFill/>
          </a:ln>
        </p:spPr>
        <p:txBody>
          <a:bodyPr lIns="0" rIns="0" tIns="0" bIns="0"/>
          <a:p>
            <a:pPr>
              <a:lnSpc>
                <a:spcPct val="100000"/>
              </a:lnSpc>
            </a:pPr>
            <a:r>
              <a:rPr b="1" lang="en-US" sz="3200" spc="-1" strike="noStrike">
                <a:solidFill>
                  <a:srgbClr val="04628c"/>
                </a:solidFill>
                <a:latin typeface="Arial"/>
                <a:ea typeface="Arial"/>
              </a:rPr>
              <a:t>Language Packs</a:t>
            </a:r>
            <a:endParaRPr b="0" lang="en-US" sz="3200" spc="-1" strike="noStrike">
              <a:solidFill>
                <a:srgbClr val="ffffff"/>
              </a:solidFill>
              <a:latin typeface="Arial"/>
            </a:endParaRPr>
          </a:p>
        </p:txBody>
      </p:sp>
      <p:sp>
        <p:nvSpPr>
          <p:cNvPr id="1188" name="TextShape 2"/>
          <p:cNvSpPr txBox="1"/>
          <p:nvPr/>
        </p:nvSpPr>
        <p:spPr>
          <a:xfrm>
            <a:off x="521280" y="914400"/>
            <a:ext cx="8320680" cy="5486040"/>
          </a:xfrm>
          <a:prstGeom prst="rect">
            <a:avLst/>
          </a:prstGeom>
          <a:noFill/>
          <a:ln>
            <a:noFill/>
          </a:ln>
        </p:spPr>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Guidewire provides language packs, and thus support, for the following</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Arial"/>
              </a:rPr>
              <a:t>English (US) is base configuration</a:t>
            </a:r>
            <a:endParaRPr b="0" lang="en-US" sz="20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Arial"/>
              </a:rPr>
              <a:t>Italian</a:t>
            </a:r>
            <a:endParaRPr b="0" lang="en-US" sz="20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Arial"/>
              </a:rPr>
              <a:t>German</a:t>
            </a:r>
            <a:endParaRPr b="0" lang="en-US" sz="20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Arial"/>
              </a:rPr>
              <a:t>Spanish</a:t>
            </a:r>
            <a:endParaRPr b="0" lang="en-US" sz="20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Arial"/>
              </a:rPr>
              <a:t>French</a:t>
            </a:r>
            <a:endParaRPr b="0" lang="en-US" sz="20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Arial"/>
              </a:rPr>
              <a:t>Chinese</a:t>
            </a:r>
            <a:endParaRPr b="0" lang="en-US" sz="20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Arial"/>
              </a:rPr>
              <a:t>Japanese</a:t>
            </a:r>
            <a:endParaRPr b="0" lang="en-US" sz="2000" spc="-1" strike="noStrike">
              <a:solidFill>
                <a:srgbClr val="000000"/>
              </a:solidFill>
              <a:latin typeface="Arial"/>
            </a:endParaRPr>
          </a:p>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Install a language pack to view other languages </a:t>
            </a:r>
            <a:r>
              <a:rPr b="1" lang="en-US" sz="2400" spc="-1" strike="noStrike">
                <a:solidFill>
                  <a:srgbClr val="d33941"/>
                </a:solidFill>
                <a:latin typeface="Arial"/>
                <a:ea typeface="Arial"/>
              </a:rPr>
              <a:t>*</a:t>
            </a:r>
            <a:r>
              <a:rPr b="0" lang="en-US" sz="2400" spc="-1" strike="noStrike">
                <a:solidFill>
                  <a:srgbClr val="000000"/>
                </a:solidFill>
                <a:latin typeface="Arial"/>
                <a:ea typeface="Arial"/>
              </a:rPr>
              <a:t> </a:t>
            </a:r>
            <a:endParaRPr b="0" lang="en-US" sz="2400" spc="-1" strike="noStrike">
              <a:solidFill>
                <a:srgbClr val="000000"/>
              </a:solidFill>
              <a:latin typeface="Arial"/>
            </a:endParaRPr>
          </a:p>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LanguageType.ttx determines the language choices that the Option menu displays</a:t>
            </a:r>
            <a:endParaRPr b="0" lang="en-US" sz="2400" spc="-1" strike="noStrike">
              <a:solidFill>
                <a:srgbClr val="000000"/>
              </a:solidFill>
              <a:latin typeface="Arial"/>
            </a:endParaRPr>
          </a:p>
        </p:txBody>
      </p:sp>
      <p:sp>
        <p:nvSpPr>
          <p:cNvPr id="1189" name="CustomShape 3"/>
          <p:cNvSpPr/>
          <p:nvPr/>
        </p:nvSpPr>
        <p:spPr>
          <a:xfrm>
            <a:off x="533520" y="5943600"/>
            <a:ext cx="7086240" cy="456840"/>
          </a:xfrm>
          <a:prstGeom prst="rect">
            <a:avLst/>
          </a:prstGeom>
          <a:noFill/>
          <a:ln w="19080">
            <a:noFill/>
          </a:ln>
        </p:spPr>
        <p:style>
          <a:lnRef idx="0"/>
          <a:fillRef idx="0"/>
          <a:effectRef idx="0"/>
          <a:fontRef idx="minor"/>
        </p:style>
        <p:txBody>
          <a:bodyPr wrap="none" lIns="0" rIns="0" tIns="0" bIns="0" anchor="ctr"/>
          <a:p>
            <a:pPr>
              <a:lnSpc>
                <a:spcPct val="100000"/>
              </a:lnSpc>
              <a:spcBef>
                <a:spcPts val="901"/>
              </a:spcBef>
              <a:spcAft>
                <a:spcPts val="541"/>
              </a:spcAft>
            </a:pPr>
            <a:r>
              <a:rPr b="1" lang="en-US" sz="1800" spc="-1" strike="noStrike">
                <a:solidFill>
                  <a:srgbClr val="d33941"/>
                </a:solidFill>
                <a:latin typeface="Arial"/>
              </a:rPr>
              <a:t>* Language packs installation not covered in this lesson</a:t>
            </a:r>
            <a:endParaRPr b="0" lang="en-US" sz="1800" spc="-1" strike="noStrike">
              <a:latin typeface="Arial"/>
            </a:endParaRPr>
          </a:p>
        </p:txBody>
      </p:sp>
    </p:spTree>
  </p:cSld>
  <p:timing>
    <p:tnLst>
      <p:par>
        <p:cTn id="31" dur="indefinite" restart="never" nodeType="tmRoot">
          <p:childTnLst>
            <p:seq>
              <p:cTn id="32"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0" name="TextShape 1"/>
          <p:cNvSpPr txBox="1"/>
          <p:nvPr/>
        </p:nvSpPr>
        <p:spPr>
          <a:xfrm>
            <a:off x="493920" y="118800"/>
            <a:ext cx="8320680" cy="742680"/>
          </a:xfrm>
          <a:prstGeom prst="rect">
            <a:avLst/>
          </a:prstGeom>
          <a:noFill/>
          <a:ln>
            <a:noFill/>
          </a:ln>
        </p:spPr>
        <p:txBody>
          <a:bodyPr lIns="0" rIns="0" tIns="0" bIns="0"/>
          <a:p>
            <a:pPr>
              <a:lnSpc>
                <a:spcPct val="100000"/>
              </a:lnSpc>
            </a:pPr>
            <a:r>
              <a:rPr b="1" lang="en-US" sz="3200" spc="-1" strike="noStrike">
                <a:solidFill>
                  <a:srgbClr val="04628c"/>
                </a:solidFill>
                <a:latin typeface="Arial"/>
                <a:ea typeface="Arial"/>
              </a:rPr>
              <a:t>Language configuration</a:t>
            </a:r>
            <a:endParaRPr b="0" lang="en-US" sz="3200" spc="-1" strike="noStrike">
              <a:solidFill>
                <a:srgbClr val="ffffff"/>
              </a:solidFill>
              <a:latin typeface="Arial"/>
            </a:endParaRPr>
          </a:p>
        </p:txBody>
      </p:sp>
      <p:sp>
        <p:nvSpPr>
          <p:cNvPr id="1191" name="TextShape 2"/>
          <p:cNvSpPr txBox="1"/>
          <p:nvPr/>
        </p:nvSpPr>
        <p:spPr>
          <a:xfrm>
            <a:off x="521280" y="914400"/>
            <a:ext cx="8320680" cy="5486040"/>
          </a:xfrm>
          <a:prstGeom prst="rect">
            <a:avLst/>
          </a:prstGeom>
          <a:noFill/>
          <a:ln>
            <a:noFill/>
          </a:ln>
        </p:spPr>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In the Localizations folder</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Arial"/>
              </a:rPr>
              <a:t>Example: </a:t>
            </a:r>
            <a:endParaRPr b="0" lang="en-US" sz="20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1" lang="en-US" sz="2000" spc="-1" strike="noStrike">
                <a:solidFill>
                  <a:srgbClr val="000000"/>
                </a:solidFill>
                <a:latin typeface="Courier New"/>
                <a:ea typeface="Arial"/>
              </a:rPr>
              <a:t>…</a:t>
            </a:r>
            <a:r>
              <a:rPr b="1" lang="en-US" sz="2000" spc="-1" strike="noStrike">
                <a:solidFill>
                  <a:srgbClr val="000000"/>
                </a:solidFill>
                <a:latin typeface="Courier New"/>
                <a:ea typeface="Arial"/>
              </a:rPr>
              <a:t>/config/locale/ja_JP</a:t>
            </a:r>
            <a:endParaRPr b="0" lang="en-US" sz="2000" spc="-1" strike="noStrike">
              <a:solidFill>
                <a:srgbClr val="000000"/>
              </a:solidFill>
              <a:latin typeface="Arial"/>
            </a:endParaRPr>
          </a:p>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Localized files </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Arial"/>
              </a:rPr>
              <a:t>display.properties</a:t>
            </a:r>
            <a:endParaRPr b="0" lang="en-US" sz="20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Arial"/>
              </a:rPr>
              <a:t>typelist.properties</a:t>
            </a:r>
            <a:endParaRPr b="0" lang="en-US" sz="2000" spc="-1" strike="noStrike">
              <a:solidFill>
                <a:srgbClr val="000000"/>
              </a:solidFill>
              <a:latin typeface="Arial"/>
            </a:endParaRPr>
          </a:p>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Language.xml (optional)</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Arial"/>
              </a:rPr>
              <a:t>Defines search and sort collations</a:t>
            </a:r>
            <a:endParaRPr b="0" lang="en-US" sz="2000" spc="-1" strike="noStrike">
              <a:solidFill>
                <a:srgbClr val="000000"/>
              </a:solidFill>
              <a:latin typeface="Arial"/>
            </a:endParaRPr>
          </a:p>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LanguageType.ttx</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Arial"/>
              </a:rPr>
              <a:t>Required for </a:t>
            </a:r>
            <a:br/>
            <a:r>
              <a:rPr b="0" lang="en-US" sz="2000" spc="-1" strike="noStrike">
                <a:solidFill>
                  <a:srgbClr val="000000"/>
                </a:solidFill>
                <a:latin typeface="Arial"/>
                <a:ea typeface="Arial"/>
              </a:rPr>
              <a:t>menu selection</a:t>
            </a:r>
            <a:endParaRPr b="0" lang="en-US" sz="2000" spc="-1" strike="noStrike">
              <a:solidFill>
                <a:srgbClr val="000000"/>
              </a:solidFill>
              <a:latin typeface="Arial"/>
            </a:endParaRPr>
          </a:p>
          <a:p>
            <a:endParaRPr b="0" lang="en-US" sz="2000" spc="-1" strike="noStrike">
              <a:solidFill>
                <a:srgbClr val="000000"/>
              </a:solidFill>
              <a:latin typeface="Arial"/>
            </a:endParaRPr>
          </a:p>
        </p:txBody>
      </p:sp>
      <p:pic>
        <p:nvPicPr>
          <p:cNvPr id="1192" name="Picture 2" descr=""/>
          <p:cNvPicPr/>
          <p:nvPr/>
        </p:nvPicPr>
        <p:blipFill>
          <a:blip r:embed="rId1"/>
          <a:srcRect l="0" t="42532" r="0" b="0"/>
          <a:stretch/>
        </p:blipFill>
        <p:spPr>
          <a:xfrm>
            <a:off x="5791320" y="960480"/>
            <a:ext cx="3049560" cy="1560600"/>
          </a:xfrm>
          <a:prstGeom prst="rect">
            <a:avLst/>
          </a:prstGeom>
          <a:ln w="9360">
            <a:solidFill>
              <a:schemeClr val="bg1"/>
            </a:solidFill>
            <a:miter/>
          </a:ln>
          <a:effectLst>
            <a:outerShdw algn="tl" blurRad="50800" dir="2700000" dist="38100" rotWithShape="0">
              <a:srgbClr val="000000">
                <a:alpha val="40000"/>
              </a:srgbClr>
            </a:outerShdw>
          </a:effectLst>
        </p:spPr>
      </p:pic>
      <p:pic>
        <p:nvPicPr>
          <p:cNvPr id="1193" name="pic LanguageType.ttx" descr=""/>
          <p:cNvPicPr/>
          <p:nvPr/>
        </p:nvPicPr>
        <p:blipFill>
          <a:blip r:embed="rId2"/>
          <a:stretch/>
        </p:blipFill>
        <p:spPr>
          <a:xfrm>
            <a:off x="3728160" y="4267080"/>
            <a:ext cx="5109840" cy="2037600"/>
          </a:xfrm>
          <a:prstGeom prst="rect">
            <a:avLst/>
          </a:prstGeom>
          <a:ln w="9360">
            <a:solidFill>
              <a:schemeClr val="bg1"/>
            </a:solidFill>
            <a:miter/>
          </a:ln>
          <a:effectLst>
            <a:outerShdw algn="tl" blurRad="50800" dir="2700000" dist="38100" rotWithShape="0">
              <a:srgbClr val="000000">
                <a:alpha val="40000"/>
              </a:srgbClr>
            </a:outerShdw>
          </a:effectLst>
        </p:spPr>
      </p:pic>
    </p:spTree>
  </p:cSld>
  <p:timing>
    <p:tnLst>
      <p:par>
        <p:cTn id="33" dur="indefinite" restart="never" nodeType="tmRoot">
          <p:childTnLst>
            <p:seq>
              <p:cTn id="34"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4" name="TextShape 1"/>
          <p:cNvSpPr txBox="1"/>
          <p:nvPr/>
        </p:nvSpPr>
        <p:spPr>
          <a:xfrm>
            <a:off x="493920" y="118800"/>
            <a:ext cx="8320680" cy="742680"/>
          </a:xfrm>
          <a:prstGeom prst="rect">
            <a:avLst/>
          </a:prstGeom>
          <a:noFill/>
          <a:ln>
            <a:noFill/>
          </a:ln>
        </p:spPr>
        <p:txBody>
          <a:bodyPr lIns="0" rIns="0" tIns="0" bIns="0"/>
          <a:p>
            <a:pPr>
              <a:lnSpc>
                <a:spcPct val="100000"/>
              </a:lnSpc>
            </a:pPr>
            <a:r>
              <a:rPr b="1" lang="en-US" sz="3200" spc="-1" strike="noStrike">
                <a:solidFill>
                  <a:srgbClr val="04628c"/>
                </a:solidFill>
                <a:latin typeface="Arial"/>
                <a:ea typeface="Arial"/>
              </a:rPr>
              <a:t>language.xml advanced configurations</a:t>
            </a:r>
            <a:endParaRPr b="0" lang="en-US" sz="3200" spc="-1" strike="noStrike">
              <a:solidFill>
                <a:srgbClr val="ffffff"/>
              </a:solidFill>
              <a:latin typeface="Arial"/>
            </a:endParaRPr>
          </a:p>
        </p:txBody>
      </p:sp>
      <p:sp>
        <p:nvSpPr>
          <p:cNvPr id="1195" name="TextShape 2"/>
          <p:cNvSpPr txBox="1"/>
          <p:nvPr/>
        </p:nvSpPr>
        <p:spPr>
          <a:xfrm>
            <a:off x="519120" y="3352680"/>
            <a:ext cx="8318160" cy="3047760"/>
          </a:xfrm>
          <a:prstGeom prst="rect">
            <a:avLst/>
          </a:prstGeom>
          <a:noFill/>
          <a:ln>
            <a:noFill/>
          </a:ln>
        </p:spPr>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&lt;GWLangauge /&gt; </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Arial"/>
              </a:rPr>
              <a:t>Code and typecode must match typelist attribute values</a:t>
            </a:r>
            <a:endParaRPr b="0" lang="en-US" sz="2000" spc="-1" strike="noStrike">
              <a:solidFill>
                <a:srgbClr val="000000"/>
              </a:solidFill>
              <a:latin typeface="Arial"/>
            </a:endParaRPr>
          </a:p>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Linguistic Search Collation</a:t>
            </a:r>
            <a:endParaRPr b="0" lang="en-US" sz="2400" spc="-1" strike="noStrike">
              <a:solidFill>
                <a:srgbClr val="000000"/>
              </a:solidFill>
              <a:latin typeface="Arial"/>
            </a:endParaRPr>
          </a:p>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Sort Collation</a:t>
            </a:r>
            <a:endParaRPr b="0" lang="en-US" sz="2400" spc="-1" strike="noStrike">
              <a:solidFill>
                <a:srgbClr val="000000"/>
              </a:solidFill>
              <a:latin typeface="Arial"/>
            </a:endParaRPr>
          </a:p>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Collation strength defined in collations.xml</a:t>
            </a:r>
            <a:endParaRPr b="0" lang="en-US" sz="2400" spc="-1" strike="noStrike">
              <a:solidFill>
                <a:srgbClr val="000000"/>
              </a:solidFill>
              <a:latin typeface="Arial"/>
            </a:endParaRPr>
          </a:p>
          <a:p>
            <a:pPr>
              <a:lnSpc>
                <a:spcPct val="100000"/>
              </a:lnSpc>
              <a:spcBef>
                <a:spcPts val="961"/>
              </a:spcBef>
            </a:pPr>
            <a:endParaRPr b="0" lang="en-US" sz="2400" spc="-1" strike="noStrike">
              <a:solidFill>
                <a:srgbClr val="000000"/>
              </a:solidFill>
              <a:latin typeface="Arial"/>
            </a:endParaRPr>
          </a:p>
        </p:txBody>
      </p:sp>
      <p:sp>
        <p:nvSpPr>
          <p:cNvPr id="1196" name="CustomShape 3"/>
          <p:cNvSpPr/>
          <p:nvPr/>
        </p:nvSpPr>
        <p:spPr>
          <a:xfrm>
            <a:off x="291960" y="990720"/>
            <a:ext cx="8523000" cy="2284920"/>
          </a:xfrm>
          <a:prstGeom prst="rect">
            <a:avLst/>
          </a:prstGeom>
          <a:noFill/>
          <a:ln>
            <a:noFill/>
          </a:ln>
        </p:spPr>
        <p:style>
          <a:lnRef idx="0"/>
          <a:fillRef idx="0"/>
          <a:effectRef idx="0"/>
          <a:fontRef idx="minor"/>
        </p:style>
        <p:txBody>
          <a:bodyPr lIns="90000" rIns="90000" tIns="45000" bIns="45000"/>
          <a:p>
            <a:pPr>
              <a:lnSpc>
                <a:spcPct val="100000"/>
              </a:lnSpc>
            </a:pPr>
            <a:r>
              <a:rPr b="1" lang="en-US" sz="1800" spc="-1" strike="noStrike">
                <a:solidFill>
                  <a:srgbClr val="000000"/>
                </a:solidFill>
                <a:latin typeface="Courier New"/>
              </a:rPr>
              <a:t>1 </a:t>
            </a:r>
            <a:r>
              <a:rPr b="1" i="1" lang="en-US" sz="1800" spc="-1" strike="noStrike">
                <a:solidFill>
                  <a:srgbClr val="000000"/>
                </a:solidFill>
                <a:latin typeface="Courier New"/>
              </a:rPr>
              <a:t>&lt;?</a:t>
            </a:r>
            <a:r>
              <a:rPr b="1" lang="en-US" sz="1800" spc="-1" strike="noStrike">
                <a:solidFill>
                  <a:srgbClr val="0000ff"/>
                </a:solidFill>
                <a:latin typeface="Courier New"/>
              </a:rPr>
              <a:t>xml version=</a:t>
            </a:r>
            <a:r>
              <a:rPr b="1" lang="en-US" sz="1800" spc="-1" strike="noStrike">
                <a:solidFill>
                  <a:srgbClr val="008000"/>
                </a:solidFill>
                <a:latin typeface="Courier New"/>
              </a:rPr>
              <a:t>"1.0" </a:t>
            </a:r>
            <a:r>
              <a:rPr b="1" lang="en-US" sz="1800" spc="-1" strike="noStrike">
                <a:solidFill>
                  <a:srgbClr val="0000ff"/>
                </a:solidFill>
                <a:latin typeface="Courier New"/>
              </a:rPr>
              <a:t>encoding=</a:t>
            </a:r>
            <a:r>
              <a:rPr b="1" lang="en-US" sz="1800" spc="-1" strike="noStrike">
                <a:solidFill>
                  <a:srgbClr val="008000"/>
                </a:solidFill>
                <a:latin typeface="Courier New"/>
              </a:rPr>
              <a:t>"UTF-8"</a:t>
            </a:r>
            <a:r>
              <a:rPr b="1" i="1" lang="en-US" sz="1800" spc="-1" strike="noStrike">
                <a:solidFill>
                  <a:srgbClr val="000000"/>
                </a:solidFill>
                <a:latin typeface="Courier New"/>
              </a:rPr>
              <a:t>?&gt;</a:t>
            </a:r>
            <a:r>
              <a:rPr b="1" lang="en-US" sz="1800" spc="-1" strike="noStrike">
                <a:solidFill>
                  <a:srgbClr val="ffffff"/>
                </a:solidFill>
                <a:latin typeface="Courier New"/>
              </a:rPr>
              <a:t> </a:t>
            </a:r>
            <a:br/>
            <a:r>
              <a:rPr b="1" lang="en-US" sz="1800" spc="-1" strike="noStrike">
                <a:solidFill>
                  <a:srgbClr val="000000"/>
                </a:solidFill>
                <a:latin typeface="Courier New"/>
              </a:rPr>
              <a:t>2  &lt;</a:t>
            </a:r>
            <a:r>
              <a:rPr b="1" lang="en-US" sz="1800" spc="-1" strike="noStrike">
                <a:solidFill>
                  <a:srgbClr val="000080"/>
                </a:solidFill>
                <a:latin typeface="Courier New"/>
              </a:rPr>
              <a:t>Language </a:t>
            </a:r>
            <a:r>
              <a:rPr b="1" lang="en-US" sz="1800" spc="-1" strike="noStrike">
                <a:solidFill>
                  <a:srgbClr val="0000ff"/>
                </a:solidFill>
                <a:latin typeface="Courier New"/>
              </a:rPr>
              <a:t>xmlns=</a:t>
            </a:r>
            <a:r>
              <a:rPr b="1" lang="en-US" sz="1800" spc="-1" strike="noStrike">
                <a:solidFill>
                  <a:srgbClr val="008000"/>
                </a:solidFill>
                <a:latin typeface="Courier New"/>
              </a:rPr>
              <a:t>"http://guidewire.com/language"</a:t>
            </a:r>
            <a:r>
              <a:rPr b="1" lang="en-US" sz="1800" spc="-1" strike="noStrike">
                <a:solidFill>
                  <a:srgbClr val="000000"/>
                </a:solidFill>
                <a:latin typeface="Courier New"/>
              </a:rPr>
              <a:t>&gt;</a:t>
            </a:r>
            <a:r>
              <a:rPr b="1" lang="en-US" sz="1800" spc="-1" strike="noStrike">
                <a:solidFill>
                  <a:srgbClr val="ffffff"/>
                </a:solidFill>
                <a:latin typeface="Courier New"/>
              </a:rPr>
              <a:t> </a:t>
            </a:r>
            <a:br/>
            <a:r>
              <a:rPr b="1" lang="en-US" sz="1800" spc="-1" strike="noStrike">
                <a:solidFill>
                  <a:srgbClr val="000000"/>
                </a:solidFill>
                <a:latin typeface="Courier New"/>
              </a:rPr>
              <a:t>3   &lt;</a:t>
            </a:r>
            <a:r>
              <a:rPr b="1" lang="en-US" sz="1800" spc="-1" strike="noStrike">
                <a:solidFill>
                  <a:srgbClr val="000080"/>
                </a:solidFill>
                <a:latin typeface="Courier New"/>
              </a:rPr>
              <a:t>GWLanguage </a:t>
            </a:r>
            <a:r>
              <a:rPr b="1" lang="en-US" sz="1800" spc="-1" strike="noStrike">
                <a:solidFill>
                  <a:srgbClr val="0000ff"/>
                </a:solidFill>
                <a:latin typeface="Courier New"/>
              </a:rPr>
              <a:t>code=</a:t>
            </a:r>
            <a:r>
              <a:rPr b="1" lang="en-US" sz="1800" spc="-1" strike="noStrike">
                <a:solidFill>
                  <a:srgbClr val="008000"/>
                </a:solidFill>
                <a:latin typeface="Courier New"/>
              </a:rPr>
              <a:t>"ja_JP" </a:t>
            </a:r>
            <a:r>
              <a:rPr b="1" lang="en-US" sz="1800" spc="-1" strike="noStrike">
                <a:solidFill>
                  <a:srgbClr val="0000ff"/>
                </a:solidFill>
                <a:latin typeface="Courier New"/>
              </a:rPr>
              <a:t>name=</a:t>
            </a:r>
            <a:r>
              <a:rPr b="1" lang="en-US" sz="1800" spc="-1" strike="noStrike">
                <a:solidFill>
                  <a:srgbClr val="008000"/>
                </a:solidFill>
                <a:latin typeface="Courier New"/>
              </a:rPr>
              <a:t>"Japanese (Japan)" </a:t>
            </a:r>
            <a:br/>
            <a:r>
              <a:rPr b="1" lang="en-US" sz="1800" spc="-1" strike="noStrike">
                <a:solidFill>
                  <a:srgbClr val="008000"/>
                </a:solidFill>
                <a:latin typeface="Courier New"/>
              </a:rPr>
              <a:t>                </a:t>
            </a:r>
            <a:r>
              <a:rPr b="1" lang="en-US" sz="1800" spc="-1" strike="noStrike">
                <a:solidFill>
                  <a:srgbClr val="0000ff"/>
                </a:solidFill>
                <a:latin typeface="Courier New"/>
              </a:rPr>
              <a:t>typecode=</a:t>
            </a:r>
            <a:r>
              <a:rPr b="1" lang="en-US" sz="1800" spc="-1" strike="noStrike">
                <a:solidFill>
                  <a:srgbClr val="008000"/>
                </a:solidFill>
                <a:latin typeface="Courier New"/>
              </a:rPr>
              <a:t>"ja_JP"</a:t>
            </a:r>
            <a:r>
              <a:rPr b="1" lang="en-US" sz="1800" spc="-1" strike="noStrike">
                <a:solidFill>
                  <a:srgbClr val="000000"/>
                </a:solidFill>
                <a:latin typeface="Courier New"/>
              </a:rPr>
              <a:t>&gt;</a:t>
            </a:r>
            <a:r>
              <a:rPr b="1" lang="en-US" sz="1800" spc="-1" strike="noStrike">
                <a:solidFill>
                  <a:srgbClr val="ffffff"/>
                </a:solidFill>
                <a:latin typeface="Courier New"/>
              </a:rPr>
              <a:t> </a:t>
            </a:r>
            <a:br/>
            <a:r>
              <a:rPr b="1" lang="en-US" sz="1800" spc="-1" strike="noStrike">
                <a:solidFill>
                  <a:srgbClr val="000000"/>
                </a:solidFill>
                <a:latin typeface="Courier New"/>
              </a:rPr>
              <a:t>4    &lt;</a:t>
            </a:r>
            <a:r>
              <a:rPr b="1" lang="en-US" sz="1800" spc="-1" strike="noStrike">
                <a:solidFill>
                  <a:srgbClr val="000080"/>
                </a:solidFill>
                <a:latin typeface="Courier New"/>
              </a:rPr>
              <a:t>LinguisticSearchCollation </a:t>
            </a:r>
            <a:r>
              <a:rPr b="1" lang="en-US" sz="1800" spc="-1" strike="noStrike">
                <a:solidFill>
                  <a:srgbClr val="0000ff"/>
                </a:solidFill>
                <a:latin typeface="Courier New"/>
              </a:rPr>
              <a:t>strength=</a:t>
            </a:r>
            <a:r>
              <a:rPr b="1" lang="en-US" sz="1800" spc="-1" strike="noStrike">
                <a:solidFill>
                  <a:srgbClr val="008000"/>
                </a:solidFill>
                <a:latin typeface="Courier New"/>
              </a:rPr>
              <a:t>"primary"</a:t>
            </a:r>
            <a:r>
              <a:rPr b="1" lang="en-US" sz="1800" spc="-1" strike="noStrike">
                <a:solidFill>
                  <a:srgbClr val="000000"/>
                </a:solidFill>
                <a:latin typeface="Courier New"/>
              </a:rPr>
              <a:t>/&gt;</a:t>
            </a:r>
            <a:r>
              <a:rPr b="1" lang="en-US" sz="1800" spc="-1" strike="noStrike">
                <a:solidFill>
                  <a:srgbClr val="ffffff"/>
                </a:solidFill>
                <a:latin typeface="Courier New"/>
              </a:rPr>
              <a:t> </a:t>
            </a:r>
            <a:br/>
            <a:r>
              <a:rPr b="1" lang="en-US" sz="1800" spc="-1" strike="noStrike">
                <a:solidFill>
                  <a:srgbClr val="000000"/>
                </a:solidFill>
                <a:latin typeface="Courier New"/>
              </a:rPr>
              <a:t>5    &lt;</a:t>
            </a:r>
            <a:r>
              <a:rPr b="1" lang="en-US" sz="1800" spc="-1" strike="noStrike">
                <a:solidFill>
                  <a:srgbClr val="000080"/>
                </a:solidFill>
                <a:latin typeface="Courier New"/>
              </a:rPr>
              <a:t>SortCollation </a:t>
            </a:r>
            <a:r>
              <a:rPr b="1" lang="en-US" sz="1800" spc="-1" strike="noStrike">
                <a:solidFill>
                  <a:srgbClr val="0000ff"/>
                </a:solidFill>
                <a:latin typeface="Courier New"/>
              </a:rPr>
              <a:t>strength=</a:t>
            </a:r>
            <a:r>
              <a:rPr b="1" lang="en-US" sz="1800" spc="-1" strike="noStrike">
                <a:solidFill>
                  <a:srgbClr val="008000"/>
                </a:solidFill>
                <a:latin typeface="Courier New"/>
              </a:rPr>
              <a:t>"secondary"</a:t>
            </a:r>
            <a:r>
              <a:rPr b="1" lang="en-US" sz="1800" spc="-1" strike="noStrike">
                <a:solidFill>
                  <a:srgbClr val="000000"/>
                </a:solidFill>
                <a:latin typeface="Courier New"/>
              </a:rPr>
              <a:t>/&gt;</a:t>
            </a:r>
            <a:r>
              <a:rPr b="1" lang="en-US" sz="1800" spc="-1" strike="noStrike">
                <a:solidFill>
                  <a:srgbClr val="ffffff"/>
                </a:solidFill>
                <a:latin typeface="Courier New"/>
              </a:rPr>
              <a:t> </a:t>
            </a:r>
            <a:br/>
            <a:r>
              <a:rPr b="1" lang="en-US" sz="1800" spc="-1" strike="noStrike">
                <a:solidFill>
                  <a:srgbClr val="000000"/>
                </a:solidFill>
                <a:latin typeface="Courier New"/>
              </a:rPr>
              <a:t>6   &lt;/</a:t>
            </a:r>
            <a:r>
              <a:rPr b="1" lang="en-US" sz="1800" spc="-1" strike="noStrike">
                <a:solidFill>
                  <a:srgbClr val="000080"/>
                </a:solidFill>
                <a:latin typeface="Courier New"/>
              </a:rPr>
              <a:t>GWLanguage</a:t>
            </a:r>
            <a:r>
              <a:rPr b="1" lang="en-US" sz="1800" spc="-1" strike="noStrike">
                <a:solidFill>
                  <a:srgbClr val="000000"/>
                </a:solidFill>
                <a:latin typeface="Courier New"/>
              </a:rPr>
              <a:t>&gt;</a:t>
            </a:r>
            <a:r>
              <a:rPr b="1" lang="en-US" sz="1800" spc="-1" strike="noStrike">
                <a:solidFill>
                  <a:srgbClr val="ffffff"/>
                </a:solidFill>
                <a:latin typeface="Courier New"/>
              </a:rPr>
              <a:t> </a:t>
            </a:r>
            <a:br/>
            <a:r>
              <a:rPr b="1" lang="en-US" sz="1800" spc="-1" strike="noStrike">
                <a:solidFill>
                  <a:srgbClr val="000000"/>
                </a:solidFill>
                <a:latin typeface="Courier New"/>
              </a:rPr>
              <a:t>7  &lt;/</a:t>
            </a:r>
            <a:r>
              <a:rPr b="1" lang="en-US" sz="1800" spc="-1" strike="noStrike">
                <a:solidFill>
                  <a:srgbClr val="000080"/>
                </a:solidFill>
                <a:latin typeface="Courier New"/>
              </a:rPr>
              <a:t>Language</a:t>
            </a:r>
            <a:r>
              <a:rPr b="1" lang="en-US" sz="1800" spc="-1" strike="noStrike">
                <a:solidFill>
                  <a:srgbClr val="000000"/>
                </a:solidFill>
                <a:latin typeface="Courier New"/>
              </a:rPr>
              <a:t>&gt;</a:t>
            </a:r>
            <a:endParaRPr b="0" lang="en-US" sz="1800" spc="-1" strike="noStrike">
              <a:latin typeface="Arial"/>
            </a:endParaRPr>
          </a:p>
        </p:txBody>
      </p:sp>
    </p:spTree>
  </p:cSld>
  <p:timing>
    <p:tnLst>
      <p:par>
        <p:cTn id="35" dur="indefinite" restart="never" nodeType="tmRoot">
          <p:childTnLst>
            <p:seq>
              <p:cTn id="36"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7" name="TextShape 1"/>
          <p:cNvSpPr txBox="1"/>
          <p:nvPr/>
        </p:nvSpPr>
        <p:spPr>
          <a:xfrm>
            <a:off x="519120" y="914400"/>
            <a:ext cx="8318160" cy="5486040"/>
          </a:xfrm>
          <a:prstGeom prst="rect">
            <a:avLst/>
          </a:prstGeom>
          <a:noFill/>
          <a:ln>
            <a:noFill/>
          </a:ln>
        </p:spPr>
        <p:txBody>
          <a:bodyPr lIns="0" rIns="0" tIns="0" bIns="0"/>
          <a:p>
            <a:pPr marL="285840" indent="-285480">
              <a:lnSpc>
                <a:spcPct val="150000"/>
              </a:lnSpc>
              <a:spcBef>
                <a:spcPts val="1120"/>
              </a:spcBef>
              <a:buClr>
                <a:srgbClr val="04628c"/>
              </a:buClr>
              <a:buSzPct val="90000"/>
              <a:buFont typeface="Arial"/>
              <a:buChar char="•"/>
            </a:pPr>
            <a:r>
              <a:rPr b="0" lang="en-US" sz="2800" spc="-1" strike="noStrike">
                <a:solidFill>
                  <a:srgbClr val="c0c0c0"/>
                </a:solidFill>
                <a:latin typeface="Arial"/>
                <a:ea typeface="Calibri"/>
              </a:rPr>
              <a:t>Separating Language and Regional Formats</a:t>
            </a:r>
            <a:endParaRPr b="0" lang="en-US" sz="2800" spc="-1" strike="noStrike">
              <a:solidFill>
                <a:srgbClr val="000000"/>
              </a:solidFill>
              <a:latin typeface="Arial"/>
            </a:endParaRPr>
          </a:p>
          <a:p>
            <a:pPr marL="285840" indent="-285480">
              <a:lnSpc>
                <a:spcPct val="150000"/>
              </a:lnSpc>
              <a:spcBef>
                <a:spcPts val="1120"/>
              </a:spcBef>
              <a:buClr>
                <a:srgbClr val="04628c"/>
              </a:buClr>
              <a:buSzPct val="90000"/>
              <a:buFont typeface="Arial"/>
              <a:buChar char="•"/>
            </a:pPr>
            <a:r>
              <a:rPr b="0" lang="en-US" sz="2800" spc="-1" strike="noStrike">
                <a:solidFill>
                  <a:srgbClr val="000000"/>
                </a:solidFill>
                <a:latin typeface="Arial"/>
                <a:ea typeface="Calibri"/>
              </a:rPr>
              <a:t>Globalization PCFs </a:t>
            </a:r>
            <a:endParaRPr b="0" lang="en-US" sz="2800" spc="-1" strike="noStrike">
              <a:solidFill>
                <a:srgbClr val="000000"/>
              </a:solidFill>
              <a:latin typeface="Arial"/>
            </a:endParaRPr>
          </a:p>
          <a:p>
            <a:pPr marL="285840" indent="-285480">
              <a:lnSpc>
                <a:spcPct val="150000"/>
              </a:lnSpc>
              <a:spcBef>
                <a:spcPts val="1120"/>
              </a:spcBef>
              <a:buClr>
                <a:srgbClr val="04628c"/>
              </a:buClr>
              <a:buSzPct val="90000"/>
              <a:buFont typeface="Arial"/>
              <a:buChar char="•"/>
            </a:pPr>
            <a:r>
              <a:rPr b="0" lang="en-US" sz="2800" spc="-1" strike="noStrike">
                <a:solidFill>
                  <a:srgbClr val="c0c0c0"/>
                </a:solidFill>
                <a:latin typeface="Arial"/>
                <a:ea typeface="Calibri"/>
              </a:rPr>
              <a:t>Monetary Amount widget</a:t>
            </a:r>
            <a:endParaRPr b="0" lang="en-US" sz="2800" spc="-1" strike="noStrike">
              <a:solidFill>
                <a:srgbClr val="000000"/>
              </a:solidFill>
              <a:latin typeface="Arial"/>
            </a:endParaRPr>
          </a:p>
          <a:p>
            <a:pPr marL="285840" indent="-285480">
              <a:lnSpc>
                <a:spcPct val="150000"/>
              </a:lnSpc>
              <a:spcBef>
                <a:spcPts val="1120"/>
              </a:spcBef>
              <a:buClr>
                <a:srgbClr val="04628c"/>
              </a:buClr>
              <a:buSzPct val="90000"/>
              <a:buFont typeface="Arial"/>
              <a:buChar char="•"/>
            </a:pPr>
            <a:r>
              <a:rPr b="0" lang="en-US" sz="2800" spc="-1" strike="noStrike">
                <a:solidFill>
                  <a:srgbClr val="c0c0c0"/>
                </a:solidFill>
                <a:latin typeface="Arial"/>
                <a:ea typeface="Calibri"/>
              </a:rPr>
              <a:t>Additional i18n configurations</a:t>
            </a:r>
            <a:endParaRPr b="0" lang="en-US" sz="2800" spc="-1" strike="noStrike">
              <a:solidFill>
                <a:srgbClr val="000000"/>
              </a:solidFill>
              <a:latin typeface="Arial"/>
            </a:endParaRPr>
          </a:p>
        </p:txBody>
      </p:sp>
    </p:spTree>
  </p:cSld>
  <p:timing>
    <p:tnLst>
      <p:par>
        <p:cTn id="37" dur="indefinite" restart="never" nodeType="tmRoot">
          <p:childTnLst>
            <p:seq>
              <p:cTn id="38"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5" name="TextShape 1"/>
          <p:cNvSpPr txBox="1"/>
          <p:nvPr/>
        </p:nvSpPr>
        <p:spPr>
          <a:xfrm>
            <a:off x="520560" y="1344240"/>
            <a:ext cx="8320680" cy="4343040"/>
          </a:xfrm>
          <a:prstGeom prst="rect">
            <a:avLst/>
          </a:prstGeom>
          <a:noFill/>
          <a:ln>
            <a:noFill/>
          </a:ln>
        </p:spPr>
        <p:txBody>
          <a:bodyPr lIns="0" rIns="0" tIns="0" bIns="0"/>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Calibri"/>
              </a:rPr>
              <a:t>Describe the significance of separating language and regional format</a:t>
            </a:r>
            <a:endParaRPr b="0" lang="en-US" sz="20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Calibri"/>
              </a:rPr>
              <a:t>Recall which PCFs and widgets to always use for person names, contact names, phone numbers, addresses, and money</a:t>
            </a:r>
            <a:endParaRPr b="0" lang="en-US" sz="20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Calibri"/>
              </a:rPr>
              <a:t>Configure various PCFs to support regional formats</a:t>
            </a:r>
            <a:endParaRPr b="0" lang="en-US" sz="20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Calibri"/>
              </a:rPr>
              <a:t>Identify additional configurations for localization</a:t>
            </a:r>
            <a:endParaRPr b="0" lang="en-US" sz="2000" spc="-1" strike="noStrike">
              <a:solidFill>
                <a:srgbClr val="000000"/>
              </a:solidFill>
              <a:latin typeface="Arial"/>
            </a:endParaRPr>
          </a:p>
          <a:p>
            <a:endParaRPr b="0" lang="en-US" sz="2000" spc="-1" strike="noStrike">
              <a:solidFill>
                <a:srgbClr val="000000"/>
              </a:solidFill>
              <a:latin typeface="Arial"/>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8" name="TextShape 1"/>
          <p:cNvSpPr txBox="1"/>
          <p:nvPr/>
        </p:nvSpPr>
        <p:spPr>
          <a:xfrm>
            <a:off x="493920" y="118800"/>
            <a:ext cx="8320680" cy="742680"/>
          </a:xfrm>
          <a:prstGeom prst="rect">
            <a:avLst/>
          </a:prstGeom>
          <a:noFill/>
          <a:ln>
            <a:noFill/>
          </a:ln>
        </p:spPr>
        <p:txBody>
          <a:bodyPr lIns="0" rIns="0" tIns="0" bIns="0"/>
          <a:p>
            <a:pPr>
              <a:lnSpc>
                <a:spcPct val="100000"/>
              </a:lnSpc>
            </a:pPr>
            <a:r>
              <a:rPr b="1" lang="en-US" sz="3200" spc="-1" strike="noStrike">
                <a:solidFill>
                  <a:srgbClr val="04628c"/>
                </a:solidFill>
                <a:latin typeface="Arial"/>
                <a:ea typeface="Arial"/>
              </a:rPr>
              <a:t>Globalization PCFs</a:t>
            </a:r>
            <a:endParaRPr b="0" lang="en-US" sz="3200" spc="-1" strike="noStrike">
              <a:solidFill>
                <a:srgbClr val="ffffff"/>
              </a:solidFill>
              <a:latin typeface="Arial"/>
            </a:endParaRPr>
          </a:p>
        </p:txBody>
      </p:sp>
      <p:graphicFrame>
        <p:nvGraphicFramePr>
          <p:cNvPr id="1199" name="Table 2"/>
          <p:cNvGraphicFramePr/>
          <p:nvPr/>
        </p:nvGraphicFramePr>
        <p:xfrm>
          <a:off x="409680" y="914400"/>
          <a:ext cx="8394120" cy="5181120"/>
        </p:xfrm>
        <a:graphic>
          <a:graphicData uri="http://schemas.openxmlformats.org/drawingml/2006/table">
            <a:tbl>
              <a:tblPr/>
              <a:tblGrid>
                <a:gridCol w="3527640"/>
                <a:gridCol w="1204200"/>
                <a:gridCol w="1204200"/>
                <a:gridCol w="1290240"/>
                <a:gridCol w="1167840"/>
              </a:tblGrid>
              <a:tr h="954000">
                <a:tc>
                  <a:tcPr marL="105840" marR="105840">
                    <a:lnL w="12240">
                      <a:solidFill>
                        <a:srgbClr val="ffffff"/>
                      </a:solidFill>
                    </a:lnL>
                    <a:lnR w="12240">
                      <a:solidFill>
                        <a:srgbClr val="ffffff"/>
                      </a:solidFill>
                    </a:lnR>
                    <a:lnT w="12240">
                      <a:solidFill>
                        <a:srgbClr val="ffffff"/>
                      </a:solidFill>
                    </a:lnT>
                    <a:lnB w="38160">
                      <a:solidFill>
                        <a:srgbClr val="ffffff"/>
                      </a:solidFill>
                    </a:lnB>
                    <a:solidFill>
                      <a:srgbClr val="ffffff"/>
                    </a:solidFill>
                  </a:tcPr>
                </a:tc>
                <a:tc>
                  <a:txBody>
                    <a:bodyPr lIns="105840" rIns="105840" tIns="52920" bIns="52920"/>
                    <a:p>
                      <a:pPr>
                        <a:lnSpc>
                          <a:spcPct val="100000"/>
                        </a:lnSpc>
                      </a:pPr>
                      <a:r>
                        <a:rPr b="1" lang="en-US" sz="1900" spc="-1" strike="noStrike">
                          <a:solidFill>
                            <a:srgbClr val="ffffff"/>
                          </a:solidFill>
                          <a:latin typeface="Arial"/>
                        </a:rPr>
                        <a:t>Contact name</a:t>
                      </a:r>
                      <a:endParaRPr b="0" lang="en-US" sz="1900" spc="-1" strike="noStrike">
                        <a:latin typeface="Arial"/>
                      </a:endParaRPr>
                    </a:p>
                  </a:txBody>
                  <a:tcPr marL="105840" marR="105840">
                    <a:lnL w="12240">
                      <a:solidFill>
                        <a:srgbClr val="ffffff"/>
                      </a:solidFill>
                    </a:lnL>
                    <a:lnR w="12240">
                      <a:solidFill>
                        <a:srgbClr val="ffffff"/>
                      </a:solidFill>
                    </a:lnR>
                    <a:lnT w="12240">
                      <a:solidFill>
                        <a:srgbClr val="ffffff"/>
                      </a:solidFill>
                    </a:lnT>
                    <a:lnB w="12240">
                      <a:solidFill>
                        <a:srgbClr val="ffffff"/>
                      </a:solidFill>
                    </a:lnB>
                    <a:solidFill>
                      <a:srgbClr val="04628c"/>
                    </a:solidFill>
                  </a:tcPr>
                </a:tc>
                <a:tc>
                  <a:txBody>
                    <a:bodyPr lIns="105840" rIns="105840" tIns="52920" bIns="52920"/>
                    <a:p>
                      <a:pPr>
                        <a:lnSpc>
                          <a:spcPct val="100000"/>
                        </a:lnSpc>
                      </a:pPr>
                      <a:r>
                        <a:rPr b="1" lang="en-US" sz="1900" spc="-1" strike="noStrike">
                          <a:solidFill>
                            <a:srgbClr val="ffffff"/>
                          </a:solidFill>
                          <a:latin typeface="Arial"/>
                        </a:rPr>
                        <a:t>Person name</a:t>
                      </a:r>
                      <a:endParaRPr b="0" lang="en-US" sz="1900" spc="-1" strike="noStrike">
                        <a:latin typeface="Arial"/>
                      </a:endParaRPr>
                    </a:p>
                    <a:p>
                      <a:pPr>
                        <a:lnSpc>
                          <a:spcPct val="100000"/>
                        </a:lnSpc>
                      </a:pPr>
                      <a:endParaRPr b="0" lang="en-US" sz="1900" spc="-1" strike="noStrike">
                        <a:latin typeface="Arial"/>
                      </a:endParaRPr>
                    </a:p>
                  </a:txBody>
                  <a:tcPr marL="105840" marR="105840">
                    <a:lnL w="12240">
                      <a:solidFill>
                        <a:srgbClr val="ffffff"/>
                      </a:solidFill>
                    </a:lnL>
                    <a:lnR w="12240">
                      <a:solidFill>
                        <a:srgbClr val="ffffff"/>
                      </a:solidFill>
                    </a:lnR>
                    <a:lnT w="12240">
                      <a:solidFill>
                        <a:srgbClr val="ffffff"/>
                      </a:solidFill>
                    </a:lnT>
                    <a:lnB w="12240">
                      <a:solidFill>
                        <a:srgbClr val="ffffff"/>
                      </a:solidFill>
                    </a:lnB>
                    <a:solidFill>
                      <a:srgbClr val="04628c"/>
                    </a:solidFill>
                  </a:tcPr>
                </a:tc>
                <a:tc>
                  <a:txBody>
                    <a:bodyPr lIns="105840" rIns="105840" tIns="52920" bIns="52920"/>
                    <a:p>
                      <a:pPr>
                        <a:lnSpc>
                          <a:spcPct val="100000"/>
                        </a:lnSpc>
                      </a:pPr>
                      <a:r>
                        <a:rPr b="1" lang="en-US" sz="1900" spc="-1" strike="noStrike">
                          <a:solidFill>
                            <a:srgbClr val="ffffff"/>
                          </a:solidFill>
                          <a:latin typeface="Arial"/>
                        </a:rPr>
                        <a:t>Address</a:t>
                      </a:r>
                      <a:endParaRPr b="0" lang="en-US" sz="1900" spc="-1" strike="noStrike">
                        <a:latin typeface="Arial"/>
                      </a:endParaRPr>
                    </a:p>
                    <a:p>
                      <a:pPr>
                        <a:lnSpc>
                          <a:spcPct val="100000"/>
                        </a:lnSpc>
                      </a:pPr>
                      <a:endParaRPr b="0" lang="en-US" sz="1900" spc="-1" strike="noStrike">
                        <a:latin typeface="Arial"/>
                      </a:endParaRPr>
                    </a:p>
                  </a:txBody>
                  <a:tcPr marL="105840" marR="105840">
                    <a:lnL w="12240">
                      <a:solidFill>
                        <a:srgbClr val="ffffff"/>
                      </a:solidFill>
                    </a:lnL>
                    <a:lnR w="12240">
                      <a:solidFill>
                        <a:srgbClr val="ffffff"/>
                      </a:solidFill>
                    </a:lnR>
                    <a:lnT w="12240">
                      <a:solidFill>
                        <a:srgbClr val="ffffff"/>
                      </a:solidFill>
                    </a:lnT>
                    <a:lnB w="12240">
                      <a:solidFill>
                        <a:srgbClr val="ffffff"/>
                      </a:solidFill>
                    </a:lnB>
                    <a:solidFill>
                      <a:srgbClr val="04628c"/>
                    </a:solidFill>
                  </a:tcPr>
                </a:tc>
                <a:tc>
                  <a:txBody>
                    <a:bodyPr lIns="105840" rIns="105840" tIns="52920" bIns="52920"/>
                    <a:p>
                      <a:pPr>
                        <a:lnSpc>
                          <a:spcPct val="100000"/>
                        </a:lnSpc>
                      </a:pPr>
                      <a:r>
                        <a:rPr b="1" lang="en-US" sz="1900" spc="-1" strike="noStrike">
                          <a:solidFill>
                            <a:srgbClr val="ffffff"/>
                          </a:solidFill>
                          <a:latin typeface="Arial"/>
                        </a:rPr>
                        <a:t>Any phone number</a:t>
                      </a:r>
                      <a:endParaRPr b="0" lang="en-US" sz="1900" spc="-1" strike="noStrike">
                        <a:latin typeface="Arial"/>
                      </a:endParaRPr>
                    </a:p>
                  </a:txBody>
                  <a:tcPr marL="105840" marR="105840">
                    <a:lnL w="12240">
                      <a:solidFill>
                        <a:srgbClr val="ffffff"/>
                      </a:solidFill>
                    </a:lnL>
                    <a:lnR w="12240">
                      <a:solidFill>
                        <a:srgbClr val="ffffff"/>
                      </a:solidFill>
                    </a:lnR>
                    <a:lnT w="12240">
                      <a:solidFill>
                        <a:srgbClr val="ffffff"/>
                      </a:solidFill>
                    </a:lnT>
                    <a:lnB w="12240">
                      <a:solidFill>
                        <a:srgbClr val="ffffff"/>
                      </a:solidFill>
                    </a:lnB>
                    <a:solidFill>
                      <a:srgbClr val="04628c"/>
                    </a:solidFill>
                  </a:tcPr>
                </a:tc>
              </a:tr>
              <a:tr h="1067400">
                <a:tc>
                  <a:txBody>
                    <a:bodyPr lIns="105840" rIns="105840" tIns="52920" bIns="52920"/>
                    <a:p>
                      <a:pPr>
                        <a:lnSpc>
                          <a:spcPct val="100000"/>
                        </a:lnSpc>
                        <a:spcBef>
                          <a:spcPts val="760"/>
                        </a:spcBef>
                      </a:pPr>
                      <a:r>
                        <a:rPr b="1" lang="en-US" sz="1900" spc="-1" strike="noStrike">
                          <a:solidFill>
                            <a:srgbClr val="ffffff"/>
                          </a:solidFill>
                          <a:latin typeface="Arial"/>
                        </a:rPr>
                        <a:t>GlobalContactNameInputSet</a:t>
                      </a:r>
                      <a:br/>
                      <a:r>
                        <a:rPr b="1" lang="en-US" sz="1900" spc="-1" strike="noStrike">
                          <a:solidFill>
                            <a:srgbClr val="ffffff"/>
                          </a:solidFill>
                          <a:latin typeface="Arial"/>
                        </a:rPr>
                        <a:t>(PCF)</a:t>
                      </a:r>
                      <a:endParaRPr b="0" lang="en-US" sz="1900" spc="-1" strike="noStrike">
                        <a:latin typeface="Arial"/>
                      </a:endParaRPr>
                    </a:p>
                    <a:p>
                      <a:pPr>
                        <a:lnSpc>
                          <a:spcPct val="100000"/>
                        </a:lnSpc>
                        <a:spcBef>
                          <a:spcPts val="760"/>
                        </a:spcBef>
                      </a:pPr>
                      <a:endParaRPr b="0" lang="en-US" sz="1900" spc="-1" strike="noStrike">
                        <a:latin typeface="Arial"/>
                      </a:endParaRPr>
                    </a:p>
                  </a:txBody>
                  <a:tcPr marL="105840" marR="105840">
                    <a:lnL w="12240">
                      <a:solidFill>
                        <a:srgbClr val="ffffff"/>
                      </a:solidFill>
                    </a:lnL>
                    <a:lnR w="12240">
                      <a:solidFill>
                        <a:srgbClr val="ffffff"/>
                      </a:solidFill>
                    </a:lnR>
                    <a:lnT w="12240">
                      <a:solidFill>
                        <a:srgbClr val="ffffff"/>
                      </a:solidFill>
                    </a:lnT>
                    <a:lnB w="12240">
                      <a:solidFill>
                        <a:srgbClr val="ffffff"/>
                      </a:solidFill>
                    </a:lnB>
                    <a:solidFill>
                      <a:srgbClr val="04628c"/>
                    </a:solidFill>
                  </a:tcPr>
                </a:tc>
                <a:tc>
                  <a:txBody>
                    <a:bodyPr lIns="105840" rIns="105840" tIns="52920" bIns="52920"/>
                    <a:p>
                      <a:pPr>
                        <a:lnSpc>
                          <a:spcPct val="100000"/>
                        </a:lnSpc>
                      </a:pPr>
                      <a:r>
                        <a:rPr b="1" lang="en-US" sz="2800" spc="-1" strike="noStrike">
                          <a:solidFill>
                            <a:srgbClr val="000000"/>
                          </a:solidFill>
                          <a:latin typeface="Arial"/>
                        </a:rPr>
                        <a:t> </a:t>
                      </a:r>
                      <a:r>
                        <a:rPr b="1" lang="en-US" sz="2800" spc="-1" strike="noStrike">
                          <a:solidFill>
                            <a:srgbClr val="000000"/>
                          </a:solidFill>
                          <a:latin typeface="Arial"/>
                        </a:rPr>
                        <a:t>X</a:t>
                      </a:r>
                      <a:endParaRPr b="0" lang="en-US" sz="2800" spc="-1" strike="noStrike">
                        <a:latin typeface="Arial"/>
                      </a:endParaRPr>
                    </a:p>
                  </a:txBody>
                  <a:tcPr marL="105840" marR="105840">
                    <a:lnL w="12240">
                      <a:solidFill>
                        <a:srgbClr val="ffffff"/>
                      </a:solidFill>
                    </a:lnL>
                    <a:lnR w="12240">
                      <a:solidFill>
                        <a:srgbClr val="c0c0c0"/>
                      </a:solidFill>
                    </a:lnR>
                    <a:lnT w="12240">
                      <a:solidFill>
                        <a:srgbClr val="ffffff"/>
                      </a:solidFill>
                    </a:lnT>
                    <a:lnB w="12240">
                      <a:solidFill>
                        <a:srgbClr val="c0c0c0"/>
                      </a:solidFill>
                    </a:lnB>
                    <a:solidFill>
                      <a:srgbClr val="ffffff"/>
                    </a:solidFill>
                  </a:tcPr>
                </a:tc>
                <a:tc>
                  <a:tcPr marL="105840" marR="105840">
                    <a:lnL w="12240">
                      <a:solidFill>
                        <a:srgbClr val="c0c0c0"/>
                      </a:solidFill>
                    </a:lnL>
                    <a:lnR w="12240">
                      <a:solidFill>
                        <a:srgbClr val="c0c0c0"/>
                      </a:solidFill>
                    </a:lnR>
                    <a:lnT w="12240">
                      <a:solidFill>
                        <a:srgbClr val="ffffff"/>
                      </a:solidFill>
                    </a:lnT>
                    <a:lnB w="12240">
                      <a:solidFill>
                        <a:srgbClr val="c0c0c0"/>
                      </a:solidFill>
                    </a:lnB>
                    <a:solidFill>
                      <a:srgbClr val="ffffff"/>
                    </a:solidFill>
                  </a:tcPr>
                </a:tc>
                <a:tc>
                  <a:tcPr marL="105840" marR="105840">
                    <a:lnL w="12240">
                      <a:solidFill>
                        <a:srgbClr val="c0c0c0"/>
                      </a:solidFill>
                    </a:lnL>
                    <a:lnR w="12240">
                      <a:solidFill>
                        <a:srgbClr val="c0c0c0"/>
                      </a:solidFill>
                    </a:lnR>
                    <a:lnT w="12240">
                      <a:solidFill>
                        <a:srgbClr val="ffffff"/>
                      </a:solidFill>
                    </a:lnT>
                    <a:lnB w="12240">
                      <a:solidFill>
                        <a:srgbClr val="c0c0c0"/>
                      </a:solidFill>
                    </a:lnB>
                    <a:solidFill>
                      <a:srgbClr val="ffffff"/>
                    </a:solidFill>
                  </a:tcPr>
                </a:tc>
                <a:tc>
                  <a:tcPr marL="105840" marR="105840">
                    <a:lnL w="12240">
                      <a:solidFill>
                        <a:srgbClr val="c0c0c0"/>
                      </a:solidFill>
                    </a:lnL>
                    <a:lnR w="12240">
                      <a:solidFill>
                        <a:srgbClr val="c0c0c0"/>
                      </a:solidFill>
                    </a:lnR>
                    <a:lnT w="12240">
                      <a:solidFill>
                        <a:srgbClr val="ffffff"/>
                      </a:solidFill>
                    </a:lnT>
                    <a:lnB w="12240">
                      <a:solidFill>
                        <a:srgbClr val="c0c0c0"/>
                      </a:solidFill>
                    </a:lnB>
                    <a:solidFill>
                      <a:srgbClr val="ffffff"/>
                    </a:solidFill>
                  </a:tcPr>
                </a:tc>
              </a:tr>
              <a:tr h="1067400">
                <a:tc>
                  <a:txBody>
                    <a:bodyPr lIns="105840" rIns="105840" tIns="52920" bIns="52920"/>
                    <a:p>
                      <a:pPr>
                        <a:lnSpc>
                          <a:spcPct val="100000"/>
                        </a:lnSpc>
                        <a:spcBef>
                          <a:spcPts val="760"/>
                        </a:spcBef>
                      </a:pPr>
                      <a:r>
                        <a:rPr b="1" lang="en-US" sz="1900" spc="-1" strike="noStrike">
                          <a:solidFill>
                            <a:srgbClr val="ffffff"/>
                          </a:solidFill>
                          <a:latin typeface="Arial"/>
                        </a:rPr>
                        <a:t>GlobalPersonNameInputSet</a:t>
                      </a:r>
                      <a:br/>
                      <a:r>
                        <a:rPr b="1" lang="en-US" sz="1900" spc="-1" strike="noStrike">
                          <a:solidFill>
                            <a:srgbClr val="ffffff"/>
                          </a:solidFill>
                          <a:latin typeface="Arial"/>
                        </a:rPr>
                        <a:t>(PCF)</a:t>
                      </a:r>
                      <a:endParaRPr b="0" lang="en-US" sz="1900" spc="-1" strike="noStrike">
                        <a:latin typeface="Arial"/>
                      </a:endParaRPr>
                    </a:p>
                    <a:p>
                      <a:pPr>
                        <a:lnSpc>
                          <a:spcPct val="100000"/>
                        </a:lnSpc>
                        <a:spcBef>
                          <a:spcPts val="760"/>
                        </a:spcBef>
                      </a:pPr>
                      <a:endParaRPr b="0" lang="en-US" sz="1900" spc="-1" strike="noStrike">
                        <a:latin typeface="Arial"/>
                      </a:endParaRPr>
                    </a:p>
                  </a:txBody>
                  <a:tcPr marL="105840" marR="105840">
                    <a:lnL w="12240">
                      <a:solidFill>
                        <a:srgbClr val="ffffff"/>
                      </a:solidFill>
                    </a:lnL>
                    <a:lnR w="12240">
                      <a:solidFill>
                        <a:srgbClr val="ffffff"/>
                      </a:solidFill>
                    </a:lnR>
                    <a:lnT w="12240">
                      <a:solidFill>
                        <a:srgbClr val="ffffff"/>
                      </a:solidFill>
                    </a:lnT>
                    <a:lnB w="12240">
                      <a:solidFill>
                        <a:srgbClr val="ffffff"/>
                      </a:solidFill>
                    </a:lnB>
                    <a:solidFill>
                      <a:srgbClr val="04628c"/>
                    </a:solidFill>
                  </a:tcPr>
                </a:tc>
                <a:tc>
                  <a:tcPr marL="105840" marR="105840">
                    <a:lnL w="12240">
                      <a:solidFill>
                        <a:srgbClr val="ffffff"/>
                      </a:solidFill>
                    </a:lnL>
                    <a:lnR w="12240">
                      <a:solidFill>
                        <a:srgbClr val="c0c0c0"/>
                      </a:solidFill>
                    </a:lnR>
                    <a:lnT w="12240">
                      <a:solidFill>
                        <a:srgbClr val="c0c0c0"/>
                      </a:solidFill>
                    </a:lnT>
                    <a:lnB w="12240">
                      <a:solidFill>
                        <a:srgbClr val="c0c0c0"/>
                      </a:solidFill>
                    </a:lnB>
                    <a:solidFill>
                      <a:srgbClr val="71d0fb"/>
                    </a:solidFill>
                  </a:tcPr>
                </a:tc>
                <a:tc>
                  <a:txBody>
                    <a:bodyPr lIns="105840" rIns="105840" tIns="52920" bIns="52920"/>
                    <a:p>
                      <a:pPr>
                        <a:lnSpc>
                          <a:spcPct val="100000"/>
                        </a:lnSpc>
                      </a:pPr>
                      <a:r>
                        <a:rPr b="1" lang="en-US" sz="2800" spc="-1" strike="noStrike">
                          <a:solidFill>
                            <a:srgbClr val="000000"/>
                          </a:solidFill>
                          <a:latin typeface="Arial"/>
                        </a:rPr>
                        <a:t> </a:t>
                      </a:r>
                      <a:r>
                        <a:rPr b="1" lang="en-US" sz="2800" spc="-1" strike="noStrike">
                          <a:solidFill>
                            <a:srgbClr val="000000"/>
                          </a:solidFill>
                          <a:latin typeface="Arial"/>
                        </a:rPr>
                        <a:t>X</a:t>
                      </a:r>
                      <a:endParaRPr b="0" lang="en-US" sz="2800" spc="-1" strike="noStrike">
                        <a:latin typeface="Arial"/>
                      </a:endParaRPr>
                    </a:p>
                  </a:txBody>
                  <a:tcPr marL="105840" marR="105840">
                    <a:lnL w="12240">
                      <a:solidFill>
                        <a:srgbClr val="c0c0c0"/>
                      </a:solidFill>
                    </a:lnL>
                    <a:lnR w="12240">
                      <a:solidFill>
                        <a:srgbClr val="c0c0c0"/>
                      </a:solidFill>
                    </a:lnR>
                    <a:lnT w="12240">
                      <a:solidFill>
                        <a:srgbClr val="c0c0c0"/>
                      </a:solidFill>
                    </a:lnT>
                    <a:lnB w="12240">
                      <a:solidFill>
                        <a:srgbClr val="c0c0c0"/>
                      </a:solidFill>
                    </a:lnB>
                    <a:solidFill>
                      <a:srgbClr val="71d0fb"/>
                    </a:solidFill>
                  </a:tcPr>
                </a:tc>
                <a:tc>
                  <a:tcPr marL="105840" marR="105840">
                    <a:lnL w="12240">
                      <a:solidFill>
                        <a:srgbClr val="c0c0c0"/>
                      </a:solidFill>
                    </a:lnL>
                    <a:lnR w="12240">
                      <a:solidFill>
                        <a:srgbClr val="c0c0c0"/>
                      </a:solidFill>
                    </a:lnR>
                    <a:lnT w="12240">
                      <a:solidFill>
                        <a:srgbClr val="c0c0c0"/>
                      </a:solidFill>
                    </a:lnT>
                    <a:lnB w="12240">
                      <a:solidFill>
                        <a:srgbClr val="c0c0c0"/>
                      </a:solidFill>
                    </a:lnB>
                    <a:solidFill>
                      <a:srgbClr val="71d0fb"/>
                    </a:solidFill>
                  </a:tcPr>
                </a:tc>
                <a:tc>
                  <a:tcPr marL="105840" marR="105840">
                    <a:lnL w="12240">
                      <a:solidFill>
                        <a:srgbClr val="c0c0c0"/>
                      </a:solidFill>
                    </a:lnL>
                    <a:lnR w="12240">
                      <a:solidFill>
                        <a:srgbClr val="c0c0c0"/>
                      </a:solidFill>
                    </a:lnR>
                    <a:lnT w="12240">
                      <a:solidFill>
                        <a:srgbClr val="c0c0c0"/>
                      </a:solidFill>
                    </a:lnT>
                    <a:lnB w="12240">
                      <a:solidFill>
                        <a:srgbClr val="c0c0c0"/>
                      </a:solidFill>
                    </a:lnB>
                    <a:solidFill>
                      <a:srgbClr val="71d0fb"/>
                    </a:solidFill>
                  </a:tcPr>
                </a:tc>
              </a:tr>
              <a:tr h="1067400">
                <a:tc>
                  <a:txBody>
                    <a:bodyPr lIns="105840" rIns="105840" tIns="52920" bIns="52920"/>
                    <a:p>
                      <a:pPr>
                        <a:lnSpc>
                          <a:spcPct val="100000"/>
                        </a:lnSpc>
                        <a:spcBef>
                          <a:spcPts val="760"/>
                        </a:spcBef>
                      </a:pPr>
                      <a:r>
                        <a:rPr b="1" lang="en-US" sz="1900" spc="-1" strike="noStrike">
                          <a:solidFill>
                            <a:srgbClr val="ffffff"/>
                          </a:solidFill>
                          <a:latin typeface="Arial"/>
                        </a:rPr>
                        <a:t>GlobalAddressInputSet</a:t>
                      </a:r>
                      <a:br/>
                      <a:r>
                        <a:rPr b="1" lang="en-US" sz="1900" spc="-1" strike="noStrike">
                          <a:solidFill>
                            <a:srgbClr val="ffffff"/>
                          </a:solidFill>
                          <a:latin typeface="Arial"/>
                        </a:rPr>
                        <a:t>(PCF)</a:t>
                      </a:r>
                      <a:endParaRPr b="0" lang="en-US" sz="1900" spc="-1" strike="noStrike">
                        <a:latin typeface="Arial"/>
                      </a:endParaRPr>
                    </a:p>
                    <a:p>
                      <a:pPr>
                        <a:lnSpc>
                          <a:spcPct val="100000"/>
                        </a:lnSpc>
                        <a:spcBef>
                          <a:spcPts val="760"/>
                        </a:spcBef>
                      </a:pPr>
                      <a:endParaRPr b="0" lang="en-US" sz="1900" spc="-1" strike="noStrike">
                        <a:latin typeface="Arial"/>
                      </a:endParaRPr>
                    </a:p>
                  </a:txBody>
                  <a:tcPr marL="105840" marR="105840">
                    <a:lnL w="12240">
                      <a:solidFill>
                        <a:srgbClr val="ffffff"/>
                      </a:solidFill>
                    </a:lnL>
                    <a:lnR w="12240">
                      <a:solidFill>
                        <a:srgbClr val="ffffff"/>
                      </a:solidFill>
                    </a:lnR>
                    <a:lnT w="12240">
                      <a:solidFill>
                        <a:srgbClr val="ffffff"/>
                      </a:solidFill>
                    </a:lnT>
                    <a:lnB w="12240">
                      <a:solidFill>
                        <a:srgbClr val="ffffff"/>
                      </a:solidFill>
                    </a:lnB>
                    <a:solidFill>
                      <a:srgbClr val="04628c"/>
                    </a:solidFill>
                  </a:tcPr>
                </a:tc>
                <a:tc>
                  <a:tcPr marL="105840" marR="105840">
                    <a:lnL w="12240">
                      <a:solidFill>
                        <a:srgbClr val="ffffff"/>
                      </a:solidFill>
                    </a:lnL>
                    <a:lnR w="12240">
                      <a:solidFill>
                        <a:srgbClr val="c0c0c0"/>
                      </a:solidFill>
                    </a:lnR>
                    <a:lnT w="12240">
                      <a:solidFill>
                        <a:srgbClr val="c0c0c0"/>
                      </a:solidFill>
                    </a:lnT>
                    <a:lnB w="12240">
                      <a:solidFill>
                        <a:srgbClr val="c0c0c0"/>
                      </a:solidFill>
                    </a:lnB>
                    <a:solidFill>
                      <a:srgbClr val="ffffff"/>
                    </a:solidFill>
                  </a:tcPr>
                </a:tc>
                <a:tc>
                  <a:tcPr marL="105840" marR="105840">
                    <a:lnL w="12240">
                      <a:solidFill>
                        <a:srgbClr val="c0c0c0"/>
                      </a:solidFill>
                    </a:lnL>
                    <a:lnR w="12240">
                      <a:solidFill>
                        <a:srgbClr val="c0c0c0"/>
                      </a:solidFill>
                    </a:lnR>
                    <a:lnT w="12240">
                      <a:solidFill>
                        <a:srgbClr val="c0c0c0"/>
                      </a:solidFill>
                    </a:lnT>
                    <a:lnB w="12240">
                      <a:solidFill>
                        <a:srgbClr val="c0c0c0"/>
                      </a:solidFill>
                    </a:lnB>
                    <a:solidFill>
                      <a:srgbClr val="ffffff"/>
                    </a:solidFill>
                  </a:tcPr>
                </a:tc>
                <a:tc>
                  <a:txBody>
                    <a:bodyPr lIns="105840" rIns="105840" tIns="52920" bIns="52920"/>
                    <a:p>
                      <a:pPr>
                        <a:lnSpc>
                          <a:spcPct val="100000"/>
                        </a:lnSpc>
                      </a:pPr>
                      <a:r>
                        <a:rPr b="1" lang="en-US" sz="2800" spc="-1" strike="noStrike">
                          <a:solidFill>
                            <a:srgbClr val="000000"/>
                          </a:solidFill>
                          <a:latin typeface="Arial"/>
                        </a:rPr>
                        <a:t> </a:t>
                      </a:r>
                      <a:r>
                        <a:rPr b="1" lang="en-US" sz="2800" spc="-1" strike="noStrike">
                          <a:solidFill>
                            <a:srgbClr val="000000"/>
                          </a:solidFill>
                          <a:latin typeface="Arial"/>
                        </a:rPr>
                        <a:t>X</a:t>
                      </a:r>
                      <a:endParaRPr b="0" lang="en-US" sz="2800" spc="-1" strike="noStrike">
                        <a:latin typeface="Arial"/>
                      </a:endParaRPr>
                    </a:p>
                  </a:txBody>
                  <a:tcPr marL="105840" marR="105840">
                    <a:lnL w="12240">
                      <a:solidFill>
                        <a:srgbClr val="c0c0c0"/>
                      </a:solidFill>
                    </a:lnL>
                    <a:lnR w="12240">
                      <a:solidFill>
                        <a:srgbClr val="c0c0c0"/>
                      </a:solidFill>
                    </a:lnR>
                    <a:lnT w="12240">
                      <a:solidFill>
                        <a:srgbClr val="c0c0c0"/>
                      </a:solidFill>
                    </a:lnT>
                    <a:lnB w="12240">
                      <a:solidFill>
                        <a:srgbClr val="c0c0c0"/>
                      </a:solidFill>
                    </a:lnB>
                    <a:solidFill>
                      <a:srgbClr val="ffffff"/>
                    </a:solidFill>
                  </a:tcPr>
                </a:tc>
                <a:tc>
                  <a:tcPr marL="105840" marR="105840">
                    <a:lnL w="12240">
                      <a:solidFill>
                        <a:srgbClr val="c0c0c0"/>
                      </a:solidFill>
                    </a:lnL>
                    <a:lnR w="12240">
                      <a:solidFill>
                        <a:srgbClr val="c0c0c0"/>
                      </a:solidFill>
                    </a:lnR>
                    <a:lnT w="12240">
                      <a:solidFill>
                        <a:srgbClr val="c0c0c0"/>
                      </a:solidFill>
                    </a:lnT>
                    <a:lnB w="12240">
                      <a:solidFill>
                        <a:srgbClr val="c0c0c0"/>
                      </a:solidFill>
                    </a:lnB>
                    <a:solidFill>
                      <a:srgbClr val="ffffff"/>
                    </a:solidFill>
                  </a:tcPr>
                </a:tc>
              </a:tr>
              <a:tr h="1024920">
                <a:tc>
                  <a:txBody>
                    <a:bodyPr lIns="105840" rIns="105840" tIns="52920" bIns="52920"/>
                    <a:p>
                      <a:pPr>
                        <a:lnSpc>
                          <a:spcPct val="100000"/>
                        </a:lnSpc>
                        <a:spcBef>
                          <a:spcPts val="760"/>
                        </a:spcBef>
                      </a:pPr>
                      <a:r>
                        <a:rPr b="1" lang="en-US" sz="1900" spc="-1" strike="noStrike">
                          <a:solidFill>
                            <a:srgbClr val="ffffff"/>
                          </a:solidFill>
                          <a:latin typeface="Arial"/>
                        </a:rPr>
                        <a:t>GlobalPhoneInputSet</a:t>
                      </a:r>
                      <a:br/>
                      <a:r>
                        <a:rPr b="1" lang="en-US" sz="1900" spc="-1" strike="noStrike">
                          <a:solidFill>
                            <a:srgbClr val="ffffff"/>
                          </a:solidFill>
                          <a:latin typeface="Arial"/>
                        </a:rPr>
                        <a:t>(PCF)</a:t>
                      </a:r>
                      <a:endParaRPr b="0" lang="en-US" sz="1900" spc="-1" strike="noStrike">
                        <a:latin typeface="Arial"/>
                      </a:endParaRPr>
                    </a:p>
                  </a:txBody>
                  <a:tcPr marL="105840" marR="105840">
                    <a:lnL w="12240">
                      <a:solidFill>
                        <a:srgbClr val="ffffff"/>
                      </a:solidFill>
                    </a:lnL>
                    <a:lnR w="12240">
                      <a:solidFill>
                        <a:srgbClr val="ffffff"/>
                      </a:solidFill>
                    </a:lnR>
                    <a:lnT w="12240">
                      <a:solidFill>
                        <a:srgbClr val="ffffff"/>
                      </a:solidFill>
                    </a:lnT>
                    <a:lnB w="12240">
                      <a:solidFill>
                        <a:srgbClr val="ffffff"/>
                      </a:solidFill>
                    </a:lnB>
                    <a:solidFill>
                      <a:srgbClr val="04628c"/>
                    </a:solidFill>
                  </a:tcPr>
                </a:tc>
                <a:tc>
                  <a:tcPr marL="105840" marR="105840">
                    <a:lnL w="12240">
                      <a:solidFill>
                        <a:srgbClr val="ffffff"/>
                      </a:solidFill>
                    </a:lnL>
                    <a:lnR w="12240">
                      <a:solidFill>
                        <a:srgbClr val="c0c0c0"/>
                      </a:solidFill>
                    </a:lnR>
                    <a:lnT w="12240">
                      <a:solidFill>
                        <a:srgbClr val="c0c0c0"/>
                      </a:solidFill>
                    </a:lnT>
                    <a:lnB w="12240">
                      <a:solidFill>
                        <a:srgbClr val="c0c0c0"/>
                      </a:solidFill>
                    </a:lnB>
                    <a:solidFill>
                      <a:srgbClr val="71d0fb"/>
                    </a:solidFill>
                  </a:tcPr>
                </a:tc>
                <a:tc>
                  <a:tcPr marL="105840" marR="105840">
                    <a:lnL w="12240">
                      <a:solidFill>
                        <a:srgbClr val="c0c0c0"/>
                      </a:solidFill>
                    </a:lnL>
                    <a:lnR w="12240">
                      <a:solidFill>
                        <a:srgbClr val="c0c0c0"/>
                      </a:solidFill>
                    </a:lnR>
                    <a:lnT w="12240">
                      <a:solidFill>
                        <a:srgbClr val="c0c0c0"/>
                      </a:solidFill>
                    </a:lnT>
                    <a:lnB w="12240">
                      <a:solidFill>
                        <a:srgbClr val="c0c0c0"/>
                      </a:solidFill>
                    </a:lnB>
                    <a:solidFill>
                      <a:srgbClr val="71d0fb"/>
                    </a:solidFill>
                  </a:tcPr>
                </a:tc>
                <a:tc>
                  <a:tcPr marL="105840" marR="105840">
                    <a:lnL w="12240">
                      <a:solidFill>
                        <a:srgbClr val="c0c0c0"/>
                      </a:solidFill>
                    </a:lnL>
                    <a:lnR w="12240">
                      <a:solidFill>
                        <a:srgbClr val="c0c0c0"/>
                      </a:solidFill>
                    </a:lnR>
                    <a:lnT w="12240">
                      <a:solidFill>
                        <a:srgbClr val="c0c0c0"/>
                      </a:solidFill>
                    </a:lnT>
                    <a:lnB w="12240">
                      <a:solidFill>
                        <a:srgbClr val="c0c0c0"/>
                      </a:solidFill>
                    </a:lnB>
                    <a:solidFill>
                      <a:srgbClr val="71d0fb"/>
                    </a:solidFill>
                  </a:tcPr>
                </a:tc>
                <a:tc>
                  <a:txBody>
                    <a:bodyPr lIns="105840" rIns="105840" tIns="52920" bIns="52920"/>
                    <a:p>
                      <a:pPr>
                        <a:lnSpc>
                          <a:spcPct val="100000"/>
                        </a:lnSpc>
                      </a:pPr>
                      <a:r>
                        <a:rPr b="1" lang="en-US" sz="2800" spc="-1" strike="noStrike">
                          <a:solidFill>
                            <a:srgbClr val="000000"/>
                          </a:solidFill>
                          <a:latin typeface="Arial"/>
                        </a:rPr>
                        <a:t> </a:t>
                      </a:r>
                      <a:r>
                        <a:rPr b="1" lang="en-US" sz="2800" spc="-1" strike="noStrike">
                          <a:solidFill>
                            <a:srgbClr val="000000"/>
                          </a:solidFill>
                          <a:latin typeface="Arial"/>
                        </a:rPr>
                        <a:t>X</a:t>
                      </a:r>
                      <a:endParaRPr b="0" lang="en-US" sz="2800" spc="-1" strike="noStrike">
                        <a:latin typeface="Arial"/>
                      </a:endParaRPr>
                    </a:p>
                  </a:txBody>
                  <a:tcPr marL="105840" marR="105840">
                    <a:lnL w="12240">
                      <a:solidFill>
                        <a:srgbClr val="c0c0c0"/>
                      </a:solidFill>
                    </a:lnL>
                    <a:lnR w="12240">
                      <a:solidFill>
                        <a:srgbClr val="c0c0c0"/>
                      </a:solidFill>
                    </a:lnR>
                    <a:lnT w="12240">
                      <a:solidFill>
                        <a:srgbClr val="c0c0c0"/>
                      </a:solidFill>
                    </a:lnT>
                    <a:lnB w="12240">
                      <a:solidFill>
                        <a:srgbClr val="c0c0c0"/>
                      </a:solidFill>
                    </a:lnB>
                    <a:solidFill>
                      <a:srgbClr val="71d0fb"/>
                    </a:solidFill>
                  </a:tcPr>
                </a:tc>
              </a:tr>
            </a:tbl>
          </a:graphicData>
        </a:graphic>
      </p:graphicFrame>
    </p:spTree>
  </p:cSld>
  <p:timing>
    <p:tnLst>
      <p:par>
        <p:cTn id="39" dur="indefinite" restart="never" nodeType="tmRoot">
          <p:childTnLst>
            <p:seq>
              <p:cTn id="40"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0" name="TextShape 1"/>
          <p:cNvSpPr txBox="1"/>
          <p:nvPr/>
        </p:nvSpPr>
        <p:spPr>
          <a:xfrm>
            <a:off x="493920" y="118800"/>
            <a:ext cx="8320680" cy="742680"/>
          </a:xfrm>
          <a:prstGeom prst="rect">
            <a:avLst/>
          </a:prstGeom>
          <a:noFill/>
          <a:ln>
            <a:noFill/>
          </a:ln>
        </p:spPr>
        <p:txBody>
          <a:bodyPr lIns="0" rIns="0" tIns="0" bIns="0"/>
          <a:p>
            <a:pPr>
              <a:lnSpc>
                <a:spcPct val="100000"/>
              </a:lnSpc>
            </a:pPr>
            <a:r>
              <a:rPr b="1" lang="en-US" sz="3200" spc="-1" strike="noStrike">
                <a:solidFill>
                  <a:srgbClr val="04628c"/>
                </a:solidFill>
                <a:latin typeface="Arial"/>
                <a:ea typeface="Arial"/>
              </a:rPr>
              <a:t>Globalization PCFs</a:t>
            </a:r>
            <a:endParaRPr b="0" lang="en-US" sz="3200" spc="-1" strike="noStrike">
              <a:solidFill>
                <a:srgbClr val="ffffff"/>
              </a:solidFill>
              <a:latin typeface="Arial"/>
            </a:endParaRPr>
          </a:p>
        </p:txBody>
      </p:sp>
      <p:sp>
        <p:nvSpPr>
          <p:cNvPr id="1201" name="TextShape 2"/>
          <p:cNvSpPr txBox="1"/>
          <p:nvPr/>
        </p:nvSpPr>
        <p:spPr>
          <a:xfrm>
            <a:off x="519120" y="914400"/>
            <a:ext cx="4281120" cy="5486040"/>
          </a:xfrm>
          <a:prstGeom prst="rect">
            <a:avLst/>
          </a:prstGeom>
          <a:noFill/>
          <a:ln>
            <a:noFill/>
          </a:ln>
        </p:spPr>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Support ALL core locales</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Easily extendable to support other locales</a:t>
            </a:r>
            <a:endParaRPr b="0" lang="en-US" sz="2000" spc="-1" strike="noStrike">
              <a:solidFill>
                <a:srgbClr val="000000"/>
              </a:solidFill>
              <a:latin typeface="Arial"/>
            </a:endParaRPr>
          </a:p>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 </a:t>
            </a:r>
            <a:r>
              <a:rPr b="0" lang="en-US" sz="2400" spc="-1" strike="noStrike">
                <a:solidFill>
                  <a:srgbClr val="000000"/>
                </a:solidFill>
                <a:latin typeface="Arial"/>
                <a:ea typeface="Arial"/>
              </a:rPr>
              <a:t>Always use for</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Addresses</a:t>
            </a:r>
            <a:endParaRPr b="0" lang="en-US" sz="20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Names for contact</a:t>
            </a:r>
            <a:endParaRPr b="0" lang="en-US" sz="20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Names for people</a:t>
            </a:r>
            <a:endParaRPr b="0" lang="en-US" sz="20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Phone numbers</a:t>
            </a:r>
            <a:endParaRPr b="0" lang="en-US" sz="2000" spc="-1" strike="noStrike">
              <a:solidFill>
                <a:srgbClr val="000000"/>
              </a:solidFill>
              <a:latin typeface="Arial"/>
            </a:endParaRPr>
          </a:p>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PCF files</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GlobalAddressInputSet</a:t>
            </a:r>
            <a:endParaRPr b="0" lang="en-US" sz="20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GlobalContactNameInputSet</a:t>
            </a:r>
            <a:endParaRPr b="0" lang="en-US" sz="20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GlobalPersonNameInputSet</a:t>
            </a:r>
            <a:endParaRPr b="0" lang="en-US" sz="20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GlobalPhoneInputSet</a:t>
            </a:r>
            <a:endParaRPr b="0" lang="en-US" sz="2000" spc="-1" strike="noStrike">
              <a:solidFill>
                <a:srgbClr val="000000"/>
              </a:solidFill>
              <a:latin typeface="Arial"/>
            </a:endParaRPr>
          </a:p>
          <a:p>
            <a:endParaRPr b="0" lang="en-US" sz="2000" spc="-1" strike="noStrike">
              <a:solidFill>
                <a:srgbClr val="000000"/>
              </a:solidFill>
              <a:latin typeface="Arial"/>
            </a:endParaRPr>
          </a:p>
          <a:p>
            <a:pPr>
              <a:lnSpc>
                <a:spcPct val="100000"/>
              </a:lnSpc>
              <a:spcBef>
                <a:spcPts val="961"/>
              </a:spcBef>
            </a:pPr>
            <a:endParaRPr b="0" lang="en-US" sz="2000" spc="-1" strike="noStrike">
              <a:solidFill>
                <a:srgbClr val="000000"/>
              </a:solidFill>
              <a:latin typeface="Arial"/>
            </a:endParaRPr>
          </a:p>
        </p:txBody>
      </p:sp>
      <p:sp>
        <p:nvSpPr>
          <p:cNvPr id="1202" name="TextShape 3"/>
          <p:cNvSpPr txBox="1"/>
          <p:nvPr/>
        </p:nvSpPr>
        <p:spPr>
          <a:xfrm>
            <a:off x="4495680" y="914400"/>
            <a:ext cx="4341600" cy="5486040"/>
          </a:xfrm>
          <a:prstGeom prst="rect">
            <a:avLst/>
          </a:prstGeom>
          <a:noFill/>
          <a:ln>
            <a:noFill/>
          </a:ln>
        </p:spPr>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rPr>
              <a:t>More than just PCF files!</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Entities</a:t>
            </a:r>
            <a:endParaRPr b="0" lang="en-US" sz="2000" spc="-1" strike="noStrike">
              <a:solidFill>
                <a:srgbClr val="000000"/>
              </a:solidFill>
              <a:latin typeface="Arial"/>
            </a:endParaRPr>
          </a:p>
          <a:p>
            <a:pPr lvl="2" marL="969840" indent="-226800">
              <a:lnSpc>
                <a:spcPct val="100000"/>
              </a:lnSpc>
              <a:spcBef>
                <a:spcPts val="360"/>
              </a:spcBef>
              <a:buClr>
                <a:srgbClr val="04628c"/>
              </a:buClr>
              <a:buSzPct val="85000"/>
              <a:buFont typeface="Arial"/>
              <a:buChar char="-"/>
            </a:pPr>
            <a:r>
              <a:rPr b="0" lang="en-US" sz="1800" spc="-1" strike="noStrike">
                <a:solidFill>
                  <a:srgbClr val="000000"/>
                </a:solidFill>
                <a:latin typeface="Arial"/>
                <a:ea typeface="Arial"/>
              </a:rPr>
              <a:t>GlobalAddress</a:t>
            </a:r>
            <a:endParaRPr b="0" lang="en-US" sz="1800" spc="-1" strike="noStrike">
              <a:solidFill>
                <a:srgbClr val="000000"/>
              </a:solidFill>
              <a:latin typeface="Arial"/>
            </a:endParaRPr>
          </a:p>
          <a:p>
            <a:pPr lvl="2" marL="969840" indent="-226800">
              <a:lnSpc>
                <a:spcPct val="100000"/>
              </a:lnSpc>
              <a:spcBef>
                <a:spcPts val="360"/>
              </a:spcBef>
              <a:buClr>
                <a:srgbClr val="04628c"/>
              </a:buClr>
              <a:buSzPct val="85000"/>
              <a:buFont typeface="Arial"/>
              <a:buChar char="-"/>
            </a:pPr>
            <a:r>
              <a:rPr b="0" lang="en-US" sz="1800" spc="-1" strike="noStrike">
                <a:solidFill>
                  <a:srgbClr val="000000"/>
                </a:solidFill>
                <a:latin typeface="Arial"/>
                <a:ea typeface="Arial"/>
              </a:rPr>
              <a:t>GlobalContactName</a:t>
            </a:r>
            <a:endParaRPr b="0" lang="en-US" sz="1800" spc="-1" strike="noStrike">
              <a:solidFill>
                <a:srgbClr val="000000"/>
              </a:solidFill>
              <a:latin typeface="Arial"/>
            </a:endParaRPr>
          </a:p>
          <a:p>
            <a:pPr lvl="2" marL="969840" indent="-226800">
              <a:lnSpc>
                <a:spcPct val="100000"/>
              </a:lnSpc>
              <a:spcBef>
                <a:spcPts val="360"/>
              </a:spcBef>
              <a:buClr>
                <a:srgbClr val="04628c"/>
              </a:buClr>
              <a:buSzPct val="85000"/>
              <a:buFont typeface="Arial"/>
              <a:buChar char="-"/>
            </a:pPr>
            <a:r>
              <a:rPr b="0" lang="en-US" sz="1800" spc="-1" strike="noStrike">
                <a:solidFill>
                  <a:srgbClr val="000000"/>
                </a:solidFill>
                <a:latin typeface="Arial"/>
                <a:ea typeface="Arial"/>
              </a:rPr>
              <a:t>GlobalPersonName</a:t>
            </a:r>
            <a:endParaRPr b="0" lang="en-US" sz="18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API classes</a:t>
            </a:r>
            <a:endParaRPr b="0" lang="en-US" sz="2000" spc="-1" strike="noStrike">
              <a:solidFill>
                <a:srgbClr val="000000"/>
              </a:solidFill>
              <a:latin typeface="Arial"/>
            </a:endParaRPr>
          </a:p>
          <a:p>
            <a:pPr lvl="2" marL="969840" indent="-226800">
              <a:lnSpc>
                <a:spcPct val="100000"/>
              </a:lnSpc>
              <a:spcBef>
                <a:spcPts val="360"/>
              </a:spcBef>
              <a:buClr>
                <a:srgbClr val="04628c"/>
              </a:buClr>
              <a:buSzPct val="85000"/>
              <a:buFont typeface="Arial"/>
              <a:buChar char="-"/>
            </a:pPr>
            <a:r>
              <a:rPr b="0" lang="en-US" sz="1800" spc="-1" strike="noStrike">
                <a:solidFill>
                  <a:srgbClr val="000000"/>
                </a:solidFill>
                <a:latin typeface="Arial"/>
                <a:ea typeface="Arial"/>
              </a:rPr>
              <a:t>gw.api.name</a:t>
            </a:r>
            <a:endParaRPr b="0" lang="en-US" sz="1800" spc="-1" strike="noStrike">
              <a:solidFill>
                <a:srgbClr val="000000"/>
              </a:solidFill>
              <a:latin typeface="Arial"/>
            </a:endParaRPr>
          </a:p>
          <a:p>
            <a:pPr lvl="2" marL="969840" indent="-226800">
              <a:lnSpc>
                <a:spcPct val="100000"/>
              </a:lnSpc>
              <a:spcBef>
                <a:spcPts val="360"/>
              </a:spcBef>
              <a:buClr>
                <a:srgbClr val="04628c"/>
              </a:buClr>
              <a:buSzPct val="85000"/>
              <a:buFont typeface="Arial"/>
              <a:buChar char="-"/>
            </a:pPr>
            <a:r>
              <a:rPr b="0" lang="en-US" sz="1800" spc="-1" strike="noStrike">
                <a:solidFill>
                  <a:srgbClr val="000000"/>
                </a:solidFill>
                <a:latin typeface="Arial"/>
                <a:ea typeface="Arial"/>
              </a:rPr>
              <a:t>gw.api.phone</a:t>
            </a:r>
            <a:endParaRPr b="0" lang="en-US" sz="1800" spc="-1" strike="noStrike">
              <a:solidFill>
                <a:srgbClr val="000000"/>
              </a:solidFill>
              <a:latin typeface="Arial"/>
            </a:endParaRPr>
          </a:p>
          <a:p>
            <a:pPr lvl="2" marL="969840" indent="-226800">
              <a:lnSpc>
                <a:spcPct val="100000"/>
              </a:lnSpc>
              <a:spcBef>
                <a:spcPts val="360"/>
              </a:spcBef>
              <a:buClr>
                <a:srgbClr val="04628c"/>
              </a:buClr>
              <a:buSzPct val="85000"/>
              <a:buFont typeface="Arial"/>
              <a:buChar char="-"/>
            </a:pPr>
            <a:r>
              <a:rPr b="0" lang="en-US" sz="1800" spc="-1" strike="noStrike">
                <a:solidFill>
                  <a:srgbClr val="000000"/>
                </a:solidFill>
                <a:latin typeface="Arial"/>
                <a:ea typeface="Arial"/>
              </a:rPr>
              <a:t>gw.api.address</a:t>
            </a:r>
            <a:endParaRPr b="0" lang="en-US" sz="18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Formatters</a:t>
            </a:r>
            <a:endParaRPr b="0" lang="en-US" sz="2000" spc="-1" strike="noStrike">
              <a:solidFill>
                <a:srgbClr val="000000"/>
              </a:solidFill>
              <a:latin typeface="Arial"/>
            </a:endParaRPr>
          </a:p>
          <a:p>
            <a:pPr lvl="2" marL="969840" indent="-226800">
              <a:lnSpc>
                <a:spcPct val="100000"/>
              </a:lnSpc>
              <a:spcBef>
                <a:spcPts val="360"/>
              </a:spcBef>
              <a:buClr>
                <a:srgbClr val="04628c"/>
              </a:buClr>
              <a:buSzPct val="85000"/>
              <a:buFont typeface="Arial"/>
              <a:buChar char="-"/>
            </a:pPr>
            <a:r>
              <a:rPr b="0" lang="en-US" sz="1800" spc="-1" strike="noStrike">
                <a:solidFill>
                  <a:srgbClr val="000000"/>
                </a:solidFill>
                <a:latin typeface="Arial"/>
                <a:ea typeface="Arial"/>
              </a:rPr>
              <a:t>NameFormatter</a:t>
            </a:r>
            <a:endParaRPr b="0" lang="en-US" sz="1800" spc="-1" strike="noStrike">
              <a:solidFill>
                <a:srgbClr val="000000"/>
              </a:solidFill>
              <a:latin typeface="Arial"/>
            </a:endParaRPr>
          </a:p>
          <a:p>
            <a:pPr lvl="2" marL="969840" indent="-226800">
              <a:lnSpc>
                <a:spcPct val="100000"/>
              </a:lnSpc>
              <a:spcBef>
                <a:spcPts val="360"/>
              </a:spcBef>
              <a:buClr>
                <a:srgbClr val="04628c"/>
              </a:buClr>
              <a:buSzPct val="85000"/>
              <a:buFont typeface="Arial"/>
              <a:buChar char="-"/>
            </a:pPr>
            <a:r>
              <a:rPr b="0" lang="en-US" sz="1800" spc="-1" strike="noStrike">
                <a:solidFill>
                  <a:srgbClr val="000000"/>
                </a:solidFill>
                <a:latin typeface="Arial"/>
                <a:ea typeface="Arial"/>
              </a:rPr>
              <a:t>AddressFormatter</a:t>
            </a:r>
            <a:endParaRPr b="0" lang="en-US" sz="1800" spc="-1" strike="noStrike">
              <a:solidFill>
                <a:srgbClr val="000000"/>
              </a:solidFill>
              <a:latin typeface="Arial"/>
            </a:endParaRPr>
          </a:p>
          <a:p>
            <a:pPr lvl="2" marL="969840" indent="-226800">
              <a:lnSpc>
                <a:spcPct val="100000"/>
              </a:lnSpc>
              <a:spcBef>
                <a:spcPts val="360"/>
              </a:spcBef>
              <a:buClr>
                <a:srgbClr val="04628c"/>
              </a:buClr>
              <a:buSzPct val="85000"/>
              <a:buFont typeface="Arial"/>
              <a:buChar char="-"/>
            </a:pPr>
            <a:r>
              <a:rPr b="0" lang="en-US" sz="1800" spc="-1" strike="noStrike">
                <a:solidFill>
                  <a:srgbClr val="000000"/>
                </a:solidFill>
                <a:latin typeface="Arial"/>
                <a:ea typeface="Arial"/>
              </a:rPr>
              <a:t>phoneOnwer.Format()</a:t>
            </a:r>
            <a:endParaRPr b="0" lang="en-US" sz="18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Libraries</a:t>
            </a:r>
            <a:endParaRPr b="0" lang="en-US" sz="2000" spc="-1" strike="noStrike">
              <a:solidFill>
                <a:srgbClr val="000000"/>
              </a:solidFill>
              <a:latin typeface="Arial"/>
            </a:endParaRPr>
          </a:p>
          <a:p>
            <a:pPr lvl="2" marL="969840" indent="-226800">
              <a:lnSpc>
                <a:spcPct val="100000"/>
              </a:lnSpc>
              <a:spcBef>
                <a:spcPts val="360"/>
              </a:spcBef>
              <a:buClr>
                <a:srgbClr val="04628c"/>
              </a:buClr>
              <a:buSzPct val="85000"/>
              <a:buFont typeface="Arial"/>
              <a:buChar char="-"/>
            </a:pPr>
            <a:r>
              <a:rPr b="0" lang="en-US" sz="1800" spc="-1" strike="noStrike">
                <a:solidFill>
                  <a:srgbClr val="000000"/>
                </a:solidFill>
                <a:latin typeface="Arial"/>
                <a:ea typeface="Arial"/>
              </a:rPr>
              <a:t>libphonenumber</a:t>
            </a:r>
            <a:endParaRPr b="0" lang="en-US" sz="1800" spc="-1" strike="noStrike">
              <a:solidFill>
                <a:srgbClr val="000000"/>
              </a:solidFill>
              <a:latin typeface="Arial"/>
            </a:endParaRPr>
          </a:p>
          <a:p>
            <a:pPr>
              <a:lnSpc>
                <a:spcPct val="100000"/>
              </a:lnSpc>
              <a:spcBef>
                <a:spcPts val="961"/>
              </a:spcBef>
            </a:pPr>
            <a:endParaRPr b="0" lang="en-US" sz="1800" spc="-1" strike="noStrike">
              <a:solidFill>
                <a:srgbClr val="000000"/>
              </a:solidFill>
              <a:latin typeface="Arial"/>
            </a:endParaRPr>
          </a:p>
          <a:p>
            <a:endParaRPr b="0" lang="en-US" sz="1800" spc="-1" strike="noStrike">
              <a:solidFill>
                <a:srgbClr val="000000"/>
              </a:solidFill>
              <a:latin typeface="Arial"/>
            </a:endParaRPr>
          </a:p>
        </p:txBody>
      </p:sp>
    </p:spTree>
  </p:cSld>
  <p:timing>
    <p:tnLst>
      <p:par>
        <p:cTn id="41" dur="indefinite" restart="never" nodeType="tmRoot">
          <p:childTnLst>
            <p:seq>
              <p:cTn id="42"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3" name="TextShape 1"/>
          <p:cNvSpPr txBox="1"/>
          <p:nvPr/>
        </p:nvSpPr>
        <p:spPr>
          <a:xfrm>
            <a:off x="493920" y="118800"/>
            <a:ext cx="8320680" cy="742680"/>
          </a:xfrm>
          <a:prstGeom prst="rect">
            <a:avLst/>
          </a:prstGeom>
          <a:noFill/>
          <a:ln>
            <a:noFill/>
          </a:ln>
        </p:spPr>
        <p:txBody>
          <a:bodyPr lIns="0" rIns="0" tIns="0" bIns="0"/>
          <a:p>
            <a:pPr>
              <a:lnSpc>
                <a:spcPct val="100000"/>
              </a:lnSpc>
            </a:pPr>
            <a:r>
              <a:rPr b="1" lang="en-US" sz="3200" spc="-1" strike="noStrike">
                <a:solidFill>
                  <a:srgbClr val="04628c"/>
                </a:solidFill>
                <a:latin typeface="Arial"/>
                <a:ea typeface="Arial"/>
              </a:rPr>
              <a:t>GlobalContactNameInputSet</a:t>
            </a:r>
            <a:endParaRPr b="0" lang="en-US" sz="3200" spc="-1" strike="noStrike">
              <a:solidFill>
                <a:srgbClr val="ffffff"/>
              </a:solidFill>
              <a:latin typeface="Arial"/>
            </a:endParaRPr>
          </a:p>
        </p:txBody>
      </p:sp>
      <p:sp>
        <p:nvSpPr>
          <p:cNvPr id="1204" name="TextShape 2"/>
          <p:cNvSpPr txBox="1"/>
          <p:nvPr/>
        </p:nvSpPr>
        <p:spPr>
          <a:xfrm>
            <a:off x="521280" y="914400"/>
            <a:ext cx="8320680" cy="5486040"/>
          </a:xfrm>
          <a:prstGeom prst="rect">
            <a:avLst/>
          </a:prstGeom>
          <a:noFill/>
          <a:ln>
            <a:noFill/>
          </a:ln>
        </p:spPr>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Use for ALL contact names, except Person</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Arial"/>
              </a:rPr>
              <a:t>Company</a:t>
            </a:r>
            <a:endParaRPr b="0" lang="en-US" sz="20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Arial"/>
              </a:rPr>
              <a:t>Company Vendor</a:t>
            </a:r>
            <a:endParaRPr b="0" lang="en-US" sz="2000" spc="-1" strike="noStrike">
              <a:solidFill>
                <a:srgbClr val="000000"/>
              </a:solidFill>
              <a:latin typeface="Arial"/>
            </a:endParaRPr>
          </a:p>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default</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Arial"/>
              </a:rPr>
              <a:t>Name</a:t>
            </a:r>
            <a:endParaRPr b="0" lang="en-US" sz="2000" spc="-1" strike="noStrike">
              <a:solidFill>
                <a:srgbClr val="000000"/>
              </a:solidFill>
              <a:latin typeface="Arial"/>
            </a:endParaRPr>
          </a:p>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Japan</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Arial"/>
              </a:rPr>
              <a:t>Name Summary</a:t>
            </a:r>
            <a:endParaRPr b="0" lang="en-US" sz="20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Arial"/>
              </a:rPr>
              <a:t>Name (Phonetic)</a:t>
            </a:r>
            <a:endParaRPr b="0" lang="en-US" sz="20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Arial"/>
              </a:rPr>
              <a:t>Name Kanji</a:t>
            </a:r>
            <a:endParaRPr b="0" lang="en-US" sz="2000" spc="-1" strike="noStrike">
              <a:solidFill>
                <a:srgbClr val="000000"/>
              </a:solidFill>
              <a:latin typeface="Arial"/>
            </a:endParaRPr>
          </a:p>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Japan uses Kanji name for display and phonetic for sorting</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Arial"/>
              </a:rPr>
              <a:t>Phonetic name would typically be in katakana or hiragana rather than in Roman characters</a:t>
            </a:r>
            <a:endParaRPr b="0" lang="en-US" sz="2000" spc="-1" strike="noStrike">
              <a:solidFill>
                <a:srgbClr val="000000"/>
              </a:solidFill>
              <a:latin typeface="Arial"/>
            </a:endParaRPr>
          </a:p>
        </p:txBody>
      </p:sp>
      <p:pic>
        <p:nvPicPr>
          <p:cNvPr id="1205" name="Picture 5" descr=""/>
          <p:cNvPicPr/>
          <p:nvPr/>
        </p:nvPicPr>
        <p:blipFill>
          <a:blip r:embed="rId1"/>
          <a:stretch/>
        </p:blipFill>
        <p:spPr>
          <a:xfrm>
            <a:off x="4671360" y="3415680"/>
            <a:ext cx="4159080" cy="775080"/>
          </a:xfrm>
          <a:prstGeom prst="rect">
            <a:avLst/>
          </a:prstGeom>
          <a:ln w="9360">
            <a:solidFill>
              <a:schemeClr val="bg1"/>
            </a:solidFill>
            <a:miter/>
          </a:ln>
          <a:effectLst>
            <a:outerShdw algn="tl" blurRad="50800" dir="2700000" dist="38100" rotWithShape="0">
              <a:srgbClr val="000000">
                <a:alpha val="40000"/>
              </a:srgbClr>
            </a:outerShdw>
          </a:effectLst>
        </p:spPr>
      </p:pic>
      <p:pic>
        <p:nvPicPr>
          <p:cNvPr id="1206" name="Picture 6" descr=""/>
          <p:cNvPicPr/>
          <p:nvPr/>
        </p:nvPicPr>
        <p:blipFill>
          <a:blip r:embed="rId2"/>
          <a:stretch/>
        </p:blipFill>
        <p:spPr>
          <a:xfrm>
            <a:off x="4637160" y="2349000"/>
            <a:ext cx="4176360" cy="456840"/>
          </a:xfrm>
          <a:prstGeom prst="rect">
            <a:avLst/>
          </a:prstGeom>
          <a:ln w="9360">
            <a:solidFill>
              <a:schemeClr val="bg1"/>
            </a:solidFill>
            <a:miter/>
          </a:ln>
          <a:effectLst>
            <a:outerShdw algn="tl" blurRad="50800" dir="2700000" dist="38100" rotWithShape="0">
              <a:srgbClr val="000000">
                <a:alpha val="40000"/>
              </a:srgbClr>
            </a:outerShdw>
          </a:effectLst>
        </p:spPr>
      </p:pic>
    </p:spTree>
  </p:cSld>
  <p:timing>
    <p:tnLst>
      <p:par>
        <p:cTn id="43" dur="indefinite" restart="never" nodeType="tmRoot">
          <p:childTnLst>
            <p:seq>
              <p:cTn id="44"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7" name="TextShape 1"/>
          <p:cNvSpPr txBox="1"/>
          <p:nvPr/>
        </p:nvSpPr>
        <p:spPr>
          <a:xfrm>
            <a:off x="493920" y="118800"/>
            <a:ext cx="8320680" cy="742680"/>
          </a:xfrm>
          <a:prstGeom prst="rect">
            <a:avLst/>
          </a:prstGeom>
          <a:noFill/>
          <a:ln>
            <a:noFill/>
          </a:ln>
        </p:spPr>
        <p:txBody>
          <a:bodyPr lIns="0" rIns="0" tIns="0" bIns="0"/>
          <a:p>
            <a:pPr>
              <a:lnSpc>
                <a:spcPct val="100000"/>
              </a:lnSpc>
            </a:pPr>
            <a:r>
              <a:rPr b="1" lang="en-US" sz="3200" spc="-1" strike="noStrike">
                <a:solidFill>
                  <a:srgbClr val="04628c"/>
                </a:solidFill>
                <a:latin typeface="Arial"/>
                <a:ea typeface="Arial"/>
              </a:rPr>
              <a:t>gw.api.name</a:t>
            </a:r>
            <a:endParaRPr b="0" lang="en-US" sz="3200" spc="-1" strike="noStrike">
              <a:solidFill>
                <a:srgbClr val="ffffff"/>
              </a:solidFill>
              <a:latin typeface="Arial"/>
            </a:endParaRPr>
          </a:p>
        </p:txBody>
      </p:sp>
      <p:sp>
        <p:nvSpPr>
          <p:cNvPr id="1208" name="TextShape 2"/>
          <p:cNvSpPr txBox="1"/>
          <p:nvPr/>
        </p:nvSpPr>
        <p:spPr>
          <a:xfrm>
            <a:off x="521280" y="914400"/>
            <a:ext cx="8320680" cy="5486040"/>
          </a:xfrm>
          <a:prstGeom prst="rect">
            <a:avLst/>
          </a:prstGeom>
          <a:noFill/>
          <a:ln>
            <a:noFill/>
          </a:ln>
        </p:spPr>
        <p:txBody>
          <a:bodyPr lIns="0" rIns="0" tIns="0" bIns="0"/>
          <a:p>
            <a:pPr marL="285840" indent="-285480">
              <a:lnSpc>
                <a:spcPct val="100000"/>
              </a:lnSpc>
              <a:spcBef>
                <a:spcPts val="961"/>
              </a:spcBef>
              <a:buClr>
                <a:srgbClr val="04628c"/>
              </a:buClr>
              <a:buSzPct val="90000"/>
              <a:buFont typeface="Arial"/>
              <a:buChar char="•"/>
            </a:pPr>
            <a:r>
              <a:rPr b="1" lang="en-US" sz="2400" spc="-1" strike="noStrike">
                <a:solidFill>
                  <a:srgbClr val="000000"/>
                </a:solidFill>
                <a:latin typeface="Courier New"/>
                <a:ea typeface="Arial"/>
              </a:rPr>
              <a:t>ContactNameFields</a:t>
            </a:r>
            <a:r>
              <a:rPr b="0" lang="en-US" sz="2400" spc="-1" strike="noStrike">
                <a:solidFill>
                  <a:srgbClr val="000000"/>
                </a:solidFill>
                <a:latin typeface="Arial"/>
                <a:ea typeface="Arial"/>
              </a:rPr>
              <a:t> interface describes name properties for non-Persons:</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Arial"/>
              </a:rPr>
              <a:t>Name</a:t>
            </a:r>
            <a:endParaRPr b="0" lang="en-US" sz="20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Arial"/>
              </a:rPr>
              <a:t>NameKanji</a:t>
            </a:r>
            <a:endParaRPr b="0" lang="en-US" sz="2000" spc="-1" strike="noStrike">
              <a:solidFill>
                <a:srgbClr val="000000"/>
              </a:solidFill>
              <a:latin typeface="Arial"/>
            </a:endParaRPr>
          </a:p>
          <a:p>
            <a:pPr marL="285840" indent="-285480">
              <a:lnSpc>
                <a:spcPct val="100000"/>
              </a:lnSpc>
              <a:spcBef>
                <a:spcPts val="961"/>
              </a:spcBef>
              <a:buClr>
                <a:srgbClr val="04628c"/>
              </a:buClr>
              <a:buSzPct val="90000"/>
              <a:buFont typeface="Arial"/>
              <a:buChar char="•"/>
            </a:pPr>
            <a:r>
              <a:rPr b="1" lang="en-US" sz="2400" spc="-1" strike="noStrike">
                <a:solidFill>
                  <a:srgbClr val="000000"/>
                </a:solidFill>
                <a:latin typeface="Courier New"/>
                <a:ea typeface="Arial"/>
              </a:rPr>
              <a:t>ContactNameDelegate </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Arial"/>
              </a:rPr>
              <a:t>Implements the ContactNameFields interface and the creates object</a:t>
            </a:r>
            <a:endParaRPr b="0" lang="en-US" sz="2000" spc="-1" strike="noStrike">
              <a:solidFill>
                <a:srgbClr val="000000"/>
              </a:solidFill>
              <a:latin typeface="Arial"/>
            </a:endParaRPr>
          </a:p>
          <a:p>
            <a:pPr marL="285840" indent="-285480">
              <a:lnSpc>
                <a:spcPct val="100000"/>
              </a:lnSpc>
              <a:spcBef>
                <a:spcPts val="961"/>
              </a:spcBef>
              <a:buClr>
                <a:srgbClr val="04628c"/>
              </a:buClr>
              <a:buSzPct val="90000"/>
              <a:buFont typeface="Arial"/>
              <a:buChar char="•"/>
            </a:pPr>
            <a:r>
              <a:rPr b="1" lang="en-US" sz="2400" spc="-1" strike="noStrike">
                <a:solidFill>
                  <a:srgbClr val="000000"/>
                </a:solidFill>
                <a:latin typeface="Courier New"/>
                <a:ea typeface="Arial"/>
              </a:rPr>
              <a:t>NameOwner</a:t>
            </a:r>
            <a:r>
              <a:rPr b="0" lang="en-US" sz="2400" spc="-1" strike="noStrike">
                <a:solidFill>
                  <a:srgbClr val="000000"/>
                </a:solidFill>
                <a:latin typeface="Arial"/>
                <a:ea typeface="Arial"/>
              </a:rPr>
              <a:t> interface for GlobalContactNameInputSet</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Arial"/>
              </a:rPr>
              <a:t>Determines the availability, editability, visibility and targeted PostOnChange for specific fields in the input set UI</a:t>
            </a:r>
            <a:endParaRPr b="0" lang="en-US" sz="20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Arial"/>
              </a:rPr>
              <a:t>ContactNameOwner is the base configuration implementation</a:t>
            </a:r>
            <a:endParaRPr b="0" lang="en-US" sz="2000" spc="-1" strike="noStrike">
              <a:solidFill>
                <a:srgbClr val="000000"/>
              </a:solidFill>
              <a:latin typeface="Arial"/>
            </a:endParaRPr>
          </a:p>
          <a:p>
            <a:pPr marL="285840" indent="-285480">
              <a:lnSpc>
                <a:spcPct val="100000"/>
              </a:lnSpc>
              <a:spcBef>
                <a:spcPts val="961"/>
              </a:spcBef>
              <a:buClr>
                <a:srgbClr val="04628c"/>
              </a:buClr>
              <a:buSzPct val="90000"/>
              <a:buFont typeface="Arial"/>
              <a:buChar char="•"/>
            </a:pPr>
            <a:r>
              <a:rPr b="1" lang="en-US" sz="2400" spc="-1" strike="noStrike">
                <a:solidFill>
                  <a:srgbClr val="000000"/>
                </a:solidFill>
                <a:latin typeface="Courier New"/>
                <a:ea typeface="Arial"/>
              </a:rPr>
              <a:t>NameFormatter</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Arial"/>
              </a:rPr>
              <a:t>Contains method to format a contact for a given locale</a:t>
            </a:r>
            <a:endParaRPr b="0" lang="en-US" sz="20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Arial"/>
              </a:rPr>
              <a:t>See ABCompany.en (entity name) for an example</a:t>
            </a:r>
            <a:endParaRPr b="0" lang="en-US" sz="2000" spc="-1" strike="noStrike">
              <a:solidFill>
                <a:srgbClr val="000000"/>
              </a:solidFill>
              <a:latin typeface="Arial"/>
            </a:endParaRPr>
          </a:p>
          <a:p>
            <a:endParaRPr b="0" lang="en-US" sz="2000" spc="-1" strike="noStrike">
              <a:solidFill>
                <a:srgbClr val="000000"/>
              </a:solidFill>
              <a:latin typeface="Arial"/>
            </a:endParaRPr>
          </a:p>
          <a:p>
            <a:endParaRPr b="0" lang="en-US" sz="2000" spc="-1" strike="noStrike">
              <a:solidFill>
                <a:srgbClr val="000000"/>
              </a:solidFill>
              <a:latin typeface="Arial"/>
            </a:endParaRPr>
          </a:p>
          <a:p>
            <a:endParaRPr b="0" lang="en-US" sz="2000" spc="-1" strike="noStrike">
              <a:solidFill>
                <a:srgbClr val="000000"/>
              </a:solidFill>
              <a:latin typeface="Arial"/>
            </a:endParaRPr>
          </a:p>
        </p:txBody>
      </p:sp>
    </p:spTree>
  </p:cSld>
  <p:timing>
    <p:tnLst>
      <p:par>
        <p:cTn id="45" dur="indefinite" restart="never" nodeType="tmRoot">
          <p:childTnLst>
            <p:seq>
              <p:cTn id="46" nodeType="mainSeq"/>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9" name="TextShape 1"/>
          <p:cNvSpPr txBox="1"/>
          <p:nvPr/>
        </p:nvSpPr>
        <p:spPr>
          <a:xfrm>
            <a:off x="493920" y="118800"/>
            <a:ext cx="8320680" cy="742680"/>
          </a:xfrm>
          <a:prstGeom prst="rect">
            <a:avLst/>
          </a:prstGeom>
          <a:noFill/>
          <a:ln>
            <a:noFill/>
          </a:ln>
        </p:spPr>
        <p:txBody>
          <a:bodyPr lIns="0" rIns="0" tIns="0" bIns="0"/>
          <a:p>
            <a:pPr>
              <a:lnSpc>
                <a:spcPct val="100000"/>
              </a:lnSpc>
            </a:pPr>
            <a:r>
              <a:rPr b="1" lang="en-US" sz="3200" spc="-1" strike="noStrike">
                <a:solidFill>
                  <a:srgbClr val="04628c"/>
                </a:solidFill>
                <a:latin typeface="Arial"/>
                <a:ea typeface="Arial"/>
              </a:rPr>
              <a:t>Using GlobalContactNameInputSet.pcf</a:t>
            </a:r>
            <a:endParaRPr b="0" lang="en-US" sz="3200" spc="-1" strike="noStrike">
              <a:solidFill>
                <a:srgbClr val="ffffff"/>
              </a:solidFill>
              <a:latin typeface="Arial"/>
            </a:endParaRPr>
          </a:p>
        </p:txBody>
      </p:sp>
      <p:sp>
        <p:nvSpPr>
          <p:cNvPr id="1210" name="TextShape 2"/>
          <p:cNvSpPr txBox="1"/>
          <p:nvPr/>
        </p:nvSpPr>
        <p:spPr>
          <a:xfrm>
            <a:off x="521280" y="914400"/>
            <a:ext cx="8320680" cy="5486040"/>
          </a:xfrm>
          <a:prstGeom prst="rect">
            <a:avLst/>
          </a:prstGeom>
          <a:noFill/>
          <a:ln>
            <a:noFill/>
          </a:ln>
        </p:spPr>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Add InputSetRef widget</a:t>
            </a:r>
            <a:endParaRPr b="0" lang="en-US" sz="2400" spc="-1" strike="noStrike">
              <a:solidFill>
                <a:srgbClr val="000000"/>
              </a:solidFill>
              <a:latin typeface="Arial"/>
            </a:endParaRPr>
          </a:p>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Specify def()</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Arial"/>
              </a:rPr>
              <a:t>GlobalContactNameInputSet</a:t>
            </a:r>
            <a:endParaRPr b="0" lang="en-US" sz="2000" spc="-1" strike="noStrike">
              <a:solidFill>
                <a:srgbClr val="000000"/>
              </a:solidFill>
              <a:latin typeface="Arial"/>
            </a:endParaRPr>
          </a:p>
          <a:p>
            <a:pPr lvl="2" marL="969840" indent="-226800">
              <a:lnSpc>
                <a:spcPct val="100000"/>
              </a:lnSpc>
              <a:spcBef>
                <a:spcPts val="360"/>
              </a:spcBef>
              <a:buClr>
                <a:srgbClr val="04628c"/>
              </a:buClr>
              <a:buSzPct val="85000"/>
              <a:buFont typeface="Calibri"/>
              <a:buChar char="-"/>
            </a:pPr>
            <a:r>
              <a:rPr b="0" lang="en-US" sz="1800" spc="-1" strike="noStrike">
                <a:solidFill>
                  <a:srgbClr val="000000"/>
                </a:solidFill>
                <a:latin typeface="Arial"/>
                <a:ea typeface="Arial"/>
              </a:rPr>
              <a:t>ContactNameOwner</a:t>
            </a:r>
            <a:endParaRPr b="0" lang="en-US" sz="1800" spc="-1" strike="noStrike">
              <a:solidFill>
                <a:srgbClr val="000000"/>
              </a:solidFill>
              <a:latin typeface="Arial"/>
            </a:endParaRPr>
          </a:p>
          <a:p>
            <a:pPr lvl="3" marL="1376280" indent="-291600">
              <a:lnSpc>
                <a:spcPct val="100000"/>
              </a:lnSpc>
              <a:spcBef>
                <a:spcPts val="320"/>
              </a:spcBef>
              <a:buClr>
                <a:srgbClr val="04628c"/>
              </a:buClr>
              <a:buSzPct val="85000"/>
              <a:buFont typeface="Calibri"/>
              <a:buChar char="-"/>
            </a:pPr>
            <a:r>
              <a:rPr b="0" lang="en-US" sz="1600" spc="-1" strike="noStrike">
                <a:solidFill>
                  <a:srgbClr val="000000"/>
                </a:solidFill>
                <a:latin typeface="Arial"/>
                <a:ea typeface="Arial"/>
              </a:rPr>
              <a:t>ABContactNameDelegate </a:t>
            </a:r>
            <a:r>
              <a:rPr b="1" lang="en-US" sz="1600" spc="-1" strike="noStrike">
                <a:solidFill>
                  <a:srgbClr val="d33941"/>
                </a:solidFill>
                <a:latin typeface="Arial"/>
                <a:ea typeface="Arial"/>
              </a:rPr>
              <a:t>* </a:t>
            </a:r>
            <a:endParaRPr b="0" lang="en-US" sz="1600" spc="-1" strike="noStrike">
              <a:solidFill>
                <a:srgbClr val="000000"/>
              </a:solidFill>
              <a:latin typeface="Arial"/>
            </a:endParaRPr>
          </a:p>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Specify mode</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Arial"/>
              </a:rPr>
              <a:t>NameLocaleSettings</a:t>
            </a:r>
            <a:endParaRPr b="0" lang="en-US" sz="2000" spc="-1" strike="noStrike">
              <a:solidFill>
                <a:srgbClr val="000000"/>
              </a:solidFill>
              <a:latin typeface="Arial"/>
            </a:endParaRPr>
          </a:p>
          <a:p>
            <a:endParaRPr b="0" lang="en-US" sz="2000" spc="-1" strike="noStrike">
              <a:solidFill>
                <a:srgbClr val="000000"/>
              </a:solidFill>
              <a:latin typeface="Arial"/>
            </a:endParaRPr>
          </a:p>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Specify def()</a:t>
            </a:r>
            <a:endParaRPr b="0" lang="en-US" sz="2400" spc="-1" strike="noStrike">
              <a:solidFill>
                <a:srgbClr val="000000"/>
              </a:solidFill>
              <a:latin typeface="Arial"/>
            </a:endParaRPr>
          </a:p>
          <a:p>
            <a:pPr>
              <a:lnSpc>
                <a:spcPct val="100000"/>
              </a:lnSpc>
              <a:spcBef>
                <a:spcPts val="961"/>
              </a:spcBef>
            </a:pPr>
            <a:br/>
            <a:endParaRPr b="0" lang="en-US" sz="2400" spc="-1" strike="noStrike">
              <a:solidFill>
                <a:srgbClr val="000000"/>
              </a:solidFill>
              <a:latin typeface="Arial"/>
            </a:endParaRPr>
          </a:p>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Specify mode</a:t>
            </a:r>
            <a:endParaRPr b="0" lang="en-US" sz="2400" spc="-1" strike="noStrike">
              <a:solidFill>
                <a:srgbClr val="000000"/>
              </a:solidFill>
              <a:latin typeface="Arial"/>
            </a:endParaRPr>
          </a:p>
          <a:p>
            <a:pPr>
              <a:lnSpc>
                <a:spcPct val="100000"/>
              </a:lnSpc>
              <a:spcBef>
                <a:spcPts val="961"/>
              </a:spcBef>
            </a:pPr>
            <a:endParaRPr b="0" lang="en-US" sz="2400" spc="-1" strike="noStrike">
              <a:solidFill>
                <a:srgbClr val="000000"/>
              </a:solidFill>
              <a:latin typeface="Arial"/>
            </a:endParaRPr>
          </a:p>
          <a:p>
            <a:endParaRPr b="0" lang="en-US" sz="2400" spc="-1" strike="noStrike">
              <a:solidFill>
                <a:srgbClr val="000000"/>
              </a:solidFill>
              <a:latin typeface="Arial"/>
            </a:endParaRPr>
          </a:p>
        </p:txBody>
      </p:sp>
      <p:pic>
        <p:nvPicPr>
          <p:cNvPr id="1211" name="Picture 4" descr=""/>
          <p:cNvPicPr/>
          <p:nvPr/>
        </p:nvPicPr>
        <p:blipFill>
          <a:blip r:embed="rId1"/>
          <a:stretch/>
        </p:blipFill>
        <p:spPr>
          <a:xfrm>
            <a:off x="4902120" y="916200"/>
            <a:ext cx="3928320" cy="1585440"/>
          </a:xfrm>
          <a:prstGeom prst="rect">
            <a:avLst/>
          </a:prstGeom>
          <a:ln>
            <a:noFill/>
          </a:ln>
          <a:effectLst>
            <a:outerShdw algn="tl" blurRad="50800" dir="2700000" dist="38100" rotWithShape="0">
              <a:srgbClr val="000000">
                <a:alpha val="40000"/>
              </a:srgbClr>
            </a:outerShdw>
          </a:effectLst>
        </p:spPr>
      </p:pic>
      <p:sp>
        <p:nvSpPr>
          <p:cNvPr id="1212" name="CustomShape 3"/>
          <p:cNvSpPr/>
          <p:nvPr/>
        </p:nvSpPr>
        <p:spPr>
          <a:xfrm>
            <a:off x="444600" y="4648320"/>
            <a:ext cx="8838720" cy="639000"/>
          </a:xfrm>
          <a:prstGeom prst="rect">
            <a:avLst/>
          </a:prstGeom>
          <a:noFill/>
          <a:ln>
            <a:noFill/>
          </a:ln>
        </p:spPr>
        <p:style>
          <a:lnRef idx="0"/>
          <a:fillRef idx="0"/>
          <a:effectRef idx="0"/>
          <a:fontRef idx="minor"/>
        </p:style>
        <p:txBody>
          <a:bodyPr lIns="90000" rIns="90000" tIns="45000" bIns="45000"/>
          <a:p>
            <a:pPr>
              <a:lnSpc>
                <a:spcPct val="100000"/>
              </a:lnSpc>
            </a:pPr>
            <a:r>
              <a:rPr b="1" lang="en-US" sz="1800" spc="-1" strike="noStrike">
                <a:solidFill>
                  <a:srgbClr val="000000"/>
                </a:solidFill>
                <a:latin typeface="Courier New"/>
              </a:rPr>
              <a:t>GlobalContactNameInputSet(new gw.api.name.ContactNameOwner(</a:t>
            </a:r>
            <a:br/>
            <a:r>
              <a:rPr b="1" lang="en-US" sz="1800" spc="-1" strike="noStrike">
                <a:solidFill>
                  <a:srgbClr val="000000"/>
                </a:solidFill>
                <a:latin typeface="Courier New"/>
              </a:rPr>
              <a:t>new gw.api.name.ABContactNameDelegate(contact as ABCompany</a:t>
            </a:r>
            <a:r>
              <a:rPr b="1" lang="en-US" sz="1800" spc="-1" strike="noStrike">
                <a:solidFill>
                  <a:srgbClr val="d33941"/>
                </a:solidFill>
                <a:latin typeface="Arial"/>
              </a:rPr>
              <a:t> * </a:t>
            </a:r>
            <a:r>
              <a:rPr b="1" lang="en-US" sz="1800" spc="-1" strike="noStrike">
                <a:solidFill>
                  <a:srgbClr val="000000"/>
                </a:solidFill>
                <a:latin typeface="Courier New"/>
              </a:rPr>
              <a:t>))) </a:t>
            </a:r>
            <a:endParaRPr b="0" lang="en-US" sz="1800" spc="-1" strike="noStrike">
              <a:latin typeface="Arial"/>
            </a:endParaRPr>
          </a:p>
        </p:txBody>
      </p:sp>
      <p:sp>
        <p:nvSpPr>
          <p:cNvPr id="1213" name="CustomShape 4"/>
          <p:cNvSpPr/>
          <p:nvPr/>
        </p:nvSpPr>
        <p:spPr>
          <a:xfrm>
            <a:off x="431640" y="6019920"/>
            <a:ext cx="6006600" cy="364680"/>
          </a:xfrm>
          <a:prstGeom prst="rect">
            <a:avLst/>
          </a:prstGeom>
          <a:noFill/>
          <a:ln>
            <a:noFill/>
          </a:ln>
        </p:spPr>
        <p:style>
          <a:lnRef idx="0"/>
          <a:fillRef idx="0"/>
          <a:effectRef idx="0"/>
          <a:fontRef idx="minor"/>
        </p:style>
        <p:txBody>
          <a:bodyPr lIns="90000" rIns="90000" tIns="45000" bIns="45000"/>
          <a:p>
            <a:pPr>
              <a:lnSpc>
                <a:spcPct val="100000"/>
              </a:lnSpc>
            </a:pPr>
            <a:r>
              <a:rPr b="1" lang="en-US" sz="1800" spc="-1" strike="noStrike">
                <a:solidFill>
                  <a:srgbClr val="000000"/>
                </a:solidFill>
                <a:latin typeface="Courier New"/>
              </a:rPr>
              <a:t>gw.api.name.NameLocaleSettings.PCFMode</a:t>
            </a:r>
            <a:endParaRPr b="0" lang="en-US" sz="1800" spc="-1" strike="noStrike">
              <a:latin typeface="Arial"/>
            </a:endParaRPr>
          </a:p>
        </p:txBody>
      </p:sp>
      <p:sp>
        <p:nvSpPr>
          <p:cNvPr id="1214" name="CustomShape 5"/>
          <p:cNvSpPr/>
          <p:nvPr/>
        </p:nvSpPr>
        <p:spPr>
          <a:xfrm>
            <a:off x="5181480" y="3048120"/>
            <a:ext cx="3648960" cy="761760"/>
          </a:xfrm>
          <a:prstGeom prst="rect">
            <a:avLst/>
          </a:prstGeom>
          <a:noFill/>
          <a:ln w="19080">
            <a:noFill/>
          </a:ln>
        </p:spPr>
        <p:style>
          <a:lnRef idx="0"/>
          <a:fillRef idx="0"/>
          <a:effectRef idx="0"/>
          <a:fontRef idx="minor"/>
        </p:style>
        <p:txBody>
          <a:bodyPr wrap="none" lIns="0" rIns="0" tIns="0" bIns="0" anchor="ctr"/>
          <a:p>
            <a:pPr algn="r">
              <a:lnSpc>
                <a:spcPct val="100000"/>
              </a:lnSpc>
              <a:spcBef>
                <a:spcPts val="901"/>
              </a:spcBef>
              <a:spcAft>
                <a:spcPts val="541"/>
              </a:spcAft>
            </a:pPr>
            <a:r>
              <a:rPr b="1" lang="en-US" sz="1800" spc="-1" strike="noStrike">
                <a:solidFill>
                  <a:srgbClr val="d33941"/>
                </a:solidFill>
                <a:latin typeface="Arial"/>
              </a:rPr>
              <a:t>* AB is a product identifier</a:t>
            </a:r>
            <a:br/>
            <a:r>
              <a:rPr b="1" lang="en-US" sz="1800" spc="-1" strike="noStrike">
                <a:solidFill>
                  <a:srgbClr val="d33941"/>
                </a:solidFill>
                <a:latin typeface="Arial"/>
              </a:rPr>
              <a:t>specific to ContactManager </a:t>
            </a:r>
            <a:br/>
            <a:r>
              <a:rPr b="1" lang="en-US" sz="1800" spc="-1" strike="noStrike">
                <a:solidFill>
                  <a:srgbClr val="d33941"/>
                </a:solidFill>
                <a:latin typeface="Arial"/>
              </a:rPr>
              <a:t>and TrainingApp</a:t>
            </a:r>
            <a:endParaRPr b="0" lang="en-US" sz="1800" spc="-1" strike="noStrike">
              <a:latin typeface="Arial"/>
            </a:endParaRPr>
          </a:p>
        </p:txBody>
      </p:sp>
    </p:spTree>
  </p:cSld>
  <p:timing>
    <p:tnLst>
      <p:par>
        <p:cTn id="47" dur="indefinite" restart="never" nodeType="tmRoot">
          <p:childTnLst>
            <p:seq>
              <p:cTn id="48" nodeType="mainSeq"/>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5" name="TextShape 1"/>
          <p:cNvSpPr txBox="1"/>
          <p:nvPr/>
        </p:nvSpPr>
        <p:spPr>
          <a:xfrm>
            <a:off x="493920" y="118800"/>
            <a:ext cx="8320680" cy="742680"/>
          </a:xfrm>
          <a:prstGeom prst="rect">
            <a:avLst/>
          </a:prstGeom>
          <a:noFill/>
          <a:ln>
            <a:noFill/>
          </a:ln>
        </p:spPr>
        <p:txBody>
          <a:bodyPr lIns="0" rIns="0" tIns="0" bIns="0"/>
          <a:p>
            <a:pPr>
              <a:lnSpc>
                <a:spcPct val="100000"/>
              </a:lnSpc>
            </a:pPr>
            <a:r>
              <a:rPr b="1" lang="en-US" sz="3200" spc="-1" strike="noStrike">
                <a:solidFill>
                  <a:srgbClr val="04628c"/>
                </a:solidFill>
                <a:latin typeface="Arial"/>
                <a:ea typeface="Arial"/>
              </a:rPr>
              <a:t>GlobalPersonNameInputSet</a:t>
            </a:r>
            <a:endParaRPr b="0" lang="en-US" sz="3200" spc="-1" strike="noStrike">
              <a:solidFill>
                <a:srgbClr val="ffffff"/>
              </a:solidFill>
              <a:latin typeface="Arial"/>
            </a:endParaRPr>
          </a:p>
        </p:txBody>
      </p:sp>
      <p:sp>
        <p:nvSpPr>
          <p:cNvPr id="1216" name="TextShape 2"/>
          <p:cNvSpPr txBox="1"/>
          <p:nvPr/>
        </p:nvSpPr>
        <p:spPr>
          <a:xfrm>
            <a:off x="521280" y="914400"/>
            <a:ext cx="8320680" cy="5486040"/>
          </a:xfrm>
          <a:prstGeom prst="rect">
            <a:avLst/>
          </a:prstGeom>
          <a:noFill/>
          <a:ln>
            <a:noFill/>
          </a:ln>
        </p:spPr>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Use for ALL </a:t>
            </a:r>
            <a:br/>
            <a:r>
              <a:rPr b="0" lang="en-US" sz="2400" spc="-1" strike="noStrike">
                <a:solidFill>
                  <a:srgbClr val="000000"/>
                </a:solidFill>
                <a:latin typeface="Arial"/>
                <a:ea typeface="Arial"/>
              </a:rPr>
              <a:t>person names</a:t>
            </a:r>
            <a:endParaRPr b="0" lang="en-US" sz="2400" spc="-1" strike="noStrike">
              <a:solidFill>
                <a:srgbClr val="000000"/>
              </a:solidFill>
              <a:latin typeface="Arial"/>
            </a:endParaRPr>
          </a:p>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Supports core locales </a:t>
            </a:r>
            <a:endParaRPr b="0" lang="en-US" sz="2400" spc="-1" strike="noStrike">
              <a:solidFill>
                <a:srgbClr val="000000"/>
              </a:solidFill>
              <a:latin typeface="Arial"/>
            </a:endParaRPr>
          </a:p>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fr_FR locale support</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Arial"/>
              </a:rPr>
              <a:t>Shows particle field</a:t>
            </a:r>
            <a:endParaRPr b="0" lang="en-US" sz="2000" spc="-1" strike="noStrike">
              <a:solidFill>
                <a:srgbClr val="000000"/>
              </a:solidFill>
              <a:latin typeface="Arial"/>
            </a:endParaRPr>
          </a:p>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ja_JP locale support</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Arial"/>
              </a:rPr>
              <a:t>Provide phonetic and Knaji</a:t>
            </a:r>
            <a:endParaRPr b="0" lang="en-US" sz="2000" spc="-1" strike="noStrike">
              <a:solidFill>
                <a:srgbClr val="000000"/>
              </a:solidFill>
              <a:latin typeface="Arial"/>
            </a:endParaRPr>
          </a:p>
          <a:p>
            <a:endParaRPr b="0" lang="en-US" sz="2000" spc="-1" strike="noStrike">
              <a:solidFill>
                <a:srgbClr val="000000"/>
              </a:solidFill>
              <a:latin typeface="Arial"/>
            </a:endParaRPr>
          </a:p>
          <a:p>
            <a:endParaRPr b="0" lang="en-US" sz="2000" spc="-1" strike="noStrike">
              <a:solidFill>
                <a:srgbClr val="000000"/>
              </a:solidFill>
              <a:latin typeface="Arial"/>
            </a:endParaRPr>
          </a:p>
        </p:txBody>
      </p:sp>
      <p:pic>
        <p:nvPicPr>
          <p:cNvPr id="1217" name="Picture 7" descr=""/>
          <p:cNvPicPr/>
          <p:nvPr/>
        </p:nvPicPr>
        <p:blipFill>
          <a:blip r:embed="rId1"/>
          <a:stretch/>
        </p:blipFill>
        <p:spPr>
          <a:xfrm>
            <a:off x="4038480" y="914400"/>
            <a:ext cx="4091040" cy="1702440"/>
          </a:xfrm>
          <a:prstGeom prst="rect">
            <a:avLst/>
          </a:prstGeom>
          <a:ln w="9360">
            <a:solidFill>
              <a:schemeClr val="bg1"/>
            </a:solidFill>
            <a:miter/>
          </a:ln>
          <a:effectLst>
            <a:outerShdw algn="tl" blurRad="50800" dir="2700000" dist="38100" rotWithShape="0">
              <a:srgbClr val="000000">
                <a:alpha val="40000"/>
              </a:srgbClr>
            </a:outerShdw>
          </a:effectLst>
        </p:spPr>
      </p:pic>
      <p:pic>
        <p:nvPicPr>
          <p:cNvPr id="1218" name="Picture 4" descr=""/>
          <p:cNvPicPr/>
          <p:nvPr/>
        </p:nvPicPr>
        <p:blipFill>
          <a:blip r:embed="rId2"/>
          <a:stretch/>
        </p:blipFill>
        <p:spPr>
          <a:xfrm>
            <a:off x="4419720" y="2537640"/>
            <a:ext cx="4091040" cy="2034000"/>
          </a:xfrm>
          <a:prstGeom prst="rect">
            <a:avLst/>
          </a:prstGeom>
          <a:ln w="9360">
            <a:solidFill>
              <a:schemeClr val="bg1"/>
            </a:solidFill>
            <a:miter/>
          </a:ln>
          <a:effectLst>
            <a:outerShdw algn="tl" blurRad="50800" dir="2700000" dist="38100" rotWithShape="0">
              <a:srgbClr val="000000">
                <a:alpha val="40000"/>
              </a:srgbClr>
            </a:outerShdw>
          </a:effectLst>
        </p:spPr>
      </p:pic>
      <p:pic>
        <p:nvPicPr>
          <p:cNvPr id="1219" name="Picture 6" descr=""/>
          <p:cNvPicPr/>
          <p:nvPr/>
        </p:nvPicPr>
        <p:blipFill>
          <a:blip r:embed="rId3"/>
          <a:stretch/>
        </p:blipFill>
        <p:spPr>
          <a:xfrm>
            <a:off x="4824000" y="4495680"/>
            <a:ext cx="4091040" cy="1336680"/>
          </a:xfrm>
          <a:prstGeom prst="rect">
            <a:avLst/>
          </a:prstGeom>
          <a:ln w="9360">
            <a:solidFill>
              <a:schemeClr val="bg1"/>
            </a:solidFill>
            <a:miter/>
          </a:ln>
          <a:effectLst>
            <a:outerShdw algn="tl" blurRad="50800" dir="2700000" dist="38100" rotWithShape="0">
              <a:srgbClr val="000000">
                <a:alpha val="40000"/>
              </a:srgbClr>
            </a:outerShdw>
          </a:effectLst>
        </p:spPr>
      </p:pic>
    </p:spTree>
  </p:cSld>
  <p:timing>
    <p:tnLst>
      <p:par>
        <p:cTn id="49" dur="indefinite" restart="never" nodeType="tmRoot">
          <p:childTnLst>
            <p:seq>
              <p:cTn id="50" nodeType="mainSeq"/>
              <p:prevCondLst>
                <p:cond delay="0" evt="onPrev">
                  <p:tgtEl>
                    <p:sldTgt/>
                  </p:tgtEl>
                </p:cond>
              </p:prevCondLst>
              <p:nextCondLst>
                <p:cond delay="0"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0" name="TextShape 1"/>
          <p:cNvSpPr txBox="1"/>
          <p:nvPr/>
        </p:nvSpPr>
        <p:spPr>
          <a:xfrm>
            <a:off x="493920" y="118800"/>
            <a:ext cx="8320680" cy="742680"/>
          </a:xfrm>
          <a:prstGeom prst="rect">
            <a:avLst/>
          </a:prstGeom>
          <a:noFill/>
          <a:ln>
            <a:noFill/>
          </a:ln>
        </p:spPr>
        <p:txBody>
          <a:bodyPr lIns="0" rIns="0" tIns="0" bIns="0"/>
          <a:p>
            <a:pPr>
              <a:lnSpc>
                <a:spcPct val="100000"/>
              </a:lnSpc>
            </a:pPr>
            <a:r>
              <a:rPr b="1" lang="en-US" sz="3200" spc="-1" strike="noStrike">
                <a:solidFill>
                  <a:srgbClr val="04628c"/>
                </a:solidFill>
                <a:latin typeface="Arial"/>
                <a:ea typeface="Arial"/>
              </a:rPr>
              <a:t>GlobalPersonNameInputSet.Japan</a:t>
            </a:r>
            <a:endParaRPr b="0" lang="en-US" sz="3200" spc="-1" strike="noStrike">
              <a:solidFill>
                <a:srgbClr val="ffffff"/>
              </a:solidFill>
              <a:latin typeface="Arial"/>
            </a:endParaRPr>
          </a:p>
        </p:txBody>
      </p:sp>
      <p:sp>
        <p:nvSpPr>
          <p:cNvPr id="1221" name="TextShape 2"/>
          <p:cNvSpPr txBox="1"/>
          <p:nvPr/>
        </p:nvSpPr>
        <p:spPr>
          <a:xfrm>
            <a:off x="521280" y="914400"/>
            <a:ext cx="8320680" cy="5486040"/>
          </a:xfrm>
          <a:prstGeom prst="rect">
            <a:avLst/>
          </a:prstGeom>
          <a:noFill/>
          <a:ln>
            <a:noFill/>
          </a:ln>
        </p:spPr>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Japan</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Arial"/>
              </a:rPr>
              <a:t>Name Summary</a:t>
            </a:r>
            <a:endParaRPr b="0" lang="en-US" sz="20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Arial"/>
              </a:rPr>
              <a:t>Last Name (Phonetic)</a:t>
            </a:r>
            <a:endParaRPr b="0" lang="en-US" sz="20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Arial"/>
              </a:rPr>
              <a:t>First Name (Phonetic)</a:t>
            </a:r>
            <a:endParaRPr b="0" lang="en-US" sz="20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Arial"/>
              </a:rPr>
              <a:t>Last Name Kanji</a:t>
            </a:r>
            <a:endParaRPr b="0" lang="en-US" sz="20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Arial"/>
              </a:rPr>
              <a:t>First Name Kanji</a:t>
            </a:r>
            <a:br/>
            <a:r>
              <a:rPr b="0" lang="en-US" sz="2000" spc="-1" strike="noStrike">
                <a:solidFill>
                  <a:srgbClr val="000000"/>
                </a:solidFill>
                <a:latin typeface="Arial"/>
              </a:rPr>
              <a:t> </a:t>
            </a:r>
            <a:endParaRPr b="0" lang="en-US" sz="2000" spc="-1" strike="noStrike">
              <a:solidFill>
                <a:srgbClr val="000000"/>
              </a:solidFill>
              <a:latin typeface="Arial"/>
            </a:endParaRPr>
          </a:p>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jp_JP locale support</a:t>
            </a:r>
            <a:br/>
            <a:r>
              <a:rPr b="0" lang="en-US" sz="2400" spc="-1" strike="noStrike">
                <a:solidFill>
                  <a:srgbClr val="000000"/>
                </a:solidFill>
                <a:latin typeface="Arial"/>
              </a:rPr>
              <a:t> </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Arial"/>
              </a:rPr>
              <a:t>Phonetic </a:t>
            </a:r>
            <a:endParaRPr b="0" lang="en-US" sz="2000" spc="-1" strike="noStrike">
              <a:solidFill>
                <a:srgbClr val="000000"/>
              </a:solidFill>
              <a:latin typeface="Arial"/>
            </a:endParaRPr>
          </a:p>
          <a:p>
            <a:endParaRPr b="0" lang="en-US" sz="20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Arial"/>
              </a:rPr>
              <a:t>Kanji</a:t>
            </a:r>
            <a:endParaRPr b="0" lang="en-US" sz="2000" spc="-1" strike="noStrike">
              <a:solidFill>
                <a:srgbClr val="000000"/>
              </a:solidFill>
              <a:latin typeface="Arial"/>
            </a:endParaRPr>
          </a:p>
          <a:p>
            <a:endParaRPr b="0" lang="en-US" sz="2000" spc="-1" strike="noStrike">
              <a:solidFill>
                <a:srgbClr val="000000"/>
              </a:solidFill>
              <a:latin typeface="Arial"/>
            </a:endParaRPr>
          </a:p>
        </p:txBody>
      </p:sp>
      <p:pic>
        <p:nvPicPr>
          <p:cNvPr id="1222" name="Picture 2" descr=""/>
          <p:cNvPicPr/>
          <p:nvPr/>
        </p:nvPicPr>
        <p:blipFill>
          <a:blip r:embed="rId1"/>
          <a:stretch/>
        </p:blipFill>
        <p:spPr>
          <a:xfrm>
            <a:off x="5533200" y="914400"/>
            <a:ext cx="3292920" cy="2550240"/>
          </a:xfrm>
          <a:prstGeom prst="rect">
            <a:avLst/>
          </a:prstGeom>
          <a:ln>
            <a:noFill/>
          </a:ln>
          <a:effectLst>
            <a:outerShdw algn="tl" blurRad="50800" dir="2700000" dist="38100" rotWithShape="0">
              <a:srgbClr val="000000">
                <a:alpha val="40000"/>
              </a:srgbClr>
            </a:outerShdw>
          </a:effectLst>
        </p:spPr>
      </p:pic>
      <p:sp>
        <p:nvSpPr>
          <p:cNvPr id="1223" name="CustomShape 3"/>
          <p:cNvSpPr/>
          <p:nvPr/>
        </p:nvSpPr>
        <p:spPr>
          <a:xfrm>
            <a:off x="2946240" y="4828680"/>
            <a:ext cx="5866920" cy="1552680"/>
          </a:xfrm>
          <a:prstGeom prst="rect">
            <a:avLst/>
          </a:prstGeom>
          <a:noFill/>
          <a:ln>
            <a:noFill/>
          </a:ln>
          <a:effectLst>
            <a:outerShdw algn="tl" blurRad="50800" dir="2700000" dist="38100" rotWithShape="0">
              <a:srgbClr val="000000">
                <a:alpha val="40000"/>
              </a:srgbClr>
            </a:outerShdw>
          </a:effectLst>
        </p:spPr>
        <p:style>
          <a:lnRef idx="0"/>
          <a:fillRef idx="0"/>
          <a:effectRef idx="0"/>
          <a:fontRef idx="minor"/>
        </p:style>
        <p:txBody>
          <a:bodyPr lIns="90000" rIns="90000" tIns="45000" bIns="45000"/>
          <a:p>
            <a:pPr algn="r">
              <a:lnSpc>
                <a:spcPct val="95000"/>
              </a:lnSpc>
              <a:spcBef>
                <a:spcPts val="601"/>
              </a:spcBef>
            </a:pPr>
            <a:r>
              <a:rPr b="1" lang="en-US" sz="9600" spc="-1" strike="noStrike">
                <a:solidFill>
                  <a:srgbClr val="4d4d4d"/>
                </a:solidFill>
                <a:latin typeface="Arial"/>
              </a:rPr>
              <a:t>鈴木  一朗</a:t>
            </a:r>
            <a:endParaRPr b="0" lang="en-US" sz="9600" spc="-1" strike="noStrike">
              <a:latin typeface="Arial"/>
            </a:endParaRPr>
          </a:p>
        </p:txBody>
      </p:sp>
      <p:sp>
        <p:nvSpPr>
          <p:cNvPr id="1224" name="CustomShape 4"/>
          <p:cNvSpPr/>
          <p:nvPr/>
        </p:nvSpPr>
        <p:spPr>
          <a:xfrm>
            <a:off x="2476440" y="4060440"/>
            <a:ext cx="6552720" cy="699120"/>
          </a:xfrm>
          <a:prstGeom prst="rect">
            <a:avLst/>
          </a:prstGeom>
          <a:noFill/>
          <a:ln>
            <a:noFill/>
          </a:ln>
          <a:effectLst>
            <a:outerShdw algn="tl" blurRad="50800" dir="2700000" dist="38100" rotWithShape="0">
              <a:srgbClr val="000000">
                <a:alpha val="40000"/>
              </a:srgbClr>
            </a:outerShdw>
          </a:effectLst>
        </p:spPr>
        <p:style>
          <a:lnRef idx="0"/>
          <a:fillRef idx="0"/>
          <a:effectRef idx="0"/>
          <a:fontRef idx="minor"/>
        </p:style>
        <p:txBody>
          <a:bodyPr lIns="90000" rIns="90000" tIns="45000" bIns="45000"/>
          <a:p>
            <a:pPr algn="r">
              <a:lnSpc>
                <a:spcPct val="95000"/>
              </a:lnSpc>
              <a:spcBef>
                <a:spcPts val="601"/>
              </a:spcBef>
            </a:pPr>
            <a:r>
              <a:rPr b="1" lang="en-US" sz="4000" spc="1999" strike="noStrike">
                <a:solidFill>
                  <a:srgbClr val="4d4d4d"/>
                </a:solidFill>
                <a:latin typeface="Arial"/>
              </a:rPr>
              <a:t>すずき いちろう</a:t>
            </a:r>
            <a:endParaRPr b="0" lang="en-US" sz="4000" spc="-1" strike="noStrike">
              <a:latin typeface="Arial"/>
            </a:endParaRPr>
          </a:p>
        </p:txBody>
      </p:sp>
      <p:sp>
        <p:nvSpPr>
          <p:cNvPr id="1225" name="CustomShape 5"/>
          <p:cNvSpPr/>
          <p:nvPr/>
        </p:nvSpPr>
        <p:spPr>
          <a:xfrm>
            <a:off x="3214080" y="4583520"/>
            <a:ext cx="550440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800" spc="-1" strike="noStrike">
                <a:solidFill>
                  <a:srgbClr val="d33941"/>
                </a:solidFill>
                <a:latin typeface="Arial"/>
              </a:rPr>
              <a:t>su        zu          ki               i          chi          ro        —</a:t>
            </a:r>
            <a:endParaRPr b="0" lang="en-US" sz="1800" spc="-1" strike="noStrike">
              <a:latin typeface="Arial"/>
            </a:endParaRPr>
          </a:p>
        </p:txBody>
      </p:sp>
      <p:sp>
        <p:nvSpPr>
          <p:cNvPr id="1226" name="CustomShape 6"/>
          <p:cNvSpPr/>
          <p:nvPr/>
        </p:nvSpPr>
        <p:spPr>
          <a:xfrm>
            <a:off x="3968280" y="6139800"/>
            <a:ext cx="86544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800" spc="-1" strike="noStrike">
                <a:solidFill>
                  <a:srgbClr val="d33941"/>
                </a:solidFill>
                <a:latin typeface="Arial"/>
              </a:rPr>
              <a:t>Suzuki</a:t>
            </a:r>
            <a:endParaRPr b="0" lang="en-US" sz="1800" spc="-1" strike="noStrike">
              <a:latin typeface="Arial"/>
            </a:endParaRPr>
          </a:p>
        </p:txBody>
      </p:sp>
      <p:sp>
        <p:nvSpPr>
          <p:cNvPr id="1227" name="CustomShape 7"/>
          <p:cNvSpPr/>
          <p:nvPr/>
        </p:nvSpPr>
        <p:spPr>
          <a:xfrm>
            <a:off x="7167600" y="6139800"/>
            <a:ext cx="73872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800" spc="-1" strike="noStrike">
                <a:solidFill>
                  <a:srgbClr val="d33941"/>
                </a:solidFill>
                <a:latin typeface="Arial"/>
              </a:rPr>
              <a:t>Ichiro</a:t>
            </a:r>
            <a:endParaRPr b="0" lang="en-US" sz="1800" spc="-1" strike="noStrike">
              <a:latin typeface="Arial"/>
            </a:endParaRPr>
          </a:p>
        </p:txBody>
      </p:sp>
    </p:spTree>
  </p:cSld>
  <p:timing>
    <p:tnLst>
      <p:par>
        <p:cTn id="51" dur="indefinite" restart="never" nodeType="tmRoot">
          <p:childTnLst>
            <p:seq>
              <p:cTn id="52" nodeType="mainSeq"/>
              <p:prevCondLst>
                <p:cond delay="0" evt="onPrev">
                  <p:tgtEl>
                    <p:sldTgt/>
                  </p:tgtEl>
                </p:cond>
              </p:prevCondLst>
              <p:nextCondLst>
                <p:cond delay="0"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8" name="TextShape 1"/>
          <p:cNvSpPr txBox="1"/>
          <p:nvPr/>
        </p:nvSpPr>
        <p:spPr>
          <a:xfrm>
            <a:off x="493920" y="118800"/>
            <a:ext cx="8320680" cy="742680"/>
          </a:xfrm>
          <a:prstGeom prst="rect">
            <a:avLst/>
          </a:prstGeom>
          <a:noFill/>
          <a:ln>
            <a:noFill/>
          </a:ln>
        </p:spPr>
        <p:txBody>
          <a:bodyPr lIns="0" rIns="0" tIns="0" bIns="0"/>
          <a:p>
            <a:pPr>
              <a:lnSpc>
                <a:spcPct val="100000"/>
              </a:lnSpc>
            </a:pPr>
            <a:r>
              <a:rPr b="1" lang="en-US" sz="3200" spc="-1" strike="noStrike">
                <a:solidFill>
                  <a:srgbClr val="04628c"/>
                </a:solidFill>
                <a:latin typeface="Arial"/>
                <a:ea typeface="Arial"/>
              </a:rPr>
              <a:t>gw.api.name</a:t>
            </a:r>
            <a:endParaRPr b="0" lang="en-US" sz="3200" spc="-1" strike="noStrike">
              <a:solidFill>
                <a:srgbClr val="ffffff"/>
              </a:solidFill>
              <a:latin typeface="Arial"/>
            </a:endParaRPr>
          </a:p>
        </p:txBody>
      </p:sp>
      <p:sp>
        <p:nvSpPr>
          <p:cNvPr id="1229" name="TextShape 2"/>
          <p:cNvSpPr txBox="1"/>
          <p:nvPr/>
        </p:nvSpPr>
        <p:spPr>
          <a:xfrm>
            <a:off x="521280" y="914400"/>
            <a:ext cx="8320680" cy="5486040"/>
          </a:xfrm>
          <a:prstGeom prst="rect">
            <a:avLst/>
          </a:prstGeom>
          <a:noFill/>
          <a:ln>
            <a:noFill/>
          </a:ln>
        </p:spPr>
        <p:txBody>
          <a:bodyPr lIns="0" rIns="0" tIns="0" bIns="0"/>
          <a:p>
            <a:pPr marL="285840" indent="-285480">
              <a:lnSpc>
                <a:spcPct val="100000"/>
              </a:lnSpc>
              <a:spcBef>
                <a:spcPts val="961"/>
              </a:spcBef>
              <a:buClr>
                <a:srgbClr val="04628c"/>
              </a:buClr>
              <a:buSzPct val="90000"/>
              <a:buFont typeface="Arial"/>
              <a:buChar char="•"/>
            </a:pPr>
            <a:r>
              <a:rPr b="1" lang="en-US" sz="2400" spc="-1" strike="noStrike">
                <a:solidFill>
                  <a:srgbClr val="000000"/>
                </a:solidFill>
                <a:latin typeface="Courier New"/>
                <a:ea typeface="Arial"/>
              </a:rPr>
              <a:t>PersonNameFields</a:t>
            </a:r>
            <a:r>
              <a:rPr b="0" lang="en-US" sz="2400" spc="-1" strike="noStrike">
                <a:solidFill>
                  <a:srgbClr val="000000"/>
                </a:solidFill>
                <a:latin typeface="Arial"/>
                <a:ea typeface="Arial"/>
              </a:rPr>
              <a:t> interface describes name properties for persons:</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Arial"/>
              </a:rPr>
              <a:t>FirstName, MiddleName, Particl, LastName, Prefix, Suffix, FirstNameKanji, LastNameKanji</a:t>
            </a:r>
            <a:endParaRPr b="0" lang="en-US" sz="2000" spc="-1" strike="noStrike">
              <a:solidFill>
                <a:srgbClr val="000000"/>
              </a:solidFill>
              <a:latin typeface="Arial"/>
            </a:endParaRPr>
          </a:p>
          <a:p>
            <a:pPr marL="285840" indent="-285480">
              <a:lnSpc>
                <a:spcPct val="100000"/>
              </a:lnSpc>
              <a:spcBef>
                <a:spcPts val="961"/>
              </a:spcBef>
              <a:buClr>
                <a:srgbClr val="04628c"/>
              </a:buClr>
              <a:buSzPct val="90000"/>
              <a:buFont typeface="Arial"/>
              <a:buChar char="•"/>
            </a:pPr>
            <a:r>
              <a:rPr b="1" lang="en-US" sz="2400" spc="-1" strike="noStrike">
                <a:solidFill>
                  <a:srgbClr val="000000"/>
                </a:solidFill>
                <a:latin typeface="Courier New"/>
                <a:ea typeface="Arial"/>
              </a:rPr>
              <a:t>PersonNameDelegate </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Arial"/>
              </a:rPr>
              <a:t>Implements the PersonNameFields interface and creates the object</a:t>
            </a:r>
            <a:endParaRPr b="0" lang="en-US" sz="2000" spc="-1" strike="noStrike">
              <a:solidFill>
                <a:srgbClr val="000000"/>
              </a:solidFill>
              <a:latin typeface="Arial"/>
            </a:endParaRPr>
          </a:p>
          <a:p>
            <a:pPr marL="285840" indent="-285480">
              <a:lnSpc>
                <a:spcPct val="100000"/>
              </a:lnSpc>
              <a:spcBef>
                <a:spcPts val="961"/>
              </a:spcBef>
              <a:buClr>
                <a:srgbClr val="04628c"/>
              </a:buClr>
              <a:buSzPct val="90000"/>
              <a:buFont typeface="Arial"/>
              <a:buChar char="•"/>
            </a:pPr>
            <a:r>
              <a:rPr b="1" lang="en-US" sz="2400" spc="-1" strike="noStrike">
                <a:solidFill>
                  <a:srgbClr val="000000"/>
                </a:solidFill>
                <a:latin typeface="Courier New"/>
                <a:ea typeface="Arial"/>
              </a:rPr>
              <a:t>NameOwner</a:t>
            </a:r>
            <a:r>
              <a:rPr b="0" lang="en-US" sz="2400" spc="-1" strike="noStrike">
                <a:solidFill>
                  <a:srgbClr val="000000"/>
                </a:solidFill>
                <a:latin typeface="Arial"/>
                <a:ea typeface="Arial"/>
              </a:rPr>
              <a:t> interface for GlobalPersonNameInputSet</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Arial"/>
              </a:rPr>
              <a:t>Determines the availability, editability, visibility and targeted PostOnChange for specific fields in the input set UI</a:t>
            </a:r>
            <a:endParaRPr b="0" lang="en-US" sz="20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Arial"/>
              </a:rPr>
              <a:t>ContactNameOwner is the base configuration implementation</a:t>
            </a:r>
            <a:endParaRPr b="0" lang="en-US" sz="2000" spc="-1" strike="noStrike">
              <a:solidFill>
                <a:srgbClr val="000000"/>
              </a:solidFill>
              <a:latin typeface="Arial"/>
            </a:endParaRPr>
          </a:p>
          <a:p>
            <a:pPr marL="285840" indent="-285480">
              <a:lnSpc>
                <a:spcPct val="100000"/>
              </a:lnSpc>
              <a:spcBef>
                <a:spcPts val="961"/>
              </a:spcBef>
              <a:buClr>
                <a:srgbClr val="04628c"/>
              </a:buClr>
              <a:buSzPct val="90000"/>
              <a:buFont typeface="Arial"/>
              <a:buChar char="•"/>
            </a:pPr>
            <a:r>
              <a:rPr b="1" lang="en-US" sz="2400" spc="-1" strike="noStrike">
                <a:solidFill>
                  <a:srgbClr val="000000"/>
                </a:solidFill>
                <a:latin typeface="Courier New"/>
                <a:ea typeface="Arial"/>
              </a:rPr>
              <a:t>NameFormatter</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Arial"/>
              </a:rPr>
              <a:t>Contains method to format a contact for a given locale</a:t>
            </a:r>
            <a:endParaRPr b="0" lang="en-US" sz="20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Arial"/>
              </a:rPr>
              <a:t>See ABPerson.en (entity name) for an example</a:t>
            </a:r>
            <a:endParaRPr b="0" lang="en-US" sz="2000" spc="-1" strike="noStrike">
              <a:solidFill>
                <a:srgbClr val="000000"/>
              </a:solidFill>
              <a:latin typeface="Arial"/>
            </a:endParaRPr>
          </a:p>
          <a:p>
            <a:endParaRPr b="0" lang="en-US" sz="2000" spc="-1" strike="noStrike">
              <a:solidFill>
                <a:srgbClr val="000000"/>
              </a:solidFill>
              <a:latin typeface="Arial"/>
            </a:endParaRPr>
          </a:p>
          <a:p>
            <a:endParaRPr b="0" lang="en-US" sz="2000" spc="-1" strike="noStrike">
              <a:solidFill>
                <a:srgbClr val="000000"/>
              </a:solidFill>
              <a:latin typeface="Arial"/>
            </a:endParaRPr>
          </a:p>
        </p:txBody>
      </p:sp>
    </p:spTree>
  </p:cSld>
  <p:timing>
    <p:tnLst>
      <p:par>
        <p:cTn id="53" dur="indefinite" restart="never" nodeType="tmRoot">
          <p:childTnLst>
            <p:seq>
              <p:cTn id="54" nodeType="mainSeq"/>
              <p:prevCondLst>
                <p:cond delay="0" evt="onPrev">
                  <p:tgtEl>
                    <p:sldTgt/>
                  </p:tgtEl>
                </p:cond>
              </p:prevCondLst>
              <p:nextCondLst>
                <p:cond delay="0" evt="onNext">
                  <p:tgtEl>
                    <p:sldTgt/>
                  </p:tgtEl>
                </p:cond>
              </p:nextCondLst>
            </p:seq>
          </p:childTnLst>
        </p:cTn>
      </p:par>
    </p:tnLst>
  </p:timing>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0" name="TextShape 1"/>
          <p:cNvSpPr txBox="1"/>
          <p:nvPr/>
        </p:nvSpPr>
        <p:spPr>
          <a:xfrm>
            <a:off x="493920" y="118800"/>
            <a:ext cx="8320680" cy="742680"/>
          </a:xfrm>
          <a:prstGeom prst="rect">
            <a:avLst/>
          </a:prstGeom>
          <a:noFill/>
          <a:ln>
            <a:noFill/>
          </a:ln>
        </p:spPr>
        <p:txBody>
          <a:bodyPr lIns="0" rIns="0" tIns="0" bIns="0"/>
          <a:p>
            <a:pPr>
              <a:lnSpc>
                <a:spcPct val="100000"/>
              </a:lnSpc>
            </a:pPr>
            <a:r>
              <a:rPr b="1" lang="en-US" sz="3200" spc="-1" strike="noStrike">
                <a:solidFill>
                  <a:srgbClr val="04628c"/>
                </a:solidFill>
                <a:latin typeface="Arial"/>
                <a:ea typeface="Arial"/>
              </a:rPr>
              <a:t>Using the GlobalPersonNameInputSet</a:t>
            </a:r>
            <a:endParaRPr b="0" lang="en-US" sz="3200" spc="-1" strike="noStrike">
              <a:solidFill>
                <a:srgbClr val="ffffff"/>
              </a:solidFill>
              <a:latin typeface="Arial"/>
            </a:endParaRPr>
          </a:p>
        </p:txBody>
      </p:sp>
      <p:sp>
        <p:nvSpPr>
          <p:cNvPr id="1231" name="TextShape 2"/>
          <p:cNvSpPr txBox="1"/>
          <p:nvPr/>
        </p:nvSpPr>
        <p:spPr>
          <a:xfrm>
            <a:off x="521280" y="914400"/>
            <a:ext cx="8320680" cy="5486040"/>
          </a:xfrm>
          <a:prstGeom prst="rect">
            <a:avLst/>
          </a:prstGeom>
          <a:noFill/>
          <a:ln>
            <a:noFill/>
          </a:ln>
        </p:spPr>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Add InputSetRef widget</a:t>
            </a:r>
            <a:endParaRPr b="0" lang="en-US" sz="2400" spc="-1" strike="noStrike">
              <a:solidFill>
                <a:srgbClr val="000000"/>
              </a:solidFill>
              <a:latin typeface="Arial"/>
            </a:endParaRPr>
          </a:p>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Specify def()</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Arial"/>
              </a:rPr>
              <a:t>GlobalContactNameInputSet</a:t>
            </a:r>
            <a:endParaRPr b="0" lang="en-US" sz="2000" spc="-1" strike="noStrike">
              <a:solidFill>
                <a:srgbClr val="000000"/>
              </a:solidFill>
              <a:latin typeface="Arial"/>
            </a:endParaRPr>
          </a:p>
          <a:p>
            <a:pPr lvl="2" marL="969840" indent="-226800">
              <a:lnSpc>
                <a:spcPct val="100000"/>
              </a:lnSpc>
              <a:spcBef>
                <a:spcPts val="360"/>
              </a:spcBef>
              <a:buClr>
                <a:srgbClr val="04628c"/>
              </a:buClr>
              <a:buSzPct val="85000"/>
              <a:buFont typeface="Calibri"/>
              <a:buChar char="-"/>
            </a:pPr>
            <a:r>
              <a:rPr b="0" lang="en-US" sz="1800" spc="-1" strike="noStrike">
                <a:solidFill>
                  <a:srgbClr val="000000"/>
                </a:solidFill>
                <a:latin typeface="Arial"/>
                <a:ea typeface="Arial"/>
              </a:rPr>
              <a:t>ContactNameOwner</a:t>
            </a:r>
            <a:endParaRPr b="0" lang="en-US" sz="1800" spc="-1" strike="noStrike">
              <a:solidFill>
                <a:srgbClr val="000000"/>
              </a:solidFill>
              <a:latin typeface="Arial"/>
            </a:endParaRPr>
          </a:p>
          <a:p>
            <a:pPr lvl="3" marL="1376280" indent="-291600">
              <a:lnSpc>
                <a:spcPct val="100000"/>
              </a:lnSpc>
              <a:spcBef>
                <a:spcPts val="320"/>
              </a:spcBef>
              <a:buClr>
                <a:srgbClr val="04628c"/>
              </a:buClr>
              <a:buSzPct val="85000"/>
              <a:buFont typeface="Calibri"/>
              <a:buChar char="-"/>
            </a:pPr>
            <a:r>
              <a:rPr b="0" lang="en-US" sz="1600" spc="-1" strike="noStrike">
                <a:solidFill>
                  <a:srgbClr val="000000"/>
                </a:solidFill>
                <a:latin typeface="Arial"/>
                <a:ea typeface="Arial"/>
              </a:rPr>
              <a:t>ABContactNameDelegate </a:t>
            </a:r>
            <a:r>
              <a:rPr b="1" lang="en-US" sz="1600" spc="-1" strike="noStrike">
                <a:solidFill>
                  <a:srgbClr val="d33941"/>
                </a:solidFill>
                <a:latin typeface="Arial"/>
                <a:ea typeface="Arial"/>
              </a:rPr>
              <a:t>*</a:t>
            </a:r>
            <a:endParaRPr b="0" lang="en-US" sz="1600" spc="-1" strike="noStrike">
              <a:solidFill>
                <a:srgbClr val="000000"/>
              </a:solidFill>
              <a:latin typeface="Arial"/>
            </a:endParaRPr>
          </a:p>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Specify mode</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Arial"/>
              </a:rPr>
              <a:t>NameLocaleSettings</a:t>
            </a:r>
            <a:endParaRPr b="0" lang="en-US" sz="2000" spc="-1" strike="noStrike">
              <a:solidFill>
                <a:srgbClr val="000000"/>
              </a:solidFill>
              <a:latin typeface="Arial"/>
            </a:endParaRPr>
          </a:p>
          <a:p>
            <a:endParaRPr b="0" lang="en-US" sz="2000" spc="-1" strike="noStrike">
              <a:solidFill>
                <a:srgbClr val="000000"/>
              </a:solidFill>
              <a:latin typeface="Arial"/>
            </a:endParaRPr>
          </a:p>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Specify def()</a:t>
            </a:r>
            <a:endParaRPr b="0" lang="en-US" sz="2400" spc="-1" strike="noStrike">
              <a:solidFill>
                <a:srgbClr val="000000"/>
              </a:solidFill>
              <a:latin typeface="Arial"/>
            </a:endParaRPr>
          </a:p>
          <a:p>
            <a:pPr>
              <a:lnSpc>
                <a:spcPct val="100000"/>
              </a:lnSpc>
              <a:spcBef>
                <a:spcPts val="961"/>
              </a:spcBef>
            </a:pPr>
            <a:br/>
            <a:endParaRPr b="0" lang="en-US" sz="2400" spc="-1" strike="noStrike">
              <a:solidFill>
                <a:srgbClr val="000000"/>
              </a:solidFill>
              <a:latin typeface="Arial"/>
            </a:endParaRPr>
          </a:p>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Specify mode</a:t>
            </a:r>
            <a:endParaRPr b="0" lang="en-US" sz="2400" spc="-1" strike="noStrike">
              <a:solidFill>
                <a:srgbClr val="000000"/>
              </a:solidFill>
              <a:latin typeface="Arial"/>
            </a:endParaRPr>
          </a:p>
        </p:txBody>
      </p:sp>
      <p:sp>
        <p:nvSpPr>
          <p:cNvPr id="1232" name="CustomShape 3"/>
          <p:cNvSpPr/>
          <p:nvPr/>
        </p:nvSpPr>
        <p:spPr>
          <a:xfrm>
            <a:off x="431640" y="4876920"/>
            <a:ext cx="8838720" cy="639000"/>
          </a:xfrm>
          <a:prstGeom prst="rect">
            <a:avLst/>
          </a:prstGeom>
          <a:noFill/>
          <a:ln>
            <a:noFill/>
          </a:ln>
        </p:spPr>
        <p:style>
          <a:lnRef idx="0"/>
          <a:fillRef idx="0"/>
          <a:effectRef idx="0"/>
          <a:fontRef idx="minor"/>
        </p:style>
        <p:txBody>
          <a:bodyPr lIns="90000" rIns="90000" tIns="45000" bIns="45000"/>
          <a:p>
            <a:pPr>
              <a:lnSpc>
                <a:spcPct val="100000"/>
              </a:lnSpc>
            </a:pPr>
            <a:r>
              <a:rPr b="1" lang="en-US" sz="1800" spc="-1" strike="noStrike">
                <a:solidFill>
                  <a:srgbClr val="000000"/>
                </a:solidFill>
                <a:latin typeface="Courier New"/>
              </a:rPr>
              <a:t>GlobalPersonNameInputSet(new gw.api.name.ContactNameOwner(</a:t>
            </a:r>
            <a:br/>
            <a:r>
              <a:rPr b="1" lang="en-US" sz="1800" spc="-1" strike="noStrike">
                <a:solidFill>
                  <a:srgbClr val="000000"/>
                </a:solidFill>
                <a:latin typeface="Courier New"/>
              </a:rPr>
              <a:t>new gw.api.name.ABPersonNameDelegate(contact as ABPerson</a:t>
            </a:r>
            <a:r>
              <a:rPr b="1" lang="en-US" sz="1800" spc="-1" strike="noStrike">
                <a:solidFill>
                  <a:srgbClr val="d33941"/>
                </a:solidFill>
                <a:latin typeface="Arial"/>
              </a:rPr>
              <a:t>*</a:t>
            </a:r>
            <a:r>
              <a:rPr b="1" lang="en-US" sz="1800" spc="-1" strike="noStrike">
                <a:solidFill>
                  <a:srgbClr val="000000"/>
                </a:solidFill>
                <a:latin typeface="Courier New"/>
              </a:rPr>
              <a:t>)))</a:t>
            </a:r>
            <a:endParaRPr b="0" lang="en-US" sz="1800" spc="-1" strike="noStrike">
              <a:latin typeface="Arial"/>
            </a:endParaRPr>
          </a:p>
        </p:txBody>
      </p:sp>
      <p:sp>
        <p:nvSpPr>
          <p:cNvPr id="1233" name="CustomShape 4"/>
          <p:cNvSpPr/>
          <p:nvPr/>
        </p:nvSpPr>
        <p:spPr>
          <a:xfrm>
            <a:off x="431640" y="6019920"/>
            <a:ext cx="6006600" cy="364680"/>
          </a:xfrm>
          <a:prstGeom prst="rect">
            <a:avLst/>
          </a:prstGeom>
          <a:noFill/>
          <a:ln>
            <a:noFill/>
          </a:ln>
        </p:spPr>
        <p:style>
          <a:lnRef idx="0"/>
          <a:fillRef idx="0"/>
          <a:effectRef idx="0"/>
          <a:fontRef idx="minor"/>
        </p:style>
        <p:txBody>
          <a:bodyPr lIns="90000" rIns="90000" tIns="45000" bIns="45000"/>
          <a:p>
            <a:pPr>
              <a:lnSpc>
                <a:spcPct val="100000"/>
              </a:lnSpc>
            </a:pPr>
            <a:r>
              <a:rPr b="1" lang="en-US" sz="1800" spc="-1" strike="noStrike">
                <a:solidFill>
                  <a:srgbClr val="000000"/>
                </a:solidFill>
                <a:latin typeface="Courier New"/>
              </a:rPr>
              <a:t>gw.api.name.NameLocaleSettings.PCFMode</a:t>
            </a:r>
            <a:endParaRPr b="0" lang="en-US" sz="1800" spc="-1" strike="noStrike">
              <a:latin typeface="Arial"/>
            </a:endParaRPr>
          </a:p>
        </p:txBody>
      </p:sp>
      <p:pic>
        <p:nvPicPr>
          <p:cNvPr id="1234" name="Picture 3" descr=""/>
          <p:cNvPicPr/>
          <p:nvPr/>
        </p:nvPicPr>
        <p:blipFill>
          <a:blip r:embed="rId1"/>
          <a:stretch/>
        </p:blipFill>
        <p:spPr>
          <a:xfrm>
            <a:off x="4691520" y="901800"/>
            <a:ext cx="4147200" cy="3961440"/>
          </a:xfrm>
          <a:prstGeom prst="rect">
            <a:avLst/>
          </a:prstGeom>
          <a:ln>
            <a:noFill/>
          </a:ln>
          <a:effectLst>
            <a:outerShdw algn="tl" blurRad="50800" dir="2700000" dist="38100" rotWithShape="0">
              <a:srgbClr val="000000">
                <a:alpha val="40000"/>
              </a:srgbClr>
            </a:outerShdw>
          </a:effectLst>
        </p:spPr>
      </p:pic>
      <p:sp>
        <p:nvSpPr>
          <p:cNvPr id="1235" name="CustomShape 5"/>
          <p:cNvSpPr/>
          <p:nvPr/>
        </p:nvSpPr>
        <p:spPr>
          <a:xfrm>
            <a:off x="6172200" y="5715000"/>
            <a:ext cx="2810520" cy="761760"/>
          </a:xfrm>
          <a:prstGeom prst="rect">
            <a:avLst/>
          </a:prstGeom>
          <a:noFill/>
          <a:ln w="19080">
            <a:noFill/>
          </a:ln>
        </p:spPr>
        <p:style>
          <a:lnRef idx="0"/>
          <a:fillRef idx="0"/>
          <a:effectRef idx="0"/>
          <a:fontRef idx="minor"/>
        </p:style>
        <p:txBody>
          <a:bodyPr wrap="none" lIns="0" rIns="0" tIns="0" bIns="0" anchor="ctr"/>
          <a:p>
            <a:pPr algn="r">
              <a:lnSpc>
                <a:spcPct val="100000"/>
              </a:lnSpc>
              <a:spcBef>
                <a:spcPts val="901"/>
              </a:spcBef>
              <a:spcAft>
                <a:spcPts val="541"/>
              </a:spcAft>
            </a:pPr>
            <a:r>
              <a:rPr b="1" lang="en-US" sz="1800" spc="-1" strike="noStrike">
                <a:solidFill>
                  <a:srgbClr val="d33941"/>
                </a:solidFill>
                <a:latin typeface="Arial"/>
              </a:rPr>
              <a:t>* AB  is a product identifier</a:t>
            </a:r>
            <a:br/>
            <a:r>
              <a:rPr b="1" lang="en-US" sz="1800" spc="-1" strike="noStrike">
                <a:solidFill>
                  <a:srgbClr val="d33941"/>
                </a:solidFill>
                <a:latin typeface="Arial"/>
              </a:rPr>
              <a:t> specific to ContactManager </a:t>
            </a:r>
            <a:br/>
            <a:r>
              <a:rPr b="1" lang="en-US" sz="1800" spc="-1" strike="noStrike">
                <a:solidFill>
                  <a:srgbClr val="d33941"/>
                </a:solidFill>
                <a:latin typeface="Arial"/>
              </a:rPr>
              <a:t>and TrainingApp</a:t>
            </a:r>
            <a:endParaRPr b="0" lang="en-US" sz="1800" spc="-1" strike="noStrike">
              <a:latin typeface="Arial"/>
            </a:endParaRPr>
          </a:p>
        </p:txBody>
      </p:sp>
    </p:spTree>
  </p:cSld>
  <p:timing>
    <p:tnLst>
      <p:par>
        <p:cTn id="55" dur="indefinite" restart="never" nodeType="tmRoot">
          <p:childTnLst>
            <p:seq>
              <p:cTn id="56" nodeType="mainSeq"/>
              <p:prevCondLst>
                <p:cond delay="0" evt="onPrev">
                  <p:tgtEl>
                    <p:sldTgt/>
                  </p:tgtEl>
                </p:cond>
              </p:prevCondLst>
              <p:nextCondLst>
                <p:cond delay="0" evt="onNext">
                  <p:tgtEl>
                    <p:sldTgt/>
                  </p:tgtEl>
                </p:cond>
              </p:nextCondLst>
            </p:seq>
          </p:childTnLst>
        </p:cTn>
      </p:par>
    </p:tnLst>
  </p:timing>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6" name="TextShape 1"/>
          <p:cNvSpPr txBox="1"/>
          <p:nvPr/>
        </p:nvSpPr>
        <p:spPr>
          <a:xfrm>
            <a:off x="493920" y="118800"/>
            <a:ext cx="8320680" cy="742680"/>
          </a:xfrm>
          <a:prstGeom prst="rect">
            <a:avLst/>
          </a:prstGeom>
          <a:noFill/>
          <a:ln>
            <a:noFill/>
          </a:ln>
        </p:spPr>
        <p:txBody>
          <a:bodyPr lIns="0" rIns="0" tIns="0" bIns="0"/>
          <a:p>
            <a:pPr>
              <a:lnSpc>
                <a:spcPct val="100000"/>
              </a:lnSpc>
            </a:pPr>
            <a:r>
              <a:rPr b="1" lang="en-US" sz="3200" spc="-1" strike="noStrike">
                <a:solidFill>
                  <a:srgbClr val="04628c"/>
                </a:solidFill>
                <a:latin typeface="Arial"/>
                <a:ea typeface="Arial"/>
              </a:rPr>
              <a:t>GlobalAddressInputSet.pcf</a:t>
            </a:r>
            <a:endParaRPr b="0" lang="en-US" sz="3200" spc="-1" strike="noStrike">
              <a:solidFill>
                <a:srgbClr val="ffffff"/>
              </a:solidFill>
              <a:latin typeface="Arial"/>
            </a:endParaRPr>
          </a:p>
        </p:txBody>
      </p:sp>
      <p:sp>
        <p:nvSpPr>
          <p:cNvPr id="1237" name="TextShape 2"/>
          <p:cNvSpPr txBox="1"/>
          <p:nvPr/>
        </p:nvSpPr>
        <p:spPr>
          <a:xfrm>
            <a:off x="519120" y="3904920"/>
            <a:ext cx="8318160" cy="2495520"/>
          </a:xfrm>
          <a:prstGeom prst="rect">
            <a:avLst/>
          </a:prstGeom>
          <a:noFill/>
          <a:ln>
            <a:noFill/>
          </a:ln>
        </p:spPr>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Use for ALL addresses</a:t>
            </a:r>
            <a:endParaRPr b="0" lang="en-US" sz="2400" spc="-1" strike="noStrike">
              <a:solidFill>
                <a:srgbClr val="000000"/>
              </a:solidFill>
              <a:latin typeface="Arial"/>
            </a:endParaRPr>
          </a:p>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Renders addresses both in edit and in read-only</a:t>
            </a:r>
            <a:endParaRPr b="0" lang="en-US" sz="2400" spc="-1" strike="noStrike">
              <a:solidFill>
                <a:srgbClr val="000000"/>
              </a:solidFill>
              <a:latin typeface="Arial"/>
            </a:endParaRPr>
          </a:p>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Country selection triggers PCF Mode change</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Arial"/>
              </a:rPr>
              <a:t>Determines visible and available fields including field labels, watermarks, and validation</a:t>
            </a:r>
            <a:endParaRPr b="0" lang="en-US" sz="2000" spc="-1" strike="noStrike">
              <a:solidFill>
                <a:srgbClr val="000000"/>
              </a:solidFill>
              <a:latin typeface="Arial"/>
            </a:endParaRPr>
          </a:p>
          <a:p>
            <a:pPr>
              <a:lnSpc>
                <a:spcPct val="100000"/>
              </a:lnSpc>
              <a:spcBef>
                <a:spcPts val="961"/>
              </a:spcBef>
            </a:pPr>
            <a:endParaRPr b="0" lang="en-US" sz="2000" spc="-1" strike="noStrike">
              <a:solidFill>
                <a:srgbClr val="000000"/>
              </a:solidFill>
              <a:latin typeface="Arial"/>
            </a:endParaRPr>
          </a:p>
        </p:txBody>
      </p:sp>
      <p:pic>
        <p:nvPicPr>
          <p:cNvPr id="1238" name="Picture 10" descr=""/>
          <p:cNvPicPr/>
          <p:nvPr/>
        </p:nvPicPr>
        <p:blipFill>
          <a:blip r:embed="rId1"/>
          <a:stretch/>
        </p:blipFill>
        <p:spPr>
          <a:xfrm>
            <a:off x="535680" y="914400"/>
            <a:ext cx="3751560" cy="2462400"/>
          </a:xfrm>
          <a:prstGeom prst="rect">
            <a:avLst/>
          </a:prstGeom>
          <a:ln w="9360">
            <a:solidFill>
              <a:schemeClr val="bg1"/>
            </a:solidFill>
            <a:miter/>
          </a:ln>
          <a:effectLst>
            <a:outerShdw algn="tl" blurRad="50800" dir="2700000" dist="38100" rotWithShape="0">
              <a:srgbClr val="000000">
                <a:alpha val="40000"/>
              </a:srgbClr>
            </a:outerShdw>
          </a:effectLst>
        </p:spPr>
      </p:pic>
      <p:pic>
        <p:nvPicPr>
          <p:cNvPr id="1239" name="Picture 8" descr=""/>
          <p:cNvPicPr/>
          <p:nvPr/>
        </p:nvPicPr>
        <p:blipFill>
          <a:blip r:embed="rId2"/>
          <a:stretch/>
        </p:blipFill>
        <p:spPr>
          <a:xfrm>
            <a:off x="2752920" y="1447920"/>
            <a:ext cx="3180600" cy="2247120"/>
          </a:xfrm>
          <a:prstGeom prst="rect">
            <a:avLst/>
          </a:prstGeom>
          <a:ln w="9360">
            <a:solidFill>
              <a:schemeClr val="bg1"/>
            </a:solidFill>
            <a:miter/>
          </a:ln>
          <a:effectLst>
            <a:outerShdw algn="tl" blurRad="50800" dir="2700000" dist="38100" rotWithShape="0">
              <a:srgbClr val="000000">
                <a:alpha val="40000"/>
              </a:srgbClr>
            </a:outerShdw>
          </a:effectLst>
        </p:spPr>
      </p:pic>
      <p:pic>
        <p:nvPicPr>
          <p:cNvPr id="1240" name="Picture 9" descr=""/>
          <p:cNvPicPr/>
          <p:nvPr/>
        </p:nvPicPr>
        <p:blipFill>
          <a:blip r:embed="rId3"/>
          <a:stretch/>
        </p:blipFill>
        <p:spPr>
          <a:xfrm>
            <a:off x="5591520" y="1981080"/>
            <a:ext cx="3094920" cy="1923480"/>
          </a:xfrm>
          <a:prstGeom prst="rect">
            <a:avLst/>
          </a:prstGeom>
          <a:ln w="9360">
            <a:solidFill>
              <a:schemeClr val="bg1"/>
            </a:solidFill>
            <a:miter/>
          </a:ln>
          <a:effectLst>
            <a:outerShdw algn="tl" blurRad="50800" dir="2700000" dist="38100" rotWithShape="0">
              <a:srgbClr val="000000">
                <a:alpha val="40000"/>
              </a:srgbClr>
            </a:outerShdw>
          </a:effectLst>
        </p:spPr>
      </p:pic>
      <p:sp>
        <p:nvSpPr>
          <p:cNvPr id="1241" name="CustomShape 3"/>
          <p:cNvSpPr/>
          <p:nvPr/>
        </p:nvSpPr>
        <p:spPr>
          <a:xfrm>
            <a:off x="1996920" y="914400"/>
            <a:ext cx="2238480" cy="304560"/>
          </a:xfrm>
          <a:prstGeom prst="roundRect">
            <a:avLst>
              <a:gd name="adj" fmla="val 16667"/>
            </a:avLst>
          </a:prstGeom>
          <a:noFill/>
          <a:ln w="28440">
            <a:solidFill>
              <a:schemeClr val="accent1"/>
            </a:solidFill>
            <a:round/>
          </a:ln>
          <a:effectLst>
            <a:outerShdw algn="tl" blurRad="50800" dir="2700000" dist="38100" rotWithShape="0">
              <a:srgbClr val="000000">
                <a:alpha val="40000"/>
              </a:srgbClr>
            </a:outerShdw>
          </a:effectLst>
        </p:spPr>
        <p:style>
          <a:lnRef idx="0"/>
          <a:fillRef idx="0"/>
          <a:effectRef idx="0"/>
          <a:fontRef idx="minor"/>
        </p:style>
      </p:sp>
      <p:sp>
        <p:nvSpPr>
          <p:cNvPr id="1242" name="CustomShape 4"/>
          <p:cNvSpPr/>
          <p:nvPr/>
        </p:nvSpPr>
        <p:spPr>
          <a:xfrm>
            <a:off x="3627360" y="1447920"/>
            <a:ext cx="2306160" cy="304560"/>
          </a:xfrm>
          <a:prstGeom prst="roundRect">
            <a:avLst>
              <a:gd name="adj" fmla="val 16667"/>
            </a:avLst>
          </a:prstGeom>
          <a:noFill/>
          <a:ln w="28440">
            <a:solidFill>
              <a:schemeClr val="accent1"/>
            </a:solidFill>
            <a:round/>
          </a:ln>
          <a:effectLst>
            <a:outerShdw algn="tl" blurRad="50800" dir="2700000" dist="38100" rotWithShape="0">
              <a:srgbClr val="000000">
                <a:alpha val="40000"/>
              </a:srgbClr>
            </a:outerShdw>
          </a:effectLst>
        </p:spPr>
        <p:style>
          <a:lnRef idx="0"/>
          <a:fillRef idx="0"/>
          <a:effectRef idx="0"/>
          <a:fontRef idx="minor"/>
        </p:style>
      </p:sp>
      <p:sp>
        <p:nvSpPr>
          <p:cNvPr id="1243" name="CustomShape 5"/>
          <p:cNvSpPr/>
          <p:nvPr/>
        </p:nvSpPr>
        <p:spPr>
          <a:xfrm>
            <a:off x="6380280" y="1993320"/>
            <a:ext cx="2306160" cy="304560"/>
          </a:xfrm>
          <a:prstGeom prst="roundRect">
            <a:avLst>
              <a:gd name="adj" fmla="val 16667"/>
            </a:avLst>
          </a:prstGeom>
          <a:noFill/>
          <a:ln w="28440">
            <a:solidFill>
              <a:schemeClr val="accent1"/>
            </a:solidFill>
            <a:round/>
          </a:ln>
          <a:effectLst>
            <a:outerShdw algn="tl" blurRad="50800" dir="2700000" dist="38100" rotWithShape="0">
              <a:srgbClr val="000000">
                <a:alpha val="40000"/>
              </a:srgbClr>
            </a:outerShdw>
          </a:effectLst>
        </p:spPr>
        <p:style>
          <a:lnRef idx="0"/>
          <a:fillRef idx="0"/>
          <a:effectRef idx="0"/>
          <a:fontRef idx="minor"/>
        </p:style>
      </p:sp>
      <p:sp>
        <p:nvSpPr>
          <p:cNvPr id="1244" name="CustomShape 6"/>
          <p:cNvSpPr/>
          <p:nvPr/>
        </p:nvSpPr>
        <p:spPr>
          <a:xfrm rot="16200000">
            <a:off x="3933720" y="790920"/>
            <a:ext cx="1066320" cy="856800"/>
          </a:xfrm>
          <a:prstGeom prst="arc">
            <a:avLst>
              <a:gd name="adj1" fmla="val 18835584"/>
              <a:gd name="adj2" fmla="val 6948455"/>
            </a:avLst>
          </a:prstGeom>
          <a:noFill/>
          <a:ln w="28440">
            <a:solidFill>
              <a:schemeClr val="accent1"/>
            </a:solidFill>
            <a:round/>
            <a:tailEnd len="med" type="triangle" w="med"/>
          </a:ln>
          <a:effectLst>
            <a:outerShdw algn="tl" blurRad="50800" dir="2700000" dist="38100" rotWithShape="0">
              <a:srgbClr val="000000">
                <a:alpha val="40000"/>
              </a:srgbClr>
            </a:outerShdw>
          </a:effectLst>
        </p:spPr>
        <p:style>
          <a:lnRef idx="0"/>
          <a:fillRef idx="0"/>
          <a:effectRef idx="0"/>
          <a:fontRef idx="minor"/>
        </p:style>
      </p:sp>
      <p:sp>
        <p:nvSpPr>
          <p:cNvPr id="1245" name="CustomShape 7"/>
          <p:cNvSpPr/>
          <p:nvPr/>
        </p:nvSpPr>
        <p:spPr>
          <a:xfrm rot="16200000">
            <a:off x="5762520" y="1324440"/>
            <a:ext cx="1066320" cy="856800"/>
          </a:xfrm>
          <a:prstGeom prst="arc">
            <a:avLst>
              <a:gd name="adj1" fmla="val 18835584"/>
              <a:gd name="adj2" fmla="val 6948455"/>
            </a:avLst>
          </a:prstGeom>
          <a:noFill/>
          <a:ln w="28440">
            <a:solidFill>
              <a:schemeClr val="accent1"/>
            </a:solidFill>
            <a:round/>
            <a:tailEnd len="med" type="triangle" w="med"/>
          </a:ln>
          <a:effectLst>
            <a:outerShdw algn="tl" blurRad="50800" dir="2700000" dist="38100" rotWithShape="0">
              <a:srgbClr val="000000">
                <a:alpha val="40000"/>
              </a:srgbClr>
            </a:outerShdw>
          </a:effectLst>
        </p:spPr>
        <p:style>
          <a:lnRef idx="0"/>
          <a:fillRef idx="0"/>
          <a:effectRef idx="0"/>
          <a:fontRef idx="minor"/>
        </p:style>
      </p:sp>
    </p:spTree>
  </p:cSld>
  <p:timing>
    <p:tnLst>
      <p:par>
        <p:cTn id="57" dur="indefinite" restart="never" nodeType="tmRoot">
          <p:childTnLst>
            <p:seq>
              <p:cTn id="58"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6" name="TextShape 1"/>
          <p:cNvSpPr txBox="1"/>
          <p:nvPr/>
        </p:nvSpPr>
        <p:spPr>
          <a:xfrm>
            <a:off x="519120" y="914400"/>
            <a:ext cx="8318160" cy="5486040"/>
          </a:xfrm>
          <a:prstGeom prst="rect">
            <a:avLst/>
          </a:prstGeom>
          <a:noFill/>
          <a:ln>
            <a:noFill/>
          </a:ln>
        </p:spPr>
        <p:txBody>
          <a:bodyPr lIns="0" rIns="0" tIns="0" bIns="0"/>
          <a:p>
            <a:pPr marL="285840" indent="-285480">
              <a:lnSpc>
                <a:spcPct val="150000"/>
              </a:lnSpc>
              <a:spcBef>
                <a:spcPts val="1120"/>
              </a:spcBef>
              <a:buClr>
                <a:srgbClr val="04628c"/>
              </a:buClr>
              <a:buSzPct val="90000"/>
              <a:buFont typeface="Arial"/>
              <a:buChar char="•"/>
            </a:pPr>
            <a:r>
              <a:rPr b="0" lang="en-US" sz="2800" spc="-1" strike="noStrike">
                <a:solidFill>
                  <a:srgbClr val="000000"/>
                </a:solidFill>
                <a:latin typeface="Arial"/>
                <a:ea typeface="Calibri"/>
              </a:rPr>
              <a:t>Separating Language and Regional Formats</a:t>
            </a:r>
            <a:endParaRPr b="0" lang="en-US" sz="2800" spc="-1" strike="noStrike">
              <a:solidFill>
                <a:srgbClr val="000000"/>
              </a:solidFill>
              <a:latin typeface="Arial"/>
            </a:endParaRPr>
          </a:p>
          <a:p>
            <a:pPr marL="285840" indent="-285480">
              <a:lnSpc>
                <a:spcPct val="150000"/>
              </a:lnSpc>
              <a:spcBef>
                <a:spcPts val="1120"/>
              </a:spcBef>
              <a:buClr>
                <a:srgbClr val="04628c"/>
              </a:buClr>
              <a:buSzPct val="90000"/>
              <a:buFont typeface="Arial"/>
              <a:buChar char="•"/>
            </a:pPr>
            <a:r>
              <a:rPr b="0" lang="en-US" sz="2800" spc="-1" strike="noStrike">
                <a:solidFill>
                  <a:srgbClr val="c0c0c0"/>
                </a:solidFill>
                <a:latin typeface="Arial"/>
                <a:ea typeface="Calibri"/>
              </a:rPr>
              <a:t>Globalization PCFs </a:t>
            </a:r>
            <a:endParaRPr b="0" lang="en-US" sz="2800" spc="-1" strike="noStrike">
              <a:solidFill>
                <a:srgbClr val="000000"/>
              </a:solidFill>
              <a:latin typeface="Arial"/>
            </a:endParaRPr>
          </a:p>
          <a:p>
            <a:pPr marL="285840" indent="-285480">
              <a:lnSpc>
                <a:spcPct val="150000"/>
              </a:lnSpc>
              <a:spcBef>
                <a:spcPts val="1120"/>
              </a:spcBef>
              <a:buClr>
                <a:srgbClr val="04628c"/>
              </a:buClr>
              <a:buSzPct val="90000"/>
              <a:buFont typeface="Arial"/>
              <a:buChar char="•"/>
            </a:pPr>
            <a:r>
              <a:rPr b="0" lang="en-US" sz="2800" spc="-1" strike="noStrike">
                <a:solidFill>
                  <a:srgbClr val="c0c0c0"/>
                </a:solidFill>
                <a:latin typeface="Arial"/>
                <a:ea typeface="Calibri"/>
              </a:rPr>
              <a:t>Monetary Amount widget</a:t>
            </a:r>
            <a:endParaRPr b="0" lang="en-US" sz="2800" spc="-1" strike="noStrike">
              <a:solidFill>
                <a:srgbClr val="000000"/>
              </a:solidFill>
              <a:latin typeface="Arial"/>
            </a:endParaRPr>
          </a:p>
          <a:p>
            <a:pPr marL="285840" indent="-285480">
              <a:lnSpc>
                <a:spcPct val="150000"/>
              </a:lnSpc>
              <a:spcBef>
                <a:spcPts val="1120"/>
              </a:spcBef>
              <a:buClr>
                <a:srgbClr val="04628c"/>
              </a:buClr>
              <a:buSzPct val="90000"/>
              <a:buFont typeface="Arial"/>
              <a:buChar char="•"/>
            </a:pPr>
            <a:r>
              <a:rPr b="0" lang="en-US" sz="2800" spc="-1" strike="noStrike">
                <a:solidFill>
                  <a:srgbClr val="c0c0c0"/>
                </a:solidFill>
                <a:latin typeface="Arial"/>
                <a:ea typeface="Calibri"/>
              </a:rPr>
              <a:t>Additional i18n configurations</a:t>
            </a:r>
            <a:endParaRPr b="0" lang="en-US" sz="2800" spc="-1" strike="noStrike">
              <a:solidFill>
                <a:srgbClr val="000000"/>
              </a:solidFill>
              <a:latin typeface="Arial"/>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6" name="TextShape 1"/>
          <p:cNvSpPr txBox="1"/>
          <p:nvPr/>
        </p:nvSpPr>
        <p:spPr>
          <a:xfrm>
            <a:off x="493920" y="118800"/>
            <a:ext cx="8320680" cy="742680"/>
          </a:xfrm>
          <a:prstGeom prst="rect">
            <a:avLst/>
          </a:prstGeom>
          <a:noFill/>
          <a:ln>
            <a:noFill/>
          </a:ln>
        </p:spPr>
        <p:txBody>
          <a:bodyPr lIns="0" rIns="0" tIns="0" bIns="0"/>
          <a:p>
            <a:pPr>
              <a:lnSpc>
                <a:spcPct val="100000"/>
              </a:lnSpc>
            </a:pPr>
            <a:r>
              <a:rPr b="1" lang="en-US" sz="3200" spc="-1" strike="noStrike">
                <a:solidFill>
                  <a:srgbClr val="04628c"/>
                </a:solidFill>
                <a:latin typeface="Arial"/>
                <a:ea typeface="Arial"/>
              </a:rPr>
              <a:t>GlobalAddressInputSet modes</a:t>
            </a:r>
            <a:endParaRPr b="0" lang="en-US" sz="3200" spc="-1" strike="noStrike">
              <a:solidFill>
                <a:srgbClr val="ffffff"/>
              </a:solidFill>
              <a:latin typeface="Arial"/>
            </a:endParaRPr>
          </a:p>
        </p:txBody>
      </p:sp>
      <p:sp>
        <p:nvSpPr>
          <p:cNvPr id="1247" name="TextShape 2"/>
          <p:cNvSpPr txBox="1"/>
          <p:nvPr/>
        </p:nvSpPr>
        <p:spPr>
          <a:xfrm>
            <a:off x="152280" y="1523880"/>
            <a:ext cx="2971440" cy="4712760"/>
          </a:xfrm>
          <a:prstGeom prst="rect">
            <a:avLst/>
          </a:prstGeom>
          <a:noFill/>
          <a:ln>
            <a:noFill/>
          </a:ln>
        </p:spPr>
        <p:txBody>
          <a:bodyPr lIns="0" rIns="0" tIns="0" bIns="0"/>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Address Summary</a:t>
            </a:r>
            <a:endParaRPr b="0" lang="en-US" sz="20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Country</a:t>
            </a:r>
            <a:endParaRPr b="0" lang="en-US" sz="20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Address Line1</a:t>
            </a:r>
            <a:endParaRPr b="0" lang="en-US" sz="20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Address Line 2</a:t>
            </a:r>
            <a:endParaRPr b="0" lang="en-US" sz="20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Address Line 3</a:t>
            </a:r>
            <a:endParaRPr b="0" lang="en-US" sz="20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City </a:t>
            </a:r>
            <a:endParaRPr b="0" lang="en-US" sz="20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County</a:t>
            </a:r>
            <a:endParaRPr b="0" lang="en-US" sz="20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State/Province</a:t>
            </a:r>
            <a:endParaRPr b="0" lang="en-US" sz="20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Postal Code </a:t>
            </a:r>
            <a:endParaRPr b="0" lang="en-US" sz="2000" spc="-1" strike="noStrike">
              <a:solidFill>
                <a:srgbClr val="000000"/>
              </a:solidFill>
              <a:latin typeface="Arial"/>
            </a:endParaRPr>
          </a:p>
          <a:p>
            <a:endParaRPr b="0" lang="en-US" sz="2000" spc="-1" strike="noStrike">
              <a:solidFill>
                <a:srgbClr val="000000"/>
              </a:solidFill>
              <a:latin typeface="Arial"/>
            </a:endParaRPr>
          </a:p>
          <a:p>
            <a:pPr>
              <a:lnSpc>
                <a:spcPct val="100000"/>
              </a:lnSpc>
              <a:spcBef>
                <a:spcPts val="961"/>
              </a:spcBef>
            </a:pPr>
            <a:endParaRPr b="0" lang="en-US" sz="2000" spc="-1" strike="noStrike">
              <a:solidFill>
                <a:srgbClr val="000000"/>
              </a:solidFill>
              <a:latin typeface="Arial"/>
            </a:endParaRPr>
          </a:p>
          <a:p>
            <a:pPr>
              <a:lnSpc>
                <a:spcPct val="100000"/>
              </a:lnSpc>
              <a:spcBef>
                <a:spcPts val="961"/>
              </a:spcBef>
            </a:pPr>
            <a:endParaRPr b="0" lang="en-US" sz="2000" spc="-1" strike="noStrike">
              <a:solidFill>
                <a:srgbClr val="000000"/>
              </a:solidFill>
              <a:latin typeface="Arial"/>
            </a:endParaRPr>
          </a:p>
        </p:txBody>
      </p:sp>
      <p:sp>
        <p:nvSpPr>
          <p:cNvPr id="1248" name="TextShape 3"/>
          <p:cNvSpPr txBox="1"/>
          <p:nvPr/>
        </p:nvSpPr>
        <p:spPr>
          <a:xfrm>
            <a:off x="2971800" y="1523880"/>
            <a:ext cx="2651400" cy="4789080"/>
          </a:xfrm>
          <a:prstGeom prst="rect">
            <a:avLst/>
          </a:prstGeom>
          <a:noFill/>
          <a:ln>
            <a:noFill/>
          </a:ln>
        </p:spPr>
        <p:txBody>
          <a:bodyPr lIns="0" rIns="0" tIns="0" bIns="0"/>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Country</a:t>
            </a:r>
            <a:endParaRPr b="0" lang="en-US" sz="20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Postal Code</a:t>
            </a:r>
            <a:endParaRPr b="0" lang="en-US" sz="20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Prefecture</a:t>
            </a:r>
            <a:endParaRPr b="0" lang="en-US" sz="20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City (phonetic)</a:t>
            </a:r>
            <a:endParaRPr b="0" lang="en-US" sz="20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City</a:t>
            </a:r>
            <a:endParaRPr b="0" lang="en-US" sz="20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Address Line 1 (phonetic)</a:t>
            </a:r>
            <a:endParaRPr b="0" lang="en-US" sz="20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Address Line 1 </a:t>
            </a:r>
            <a:endParaRPr b="0" lang="en-US" sz="20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Address Line 2 (phonetic)</a:t>
            </a:r>
            <a:endParaRPr b="0" lang="en-US" sz="20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Address Line 2</a:t>
            </a:r>
            <a:endParaRPr b="0" lang="en-US" sz="2000" spc="-1" strike="noStrike">
              <a:solidFill>
                <a:srgbClr val="000000"/>
              </a:solidFill>
              <a:latin typeface="Arial"/>
            </a:endParaRPr>
          </a:p>
          <a:p>
            <a:pPr>
              <a:lnSpc>
                <a:spcPct val="100000"/>
              </a:lnSpc>
              <a:spcBef>
                <a:spcPts val="961"/>
              </a:spcBef>
            </a:pPr>
            <a:endParaRPr b="0" lang="en-US" sz="2000" spc="-1" strike="noStrike">
              <a:solidFill>
                <a:srgbClr val="000000"/>
              </a:solidFill>
              <a:latin typeface="Arial"/>
            </a:endParaRPr>
          </a:p>
        </p:txBody>
      </p:sp>
      <p:sp>
        <p:nvSpPr>
          <p:cNvPr id="1249" name="TextShape 4"/>
          <p:cNvSpPr txBox="1"/>
          <p:nvPr/>
        </p:nvSpPr>
        <p:spPr>
          <a:xfrm>
            <a:off x="5717520" y="1523880"/>
            <a:ext cx="2651400" cy="4865400"/>
          </a:xfrm>
          <a:prstGeom prst="rect">
            <a:avLst/>
          </a:prstGeom>
          <a:noFill/>
          <a:ln>
            <a:noFill/>
          </a:ln>
        </p:spPr>
        <p:txBody>
          <a:bodyPr lIns="0" rIns="0" tIns="0" bIns="0"/>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Country</a:t>
            </a:r>
            <a:endParaRPr b="0" lang="en-US" sz="20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AddressLine1</a:t>
            </a:r>
            <a:endParaRPr b="0" lang="en-US" sz="20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Address Line 2</a:t>
            </a:r>
            <a:endParaRPr b="0" lang="en-US" sz="20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Address Line 3</a:t>
            </a:r>
            <a:endParaRPr b="0" lang="en-US" sz="20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Postal Code</a:t>
            </a:r>
            <a:endParaRPr b="0" lang="en-US" sz="20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City </a:t>
            </a:r>
            <a:endParaRPr b="0" lang="en-US" sz="20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CEDEX flag</a:t>
            </a:r>
            <a:endParaRPr b="0" lang="en-US" sz="20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CEDEX Bureau</a:t>
            </a:r>
            <a:endParaRPr b="0" lang="en-US" sz="2000" spc="-1" strike="noStrike">
              <a:solidFill>
                <a:srgbClr val="000000"/>
              </a:solidFill>
              <a:latin typeface="Arial"/>
            </a:endParaRPr>
          </a:p>
          <a:p>
            <a:pPr>
              <a:lnSpc>
                <a:spcPct val="100000"/>
              </a:lnSpc>
              <a:spcBef>
                <a:spcPts val="961"/>
              </a:spcBef>
            </a:pPr>
            <a:endParaRPr b="0" lang="en-US" sz="2000" spc="-1" strike="noStrike">
              <a:solidFill>
                <a:srgbClr val="000000"/>
              </a:solidFill>
              <a:latin typeface="Arial"/>
            </a:endParaRPr>
          </a:p>
        </p:txBody>
      </p:sp>
      <p:sp>
        <p:nvSpPr>
          <p:cNvPr id="1250" name="TextShape 5"/>
          <p:cNvSpPr txBox="1"/>
          <p:nvPr/>
        </p:nvSpPr>
        <p:spPr>
          <a:xfrm>
            <a:off x="521280" y="914400"/>
            <a:ext cx="2651400" cy="837720"/>
          </a:xfrm>
          <a:prstGeom prst="rect">
            <a:avLst/>
          </a:prstGeom>
          <a:noFill/>
          <a:ln>
            <a:noFill/>
          </a:ln>
        </p:spPr>
        <p:txBody>
          <a:bodyPr lIns="0" rIns="0" tIns="0" bIns="0"/>
          <a:p>
            <a:pPr>
              <a:lnSpc>
                <a:spcPct val="100000"/>
              </a:lnSpc>
              <a:spcBef>
                <a:spcPts val="961"/>
              </a:spcBef>
            </a:pPr>
            <a:r>
              <a:rPr b="0" lang="en-US" sz="2400" spc="-1" strike="noStrike">
                <a:solidFill>
                  <a:srgbClr val="000000"/>
                </a:solidFill>
                <a:latin typeface="Arial"/>
                <a:ea typeface="Arial"/>
              </a:rPr>
              <a:t>default</a:t>
            </a:r>
            <a:endParaRPr b="0" lang="en-US" sz="2400" spc="-1" strike="noStrike">
              <a:latin typeface="Arial"/>
            </a:endParaRPr>
          </a:p>
        </p:txBody>
      </p:sp>
      <p:sp>
        <p:nvSpPr>
          <p:cNvPr id="1251" name="TextShape 6"/>
          <p:cNvSpPr txBox="1"/>
          <p:nvPr/>
        </p:nvSpPr>
        <p:spPr>
          <a:xfrm>
            <a:off x="3355920" y="914400"/>
            <a:ext cx="2651400" cy="840960"/>
          </a:xfrm>
          <a:prstGeom prst="rect">
            <a:avLst/>
          </a:prstGeom>
          <a:noFill/>
          <a:ln>
            <a:noFill/>
          </a:ln>
        </p:spPr>
        <p:txBody>
          <a:bodyPr lIns="0" rIns="0" tIns="0" bIns="0"/>
          <a:p>
            <a:pPr>
              <a:lnSpc>
                <a:spcPct val="100000"/>
              </a:lnSpc>
              <a:spcBef>
                <a:spcPts val="961"/>
              </a:spcBef>
            </a:pPr>
            <a:r>
              <a:rPr b="0" lang="en-US" sz="2400" spc="-1" strike="noStrike">
                <a:solidFill>
                  <a:srgbClr val="000000"/>
                </a:solidFill>
                <a:latin typeface="Arial"/>
                <a:ea typeface="Arial"/>
              </a:rPr>
              <a:t>BigToSmall</a:t>
            </a:r>
            <a:endParaRPr b="0" lang="en-US" sz="2400" spc="-1" strike="noStrike">
              <a:solidFill>
                <a:srgbClr val="000000"/>
              </a:solidFill>
              <a:latin typeface="Arial"/>
            </a:endParaRPr>
          </a:p>
          <a:p>
            <a:pPr>
              <a:lnSpc>
                <a:spcPct val="100000"/>
              </a:lnSpc>
              <a:spcBef>
                <a:spcPts val="961"/>
              </a:spcBef>
            </a:pPr>
            <a:endParaRPr b="0" lang="en-US" sz="2400" spc="-1" strike="noStrike">
              <a:solidFill>
                <a:srgbClr val="000000"/>
              </a:solidFill>
              <a:latin typeface="Arial"/>
            </a:endParaRPr>
          </a:p>
        </p:txBody>
      </p:sp>
      <p:sp>
        <p:nvSpPr>
          <p:cNvPr id="1252" name="TextShape 7"/>
          <p:cNvSpPr txBox="1"/>
          <p:nvPr/>
        </p:nvSpPr>
        <p:spPr>
          <a:xfrm>
            <a:off x="6019920" y="914400"/>
            <a:ext cx="3123720" cy="840960"/>
          </a:xfrm>
          <a:prstGeom prst="rect">
            <a:avLst/>
          </a:prstGeom>
          <a:noFill/>
          <a:ln>
            <a:noFill/>
          </a:ln>
        </p:spPr>
        <p:txBody>
          <a:bodyPr lIns="0" rIns="0" tIns="0" bIns="0"/>
          <a:p>
            <a:pPr>
              <a:lnSpc>
                <a:spcPct val="100000"/>
              </a:lnSpc>
              <a:spcBef>
                <a:spcPts val="961"/>
              </a:spcBef>
            </a:pPr>
            <a:r>
              <a:rPr b="0" lang="en-US" sz="2400" spc="-1" strike="noStrike">
                <a:solidFill>
                  <a:srgbClr val="000000"/>
                </a:solidFill>
                <a:latin typeface="Arial"/>
                <a:ea typeface="Arial"/>
              </a:rPr>
              <a:t>PostCodeBeforeCity</a:t>
            </a:r>
            <a:endParaRPr b="0" lang="en-US" sz="2400" spc="-1" strike="noStrike">
              <a:solidFill>
                <a:srgbClr val="000000"/>
              </a:solidFill>
              <a:latin typeface="Arial"/>
            </a:endParaRPr>
          </a:p>
        </p:txBody>
      </p:sp>
    </p:spTree>
  </p:cSld>
  <p:timing>
    <p:tnLst>
      <p:par>
        <p:cTn id="59" dur="indefinite" restart="never" nodeType="tmRoot">
          <p:childTnLst>
            <p:seq>
              <p:cTn id="60" nodeType="mainSeq"/>
              <p:prevCondLst>
                <p:cond delay="0" evt="onPrev">
                  <p:tgtEl>
                    <p:sldTgt/>
                  </p:tgtEl>
                </p:cond>
              </p:prevCondLst>
              <p:nextCondLst>
                <p:cond delay="0" evt="onNext">
                  <p:tgtEl>
                    <p:sldTgt/>
                  </p:tgtEl>
                </p:cond>
              </p:nextCondLst>
            </p:seq>
          </p:childTnLst>
        </p:cTn>
      </p:par>
    </p:tnLst>
  </p:timing>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3" name="TextShape 1"/>
          <p:cNvSpPr txBox="1"/>
          <p:nvPr/>
        </p:nvSpPr>
        <p:spPr>
          <a:xfrm>
            <a:off x="493920" y="118800"/>
            <a:ext cx="8320680" cy="742680"/>
          </a:xfrm>
          <a:prstGeom prst="rect">
            <a:avLst/>
          </a:prstGeom>
          <a:noFill/>
          <a:ln>
            <a:noFill/>
          </a:ln>
        </p:spPr>
        <p:txBody>
          <a:bodyPr lIns="0" rIns="0" tIns="0" bIns="0"/>
          <a:p>
            <a:pPr>
              <a:lnSpc>
                <a:spcPct val="100000"/>
              </a:lnSpc>
            </a:pPr>
            <a:r>
              <a:rPr b="1" lang="en-US" sz="3200" spc="-1" strike="noStrike">
                <a:solidFill>
                  <a:srgbClr val="04628c"/>
                </a:solidFill>
                <a:latin typeface="Arial"/>
                <a:ea typeface="Arial"/>
              </a:rPr>
              <a:t>gw.api.address</a:t>
            </a:r>
            <a:endParaRPr b="0" lang="en-US" sz="3200" spc="-1" strike="noStrike">
              <a:solidFill>
                <a:srgbClr val="ffffff"/>
              </a:solidFill>
              <a:latin typeface="Arial"/>
            </a:endParaRPr>
          </a:p>
        </p:txBody>
      </p:sp>
      <p:sp>
        <p:nvSpPr>
          <p:cNvPr id="1254" name="TextShape 2"/>
          <p:cNvSpPr txBox="1"/>
          <p:nvPr/>
        </p:nvSpPr>
        <p:spPr>
          <a:xfrm>
            <a:off x="521280" y="914400"/>
            <a:ext cx="8320680" cy="5486040"/>
          </a:xfrm>
          <a:prstGeom prst="rect">
            <a:avLst/>
          </a:prstGeom>
          <a:noFill/>
          <a:ln>
            <a:noFill/>
          </a:ln>
        </p:spPr>
        <p:txBody>
          <a:bodyPr lIns="0" rIns="0" tIns="0" bIns="0"/>
          <a:p>
            <a:pPr marL="285840" indent="-285480">
              <a:lnSpc>
                <a:spcPct val="100000"/>
              </a:lnSpc>
              <a:spcBef>
                <a:spcPts val="961"/>
              </a:spcBef>
              <a:buClr>
                <a:srgbClr val="04628c"/>
              </a:buClr>
              <a:buSzPct val="90000"/>
              <a:buFont typeface="Arial"/>
              <a:buChar char="•"/>
            </a:pPr>
            <a:r>
              <a:rPr b="1" lang="en-US" sz="2400" spc="-1" strike="noStrike">
                <a:solidFill>
                  <a:srgbClr val="000000"/>
                </a:solidFill>
                <a:latin typeface="Courier New"/>
                <a:ea typeface="Arial"/>
              </a:rPr>
              <a:t>AddressFillable</a:t>
            </a:r>
            <a:r>
              <a:rPr b="0" lang="en-US" sz="2400" spc="-1" strike="noStrike">
                <a:solidFill>
                  <a:srgbClr val="000000"/>
                </a:solidFill>
                <a:latin typeface="Arial"/>
                <a:ea typeface="Arial"/>
              </a:rPr>
              <a:t> interface describes the address fields</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Arial"/>
              </a:rPr>
              <a:t>AddressLine1, AddressLine2, AddressLine3, City, Country, County, PostalCode, State</a:t>
            </a:r>
            <a:endParaRPr b="0" lang="en-US" sz="2000" spc="-1" strike="noStrike">
              <a:solidFill>
                <a:srgbClr val="000000"/>
              </a:solidFill>
              <a:latin typeface="Arial"/>
            </a:endParaRPr>
          </a:p>
          <a:p>
            <a:pPr marL="285840" indent="-285480">
              <a:lnSpc>
                <a:spcPct val="100000"/>
              </a:lnSpc>
              <a:spcBef>
                <a:spcPts val="961"/>
              </a:spcBef>
              <a:buClr>
                <a:srgbClr val="04628c"/>
              </a:buClr>
              <a:buSzPct val="90000"/>
              <a:buFont typeface="Arial"/>
              <a:buChar char="•"/>
            </a:pPr>
            <a:r>
              <a:rPr b="1" lang="en-US" sz="2400" spc="-1" strike="noStrike">
                <a:solidFill>
                  <a:srgbClr val="000000"/>
                </a:solidFill>
                <a:latin typeface="Courier New"/>
                <a:ea typeface="Arial"/>
              </a:rPr>
              <a:t>AddressFillableExtension</a:t>
            </a:r>
            <a:r>
              <a:rPr b="0" lang="en-US" sz="2400" spc="-1" strike="noStrike">
                <a:solidFill>
                  <a:srgbClr val="000000"/>
                </a:solidFill>
                <a:latin typeface="Arial"/>
                <a:ea typeface="Arial"/>
              </a:rPr>
              <a:t> extends AddressFillable</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Arial"/>
              </a:rPr>
              <a:t>jp_JP and fr_FR regional format </a:t>
            </a:r>
            <a:endParaRPr b="0" lang="en-US" sz="2000" spc="-1" strike="noStrike">
              <a:solidFill>
                <a:srgbClr val="000000"/>
              </a:solidFill>
              <a:latin typeface="Arial"/>
            </a:endParaRPr>
          </a:p>
          <a:p>
            <a:pPr marL="285840" indent="-285480">
              <a:lnSpc>
                <a:spcPct val="100000"/>
              </a:lnSpc>
              <a:spcBef>
                <a:spcPts val="961"/>
              </a:spcBef>
              <a:buClr>
                <a:srgbClr val="04628c"/>
              </a:buClr>
              <a:buSzPct val="90000"/>
              <a:buFont typeface="Arial"/>
              <a:buChar char="•"/>
            </a:pPr>
            <a:r>
              <a:rPr b="1" lang="en-US" sz="2400" spc="-1" strike="noStrike">
                <a:solidFill>
                  <a:srgbClr val="000000"/>
                </a:solidFill>
                <a:latin typeface="Courier New"/>
                <a:ea typeface="Arial"/>
              </a:rPr>
              <a:t>AddressEntityDelegate </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Arial"/>
              </a:rPr>
              <a:t>Delegate for the address entity </a:t>
            </a:r>
            <a:endParaRPr b="0" lang="en-US" sz="20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Arial"/>
              </a:rPr>
              <a:t>Implements AddressFillableExtension and creates the AddressOwner object</a:t>
            </a:r>
            <a:endParaRPr b="0" lang="en-US" sz="2000" spc="-1" strike="noStrike">
              <a:solidFill>
                <a:srgbClr val="000000"/>
              </a:solidFill>
              <a:latin typeface="Arial"/>
            </a:endParaRPr>
          </a:p>
        </p:txBody>
      </p:sp>
    </p:spTree>
  </p:cSld>
  <p:timing>
    <p:tnLst>
      <p:par>
        <p:cTn id="61" dur="indefinite" restart="never" nodeType="tmRoot">
          <p:childTnLst>
            <p:seq>
              <p:cTn id="62" nodeType="mainSeq"/>
              <p:prevCondLst>
                <p:cond delay="0" evt="onPrev">
                  <p:tgtEl>
                    <p:sldTgt/>
                  </p:tgtEl>
                </p:cond>
              </p:prevCondLst>
              <p:nextCondLst>
                <p:cond delay="0" evt="onNext">
                  <p:tgtEl>
                    <p:sldTgt/>
                  </p:tgtEl>
                </p:cond>
              </p:nextCondLst>
            </p:seq>
          </p:childTnLst>
        </p:cTn>
      </p:par>
    </p:tnLst>
  </p:timing>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5" name="TextShape 1"/>
          <p:cNvSpPr txBox="1"/>
          <p:nvPr/>
        </p:nvSpPr>
        <p:spPr>
          <a:xfrm>
            <a:off x="493920" y="118800"/>
            <a:ext cx="8320680" cy="742680"/>
          </a:xfrm>
          <a:prstGeom prst="rect">
            <a:avLst/>
          </a:prstGeom>
          <a:noFill/>
          <a:ln>
            <a:noFill/>
          </a:ln>
        </p:spPr>
        <p:txBody>
          <a:bodyPr lIns="0" rIns="0" tIns="0" bIns="0"/>
          <a:p>
            <a:pPr>
              <a:lnSpc>
                <a:spcPct val="100000"/>
              </a:lnSpc>
            </a:pPr>
            <a:r>
              <a:rPr b="1" lang="en-US" sz="3200" spc="-1" strike="noStrike">
                <a:solidFill>
                  <a:srgbClr val="04628c"/>
                </a:solidFill>
                <a:latin typeface="Arial"/>
                <a:ea typeface="Arial"/>
              </a:rPr>
              <a:t>gw.api.address (2)</a:t>
            </a:r>
            <a:endParaRPr b="0" lang="en-US" sz="3200" spc="-1" strike="noStrike">
              <a:solidFill>
                <a:srgbClr val="ffffff"/>
              </a:solidFill>
              <a:latin typeface="Arial"/>
            </a:endParaRPr>
          </a:p>
        </p:txBody>
      </p:sp>
      <p:sp>
        <p:nvSpPr>
          <p:cNvPr id="1256" name="TextShape 2"/>
          <p:cNvSpPr txBox="1"/>
          <p:nvPr/>
        </p:nvSpPr>
        <p:spPr>
          <a:xfrm>
            <a:off x="521280" y="914400"/>
            <a:ext cx="8320680" cy="5486040"/>
          </a:xfrm>
          <a:prstGeom prst="rect">
            <a:avLst/>
          </a:prstGeom>
          <a:noFill/>
          <a:ln>
            <a:noFill/>
          </a:ln>
        </p:spPr>
        <p:txBody>
          <a:bodyPr lIns="0" rIns="0" tIns="0" bIns="0"/>
          <a:p>
            <a:pPr marL="285840" indent="-285480">
              <a:lnSpc>
                <a:spcPct val="100000"/>
              </a:lnSpc>
              <a:spcBef>
                <a:spcPts val="961"/>
              </a:spcBef>
              <a:buClr>
                <a:srgbClr val="04628c"/>
              </a:buClr>
              <a:buSzPct val="90000"/>
              <a:buFont typeface="Arial"/>
              <a:buChar char="•"/>
            </a:pPr>
            <a:r>
              <a:rPr b="1" lang="en-US" sz="2400" spc="-1" strike="noStrike">
                <a:solidFill>
                  <a:srgbClr val="000000"/>
                </a:solidFill>
                <a:latin typeface="Courier New"/>
                <a:ea typeface="Arial"/>
              </a:rPr>
              <a:t>AddressOwner </a:t>
            </a:r>
            <a:r>
              <a:rPr b="0" lang="en-US" sz="2400" spc="-1" strike="noStrike">
                <a:solidFill>
                  <a:srgbClr val="000000"/>
                </a:solidFill>
                <a:latin typeface="Arial"/>
                <a:ea typeface="Arial"/>
              </a:rPr>
              <a:t>interface for GlobalAddressInputSet</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Arial"/>
              </a:rPr>
              <a:t>Provides way to set and get a single address for an enclosing entity</a:t>
            </a:r>
            <a:endParaRPr b="0" lang="en-US" sz="20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Arial"/>
              </a:rPr>
              <a:t>Implementation defines user interface behavior including</a:t>
            </a:r>
            <a:endParaRPr b="0" lang="en-US" sz="2000" spc="-1" strike="noStrike">
              <a:solidFill>
                <a:srgbClr val="000000"/>
              </a:solidFill>
              <a:latin typeface="Arial"/>
            </a:endParaRPr>
          </a:p>
          <a:p>
            <a:pPr lvl="2" marL="969840" indent="-226800">
              <a:lnSpc>
                <a:spcPct val="100000"/>
              </a:lnSpc>
              <a:spcBef>
                <a:spcPts val="360"/>
              </a:spcBef>
              <a:buClr>
                <a:srgbClr val="04628c"/>
              </a:buClr>
              <a:buSzPct val="85000"/>
              <a:buFont typeface="Calibri"/>
              <a:buChar char="-"/>
            </a:pPr>
            <a:r>
              <a:rPr b="0" lang="en-US" sz="1800" spc="-1" strike="noStrike">
                <a:solidFill>
                  <a:srgbClr val="000000"/>
                </a:solidFill>
                <a:latin typeface="Arial"/>
                <a:ea typeface="Arial"/>
              </a:rPr>
              <a:t>Availability, editability, and visibility</a:t>
            </a:r>
            <a:endParaRPr b="0" lang="en-US" sz="1800" spc="-1" strike="noStrike">
              <a:solidFill>
                <a:srgbClr val="000000"/>
              </a:solidFill>
              <a:latin typeface="Arial"/>
            </a:endParaRPr>
          </a:p>
          <a:p>
            <a:pPr lvl="2" marL="969840" indent="-226800">
              <a:lnSpc>
                <a:spcPct val="100000"/>
              </a:lnSpc>
              <a:spcBef>
                <a:spcPts val="360"/>
              </a:spcBef>
              <a:buClr>
                <a:srgbClr val="04628c"/>
              </a:buClr>
              <a:buSzPct val="85000"/>
              <a:buFont typeface="Calibri"/>
              <a:buChar char="-"/>
            </a:pPr>
            <a:r>
              <a:rPr b="0" lang="en-US" sz="1800" spc="-1" strike="noStrike">
                <a:solidFill>
                  <a:srgbClr val="000000"/>
                </a:solidFill>
                <a:latin typeface="Arial"/>
                <a:ea typeface="Arial"/>
              </a:rPr>
              <a:t>Selected mode, default country and selected country</a:t>
            </a:r>
            <a:endParaRPr b="0" lang="en-US" sz="1800" spc="-1" strike="noStrike">
              <a:solidFill>
                <a:srgbClr val="000000"/>
              </a:solidFill>
              <a:latin typeface="Arial"/>
            </a:endParaRPr>
          </a:p>
          <a:p>
            <a:endParaRPr b="0" lang="en-US" sz="1800" spc="-1" strike="noStrike">
              <a:solidFill>
                <a:srgbClr val="000000"/>
              </a:solidFill>
              <a:latin typeface="Arial"/>
            </a:endParaRPr>
          </a:p>
          <a:p>
            <a:pPr marL="285840" indent="-285480">
              <a:lnSpc>
                <a:spcPct val="100000"/>
              </a:lnSpc>
              <a:spcBef>
                <a:spcPts val="961"/>
              </a:spcBef>
              <a:buClr>
                <a:srgbClr val="04628c"/>
              </a:buClr>
              <a:buSzPct val="90000"/>
              <a:buFont typeface="Arial"/>
              <a:buChar char="•"/>
            </a:pPr>
            <a:r>
              <a:rPr b="1" lang="en-US" sz="2400" spc="-1" strike="noStrike">
                <a:solidFill>
                  <a:srgbClr val="000000"/>
                </a:solidFill>
                <a:latin typeface="Courier New"/>
                <a:ea typeface="Arial"/>
              </a:rPr>
              <a:t>SecondaryAddressOwner</a:t>
            </a:r>
            <a:r>
              <a:rPr b="0" lang="en-US" sz="2400" spc="-1" strike="noStrike">
                <a:solidFill>
                  <a:srgbClr val="000000"/>
                </a:solidFill>
                <a:latin typeface="Arial"/>
                <a:ea typeface="Arial"/>
              </a:rPr>
              <a:t> </a:t>
            </a:r>
            <a:r>
              <a:rPr b="1" lang="en-US" sz="2400" spc="-1" strike="noStrike">
                <a:solidFill>
                  <a:srgbClr val="d33941"/>
                </a:solidFill>
                <a:latin typeface="Arial"/>
                <a:ea typeface="Arial"/>
              </a:rPr>
              <a:t>* </a:t>
            </a:r>
            <a:r>
              <a:rPr b="0" lang="en-US" sz="2400" spc="-1" strike="noStrike">
                <a:solidFill>
                  <a:srgbClr val="000000"/>
                </a:solidFill>
                <a:latin typeface="Arial"/>
                <a:ea typeface="Arial"/>
              </a:rPr>
              <a:t>class</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Arial"/>
              </a:rPr>
              <a:t>In the constructor, uses Address type (Address.eti)</a:t>
            </a:r>
            <a:endParaRPr b="0" lang="en-US" sz="20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Arial"/>
              </a:rPr>
              <a:t>Used as wrapper for secondary contacts in GlobalAddressInputSet</a:t>
            </a:r>
            <a:endParaRPr b="0" lang="en-US" sz="2000" spc="-1" strike="noStrike">
              <a:solidFill>
                <a:srgbClr val="000000"/>
              </a:solidFill>
              <a:latin typeface="Arial"/>
            </a:endParaRPr>
          </a:p>
        </p:txBody>
      </p:sp>
      <p:sp>
        <p:nvSpPr>
          <p:cNvPr id="1257" name="CustomShape 3"/>
          <p:cNvSpPr/>
          <p:nvPr/>
        </p:nvSpPr>
        <p:spPr>
          <a:xfrm>
            <a:off x="457200" y="5715000"/>
            <a:ext cx="8525520" cy="761760"/>
          </a:xfrm>
          <a:prstGeom prst="rect">
            <a:avLst/>
          </a:prstGeom>
          <a:noFill/>
          <a:ln w="19080">
            <a:noFill/>
          </a:ln>
        </p:spPr>
        <p:style>
          <a:lnRef idx="0"/>
          <a:fillRef idx="0"/>
          <a:effectRef idx="0"/>
          <a:fontRef idx="minor"/>
        </p:style>
        <p:txBody>
          <a:bodyPr wrap="none" lIns="0" rIns="0" tIns="0" bIns="0" anchor="ctr"/>
          <a:p>
            <a:pPr>
              <a:lnSpc>
                <a:spcPct val="100000"/>
              </a:lnSpc>
              <a:spcBef>
                <a:spcPts val="901"/>
              </a:spcBef>
              <a:spcAft>
                <a:spcPts val="541"/>
              </a:spcAft>
            </a:pPr>
            <a:r>
              <a:rPr b="1" lang="en-US" sz="1800" spc="-1" strike="noStrike">
                <a:solidFill>
                  <a:srgbClr val="d33941"/>
                </a:solidFill>
                <a:latin typeface="Arial"/>
              </a:rPr>
              <a:t>* Class specific to ContactManager and TrainingApp</a:t>
            </a:r>
            <a:endParaRPr b="0" lang="en-US" sz="1800" spc="-1" strike="noStrike">
              <a:latin typeface="Arial"/>
            </a:endParaRPr>
          </a:p>
        </p:txBody>
      </p:sp>
    </p:spTree>
  </p:cSld>
  <p:timing>
    <p:tnLst>
      <p:par>
        <p:cTn id="63" dur="indefinite" restart="never" nodeType="tmRoot">
          <p:childTnLst>
            <p:seq>
              <p:cTn id="64" nodeType="mainSeq"/>
              <p:prevCondLst>
                <p:cond delay="0" evt="onPrev">
                  <p:tgtEl>
                    <p:sldTgt/>
                  </p:tgtEl>
                </p:cond>
              </p:prevCondLst>
              <p:nextCondLst>
                <p:cond delay="0" evt="onNext">
                  <p:tgtEl>
                    <p:sldTgt/>
                  </p:tgtEl>
                </p:cond>
              </p:nextCondLst>
            </p:seq>
          </p:childTnLst>
        </p:cTn>
      </p:par>
    </p:tnLst>
  </p:timing>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8" name="CustomShape 1"/>
          <p:cNvSpPr/>
          <p:nvPr/>
        </p:nvSpPr>
        <p:spPr>
          <a:xfrm>
            <a:off x="445680" y="1758960"/>
            <a:ext cx="456840" cy="4622400"/>
          </a:xfrm>
          <a:prstGeom prst="rect">
            <a:avLst/>
          </a:prstGeom>
          <a:solidFill>
            <a:schemeClr val="tx1">
              <a:lumMod val="85000"/>
            </a:schemeClr>
          </a:solidFill>
          <a:ln w="19080">
            <a:solidFill>
              <a:schemeClr val="tx1">
                <a:lumMod val="85000"/>
              </a:schemeClr>
            </a:solidFill>
            <a:round/>
          </a:ln>
        </p:spPr>
        <p:style>
          <a:lnRef idx="0"/>
          <a:fillRef idx="0"/>
          <a:effectRef idx="0"/>
          <a:fontRef idx="minor"/>
        </p:style>
      </p:sp>
      <p:sp>
        <p:nvSpPr>
          <p:cNvPr id="1259" name="TextShape 2"/>
          <p:cNvSpPr txBox="1"/>
          <p:nvPr/>
        </p:nvSpPr>
        <p:spPr>
          <a:xfrm>
            <a:off x="493920" y="118800"/>
            <a:ext cx="8320680" cy="742680"/>
          </a:xfrm>
          <a:prstGeom prst="rect">
            <a:avLst/>
          </a:prstGeom>
          <a:noFill/>
          <a:ln>
            <a:noFill/>
          </a:ln>
        </p:spPr>
        <p:txBody>
          <a:bodyPr lIns="0" rIns="0" tIns="0" bIns="0"/>
          <a:p>
            <a:pPr>
              <a:lnSpc>
                <a:spcPct val="100000"/>
              </a:lnSpc>
            </a:pPr>
            <a:r>
              <a:rPr b="1" lang="en-US" sz="3200" spc="-1" strike="noStrike">
                <a:solidFill>
                  <a:srgbClr val="04628c"/>
                </a:solidFill>
                <a:latin typeface="Arial"/>
                <a:ea typeface="Arial"/>
              </a:rPr>
              <a:t>gw.api.address (3)</a:t>
            </a:r>
            <a:endParaRPr b="0" lang="en-US" sz="3200" spc="-1" strike="noStrike">
              <a:solidFill>
                <a:srgbClr val="ffffff"/>
              </a:solidFill>
              <a:latin typeface="Arial"/>
            </a:endParaRPr>
          </a:p>
        </p:txBody>
      </p:sp>
      <p:sp>
        <p:nvSpPr>
          <p:cNvPr id="1260" name="TextShape 3"/>
          <p:cNvSpPr txBox="1"/>
          <p:nvPr/>
        </p:nvSpPr>
        <p:spPr>
          <a:xfrm>
            <a:off x="521280" y="914400"/>
            <a:ext cx="8320680" cy="5486040"/>
          </a:xfrm>
          <a:prstGeom prst="rect">
            <a:avLst/>
          </a:prstGeom>
          <a:noFill/>
          <a:ln>
            <a:noFill/>
          </a:ln>
        </p:spPr>
        <p:txBody>
          <a:bodyPr lIns="0" rIns="0" tIns="0" bIns="0"/>
          <a:p>
            <a:pPr marL="285840" indent="-285480">
              <a:lnSpc>
                <a:spcPct val="100000"/>
              </a:lnSpc>
              <a:spcBef>
                <a:spcPts val="961"/>
              </a:spcBef>
              <a:buClr>
                <a:srgbClr val="04628c"/>
              </a:buClr>
              <a:buSzPct val="90000"/>
              <a:buFont typeface="Arial"/>
              <a:buChar char="•"/>
            </a:pPr>
            <a:r>
              <a:rPr b="1" lang="en-US" sz="2400" spc="-1" strike="noStrike">
                <a:solidFill>
                  <a:srgbClr val="000000"/>
                </a:solidFill>
                <a:latin typeface="Courier New"/>
                <a:ea typeface="Arial"/>
              </a:rPr>
              <a:t>AddressFormatter</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Arial"/>
              </a:rPr>
              <a:t>Contains method to format an address for a given regional format</a:t>
            </a:r>
            <a:endParaRPr b="0" lang="en-US" sz="2000" spc="-1" strike="noStrike">
              <a:solidFill>
                <a:srgbClr val="000000"/>
              </a:solidFill>
              <a:latin typeface="Arial"/>
            </a:endParaRPr>
          </a:p>
        </p:txBody>
      </p:sp>
      <p:sp>
        <p:nvSpPr>
          <p:cNvPr id="1261" name="CustomShape 4"/>
          <p:cNvSpPr/>
          <p:nvPr/>
        </p:nvSpPr>
        <p:spPr>
          <a:xfrm>
            <a:off x="445680" y="1758960"/>
            <a:ext cx="8523360" cy="4529520"/>
          </a:xfrm>
          <a:prstGeom prst="rect">
            <a:avLst/>
          </a:prstGeom>
          <a:noFill/>
          <a:ln>
            <a:noFill/>
          </a:ln>
        </p:spPr>
        <p:style>
          <a:lnRef idx="0"/>
          <a:fillRef idx="0"/>
          <a:effectRef idx="0"/>
          <a:fontRef idx="minor"/>
        </p:style>
        <p:txBody>
          <a:bodyPr lIns="90000" rIns="90000" tIns="45000" bIns="45000"/>
          <a:p>
            <a:pPr>
              <a:lnSpc>
                <a:spcPct val="115000"/>
              </a:lnSpc>
            </a:pPr>
            <a:r>
              <a:rPr b="1" lang="en-US" sz="1600" spc="-1" strike="noStrike">
                <a:solidFill>
                  <a:srgbClr val="000000"/>
                </a:solidFill>
                <a:latin typeface="Courier New"/>
                <a:ea typeface="Times New Roman"/>
              </a:rPr>
              <a:t>01  </a:t>
            </a:r>
            <a:r>
              <a:rPr b="1" lang="en-US" sz="1600" spc="-1" strike="noStrike">
                <a:solidFill>
                  <a:srgbClr val="000080"/>
                </a:solidFill>
                <a:latin typeface="Courier New"/>
                <a:ea typeface="Times New Roman"/>
              </a:rPr>
              <a:t>var </a:t>
            </a:r>
            <a:r>
              <a:rPr b="1" lang="en-US" sz="1600" spc="-1" strike="noStrike">
                <a:solidFill>
                  <a:srgbClr val="8064a2"/>
                </a:solidFill>
                <a:latin typeface="Courier New"/>
                <a:ea typeface="Times New Roman"/>
              </a:rPr>
              <a:t>formatter</a:t>
            </a:r>
            <a:r>
              <a:rPr b="1" lang="en-US" sz="1600" spc="-1" strike="noStrike">
                <a:solidFill>
                  <a:srgbClr val="000000"/>
                </a:solidFill>
                <a:latin typeface="Courier New"/>
                <a:ea typeface="Times New Roman"/>
              </a:rPr>
              <a:t> = </a:t>
            </a:r>
            <a:r>
              <a:rPr b="1" lang="en-US" sz="1600" spc="-1" strike="noStrike">
                <a:solidFill>
                  <a:srgbClr val="000080"/>
                </a:solidFill>
                <a:latin typeface="Courier New"/>
                <a:ea typeface="Times New Roman"/>
              </a:rPr>
              <a:t>new </a:t>
            </a:r>
            <a:r>
              <a:rPr b="1" lang="en-US" sz="1600" spc="-1" strike="noStrike">
                <a:solidFill>
                  <a:srgbClr val="000000"/>
                </a:solidFill>
                <a:latin typeface="Courier New"/>
                <a:ea typeface="Times New Roman"/>
              </a:rPr>
              <a:t>gw.api.address.AddressFormatter() { </a:t>
            </a:r>
            <a:endParaRPr b="0" lang="en-US" sz="1600" spc="-1" strike="noStrike">
              <a:latin typeface="Arial"/>
            </a:endParaRPr>
          </a:p>
          <a:p>
            <a:pPr>
              <a:lnSpc>
                <a:spcPct val="115000"/>
              </a:lnSpc>
            </a:pPr>
            <a:r>
              <a:rPr b="1" lang="en-US" sz="1600" spc="-1" strike="noStrike">
                <a:solidFill>
                  <a:srgbClr val="000000"/>
                </a:solidFill>
                <a:latin typeface="Courier New"/>
                <a:ea typeface="Times New Roman"/>
              </a:rPr>
              <a:t>02  </a:t>
            </a:r>
            <a:r>
              <a:rPr b="1" lang="en-US" sz="1600" spc="-1" strike="noStrike">
                <a:solidFill>
                  <a:srgbClr val="000000"/>
                </a:solidFill>
                <a:latin typeface="Courier New"/>
                <a:ea typeface="Times New Roman"/>
              </a:rPr>
              <a:t>	</a:t>
            </a:r>
            <a:r>
              <a:rPr b="1" lang="en-US" sz="1600" spc="-1" strike="noStrike">
                <a:solidFill>
                  <a:srgbClr val="000000"/>
                </a:solidFill>
                <a:latin typeface="Courier New"/>
                <a:ea typeface="Times New Roman"/>
              </a:rPr>
              <a:t>	</a:t>
            </a:r>
            <a:r>
              <a:rPr b="1" lang="en-US" sz="1600" spc="-1" strike="noStrike">
                <a:solidFill>
                  <a:srgbClr val="000000"/>
                </a:solidFill>
                <a:latin typeface="Courier New"/>
                <a:ea typeface="Times New Roman"/>
              </a:rPr>
              <a:t>:Country = country, </a:t>
            </a:r>
            <a:endParaRPr b="0" lang="en-US" sz="1600" spc="-1" strike="noStrike">
              <a:latin typeface="Arial"/>
            </a:endParaRPr>
          </a:p>
          <a:p>
            <a:pPr>
              <a:lnSpc>
                <a:spcPct val="115000"/>
              </a:lnSpc>
            </a:pPr>
            <a:r>
              <a:rPr b="1" lang="en-US" sz="1600" spc="-1" strike="noStrike">
                <a:solidFill>
                  <a:srgbClr val="000000"/>
                </a:solidFill>
                <a:latin typeface="Courier New"/>
                <a:ea typeface="Times New Roman"/>
              </a:rPr>
              <a:t>03   </a:t>
            </a:r>
            <a:r>
              <a:rPr b="1" lang="en-US" sz="1600" spc="-1" strike="noStrike">
                <a:solidFill>
                  <a:srgbClr val="000000"/>
                </a:solidFill>
                <a:latin typeface="Courier New"/>
                <a:ea typeface="Times New Roman"/>
              </a:rPr>
              <a:t>	</a:t>
            </a:r>
            <a:r>
              <a:rPr b="1" lang="en-US" sz="1600" spc="-1" strike="noStrike">
                <a:solidFill>
                  <a:srgbClr val="000000"/>
                </a:solidFill>
                <a:latin typeface="Courier New"/>
                <a:ea typeface="Times New Roman"/>
              </a:rPr>
              <a:t>:AddressLine1 = addressLine1, </a:t>
            </a:r>
            <a:endParaRPr b="0" lang="en-US" sz="1600" spc="-1" strike="noStrike">
              <a:latin typeface="Arial"/>
            </a:endParaRPr>
          </a:p>
          <a:p>
            <a:pPr>
              <a:lnSpc>
                <a:spcPct val="115000"/>
              </a:lnSpc>
            </a:pPr>
            <a:r>
              <a:rPr b="1" lang="en-US" sz="1600" spc="-1" strike="noStrike">
                <a:solidFill>
                  <a:srgbClr val="000000"/>
                </a:solidFill>
                <a:latin typeface="Courier New"/>
                <a:ea typeface="Times New Roman"/>
              </a:rPr>
              <a:t>04   </a:t>
            </a:r>
            <a:r>
              <a:rPr b="1" lang="en-US" sz="1600" spc="-1" strike="noStrike">
                <a:solidFill>
                  <a:srgbClr val="000000"/>
                </a:solidFill>
                <a:latin typeface="Courier New"/>
                <a:ea typeface="Times New Roman"/>
              </a:rPr>
              <a:t>	</a:t>
            </a:r>
            <a:r>
              <a:rPr b="1" lang="en-US" sz="1600" spc="-1" strike="noStrike">
                <a:solidFill>
                  <a:srgbClr val="000000"/>
                </a:solidFill>
                <a:latin typeface="Courier New"/>
                <a:ea typeface="Times New Roman"/>
              </a:rPr>
              <a:t>:AddressLine2 = addressLine2, </a:t>
            </a:r>
            <a:endParaRPr b="0" lang="en-US" sz="1600" spc="-1" strike="noStrike">
              <a:latin typeface="Arial"/>
            </a:endParaRPr>
          </a:p>
          <a:p>
            <a:pPr>
              <a:lnSpc>
                <a:spcPct val="115000"/>
              </a:lnSpc>
            </a:pPr>
            <a:r>
              <a:rPr b="1" lang="en-US" sz="1600" spc="-1" strike="noStrike">
                <a:solidFill>
                  <a:srgbClr val="000000"/>
                </a:solidFill>
                <a:latin typeface="Courier New"/>
                <a:ea typeface="Times New Roman"/>
              </a:rPr>
              <a:t>05   </a:t>
            </a:r>
            <a:r>
              <a:rPr b="1" lang="en-US" sz="1600" spc="-1" strike="noStrike">
                <a:solidFill>
                  <a:srgbClr val="000000"/>
                </a:solidFill>
                <a:latin typeface="Courier New"/>
                <a:ea typeface="Times New Roman"/>
              </a:rPr>
              <a:t>	</a:t>
            </a:r>
            <a:r>
              <a:rPr b="1" lang="en-US" sz="1600" spc="-1" strike="noStrike">
                <a:solidFill>
                  <a:srgbClr val="000000"/>
                </a:solidFill>
                <a:latin typeface="Courier New"/>
                <a:ea typeface="Times New Roman"/>
              </a:rPr>
              <a:t>:AddressLine3 = addressLine3, </a:t>
            </a:r>
            <a:endParaRPr b="0" lang="en-US" sz="1600" spc="-1" strike="noStrike">
              <a:latin typeface="Arial"/>
            </a:endParaRPr>
          </a:p>
          <a:p>
            <a:pPr>
              <a:lnSpc>
                <a:spcPct val="115000"/>
              </a:lnSpc>
            </a:pPr>
            <a:r>
              <a:rPr b="1" lang="en-US" sz="1600" spc="-1" strike="noStrike">
                <a:solidFill>
                  <a:srgbClr val="000000"/>
                </a:solidFill>
                <a:latin typeface="Courier New"/>
                <a:ea typeface="Times New Roman"/>
              </a:rPr>
              <a:t>06   </a:t>
            </a:r>
            <a:r>
              <a:rPr b="1" lang="en-US" sz="1600" spc="-1" strike="noStrike">
                <a:solidFill>
                  <a:srgbClr val="000000"/>
                </a:solidFill>
                <a:latin typeface="Courier New"/>
                <a:ea typeface="Times New Roman"/>
              </a:rPr>
              <a:t>	</a:t>
            </a:r>
            <a:r>
              <a:rPr b="1" lang="en-US" sz="1600" spc="-1" strike="noStrike">
                <a:solidFill>
                  <a:srgbClr val="000000"/>
                </a:solidFill>
                <a:latin typeface="Courier New"/>
                <a:ea typeface="Times New Roman"/>
              </a:rPr>
              <a:t>:City = city, </a:t>
            </a:r>
            <a:endParaRPr b="0" lang="en-US" sz="1600" spc="-1" strike="noStrike">
              <a:latin typeface="Arial"/>
            </a:endParaRPr>
          </a:p>
          <a:p>
            <a:pPr>
              <a:lnSpc>
                <a:spcPct val="115000"/>
              </a:lnSpc>
            </a:pPr>
            <a:r>
              <a:rPr b="1" lang="en-US" sz="1600" spc="-1" strike="noStrike">
                <a:solidFill>
                  <a:srgbClr val="000000"/>
                </a:solidFill>
                <a:latin typeface="Courier New"/>
                <a:ea typeface="Times New Roman"/>
              </a:rPr>
              <a:t>07   </a:t>
            </a:r>
            <a:r>
              <a:rPr b="1" lang="en-US" sz="1600" spc="-1" strike="noStrike">
                <a:solidFill>
                  <a:srgbClr val="000000"/>
                </a:solidFill>
                <a:latin typeface="Courier New"/>
                <a:ea typeface="Times New Roman"/>
              </a:rPr>
              <a:t>	</a:t>
            </a:r>
            <a:r>
              <a:rPr b="1" lang="en-US" sz="1600" spc="-1" strike="noStrike">
                <a:solidFill>
                  <a:srgbClr val="000000"/>
                </a:solidFill>
                <a:latin typeface="Courier New"/>
                <a:ea typeface="Times New Roman"/>
              </a:rPr>
              <a:t>:County = county, </a:t>
            </a:r>
            <a:endParaRPr b="0" lang="en-US" sz="1600" spc="-1" strike="noStrike">
              <a:latin typeface="Arial"/>
            </a:endParaRPr>
          </a:p>
          <a:p>
            <a:pPr>
              <a:lnSpc>
                <a:spcPct val="115000"/>
              </a:lnSpc>
            </a:pPr>
            <a:r>
              <a:rPr b="1" lang="en-US" sz="1600" spc="-1" strike="noStrike">
                <a:solidFill>
                  <a:srgbClr val="000000"/>
                </a:solidFill>
                <a:latin typeface="Courier New"/>
                <a:ea typeface="Times New Roman"/>
              </a:rPr>
              <a:t>08   </a:t>
            </a:r>
            <a:r>
              <a:rPr b="1" lang="en-US" sz="1600" spc="-1" strike="noStrike">
                <a:solidFill>
                  <a:srgbClr val="000000"/>
                </a:solidFill>
                <a:latin typeface="Courier New"/>
                <a:ea typeface="Times New Roman"/>
              </a:rPr>
              <a:t>	</a:t>
            </a:r>
            <a:r>
              <a:rPr b="1" lang="en-US" sz="1600" spc="-1" strike="noStrike">
                <a:solidFill>
                  <a:srgbClr val="000000"/>
                </a:solidFill>
                <a:latin typeface="Courier New"/>
                <a:ea typeface="Times New Roman"/>
              </a:rPr>
              <a:t>:State = stateCode, </a:t>
            </a:r>
            <a:endParaRPr b="0" lang="en-US" sz="1600" spc="-1" strike="noStrike">
              <a:latin typeface="Arial"/>
            </a:endParaRPr>
          </a:p>
          <a:p>
            <a:pPr>
              <a:lnSpc>
                <a:spcPct val="115000"/>
              </a:lnSpc>
            </a:pPr>
            <a:r>
              <a:rPr b="1" lang="en-US" sz="1600" spc="-1" strike="noStrike">
                <a:solidFill>
                  <a:srgbClr val="000000"/>
                </a:solidFill>
                <a:latin typeface="Courier New"/>
                <a:ea typeface="Times New Roman"/>
              </a:rPr>
              <a:t>09   </a:t>
            </a:r>
            <a:r>
              <a:rPr b="1" lang="en-US" sz="1600" spc="-1" strike="noStrike">
                <a:solidFill>
                  <a:srgbClr val="000000"/>
                </a:solidFill>
                <a:latin typeface="Courier New"/>
                <a:ea typeface="Times New Roman"/>
              </a:rPr>
              <a:t>	</a:t>
            </a:r>
            <a:r>
              <a:rPr b="1" lang="en-US" sz="1600" spc="-1" strike="noStrike">
                <a:solidFill>
                  <a:srgbClr val="000000"/>
                </a:solidFill>
                <a:latin typeface="Courier New"/>
                <a:ea typeface="Times New Roman"/>
              </a:rPr>
              <a:t>:PostalCode = postalCode, </a:t>
            </a:r>
            <a:endParaRPr b="0" lang="en-US" sz="1600" spc="-1" strike="noStrike">
              <a:latin typeface="Arial"/>
            </a:endParaRPr>
          </a:p>
          <a:p>
            <a:pPr>
              <a:lnSpc>
                <a:spcPct val="115000"/>
              </a:lnSpc>
            </a:pPr>
            <a:r>
              <a:rPr b="1" lang="en-US" sz="1600" spc="-1" strike="noStrike">
                <a:solidFill>
                  <a:srgbClr val="000000"/>
                </a:solidFill>
                <a:latin typeface="Courier New"/>
                <a:ea typeface="Times New Roman"/>
              </a:rPr>
              <a:t>10   </a:t>
            </a:r>
            <a:r>
              <a:rPr b="1" lang="en-US" sz="1600" spc="-1" strike="noStrike">
                <a:solidFill>
                  <a:srgbClr val="000000"/>
                </a:solidFill>
                <a:latin typeface="Courier New"/>
                <a:ea typeface="Times New Roman"/>
              </a:rPr>
              <a:t>	</a:t>
            </a:r>
            <a:r>
              <a:rPr b="1" lang="en-US" sz="1600" spc="-1" strike="noStrike">
                <a:solidFill>
                  <a:srgbClr val="000000"/>
                </a:solidFill>
                <a:latin typeface="Courier New"/>
                <a:ea typeface="Times New Roman"/>
              </a:rPr>
              <a:t>:AddressLine1Kanji = addressLine1Kanji, </a:t>
            </a:r>
            <a:endParaRPr b="0" lang="en-US" sz="1600" spc="-1" strike="noStrike">
              <a:latin typeface="Arial"/>
            </a:endParaRPr>
          </a:p>
          <a:p>
            <a:pPr>
              <a:lnSpc>
                <a:spcPct val="115000"/>
              </a:lnSpc>
            </a:pPr>
            <a:r>
              <a:rPr b="1" lang="en-US" sz="1600" spc="-1" strike="noStrike">
                <a:solidFill>
                  <a:srgbClr val="000000"/>
                </a:solidFill>
                <a:latin typeface="Courier New"/>
                <a:ea typeface="Times New Roman"/>
              </a:rPr>
              <a:t>11   </a:t>
            </a:r>
            <a:r>
              <a:rPr b="1" lang="en-US" sz="1600" spc="-1" strike="noStrike">
                <a:solidFill>
                  <a:srgbClr val="000000"/>
                </a:solidFill>
                <a:latin typeface="Courier New"/>
                <a:ea typeface="Times New Roman"/>
              </a:rPr>
              <a:t>	</a:t>
            </a:r>
            <a:r>
              <a:rPr b="1" lang="en-US" sz="1600" spc="-1" strike="noStrike">
                <a:solidFill>
                  <a:srgbClr val="000000"/>
                </a:solidFill>
                <a:latin typeface="Courier New"/>
                <a:ea typeface="Times New Roman"/>
              </a:rPr>
              <a:t>:AddressLine2Kanji = addressLine2Kanji, </a:t>
            </a:r>
            <a:endParaRPr b="0" lang="en-US" sz="1600" spc="-1" strike="noStrike">
              <a:latin typeface="Arial"/>
            </a:endParaRPr>
          </a:p>
          <a:p>
            <a:pPr>
              <a:lnSpc>
                <a:spcPct val="115000"/>
              </a:lnSpc>
            </a:pPr>
            <a:r>
              <a:rPr b="1" lang="en-US" sz="1600" spc="-1" strike="noStrike">
                <a:solidFill>
                  <a:srgbClr val="000000"/>
                </a:solidFill>
                <a:latin typeface="Courier New"/>
                <a:ea typeface="Times New Roman"/>
              </a:rPr>
              <a:t>12   </a:t>
            </a:r>
            <a:r>
              <a:rPr b="1" lang="en-US" sz="1600" spc="-1" strike="noStrike">
                <a:solidFill>
                  <a:srgbClr val="000000"/>
                </a:solidFill>
                <a:latin typeface="Courier New"/>
                <a:ea typeface="Times New Roman"/>
              </a:rPr>
              <a:t>	</a:t>
            </a:r>
            <a:r>
              <a:rPr b="1" lang="en-US" sz="1600" spc="-1" strike="noStrike">
                <a:solidFill>
                  <a:srgbClr val="000000"/>
                </a:solidFill>
                <a:latin typeface="Courier New"/>
                <a:ea typeface="Times New Roman"/>
              </a:rPr>
              <a:t>:CityKanji = cityKanji, </a:t>
            </a:r>
            <a:endParaRPr b="0" lang="en-US" sz="1600" spc="-1" strike="noStrike">
              <a:latin typeface="Arial"/>
            </a:endParaRPr>
          </a:p>
          <a:p>
            <a:pPr>
              <a:lnSpc>
                <a:spcPct val="115000"/>
              </a:lnSpc>
            </a:pPr>
            <a:r>
              <a:rPr b="1" lang="en-US" sz="1600" spc="-1" strike="noStrike">
                <a:solidFill>
                  <a:srgbClr val="000000"/>
                </a:solidFill>
                <a:latin typeface="Courier New"/>
                <a:ea typeface="Times New Roman"/>
              </a:rPr>
              <a:t>13   </a:t>
            </a:r>
            <a:r>
              <a:rPr b="1" lang="en-US" sz="1600" spc="-1" strike="noStrike">
                <a:solidFill>
                  <a:srgbClr val="000000"/>
                </a:solidFill>
                <a:latin typeface="Courier New"/>
                <a:ea typeface="Times New Roman"/>
              </a:rPr>
              <a:t>	</a:t>
            </a:r>
            <a:r>
              <a:rPr b="1" lang="en-US" sz="1600" spc="-1" strike="noStrike">
                <a:solidFill>
                  <a:srgbClr val="000000"/>
                </a:solidFill>
                <a:latin typeface="Courier New"/>
                <a:ea typeface="Times New Roman"/>
              </a:rPr>
              <a:t>:CEDEX = CEDEX, </a:t>
            </a:r>
            <a:endParaRPr b="0" lang="en-US" sz="1600" spc="-1" strike="noStrike">
              <a:latin typeface="Arial"/>
            </a:endParaRPr>
          </a:p>
          <a:p>
            <a:pPr>
              <a:lnSpc>
                <a:spcPct val="115000"/>
              </a:lnSpc>
            </a:pPr>
            <a:r>
              <a:rPr b="1" lang="en-US" sz="1600" spc="-1" strike="noStrike">
                <a:solidFill>
                  <a:srgbClr val="000000"/>
                </a:solidFill>
                <a:latin typeface="Courier New"/>
                <a:ea typeface="Times New Roman"/>
              </a:rPr>
              <a:t>14   </a:t>
            </a:r>
            <a:r>
              <a:rPr b="1" lang="en-US" sz="1600" spc="-1" strike="noStrike">
                <a:solidFill>
                  <a:srgbClr val="000000"/>
                </a:solidFill>
                <a:latin typeface="Courier New"/>
                <a:ea typeface="Times New Roman"/>
              </a:rPr>
              <a:t>	</a:t>
            </a:r>
            <a:r>
              <a:rPr b="1" lang="en-US" sz="1600" spc="-1" strike="noStrike">
                <a:solidFill>
                  <a:srgbClr val="000000"/>
                </a:solidFill>
                <a:latin typeface="Courier New"/>
                <a:ea typeface="Times New Roman"/>
              </a:rPr>
              <a:t>:CEDEXBureau = CEDEXBureau </a:t>
            </a:r>
            <a:endParaRPr b="0" lang="en-US" sz="1600" spc="-1" strike="noStrike">
              <a:latin typeface="Arial"/>
            </a:endParaRPr>
          </a:p>
          <a:p>
            <a:pPr>
              <a:lnSpc>
                <a:spcPct val="115000"/>
              </a:lnSpc>
              <a:spcAft>
                <a:spcPts val="1001"/>
              </a:spcAft>
            </a:pPr>
            <a:r>
              <a:rPr b="1" lang="en-US" sz="1600" spc="-1" strike="noStrike">
                <a:solidFill>
                  <a:srgbClr val="000000"/>
                </a:solidFill>
                <a:latin typeface="Courier New"/>
                <a:ea typeface="Times New Roman"/>
              </a:rPr>
              <a:t>15}</a:t>
            </a:r>
            <a:br/>
            <a:r>
              <a:rPr b="1" lang="en-US" sz="1600" spc="-1" strike="noStrike">
                <a:solidFill>
                  <a:srgbClr val="000000"/>
                </a:solidFill>
                <a:latin typeface="Courier New"/>
                <a:ea typeface="Times New Roman"/>
              </a:rPr>
              <a:t>16  print(</a:t>
            </a:r>
            <a:r>
              <a:rPr b="1" lang="en-US" sz="1600" spc="-1" strike="noStrike">
                <a:solidFill>
                  <a:srgbClr val="8064a2"/>
                </a:solidFill>
                <a:latin typeface="Courier New"/>
                <a:ea typeface="Times New Roman"/>
              </a:rPr>
              <a:t>formatter</a:t>
            </a:r>
            <a:r>
              <a:rPr b="1" lang="en-US" sz="1600" spc="-1" strike="noStrike">
                <a:solidFill>
                  <a:srgbClr val="000000"/>
                </a:solidFill>
                <a:latin typeface="Courier New"/>
                <a:ea typeface="Times New Roman"/>
              </a:rPr>
              <a:t>.format(</a:t>
            </a:r>
            <a:r>
              <a:rPr b="1" lang="en-US" sz="1600" spc="-1" strike="noStrike">
                <a:solidFill>
                  <a:srgbClr val="8064a2"/>
                </a:solidFill>
                <a:latin typeface="Courier New"/>
                <a:ea typeface="Times New Roman"/>
              </a:rPr>
              <a:t>formatter</a:t>
            </a:r>
            <a:r>
              <a:rPr b="1" lang="en-US" sz="1600" spc="-1" strike="noStrike">
                <a:solidFill>
                  <a:srgbClr val="000000"/>
                </a:solidFill>
                <a:latin typeface="Courier New"/>
                <a:ea typeface="Times New Roman"/>
              </a:rPr>
              <a:t>, </a:t>
            </a:r>
            <a:r>
              <a:rPr b="1" lang="en-US" sz="1600" spc="-1" strike="noStrike">
                <a:solidFill>
                  <a:srgbClr val="3f8e39"/>
                </a:solidFill>
                <a:latin typeface="Courier New"/>
                <a:ea typeface="Times New Roman"/>
              </a:rPr>
              <a:t>"\n"</a:t>
            </a:r>
            <a:r>
              <a:rPr b="1" lang="en-US" sz="1600" spc="-1" strike="noStrike">
                <a:solidFill>
                  <a:srgbClr val="000000"/>
                </a:solidFill>
                <a:latin typeface="Courier New"/>
                <a:ea typeface="Times New Roman"/>
              </a:rPr>
              <a:t>))</a:t>
            </a:r>
            <a:endParaRPr b="0" lang="en-US" sz="1600" spc="-1" strike="noStrike">
              <a:latin typeface="Arial"/>
            </a:endParaRPr>
          </a:p>
        </p:txBody>
      </p:sp>
    </p:spTree>
  </p:cSld>
  <p:timing>
    <p:tnLst>
      <p:par>
        <p:cTn id="65" dur="indefinite" restart="never" nodeType="tmRoot">
          <p:childTnLst>
            <p:seq>
              <p:cTn id="66" nodeType="mainSeq"/>
              <p:prevCondLst>
                <p:cond delay="0" evt="onPrev">
                  <p:tgtEl>
                    <p:sldTgt/>
                  </p:tgtEl>
                </p:cond>
              </p:prevCondLst>
              <p:nextCondLst>
                <p:cond delay="0" evt="onNext">
                  <p:tgtEl>
                    <p:sldTgt/>
                  </p:tgtEl>
                </p:cond>
              </p:nextCondLst>
            </p:seq>
          </p:childTnLst>
        </p:cTn>
      </p:par>
    </p:tnLst>
  </p:timing>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2" name="TextShape 1"/>
          <p:cNvSpPr txBox="1"/>
          <p:nvPr/>
        </p:nvSpPr>
        <p:spPr>
          <a:xfrm>
            <a:off x="493920" y="118800"/>
            <a:ext cx="8320680" cy="742680"/>
          </a:xfrm>
          <a:prstGeom prst="rect">
            <a:avLst/>
          </a:prstGeom>
          <a:noFill/>
          <a:ln>
            <a:noFill/>
          </a:ln>
        </p:spPr>
        <p:txBody>
          <a:bodyPr lIns="0" rIns="0" tIns="0" bIns="0"/>
          <a:p>
            <a:pPr>
              <a:lnSpc>
                <a:spcPct val="100000"/>
              </a:lnSpc>
            </a:pPr>
            <a:r>
              <a:rPr b="1" lang="en-US" sz="3200" spc="-1" strike="noStrike">
                <a:solidFill>
                  <a:srgbClr val="04628c"/>
                </a:solidFill>
                <a:latin typeface="Arial"/>
                <a:ea typeface="Arial"/>
              </a:rPr>
              <a:t>Using the GlobalAddressInputSet</a:t>
            </a:r>
            <a:endParaRPr b="0" lang="en-US" sz="3200" spc="-1" strike="noStrike">
              <a:solidFill>
                <a:srgbClr val="ffffff"/>
              </a:solidFill>
              <a:latin typeface="Arial"/>
            </a:endParaRPr>
          </a:p>
        </p:txBody>
      </p:sp>
      <p:sp>
        <p:nvSpPr>
          <p:cNvPr id="1263" name="TextShape 2"/>
          <p:cNvSpPr txBox="1"/>
          <p:nvPr/>
        </p:nvSpPr>
        <p:spPr>
          <a:xfrm>
            <a:off x="521280" y="914400"/>
            <a:ext cx="8320680" cy="5486040"/>
          </a:xfrm>
          <a:prstGeom prst="rect">
            <a:avLst/>
          </a:prstGeom>
          <a:noFill/>
          <a:ln>
            <a:noFill/>
          </a:ln>
        </p:spPr>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Add InputSetRef widget</a:t>
            </a:r>
            <a:endParaRPr b="0" lang="en-US" sz="2400" spc="-1" strike="noStrike">
              <a:solidFill>
                <a:srgbClr val="000000"/>
              </a:solidFill>
              <a:latin typeface="Arial"/>
            </a:endParaRPr>
          </a:p>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Specify def()</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Arial"/>
              </a:rPr>
              <a:t>GlobalAddressInputSet</a:t>
            </a:r>
            <a:endParaRPr b="0" lang="en-US" sz="2000" spc="-1" strike="noStrike">
              <a:solidFill>
                <a:srgbClr val="000000"/>
              </a:solidFill>
              <a:latin typeface="Arial"/>
            </a:endParaRPr>
          </a:p>
          <a:p>
            <a:pPr lvl="2" marL="969840" indent="-226800">
              <a:lnSpc>
                <a:spcPct val="100000"/>
              </a:lnSpc>
              <a:spcBef>
                <a:spcPts val="360"/>
              </a:spcBef>
              <a:buClr>
                <a:srgbClr val="04628c"/>
              </a:buClr>
              <a:buSzPct val="85000"/>
              <a:buFont typeface="Calibri"/>
              <a:buChar char="-"/>
            </a:pPr>
            <a:r>
              <a:rPr b="0" lang="en-US" sz="1800" spc="-1" strike="noStrike">
                <a:solidFill>
                  <a:srgbClr val="000000"/>
                </a:solidFill>
                <a:latin typeface="Arial"/>
                <a:ea typeface="Arial"/>
              </a:rPr>
              <a:t>AddressOwner</a:t>
            </a:r>
            <a:endParaRPr b="0" lang="en-US" sz="1800" spc="-1" strike="noStrike">
              <a:solidFill>
                <a:srgbClr val="000000"/>
              </a:solidFill>
              <a:latin typeface="Arial"/>
            </a:endParaRPr>
          </a:p>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Define ID as</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Arial"/>
              </a:rPr>
              <a:t>globalAddressContainer</a:t>
            </a:r>
            <a:endParaRPr b="0" lang="en-US" sz="2000" spc="-1" strike="noStrike">
              <a:solidFill>
                <a:srgbClr val="000000"/>
              </a:solidFill>
              <a:latin typeface="Arial"/>
            </a:endParaRPr>
          </a:p>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Specify mode</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Arial"/>
              </a:rPr>
              <a:t>Expression to determine </a:t>
            </a:r>
            <a:br/>
            <a:r>
              <a:rPr b="0" lang="en-US" sz="2000" spc="-1" strike="noStrike">
                <a:solidFill>
                  <a:srgbClr val="000000"/>
                </a:solidFill>
                <a:latin typeface="Arial"/>
                <a:ea typeface="Arial"/>
              </a:rPr>
              <a:t>mode based on country</a:t>
            </a:r>
            <a:endParaRPr b="0" lang="en-US" sz="2000" spc="-1" strike="noStrike">
              <a:solidFill>
                <a:srgbClr val="000000"/>
              </a:solidFill>
              <a:latin typeface="Arial"/>
            </a:endParaRPr>
          </a:p>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Specify def()</a:t>
            </a:r>
            <a:br/>
            <a:r>
              <a:rPr b="0" lang="en-US" sz="2400" spc="-1" strike="noStrike">
                <a:solidFill>
                  <a:srgbClr val="000000"/>
                </a:solidFill>
                <a:latin typeface="Arial"/>
              </a:rPr>
              <a:t> </a:t>
            </a:r>
            <a:endParaRPr b="0" lang="en-US" sz="2400" spc="-1" strike="noStrike">
              <a:solidFill>
                <a:srgbClr val="000000"/>
              </a:solidFill>
              <a:latin typeface="Arial"/>
            </a:endParaRPr>
          </a:p>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Specify mode</a:t>
            </a:r>
            <a:endParaRPr b="0" lang="en-US" sz="2400" spc="-1" strike="noStrike">
              <a:solidFill>
                <a:srgbClr val="000000"/>
              </a:solidFill>
              <a:latin typeface="Arial"/>
            </a:endParaRPr>
          </a:p>
        </p:txBody>
      </p:sp>
      <p:sp>
        <p:nvSpPr>
          <p:cNvPr id="1264" name="CustomShape 3"/>
          <p:cNvSpPr/>
          <p:nvPr/>
        </p:nvSpPr>
        <p:spPr>
          <a:xfrm>
            <a:off x="431640" y="5117040"/>
            <a:ext cx="8838720" cy="364680"/>
          </a:xfrm>
          <a:prstGeom prst="rect">
            <a:avLst/>
          </a:prstGeom>
          <a:noFill/>
          <a:ln>
            <a:noFill/>
          </a:ln>
        </p:spPr>
        <p:style>
          <a:lnRef idx="0"/>
          <a:fillRef idx="0"/>
          <a:effectRef idx="0"/>
          <a:fontRef idx="minor"/>
        </p:style>
        <p:txBody>
          <a:bodyPr lIns="90000" rIns="90000" tIns="45000" bIns="45000"/>
          <a:p>
            <a:pPr>
              <a:lnSpc>
                <a:spcPct val="100000"/>
              </a:lnSpc>
            </a:pPr>
            <a:r>
              <a:rPr b="1" lang="en-US" sz="1800" spc="-1" strike="noStrike">
                <a:solidFill>
                  <a:srgbClr val="000000"/>
                </a:solidFill>
                <a:latin typeface="Courier New"/>
              </a:rPr>
              <a:t>GlobalAddressInputSet(addressOwner)</a:t>
            </a:r>
            <a:endParaRPr b="0" lang="en-US" sz="1800" spc="-1" strike="noStrike">
              <a:latin typeface="Arial"/>
            </a:endParaRPr>
          </a:p>
        </p:txBody>
      </p:sp>
      <p:sp>
        <p:nvSpPr>
          <p:cNvPr id="1265" name="CustomShape 4"/>
          <p:cNvSpPr/>
          <p:nvPr/>
        </p:nvSpPr>
        <p:spPr>
          <a:xfrm>
            <a:off x="431640" y="5943600"/>
            <a:ext cx="8712000" cy="639000"/>
          </a:xfrm>
          <a:prstGeom prst="rect">
            <a:avLst/>
          </a:prstGeom>
          <a:noFill/>
          <a:ln>
            <a:noFill/>
          </a:ln>
        </p:spPr>
        <p:style>
          <a:lnRef idx="0"/>
          <a:fillRef idx="0"/>
          <a:effectRef idx="0"/>
          <a:fontRef idx="minor"/>
        </p:style>
        <p:txBody>
          <a:bodyPr lIns="90000" rIns="90000" tIns="45000" bIns="45000"/>
          <a:p>
            <a:pPr>
              <a:lnSpc>
                <a:spcPct val="100000"/>
              </a:lnSpc>
            </a:pPr>
            <a:r>
              <a:rPr b="1" lang="en-US" sz="1800" spc="-1" strike="noStrike">
                <a:solidFill>
                  <a:srgbClr val="000000"/>
                </a:solidFill>
                <a:latin typeface="Courier New"/>
              </a:rPr>
              <a:t>address.AddressCountrySettings.getSettings(</a:t>
            </a:r>
            <a:br/>
            <a:r>
              <a:rPr b="1" lang="en-US" sz="1800" spc="-1" strike="noStrike">
                <a:solidFill>
                  <a:srgbClr val="000000"/>
                </a:solidFill>
                <a:latin typeface="Courier New"/>
              </a:rPr>
              <a:t>	</a:t>
            </a:r>
            <a:r>
              <a:rPr b="1" lang="en-US" sz="1800" spc="-1" strike="noStrike">
                <a:solidFill>
                  <a:srgbClr val="000000"/>
                </a:solidFill>
                <a:latin typeface="Courier New"/>
              </a:rPr>
              <a:t>addressOwner.SelectedCountry).PCFMode</a:t>
            </a:r>
            <a:endParaRPr b="0" lang="en-US" sz="1800" spc="-1" strike="noStrike">
              <a:latin typeface="Arial"/>
            </a:endParaRPr>
          </a:p>
        </p:txBody>
      </p:sp>
      <p:pic>
        <p:nvPicPr>
          <p:cNvPr id="1266" name="Picture 3" descr=""/>
          <p:cNvPicPr/>
          <p:nvPr/>
        </p:nvPicPr>
        <p:blipFill>
          <a:blip r:embed="rId1"/>
          <a:stretch/>
        </p:blipFill>
        <p:spPr>
          <a:xfrm>
            <a:off x="4456080" y="914400"/>
            <a:ext cx="4368240" cy="4148280"/>
          </a:xfrm>
          <a:prstGeom prst="rect">
            <a:avLst/>
          </a:prstGeom>
          <a:ln>
            <a:noFill/>
          </a:ln>
          <a:effectLst>
            <a:outerShdw algn="tl" blurRad="50800" dir="2700000" dist="38100" rotWithShape="0">
              <a:srgbClr val="000000">
                <a:alpha val="40000"/>
              </a:srgbClr>
            </a:outerShdw>
          </a:effectLst>
        </p:spPr>
      </p:pic>
    </p:spTree>
  </p:cSld>
  <p:timing>
    <p:tnLst>
      <p:par>
        <p:cTn id="67" dur="indefinite" restart="never" nodeType="tmRoot">
          <p:childTnLst>
            <p:seq>
              <p:cTn id="68" nodeType="mainSeq"/>
              <p:prevCondLst>
                <p:cond delay="0" evt="onPrev">
                  <p:tgtEl>
                    <p:sldTgt/>
                  </p:tgtEl>
                </p:cond>
              </p:prevCondLst>
              <p:nextCondLst>
                <p:cond delay="0" evt="onNext">
                  <p:tgtEl>
                    <p:sldTgt/>
                  </p:tgtEl>
                </p:cond>
              </p:nextCondLst>
            </p:seq>
          </p:childTnLst>
        </p:cTn>
      </p:par>
    </p:tnLst>
  </p:timing>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7" name="TextShape 1"/>
          <p:cNvSpPr txBox="1"/>
          <p:nvPr/>
        </p:nvSpPr>
        <p:spPr>
          <a:xfrm>
            <a:off x="493920" y="118800"/>
            <a:ext cx="8320680" cy="742680"/>
          </a:xfrm>
          <a:prstGeom prst="rect">
            <a:avLst/>
          </a:prstGeom>
          <a:noFill/>
          <a:ln>
            <a:noFill/>
          </a:ln>
        </p:spPr>
        <p:txBody>
          <a:bodyPr lIns="0" rIns="0" tIns="0" bIns="0"/>
          <a:p>
            <a:pPr>
              <a:lnSpc>
                <a:spcPct val="100000"/>
              </a:lnSpc>
            </a:pPr>
            <a:r>
              <a:rPr b="1" lang="en-US" sz="3200" spc="-1" strike="noStrike">
                <a:solidFill>
                  <a:srgbClr val="04628c"/>
                </a:solidFill>
                <a:latin typeface="Arial"/>
                <a:ea typeface="Arial"/>
              </a:rPr>
              <a:t>GlobalPhoneInputSet</a:t>
            </a:r>
            <a:endParaRPr b="0" lang="en-US" sz="3200" spc="-1" strike="noStrike">
              <a:solidFill>
                <a:srgbClr val="ffffff"/>
              </a:solidFill>
              <a:latin typeface="Arial"/>
            </a:endParaRPr>
          </a:p>
        </p:txBody>
      </p:sp>
      <p:sp>
        <p:nvSpPr>
          <p:cNvPr id="1268" name="TextShape 2"/>
          <p:cNvSpPr txBox="1"/>
          <p:nvPr/>
        </p:nvSpPr>
        <p:spPr>
          <a:xfrm>
            <a:off x="519120" y="914400"/>
            <a:ext cx="3061800" cy="5474880"/>
          </a:xfrm>
          <a:prstGeom prst="rect">
            <a:avLst/>
          </a:prstGeom>
          <a:noFill/>
          <a:ln>
            <a:noFill/>
          </a:ln>
        </p:spPr>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International numbers, variable length, and extensions all supported</a:t>
            </a:r>
            <a:endParaRPr b="0" lang="en-US" sz="2400" spc="-1" strike="noStrike">
              <a:solidFill>
                <a:srgbClr val="000000"/>
              </a:solidFill>
              <a:latin typeface="Arial"/>
            </a:endParaRPr>
          </a:p>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Edit mode validation</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Displays region</a:t>
            </a:r>
            <a:endParaRPr b="0" lang="en-US" sz="20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Displays extension</a:t>
            </a:r>
            <a:endParaRPr b="0" lang="en-US" sz="20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Gosu validation</a:t>
            </a:r>
            <a:endParaRPr b="0" lang="en-US" sz="2000" spc="-1" strike="noStrike">
              <a:solidFill>
                <a:srgbClr val="000000"/>
              </a:solidFill>
              <a:latin typeface="Arial"/>
            </a:endParaRPr>
          </a:p>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Read-only shows formatted number</a:t>
            </a:r>
            <a:endParaRPr b="0" lang="en-US" sz="2400" spc="-1" strike="noStrike">
              <a:solidFill>
                <a:srgbClr val="000000"/>
              </a:solidFill>
              <a:latin typeface="Arial"/>
            </a:endParaRPr>
          </a:p>
        </p:txBody>
      </p:sp>
      <p:pic>
        <p:nvPicPr>
          <p:cNvPr id="1269" name="Picture 6" descr=""/>
          <p:cNvPicPr/>
          <p:nvPr/>
        </p:nvPicPr>
        <p:blipFill>
          <a:blip r:embed="rId1"/>
          <a:srcRect l="0" t="0" r="0" b="50504"/>
          <a:stretch/>
        </p:blipFill>
        <p:spPr>
          <a:xfrm>
            <a:off x="4572000" y="975960"/>
            <a:ext cx="4221720" cy="735120"/>
          </a:xfrm>
          <a:prstGeom prst="rect">
            <a:avLst/>
          </a:prstGeom>
          <a:ln>
            <a:solidFill>
              <a:schemeClr val="bg1"/>
            </a:solidFill>
          </a:ln>
          <a:effectLst>
            <a:outerShdw algn="tl" blurRad="50800" dir="2700000" dist="38100" rotWithShape="0">
              <a:srgbClr val="000000">
                <a:alpha val="40000"/>
              </a:srgbClr>
            </a:outerShdw>
          </a:effectLst>
        </p:spPr>
      </p:pic>
      <p:pic>
        <p:nvPicPr>
          <p:cNvPr id="1270" name="Picture 7" descr=""/>
          <p:cNvPicPr/>
          <p:nvPr/>
        </p:nvPicPr>
        <p:blipFill>
          <a:blip r:embed="rId2"/>
          <a:stretch/>
        </p:blipFill>
        <p:spPr>
          <a:xfrm>
            <a:off x="4572000" y="2514600"/>
            <a:ext cx="4221720" cy="1485360"/>
          </a:xfrm>
          <a:prstGeom prst="rect">
            <a:avLst/>
          </a:prstGeom>
          <a:ln>
            <a:solidFill>
              <a:schemeClr val="bg1"/>
            </a:solidFill>
          </a:ln>
          <a:effectLst>
            <a:outerShdw algn="tl" blurRad="50800" dir="2700000" dist="38100" rotWithShape="0">
              <a:srgbClr val="000000">
                <a:alpha val="40000"/>
              </a:srgbClr>
            </a:outerShdw>
          </a:effectLst>
        </p:spPr>
      </p:pic>
      <p:pic>
        <p:nvPicPr>
          <p:cNvPr id="1271" name="Picture 12" descr=""/>
          <p:cNvPicPr/>
          <p:nvPr/>
        </p:nvPicPr>
        <p:blipFill>
          <a:blip r:embed="rId3"/>
          <a:srcRect l="0" t="0" r="0" b="50473"/>
          <a:stretch/>
        </p:blipFill>
        <p:spPr>
          <a:xfrm>
            <a:off x="4561560" y="4876920"/>
            <a:ext cx="4221720" cy="735480"/>
          </a:xfrm>
          <a:prstGeom prst="rect">
            <a:avLst/>
          </a:prstGeom>
          <a:ln>
            <a:solidFill>
              <a:schemeClr val="bg1"/>
            </a:solidFill>
          </a:ln>
          <a:effectLst>
            <a:outerShdw algn="tl" blurRad="50800" dir="2700000" dist="38100" rotWithShape="0">
              <a:srgbClr val="000000">
                <a:alpha val="40000"/>
              </a:srgbClr>
            </a:outerShdw>
          </a:effectLst>
        </p:spPr>
      </p:pic>
      <p:sp>
        <p:nvSpPr>
          <p:cNvPr id="1272" name="CustomShape 3"/>
          <p:cNvSpPr/>
          <p:nvPr/>
        </p:nvSpPr>
        <p:spPr>
          <a:xfrm>
            <a:off x="7039440" y="1711800"/>
            <a:ext cx="1599840" cy="2266560"/>
          </a:xfrm>
          <a:prstGeom prst="arc">
            <a:avLst>
              <a:gd name="adj1" fmla="val 17075740"/>
              <a:gd name="adj2" fmla="val 2895333"/>
            </a:avLst>
          </a:prstGeom>
          <a:noFill/>
          <a:ln w="28440">
            <a:solidFill>
              <a:schemeClr val="accent1"/>
            </a:solidFill>
            <a:round/>
            <a:tailEnd len="med" type="triangle" w="med"/>
          </a:ln>
          <a:effectLst>
            <a:outerShdw algn="tl" blurRad="50800" dir="2700000" dist="38100" rotWithShape="0">
              <a:srgbClr val="000000">
                <a:alpha val="40000"/>
              </a:srgbClr>
            </a:outerShdw>
          </a:effectLst>
        </p:spPr>
        <p:style>
          <a:lnRef idx="0"/>
          <a:fillRef idx="0"/>
          <a:effectRef idx="0"/>
          <a:fontRef idx="minor"/>
        </p:style>
      </p:sp>
      <p:sp>
        <p:nvSpPr>
          <p:cNvPr id="1273" name="CustomShape 4"/>
          <p:cNvSpPr/>
          <p:nvPr/>
        </p:nvSpPr>
        <p:spPr>
          <a:xfrm>
            <a:off x="4353840" y="1600200"/>
            <a:ext cx="2209320" cy="705960"/>
          </a:xfrm>
          <a:prstGeom prst="roundRect">
            <a:avLst>
              <a:gd name="adj" fmla="val 16667"/>
            </a:avLst>
          </a:prstGeom>
          <a:solidFill>
            <a:schemeClr val="tx1"/>
          </a:solidFill>
          <a:ln w="28440">
            <a:solidFill>
              <a:schemeClr val="accent1"/>
            </a:solidFill>
            <a:round/>
          </a:ln>
          <a:effectLst>
            <a:outerShdw algn="tl" blurRad="50800" dir="2700000" dist="38100" rotWithShape="0">
              <a:srgbClr val="000000">
                <a:alpha val="40000"/>
              </a:srgbClr>
            </a:outerShdw>
          </a:effectLst>
        </p:spPr>
        <p:style>
          <a:lnRef idx="0"/>
          <a:fillRef idx="0"/>
          <a:effectRef idx="0"/>
          <a:fontRef idx="minor"/>
        </p:style>
        <p:txBody>
          <a:bodyPr wrap="none" lIns="0" rIns="0" tIns="0" bIns="0" anchor="ctr"/>
          <a:p>
            <a:pPr>
              <a:lnSpc>
                <a:spcPct val="100000"/>
              </a:lnSpc>
              <a:spcBef>
                <a:spcPts val="901"/>
              </a:spcBef>
              <a:spcAft>
                <a:spcPts val="541"/>
              </a:spcAft>
            </a:pPr>
            <a:r>
              <a:rPr b="0" lang="en-US" sz="1800" spc="-1" strike="noStrike">
                <a:solidFill>
                  <a:srgbClr val="000000"/>
                </a:solidFill>
                <a:latin typeface="Arial"/>
              </a:rPr>
              <a:t>Edit mode: </a:t>
            </a:r>
            <a:br/>
            <a:r>
              <a:rPr b="0" lang="en-US" sz="1800" spc="-1" strike="noStrike">
                <a:solidFill>
                  <a:srgbClr val="000000"/>
                </a:solidFill>
                <a:latin typeface="Arial"/>
              </a:rPr>
              <a:t>Validation</a:t>
            </a:r>
            <a:endParaRPr b="0" lang="en-US" sz="1800" spc="-1" strike="noStrike">
              <a:latin typeface="Arial"/>
            </a:endParaRPr>
          </a:p>
        </p:txBody>
      </p:sp>
      <p:sp>
        <p:nvSpPr>
          <p:cNvPr id="1274" name="CustomShape 5"/>
          <p:cNvSpPr/>
          <p:nvPr/>
        </p:nvSpPr>
        <p:spPr>
          <a:xfrm>
            <a:off x="4343400" y="3867120"/>
            <a:ext cx="2758320" cy="724320"/>
          </a:xfrm>
          <a:prstGeom prst="roundRect">
            <a:avLst>
              <a:gd name="adj" fmla="val 16667"/>
            </a:avLst>
          </a:prstGeom>
          <a:solidFill>
            <a:schemeClr val="tx1"/>
          </a:solidFill>
          <a:ln w="28440">
            <a:solidFill>
              <a:schemeClr val="accent1"/>
            </a:solidFill>
            <a:round/>
          </a:ln>
          <a:effectLst>
            <a:outerShdw algn="tl" blurRad="50800" dir="2700000" dist="38100" rotWithShape="0">
              <a:srgbClr val="000000">
                <a:alpha val="40000"/>
              </a:srgbClr>
            </a:outerShdw>
          </a:effectLst>
        </p:spPr>
        <p:style>
          <a:lnRef idx="0"/>
          <a:fillRef idx="0"/>
          <a:effectRef idx="0"/>
          <a:fontRef idx="minor"/>
        </p:style>
        <p:txBody>
          <a:bodyPr wrap="none" lIns="0" rIns="0" tIns="0" bIns="0" anchor="ctr"/>
          <a:p>
            <a:pPr>
              <a:lnSpc>
                <a:spcPct val="100000"/>
              </a:lnSpc>
              <a:spcBef>
                <a:spcPts val="901"/>
              </a:spcBef>
              <a:spcAft>
                <a:spcPts val="541"/>
              </a:spcAft>
            </a:pPr>
            <a:r>
              <a:rPr b="0" lang="en-US" sz="1800" spc="-1" strike="noStrike">
                <a:solidFill>
                  <a:srgbClr val="000000"/>
                </a:solidFill>
                <a:latin typeface="Arial"/>
              </a:rPr>
              <a:t>Edit mode: </a:t>
            </a:r>
            <a:br/>
            <a:r>
              <a:rPr b="0" lang="en-US" sz="1800" spc="-1" strike="noStrike">
                <a:solidFill>
                  <a:srgbClr val="000000"/>
                </a:solidFill>
                <a:latin typeface="Arial"/>
              </a:rPr>
              <a:t>Displays composite fields</a:t>
            </a:r>
            <a:endParaRPr b="0" lang="en-US" sz="1800" spc="-1" strike="noStrike">
              <a:latin typeface="Arial"/>
            </a:endParaRPr>
          </a:p>
        </p:txBody>
      </p:sp>
      <p:sp>
        <p:nvSpPr>
          <p:cNvPr id="1275" name="CustomShape 6"/>
          <p:cNvSpPr/>
          <p:nvPr/>
        </p:nvSpPr>
        <p:spPr>
          <a:xfrm>
            <a:off x="4369680" y="5581080"/>
            <a:ext cx="2193840" cy="724320"/>
          </a:xfrm>
          <a:prstGeom prst="roundRect">
            <a:avLst>
              <a:gd name="adj" fmla="val 16667"/>
            </a:avLst>
          </a:prstGeom>
          <a:solidFill>
            <a:schemeClr val="tx1"/>
          </a:solidFill>
          <a:ln w="28440">
            <a:solidFill>
              <a:schemeClr val="accent5"/>
            </a:solidFill>
            <a:round/>
          </a:ln>
          <a:effectLst>
            <a:outerShdw algn="tl" blurRad="50800" dir="2700000" dist="38100" rotWithShape="0">
              <a:srgbClr val="000000">
                <a:alpha val="40000"/>
              </a:srgbClr>
            </a:outerShdw>
          </a:effectLst>
        </p:spPr>
        <p:style>
          <a:lnRef idx="0"/>
          <a:fillRef idx="0"/>
          <a:effectRef idx="0"/>
          <a:fontRef idx="minor"/>
        </p:style>
        <p:txBody>
          <a:bodyPr wrap="none" lIns="0" rIns="0" tIns="0" bIns="0" anchor="ctr"/>
          <a:p>
            <a:pPr>
              <a:lnSpc>
                <a:spcPct val="100000"/>
              </a:lnSpc>
              <a:spcBef>
                <a:spcPts val="901"/>
              </a:spcBef>
              <a:spcAft>
                <a:spcPts val="541"/>
              </a:spcAft>
            </a:pPr>
            <a:r>
              <a:rPr b="0" lang="en-US" sz="1800" spc="-1" strike="noStrike">
                <a:solidFill>
                  <a:srgbClr val="000000"/>
                </a:solidFill>
                <a:latin typeface="Arial"/>
              </a:rPr>
              <a:t>Read-only: </a:t>
            </a:r>
            <a:br/>
            <a:r>
              <a:rPr b="0" lang="en-US" sz="1800" spc="-1" strike="noStrike">
                <a:solidFill>
                  <a:srgbClr val="000000"/>
                </a:solidFill>
                <a:latin typeface="Arial"/>
              </a:rPr>
              <a:t>Formatted number</a:t>
            </a:r>
            <a:endParaRPr b="0" lang="en-US" sz="1800" spc="-1" strike="noStrike">
              <a:latin typeface="Arial"/>
            </a:endParaRPr>
          </a:p>
        </p:txBody>
      </p:sp>
    </p:spTree>
  </p:cSld>
  <p:timing>
    <p:tnLst>
      <p:par>
        <p:cTn id="69" dur="indefinite" restart="never" nodeType="tmRoot">
          <p:childTnLst>
            <p:seq>
              <p:cTn id="70" nodeType="mainSeq"/>
              <p:prevCondLst>
                <p:cond delay="0" evt="onPrev">
                  <p:tgtEl>
                    <p:sldTgt/>
                  </p:tgtEl>
                </p:cond>
              </p:prevCondLst>
              <p:nextCondLst>
                <p:cond delay="0" evt="onNext">
                  <p:tgtEl>
                    <p:sldTgt/>
                  </p:tgtEl>
                </p:cond>
              </p:nextCondLst>
            </p:seq>
          </p:childTnLst>
        </p:cTn>
      </p:par>
    </p:tnLst>
  </p:timing>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6" name="TextShape 1"/>
          <p:cNvSpPr txBox="1"/>
          <p:nvPr/>
        </p:nvSpPr>
        <p:spPr>
          <a:xfrm>
            <a:off x="493920" y="118800"/>
            <a:ext cx="8320680" cy="742680"/>
          </a:xfrm>
          <a:prstGeom prst="rect">
            <a:avLst/>
          </a:prstGeom>
          <a:noFill/>
          <a:ln>
            <a:noFill/>
          </a:ln>
        </p:spPr>
        <p:txBody>
          <a:bodyPr lIns="0" rIns="0" tIns="0" bIns="0"/>
          <a:p>
            <a:pPr>
              <a:lnSpc>
                <a:spcPct val="100000"/>
              </a:lnSpc>
            </a:pPr>
            <a:r>
              <a:rPr b="1" lang="en-US" sz="3200" spc="-1" strike="noStrike">
                <a:solidFill>
                  <a:srgbClr val="04628c"/>
                </a:solidFill>
                <a:latin typeface="Arial"/>
                <a:ea typeface="Arial"/>
              </a:rPr>
              <a:t>GlobalPhoneInputSet.pcf</a:t>
            </a:r>
            <a:endParaRPr b="0" lang="en-US" sz="3200" spc="-1" strike="noStrike">
              <a:solidFill>
                <a:srgbClr val="ffffff"/>
              </a:solidFill>
              <a:latin typeface="Arial"/>
            </a:endParaRPr>
          </a:p>
        </p:txBody>
      </p:sp>
      <p:sp>
        <p:nvSpPr>
          <p:cNvPr id="1277" name="TextShape 2"/>
          <p:cNvSpPr txBox="1"/>
          <p:nvPr/>
        </p:nvSpPr>
        <p:spPr>
          <a:xfrm>
            <a:off x="521280" y="914400"/>
            <a:ext cx="8320680" cy="5486040"/>
          </a:xfrm>
          <a:prstGeom prst="rect">
            <a:avLst/>
          </a:prstGeom>
          <a:noFill/>
          <a:ln>
            <a:noFill/>
          </a:ln>
        </p:spPr>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Use for ALL</a:t>
            </a:r>
            <a:br/>
            <a:r>
              <a:rPr b="0" lang="en-US" sz="2400" spc="-1" strike="noStrike">
                <a:solidFill>
                  <a:srgbClr val="000000"/>
                </a:solidFill>
                <a:latin typeface="Arial"/>
                <a:ea typeface="Arial"/>
              </a:rPr>
              <a:t>phone numbers </a:t>
            </a:r>
            <a:br/>
            <a:r>
              <a:rPr b="0" lang="en-US" sz="2400" spc="-1" strike="noStrike">
                <a:solidFill>
                  <a:srgbClr val="000000"/>
                </a:solidFill>
                <a:latin typeface="Arial"/>
                <a:ea typeface="Arial"/>
              </a:rPr>
              <a:t>worldwide</a:t>
            </a:r>
            <a:endParaRPr b="0" lang="en-US" sz="2400" spc="-1" strike="noStrike">
              <a:solidFill>
                <a:srgbClr val="000000"/>
              </a:solidFill>
              <a:latin typeface="Arial"/>
            </a:endParaRPr>
          </a:p>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CountryCode</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Arial"/>
              </a:rPr>
              <a:t>Typekey from </a:t>
            </a:r>
            <a:br/>
            <a:r>
              <a:rPr b="0" lang="en-US" sz="2000" spc="-1" strike="noStrike">
                <a:solidFill>
                  <a:srgbClr val="000000"/>
                </a:solidFill>
                <a:latin typeface="Arial"/>
                <a:ea typeface="Arial"/>
              </a:rPr>
              <a:t>PhoneCountryCode.tti</a:t>
            </a:r>
            <a:endParaRPr b="0" lang="en-US" sz="2000" spc="-1" strike="noStrike">
              <a:solidFill>
                <a:srgbClr val="000000"/>
              </a:solidFill>
              <a:latin typeface="Arial"/>
            </a:endParaRPr>
          </a:p>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National Subscriber Number</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Arial"/>
              </a:rPr>
              <a:t>Phone number for phone region</a:t>
            </a:r>
            <a:endParaRPr b="0" lang="en-US" sz="2000" spc="-1" strike="noStrike">
              <a:solidFill>
                <a:srgbClr val="000000"/>
              </a:solidFill>
              <a:latin typeface="Arial"/>
            </a:endParaRPr>
          </a:p>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Extension</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Arial"/>
              </a:rPr>
              <a:t>Validates and shows extension</a:t>
            </a:r>
            <a:endParaRPr b="0" lang="en-US" sz="2000" spc="-1" strike="noStrike">
              <a:solidFill>
                <a:srgbClr val="000000"/>
              </a:solidFill>
              <a:latin typeface="Arial"/>
            </a:endParaRPr>
          </a:p>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Phone Display</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Arial"/>
              </a:rPr>
              <a:t>Formats read-only number</a:t>
            </a:r>
            <a:endParaRPr b="0" lang="en-US" sz="2000" spc="-1" strike="noStrike">
              <a:solidFill>
                <a:srgbClr val="000000"/>
              </a:solidFill>
              <a:latin typeface="Arial"/>
            </a:endParaRPr>
          </a:p>
          <a:p>
            <a:endParaRPr b="0" lang="en-US" sz="2000" spc="-1" strike="noStrike">
              <a:solidFill>
                <a:srgbClr val="000000"/>
              </a:solidFill>
              <a:latin typeface="Arial"/>
            </a:endParaRPr>
          </a:p>
          <a:p>
            <a:pPr>
              <a:lnSpc>
                <a:spcPct val="100000"/>
              </a:lnSpc>
              <a:spcBef>
                <a:spcPts val="961"/>
              </a:spcBef>
            </a:pPr>
            <a:endParaRPr b="0" lang="en-US" sz="2000" spc="-1" strike="noStrike">
              <a:solidFill>
                <a:srgbClr val="000000"/>
              </a:solidFill>
              <a:latin typeface="Arial"/>
            </a:endParaRPr>
          </a:p>
        </p:txBody>
      </p:sp>
      <p:pic>
        <p:nvPicPr>
          <p:cNvPr id="1278" name="Picture 2" descr=""/>
          <p:cNvPicPr/>
          <p:nvPr/>
        </p:nvPicPr>
        <p:blipFill>
          <a:blip r:embed="rId1"/>
          <a:stretch/>
        </p:blipFill>
        <p:spPr>
          <a:xfrm>
            <a:off x="4109760" y="914400"/>
            <a:ext cx="4729320" cy="2017800"/>
          </a:xfrm>
          <a:prstGeom prst="rect">
            <a:avLst/>
          </a:prstGeom>
          <a:ln>
            <a:noFill/>
          </a:ln>
          <a:effectLst>
            <a:outerShdw algn="tl" blurRad="50800" dir="2700000" dist="38100" rotWithShape="0">
              <a:srgbClr val="000000">
                <a:alpha val="40000"/>
              </a:srgbClr>
            </a:outerShdw>
          </a:effectLst>
        </p:spPr>
      </p:pic>
    </p:spTree>
  </p:cSld>
  <p:timing>
    <p:tnLst>
      <p:par>
        <p:cTn id="71" dur="indefinite" restart="never" nodeType="tmRoot">
          <p:childTnLst>
            <p:seq>
              <p:cTn id="72" nodeType="mainSeq"/>
              <p:prevCondLst>
                <p:cond delay="0" evt="onPrev">
                  <p:tgtEl>
                    <p:sldTgt/>
                  </p:tgtEl>
                </p:cond>
              </p:prevCondLst>
              <p:nextCondLst>
                <p:cond delay="0" evt="onNext">
                  <p:tgtEl>
                    <p:sldTgt/>
                  </p:tgtEl>
                </p:cond>
              </p:nextCondLst>
            </p:seq>
          </p:childTnLst>
        </p:cTn>
      </p:par>
    </p:tnLst>
  </p:timing>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9" name="TextShape 1"/>
          <p:cNvSpPr txBox="1"/>
          <p:nvPr/>
        </p:nvSpPr>
        <p:spPr>
          <a:xfrm>
            <a:off x="493920" y="118800"/>
            <a:ext cx="8320680" cy="742680"/>
          </a:xfrm>
          <a:prstGeom prst="rect">
            <a:avLst/>
          </a:prstGeom>
          <a:noFill/>
          <a:ln>
            <a:noFill/>
          </a:ln>
        </p:spPr>
        <p:txBody>
          <a:bodyPr lIns="0" rIns="0" tIns="0" bIns="0"/>
          <a:p>
            <a:pPr>
              <a:lnSpc>
                <a:spcPct val="100000"/>
              </a:lnSpc>
            </a:pPr>
            <a:r>
              <a:rPr b="1" lang="en-US" sz="3200" spc="-1" strike="noStrike">
                <a:solidFill>
                  <a:srgbClr val="04628c"/>
                </a:solidFill>
                <a:latin typeface="Arial"/>
                <a:ea typeface="Arial"/>
              </a:rPr>
              <a:t>Three (3) required entity phone fields</a:t>
            </a:r>
            <a:endParaRPr b="0" lang="en-US" sz="3200" spc="-1" strike="noStrike">
              <a:solidFill>
                <a:srgbClr val="ffffff"/>
              </a:solidFill>
              <a:latin typeface="Arial"/>
            </a:endParaRPr>
          </a:p>
        </p:txBody>
      </p:sp>
      <p:sp>
        <p:nvSpPr>
          <p:cNvPr id="1280" name="TextShape 2"/>
          <p:cNvSpPr txBox="1"/>
          <p:nvPr/>
        </p:nvSpPr>
        <p:spPr>
          <a:xfrm>
            <a:off x="519120" y="3962520"/>
            <a:ext cx="8318160" cy="2437920"/>
          </a:xfrm>
          <a:prstGeom prst="rect">
            <a:avLst/>
          </a:prstGeom>
          <a:noFill/>
          <a:ln>
            <a:noFill/>
          </a:ln>
        </p:spPr>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Requires typekey for PhoneCountryCode</a:t>
            </a:r>
            <a:endParaRPr b="0" lang="en-US" sz="2400" spc="-1" strike="noStrike">
              <a:solidFill>
                <a:srgbClr val="000000"/>
              </a:solidFill>
              <a:latin typeface="Arial"/>
            </a:endParaRPr>
          </a:p>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Column with Phone data type </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Arial"/>
              </a:rPr>
              <a:t>Two (2) parameters required:</a:t>
            </a:r>
            <a:endParaRPr b="0" lang="en-US" sz="2000" spc="-1" strike="noStrike">
              <a:solidFill>
                <a:srgbClr val="000000"/>
              </a:solidFill>
              <a:latin typeface="Arial"/>
            </a:endParaRPr>
          </a:p>
          <a:p>
            <a:pPr lvl="2" marL="969840" indent="-226800">
              <a:lnSpc>
                <a:spcPct val="100000"/>
              </a:lnSpc>
              <a:spcBef>
                <a:spcPts val="360"/>
              </a:spcBef>
              <a:buClr>
                <a:srgbClr val="04628c"/>
              </a:buClr>
              <a:buSzPct val="85000"/>
              <a:buFont typeface="Calibri"/>
              <a:buChar char="-"/>
            </a:pPr>
            <a:r>
              <a:rPr b="0" lang="en-US" sz="1800" spc="-1" strike="noStrike">
                <a:solidFill>
                  <a:srgbClr val="000000"/>
                </a:solidFill>
                <a:latin typeface="Arial"/>
                <a:ea typeface="Arial"/>
              </a:rPr>
              <a:t>phonecountrycodeProperty and extensionProperty</a:t>
            </a:r>
            <a:endParaRPr b="0" lang="en-US" sz="1800" spc="-1" strike="noStrike">
              <a:solidFill>
                <a:srgbClr val="000000"/>
              </a:solidFill>
              <a:latin typeface="Arial"/>
            </a:endParaRPr>
          </a:p>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Column for Phone Extension</a:t>
            </a:r>
            <a:endParaRPr b="0" lang="en-US" sz="2400" spc="-1" strike="noStrike">
              <a:solidFill>
                <a:srgbClr val="000000"/>
              </a:solidFill>
              <a:latin typeface="Arial"/>
            </a:endParaRPr>
          </a:p>
        </p:txBody>
      </p:sp>
      <p:sp>
        <p:nvSpPr>
          <p:cNvPr id="1281" name="CustomShape 3"/>
          <p:cNvSpPr/>
          <p:nvPr/>
        </p:nvSpPr>
        <p:spPr>
          <a:xfrm>
            <a:off x="457200" y="914400"/>
            <a:ext cx="9829440" cy="2010600"/>
          </a:xfrm>
          <a:prstGeom prst="rect">
            <a:avLst/>
          </a:prstGeom>
          <a:noFill/>
          <a:ln>
            <a:noFill/>
          </a:ln>
        </p:spPr>
        <p:style>
          <a:lnRef idx="0"/>
          <a:fillRef idx="0"/>
          <a:effectRef idx="0"/>
          <a:fontRef idx="minor"/>
        </p:style>
        <p:txBody>
          <a:bodyPr lIns="90000" rIns="90000" tIns="45000" bIns="45000"/>
          <a:p>
            <a:pPr>
              <a:lnSpc>
                <a:spcPct val="100000"/>
              </a:lnSpc>
            </a:pPr>
            <a:r>
              <a:rPr b="1" lang="en-US" sz="1800" spc="-1" strike="noStrike">
                <a:solidFill>
                  <a:srgbClr val="000000"/>
                </a:solidFill>
                <a:latin typeface="Courier New"/>
              </a:rPr>
              <a:t>&lt;</a:t>
            </a:r>
            <a:r>
              <a:rPr b="1" lang="en-US" sz="1800" spc="-1" strike="noStrike">
                <a:solidFill>
                  <a:srgbClr val="000080"/>
                </a:solidFill>
                <a:latin typeface="Courier New"/>
              </a:rPr>
              <a:t>typekey </a:t>
            </a:r>
            <a:r>
              <a:rPr b="1" lang="en-US" sz="1800" spc="-1" strike="noStrike">
                <a:solidFill>
                  <a:srgbClr val="0000ff"/>
                </a:solidFill>
                <a:latin typeface="Courier New"/>
              </a:rPr>
              <a:t>name=</a:t>
            </a:r>
            <a:r>
              <a:rPr b="1" lang="en-US" sz="1800" spc="-1" strike="noStrike">
                <a:solidFill>
                  <a:srgbClr val="008000"/>
                </a:solidFill>
                <a:latin typeface="Courier New"/>
              </a:rPr>
              <a:t>"CellPhoneCountry" </a:t>
            </a:r>
            <a:r>
              <a:rPr b="1" lang="en-US" sz="1800" spc="-1" strike="noStrike">
                <a:solidFill>
                  <a:srgbClr val="0000ff"/>
                </a:solidFill>
                <a:latin typeface="Courier New"/>
              </a:rPr>
              <a:t>typelist=</a:t>
            </a:r>
            <a:r>
              <a:rPr b="1" lang="en-US" sz="1800" spc="-1" strike="noStrike">
                <a:solidFill>
                  <a:srgbClr val="008000"/>
                </a:solidFill>
                <a:latin typeface="Courier New"/>
              </a:rPr>
              <a:t>"PhoneCountryCode"</a:t>
            </a:r>
            <a:r>
              <a:rPr b="1" lang="en-US" sz="1800" spc="-1" strike="noStrike">
                <a:solidFill>
                  <a:srgbClr val="000000"/>
                </a:solidFill>
                <a:latin typeface="Courier New"/>
              </a:rPr>
              <a:t>/&gt;</a:t>
            </a:r>
            <a:br/>
            <a:r>
              <a:rPr b="1" lang="en-US" sz="1800" spc="-1" strike="noStrike">
                <a:solidFill>
                  <a:srgbClr val="000000"/>
                </a:solidFill>
                <a:latin typeface="Courier New"/>
              </a:rPr>
              <a:t>&lt;</a:t>
            </a:r>
            <a:r>
              <a:rPr b="1" lang="en-US" sz="1800" spc="-1" strike="noStrike">
                <a:solidFill>
                  <a:srgbClr val="000080"/>
                </a:solidFill>
                <a:latin typeface="Courier New"/>
              </a:rPr>
              <a:t>column </a:t>
            </a:r>
            <a:r>
              <a:rPr b="1" lang="en-US" sz="1800" spc="-1" strike="noStrike">
                <a:solidFill>
                  <a:srgbClr val="0000ff"/>
                </a:solidFill>
                <a:latin typeface="Courier New"/>
              </a:rPr>
              <a:t>name=</a:t>
            </a:r>
            <a:r>
              <a:rPr b="1" lang="en-US" sz="1800" spc="-1" strike="noStrike">
                <a:solidFill>
                  <a:srgbClr val="008000"/>
                </a:solidFill>
                <a:latin typeface="Courier New"/>
              </a:rPr>
              <a:t>"CellPhone" </a:t>
            </a:r>
            <a:r>
              <a:rPr b="1" lang="en-US" sz="1800" spc="-1" strike="noStrike">
                <a:solidFill>
                  <a:srgbClr val="0000ff"/>
                </a:solidFill>
                <a:latin typeface="Courier New"/>
              </a:rPr>
              <a:t>type=</a:t>
            </a:r>
            <a:r>
              <a:rPr b="1" lang="en-US" sz="1800" spc="-1" strike="noStrike">
                <a:solidFill>
                  <a:srgbClr val="008000"/>
                </a:solidFill>
                <a:latin typeface="Courier New"/>
              </a:rPr>
              <a:t>"phone"</a:t>
            </a:r>
            <a:r>
              <a:rPr b="1" lang="en-US" sz="1800" spc="-1" strike="noStrike">
                <a:solidFill>
                  <a:srgbClr val="000000"/>
                </a:solidFill>
                <a:latin typeface="Courier New"/>
              </a:rPr>
              <a:t>&gt;</a:t>
            </a:r>
            <a:br/>
            <a:r>
              <a:rPr b="1" lang="en-US" sz="1800" spc="-1" strike="noStrike">
                <a:solidFill>
                  <a:srgbClr val="000000"/>
                </a:solidFill>
                <a:latin typeface="Courier New"/>
              </a:rPr>
              <a:t>  &lt;</a:t>
            </a:r>
            <a:r>
              <a:rPr b="1" lang="en-US" sz="1800" spc="-1" strike="noStrike">
                <a:solidFill>
                  <a:srgbClr val="000080"/>
                </a:solidFill>
                <a:latin typeface="Courier New"/>
              </a:rPr>
              <a:t>columnParam </a:t>
            </a:r>
            <a:r>
              <a:rPr b="1" lang="en-US" sz="1800" spc="-1" strike="noStrike">
                <a:solidFill>
                  <a:srgbClr val="0000ff"/>
                </a:solidFill>
                <a:latin typeface="Courier New"/>
              </a:rPr>
              <a:t>name=</a:t>
            </a:r>
            <a:r>
              <a:rPr b="1" lang="en-US" sz="1800" spc="-1" strike="noStrike">
                <a:solidFill>
                  <a:srgbClr val="008000"/>
                </a:solidFill>
                <a:latin typeface="Courier New"/>
              </a:rPr>
              <a:t>"phonecountrycodeProperty"</a:t>
            </a:r>
            <a:br/>
            <a:r>
              <a:rPr b="1" lang="en-US" sz="1800" spc="-1" strike="noStrike">
                <a:solidFill>
                  <a:srgbClr val="008000"/>
                </a:solidFill>
                <a:latin typeface="Courier New"/>
              </a:rPr>
              <a:t>               </a:t>
            </a:r>
            <a:r>
              <a:rPr b="1" lang="en-US" sz="1800" spc="-1" strike="noStrike">
                <a:solidFill>
                  <a:srgbClr val="0000ff"/>
                </a:solidFill>
                <a:latin typeface="Courier New"/>
              </a:rPr>
              <a:t>value=</a:t>
            </a:r>
            <a:r>
              <a:rPr b="1" lang="en-US" sz="1800" spc="-1" strike="noStrike">
                <a:solidFill>
                  <a:srgbClr val="008000"/>
                </a:solidFill>
                <a:latin typeface="Courier New"/>
              </a:rPr>
              <a:t>"CellPhoneCountry"</a:t>
            </a:r>
            <a:r>
              <a:rPr b="1" lang="en-US" sz="1800" spc="-1" strike="noStrike">
                <a:solidFill>
                  <a:srgbClr val="000000"/>
                </a:solidFill>
                <a:latin typeface="Courier New"/>
              </a:rPr>
              <a:t>/&gt;</a:t>
            </a:r>
            <a:br/>
            <a:r>
              <a:rPr b="1" lang="en-US" sz="1800" spc="-1" strike="noStrike">
                <a:solidFill>
                  <a:srgbClr val="ffffff"/>
                </a:solidFill>
                <a:latin typeface="Courier New"/>
              </a:rPr>
              <a:t>  </a:t>
            </a:r>
            <a:r>
              <a:rPr b="1" lang="en-US" sz="1800" spc="-1" strike="noStrike">
                <a:solidFill>
                  <a:srgbClr val="000000"/>
                </a:solidFill>
                <a:latin typeface="Courier New"/>
              </a:rPr>
              <a:t>&lt;</a:t>
            </a:r>
            <a:r>
              <a:rPr b="1" lang="en-US" sz="1800" spc="-1" strike="noStrike">
                <a:solidFill>
                  <a:srgbClr val="000080"/>
                </a:solidFill>
                <a:latin typeface="Courier New"/>
              </a:rPr>
              <a:t>columnParam </a:t>
            </a:r>
            <a:r>
              <a:rPr b="1" lang="en-US" sz="1800" spc="-1" strike="noStrike">
                <a:solidFill>
                  <a:srgbClr val="0000ff"/>
                </a:solidFill>
                <a:latin typeface="Courier New"/>
              </a:rPr>
              <a:t>name=</a:t>
            </a:r>
            <a:r>
              <a:rPr b="1" lang="en-US" sz="1800" spc="-1" strike="noStrike">
                <a:solidFill>
                  <a:srgbClr val="008000"/>
                </a:solidFill>
                <a:latin typeface="Courier New"/>
              </a:rPr>
              <a:t>"extensionProperty"</a:t>
            </a:r>
            <a:br/>
            <a:r>
              <a:rPr b="1" lang="en-US" sz="1800" spc="-1" strike="noStrike">
                <a:solidFill>
                  <a:srgbClr val="008000"/>
                </a:solidFill>
                <a:latin typeface="Courier New"/>
              </a:rPr>
              <a:t>               </a:t>
            </a:r>
            <a:r>
              <a:rPr b="1" lang="en-US" sz="1800" spc="-1" strike="noStrike">
                <a:solidFill>
                  <a:srgbClr val="0000ff"/>
                </a:solidFill>
                <a:latin typeface="Courier New"/>
              </a:rPr>
              <a:t>value=</a:t>
            </a:r>
            <a:r>
              <a:rPr b="1" lang="en-US" sz="1800" spc="-1" strike="noStrike">
                <a:solidFill>
                  <a:srgbClr val="008000"/>
                </a:solidFill>
                <a:latin typeface="Courier New"/>
              </a:rPr>
              <a:t>"CellPhoneExtension"</a:t>
            </a:r>
            <a:r>
              <a:rPr b="1" lang="en-US" sz="1800" spc="-1" strike="noStrike">
                <a:solidFill>
                  <a:srgbClr val="000000"/>
                </a:solidFill>
                <a:latin typeface="Courier New"/>
              </a:rPr>
              <a:t>/&gt;</a:t>
            </a:r>
            <a:br/>
            <a:r>
              <a:rPr b="1" lang="en-US" sz="1800" spc="-1" strike="noStrike">
                <a:solidFill>
                  <a:srgbClr val="000000"/>
                </a:solidFill>
                <a:latin typeface="Courier New"/>
              </a:rPr>
              <a:t>&lt;/</a:t>
            </a:r>
            <a:r>
              <a:rPr b="1" lang="en-US" sz="1800" spc="-1" strike="noStrike">
                <a:solidFill>
                  <a:srgbClr val="000080"/>
                </a:solidFill>
                <a:latin typeface="Courier New"/>
              </a:rPr>
              <a:t>column</a:t>
            </a:r>
            <a:r>
              <a:rPr b="1" lang="en-US" sz="1800" spc="-1" strike="noStrike">
                <a:solidFill>
                  <a:srgbClr val="000000"/>
                </a:solidFill>
                <a:latin typeface="Courier New"/>
              </a:rPr>
              <a:t>&gt;</a:t>
            </a:r>
            <a:endParaRPr b="0" lang="en-US" sz="1800" spc="-1" strike="noStrike">
              <a:latin typeface="Arial"/>
            </a:endParaRPr>
          </a:p>
        </p:txBody>
      </p:sp>
      <p:sp>
        <p:nvSpPr>
          <p:cNvPr id="1282" name="CustomShape 4"/>
          <p:cNvSpPr/>
          <p:nvPr/>
        </p:nvSpPr>
        <p:spPr>
          <a:xfrm>
            <a:off x="469800" y="2819520"/>
            <a:ext cx="8838720" cy="913320"/>
          </a:xfrm>
          <a:prstGeom prst="rect">
            <a:avLst/>
          </a:prstGeom>
          <a:noFill/>
          <a:ln>
            <a:noFill/>
          </a:ln>
        </p:spPr>
        <p:style>
          <a:lnRef idx="0"/>
          <a:fillRef idx="0"/>
          <a:effectRef idx="0"/>
          <a:fontRef idx="minor"/>
        </p:style>
        <p:txBody>
          <a:bodyPr lIns="90000" rIns="90000" tIns="45000" bIns="45000"/>
          <a:p>
            <a:pPr>
              <a:lnSpc>
                <a:spcPct val="100000"/>
              </a:lnSpc>
            </a:pPr>
            <a:r>
              <a:rPr b="1" lang="en-US" sz="1800" spc="-1" strike="noStrike">
                <a:solidFill>
                  <a:srgbClr val="000000"/>
                </a:solidFill>
                <a:latin typeface="Courier New"/>
              </a:rPr>
              <a:t>&lt;</a:t>
            </a:r>
            <a:r>
              <a:rPr b="1" lang="en-US" sz="1800" spc="-1" strike="noStrike">
                <a:solidFill>
                  <a:srgbClr val="000080"/>
                </a:solidFill>
                <a:latin typeface="Courier New"/>
              </a:rPr>
              <a:t>column </a:t>
            </a:r>
            <a:r>
              <a:rPr b="1" lang="en-US" sz="1800" spc="-1" strike="noStrike">
                <a:solidFill>
                  <a:srgbClr val="0000ff"/>
                </a:solidFill>
                <a:latin typeface="Courier New"/>
              </a:rPr>
              <a:t>name=</a:t>
            </a:r>
            <a:r>
              <a:rPr b="1" lang="en-US" sz="1800" spc="-1" strike="noStrike">
                <a:solidFill>
                  <a:srgbClr val="008000"/>
                </a:solidFill>
                <a:latin typeface="Courier New"/>
              </a:rPr>
              <a:t>"CellPhoneExtension" </a:t>
            </a:r>
            <a:r>
              <a:rPr b="1" lang="en-US" sz="1800" spc="-1" strike="noStrike">
                <a:solidFill>
                  <a:srgbClr val="0000ff"/>
                </a:solidFill>
                <a:latin typeface="Courier New"/>
              </a:rPr>
              <a:t>type=</a:t>
            </a:r>
            <a:r>
              <a:rPr b="1" lang="en-US" sz="1800" spc="-1" strike="noStrike">
                <a:solidFill>
                  <a:srgbClr val="008000"/>
                </a:solidFill>
                <a:latin typeface="Courier New"/>
              </a:rPr>
              <a:t>"varchar"</a:t>
            </a:r>
            <a:r>
              <a:rPr b="1" lang="en-US" sz="1800" spc="-1" strike="noStrike">
                <a:solidFill>
                  <a:srgbClr val="000000"/>
                </a:solidFill>
                <a:latin typeface="Courier New"/>
              </a:rPr>
              <a:t>&gt; </a:t>
            </a:r>
            <a:br/>
            <a:r>
              <a:rPr b="1" lang="en-US" sz="1800" spc="-1" strike="noStrike">
                <a:solidFill>
                  <a:srgbClr val="000000"/>
                </a:solidFill>
                <a:latin typeface="Courier New"/>
              </a:rPr>
              <a:t>  &lt;</a:t>
            </a:r>
            <a:r>
              <a:rPr b="1" lang="en-US" sz="1800" spc="-1" strike="noStrike">
                <a:solidFill>
                  <a:srgbClr val="000080"/>
                </a:solidFill>
                <a:latin typeface="Courier New"/>
              </a:rPr>
              <a:t>columnParam </a:t>
            </a:r>
            <a:r>
              <a:rPr b="1" lang="en-US" sz="1800" spc="-1" strike="noStrike">
                <a:solidFill>
                  <a:srgbClr val="0000ff"/>
                </a:solidFill>
                <a:latin typeface="Courier New"/>
              </a:rPr>
              <a:t>name=</a:t>
            </a:r>
            <a:r>
              <a:rPr b="1" lang="en-US" sz="1800" spc="-1" strike="noStrike">
                <a:solidFill>
                  <a:srgbClr val="008000"/>
                </a:solidFill>
                <a:latin typeface="Courier New"/>
              </a:rPr>
              <a:t>"size" </a:t>
            </a:r>
            <a:r>
              <a:rPr b="1" lang="en-US" sz="1800" spc="-1" strike="noStrike">
                <a:solidFill>
                  <a:srgbClr val="0000ff"/>
                </a:solidFill>
                <a:latin typeface="Courier New"/>
              </a:rPr>
              <a:t>value=</a:t>
            </a:r>
            <a:r>
              <a:rPr b="1" lang="en-US" sz="1800" spc="-1" strike="noStrike">
                <a:solidFill>
                  <a:srgbClr val="008000"/>
                </a:solidFill>
                <a:latin typeface="Courier New"/>
              </a:rPr>
              <a:t>"60"</a:t>
            </a:r>
            <a:r>
              <a:rPr b="1" lang="en-US" sz="1800" spc="-1" strike="noStrike">
                <a:solidFill>
                  <a:srgbClr val="000000"/>
                </a:solidFill>
                <a:latin typeface="Courier New"/>
              </a:rPr>
              <a:t>/&gt; </a:t>
            </a:r>
            <a:br/>
            <a:r>
              <a:rPr b="1" lang="en-US" sz="1800" spc="-1" strike="noStrike">
                <a:solidFill>
                  <a:srgbClr val="000000"/>
                </a:solidFill>
                <a:latin typeface="Courier New"/>
              </a:rPr>
              <a:t>&lt;/</a:t>
            </a:r>
            <a:r>
              <a:rPr b="1" lang="en-US" sz="1800" spc="-1" strike="noStrike">
                <a:solidFill>
                  <a:srgbClr val="000080"/>
                </a:solidFill>
                <a:latin typeface="Courier New"/>
              </a:rPr>
              <a:t>column</a:t>
            </a:r>
            <a:r>
              <a:rPr b="1" lang="en-US" sz="1800" spc="-1" strike="noStrike">
                <a:solidFill>
                  <a:srgbClr val="000000"/>
                </a:solidFill>
                <a:latin typeface="Courier New"/>
              </a:rPr>
              <a:t>&gt;</a:t>
            </a:r>
            <a:endParaRPr b="0" lang="en-US" sz="1800" spc="-1" strike="noStrike">
              <a:latin typeface="Arial"/>
            </a:endParaRPr>
          </a:p>
        </p:txBody>
      </p:sp>
    </p:spTree>
  </p:cSld>
  <p:timing>
    <p:tnLst>
      <p:par>
        <p:cTn id="73" dur="indefinite" restart="never" nodeType="tmRoot">
          <p:childTnLst>
            <p:seq>
              <p:cTn id="74" nodeType="mainSeq"/>
              <p:prevCondLst>
                <p:cond delay="0" evt="onPrev">
                  <p:tgtEl>
                    <p:sldTgt/>
                  </p:tgtEl>
                </p:cond>
              </p:prevCondLst>
              <p:nextCondLst>
                <p:cond delay="0" evt="onNext">
                  <p:tgtEl>
                    <p:sldTgt/>
                  </p:tgtEl>
                </p:cond>
              </p:nextCondLst>
            </p:seq>
          </p:childTnLst>
        </p:cTn>
      </p:par>
    </p:tnLst>
  </p:timing>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3" name="TextShape 1"/>
          <p:cNvSpPr txBox="1"/>
          <p:nvPr/>
        </p:nvSpPr>
        <p:spPr>
          <a:xfrm>
            <a:off x="493920" y="118800"/>
            <a:ext cx="8320680" cy="742680"/>
          </a:xfrm>
          <a:prstGeom prst="rect">
            <a:avLst/>
          </a:prstGeom>
          <a:noFill/>
          <a:ln>
            <a:noFill/>
          </a:ln>
        </p:spPr>
        <p:txBody>
          <a:bodyPr lIns="0" rIns="0" tIns="0" bIns="0"/>
          <a:p>
            <a:pPr>
              <a:lnSpc>
                <a:spcPct val="100000"/>
              </a:lnSpc>
            </a:pPr>
            <a:r>
              <a:rPr b="1" lang="en-US" sz="3200" spc="-1" strike="noStrike">
                <a:solidFill>
                  <a:srgbClr val="04628c"/>
                </a:solidFill>
                <a:latin typeface="Arial"/>
                <a:ea typeface="Arial"/>
              </a:rPr>
              <a:t>gw.api.phone</a:t>
            </a:r>
            <a:endParaRPr b="0" lang="en-US" sz="3200" spc="-1" strike="noStrike">
              <a:solidFill>
                <a:srgbClr val="ffffff"/>
              </a:solidFill>
              <a:latin typeface="Arial"/>
            </a:endParaRPr>
          </a:p>
        </p:txBody>
      </p:sp>
      <p:sp>
        <p:nvSpPr>
          <p:cNvPr id="1284" name="TextShape 2"/>
          <p:cNvSpPr txBox="1"/>
          <p:nvPr/>
        </p:nvSpPr>
        <p:spPr>
          <a:xfrm>
            <a:off x="521280" y="914400"/>
            <a:ext cx="8320680" cy="5486040"/>
          </a:xfrm>
          <a:prstGeom prst="rect">
            <a:avLst/>
          </a:prstGeom>
          <a:noFill/>
          <a:ln>
            <a:noFill/>
          </a:ln>
        </p:spPr>
        <p:txBody>
          <a:bodyPr lIns="0" rIns="0" tIns="0" bIns="0"/>
          <a:p>
            <a:pPr marL="285840" indent="-285480">
              <a:lnSpc>
                <a:spcPct val="100000"/>
              </a:lnSpc>
              <a:spcBef>
                <a:spcPts val="961"/>
              </a:spcBef>
              <a:buClr>
                <a:srgbClr val="04628c"/>
              </a:buClr>
              <a:buSzPct val="90000"/>
              <a:buFont typeface="Arial"/>
              <a:buChar char="•"/>
            </a:pPr>
            <a:r>
              <a:rPr b="1" lang="en-US" sz="2400" spc="-1" strike="noStrike">
                <a:solidFill>
                  <a:srgbClr val="000000"/>
                </a:solidFill>
                <a:latin typeface="Courier New"/>
                <a:ea typeface="Arial"/>
              </a:rPr>
              <a:t>PhoneFields</a:t>
            </a:r>
            <a:r>
              <a:rPr b="0" lang="en-US" sz="2400" spc="-1" strike="noStrike">
                <a:solidFill>
                  <a:srgbClr val="000000"/>
                </a:solidFill>
                <a:latin typeface="Arial"/>
                <a:ea typeface="Arial"/>
              </a:rPr>
              <a:t> interface describes phone properties:</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Arial"/>
              </a:rPr>
              <a:t>CountryCode, NationalSubscriberNumber, Extension</a:t>
            </a:r>
            <a:endParaRPr b="0" lang="en-US" sz="20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Arial"/>
              </a:rPr>
              <a:t>PhoneType</a:t>
            </a:r>
            <a:endParaRPr b="0" lang="en-US" sz="2000" spc="-1" strike="noStrike">
              <a:solidFill>
                <a:srgbClr val="000000"/>
              </a:solidFill>
              <a:latin typeface="Arial"/>
            </a:endParaRPr>
          </a:p>
          <a:p>
            <a:pPr marL="285840" indent="-285480">
              <a:lnSpc>
                <a:spcPct val="100000"/>
              </a:lnSpc>
              <a:spcBef>
                <a:spcPts val="961"/>
              </a:spcBef>
              <a:buClr>
                <a:srgbClr val="04628c"/>
              </a:buClr>
              <a:buSzPct val="90000"/>
              <a:buFont typeface="Arial"/>
              <a:buChar char="•"/>
            </a:pPr>
            <a:r>
              <a:rPr b="1" lang="en-US" sz="2400" spc="-1" strike="noStrike">
                <a:solidFill>
                  <a:srgbClr val="000000"/>
                </a:solidFill>
                <a:latin typeface="Courier New"/>
                <a:ea typeface="Arial"/>
              </a:rPr>
              <a:t>ContactPhoneDelegate </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Arial"/>
              </a:rPr>
              <a:t>Implements the PhoneFields interface and creates the object from the bean and the PhoneType</a:t>
            </a:r>
            <a:endParaRPr b="0" lang="en-US" sz="20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Arial"/>
              </a:rPr>
              <a:t>Automatically sets the PrimaryPhoneType</a:t>
            </a:r>
            <a:endParaRPr b="0" lang="en-US" sz="2000" spc="-1" strike="noStrike">
              <a:solidFill>
                <a:srgbClr val="000000"/>
              </a:solidFill>
              <a:latin typeface="Arial"/>
            </a:endParaRPr>
          </a:p>
          <a:p>
            <a:pPr marL="285840" indent="-285480">
              <a:lnSpc>
                <a:spcPct val="100000"/>
              </a:lnSpc>
              <a:spcBef>
                <a:spcPts val="961"/>
              </a:spcBef>
              <a:buClr>
                <a:srgbClr val="04628c"/>
              </a:buClr>
              <a:buSzPct val="90000"/>
              <a:buFont typeface="Arial"/>
              <a:buChar char="•"/>
            </a:pPr>
            <a:r>
              <a:rPr b="1" lang="en-US" sz="2400" spc="-1" strike="noStrike">
                <a:solidFill>
                  <a:srgbClr val="000000"/>
                </a:solidFill>
                <a:latin typeface="Courier New"/>
                <a:ea typeface="Arial"/>
              </a:rPr>
              <a:t>PhoneOwner</a:t>
            </a:r>
            <a:r>
              <a:rPr b="0" lang="en-US" sz="2400" spc="-1" strike="noStrike">
                <a:solidFill>
                  <a:srgbClr val="000000"/>
                </a:solidFill>
                <a:latin typeface="Arial"/>
                <a:ea typeface="Arial"/>
              </a:rPr>
              <a:t> interface for GlobalPhoneInputSet</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Arial"/>
              </a:rPr>
              <a:t>Implementation defines user interface behavior including availability, editability, visibility and targeted PostOnChange</a:t>
            </a:r>
            <a:endParaRPr b="0" lang="en-US" sz="20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Arial"/>
              </a:rPr>
              <a:t>StandardPhoneOwner and BusinessPhoneOwner are base implementations</a:t>
            </a:r>
            <a:endParaRPr b="0" lang="en-US" sz="2000" spc="-1" strike="noStrike">
              <a:solidFill>
                <a:srgbClr val="000000"/>
              </a:solidFill>
              <a:latin typeface="Arial"/>
            </a:endParaRPr>
          </a:p>
          <a:p>
            <a:endParaRPr b="0" lang="en-US" sz="2000" spc="-1" strike="noStrike">
              <a:solidFill>
                <a:srgbClr val="000000"/>
              </a:solidFill>
              <a:latin typeface="Arial"/>
            </a:endParaRPr>
          </a:p>
        </p:txBody>
      </p:sp>
    </p:spTree>
  </p:cSld>
  <p:timing>
    <p:tnLst>
      <p:par>
        <p:cTn id="75" dur="indefinite" restart="never" nodeType="tmRoot">
          <p:childTnLst>
            <p:seq>
              <p:cTn id="76" nodeType="mainSeq"/>
              <p:prevCondLst>
                <p:cond delay="0" evt="onPrev">
                  <p:tgtEl>
                    <p:sldTgt/>
                  </p:tgtEl>
                </p:cond>
              </p:prevCondLst>
              <p:nextCondLst>
                <p:cond delay="0" evt="onNext">
                  <p:tgtEl>
                    <p:sldTgt/>
                  </p:tgtEl>
                </p:cond>
              </p:nextCondLst>
            </p:seq>
          </p:childTnLst>
        </p:cTn>
      </p:par>
    </p:tnLst>
  </p:timing>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5" name="TextShape 1"/>
          <p:cNvSpPr txBox="1"/>
          <p:nvPr/>
        </p:nvSpPr>
        <p:spPr>
          <a:xfrm>
            <a:off x="493920" y="118800"/>
            <a:ext cx="8320680" cy="742680"/>
          </a:xfrm>
          <a:prstGeom prst="rect">
            <a:avLst/>
          </a:prstGeom>
          <a:noFill/>
          <a:ln>
            <a:noFill/>
          </a:ln>
        </p:spPr>
        <p:txBody>
          <a:bodyPr lIns="0" rIns="0" tIns="0" bIns="0"/>
          <a:p>
            <a:pPr>
              <a:lnSpc>
                <a:spcPct val="100000"/>
              </a:lnSpc>
            </a:pPr>
            <a:r>
              <a:rPr b="1" lang="en-US" sz="3200" spc="-1" strike="noStrike">
                <a:solidFill>
                  <a:srgbClr val="04628c"/>
                </a:solidFill>
                <a:latin typeface="Arial"/>
                <a:ea typeface="Arial"/>
              </a:rPr>
              <a:t>Using GlobalPhoneInputSet.pcf</a:t>
            </a:r>
            <a:endParaRPr b="0" lang="en-US" sz="3200" spc="-1" strike="noStrike">
              <a:solidFill>
                <a:srgbClr val="ffffff"/>
              </a:solidFill>
              <a:latin typeface="Arial"/>
            </a:endParaRPr>
          </a:p>
        </p:txBody>
      </p:sp>
      <p:sp>
        <p:nvSpPr>
          <p:cNvPr id="1286" name="TextShape 2"/>
          <p:cNvSpPr txBox="1"/>
          <p:nvPr/>
        </p:nvSpPr>
        <p:spPr>
          <a:xfrm>
            <a:off x="521280" y="914400"/>
            <a:ext cx="8320680" cy="5486040"/>
          </a:xfrm>
          <a:prstGeom prst="rect">
            <a:avLst/>
          </a:prstGeom>
          <a:noFill/>
          <a:ln>
            <a:noFill/>
          </a:ln>
        </p:spPr>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Add  InputSetRef </a:t>
            </a:r>
            <a:br/>
            <a:r>
              <a:rPr b="0" lang="en-US" sz="2400" spc="-1" strike="noStrike">
                <a:solidFill>
                  <a:srgbClr val="000000"/>
                </a:solidFill>
                <a:latin typeface="Arial"/>
                <a:ea typeface="Arial"/>
              </a:rPr>
              <a:t>widget</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Arial"/>
              </a:rPr>
              <a:t>One for each </a:t>
            </a:r>
            <a:br/>
            <a:r>
              <a:rPr b="0" lang="en-US" sz="2000" spc="-1" strike="noStrike">
                <a:solidFill>
                  <a:srgbClr val="000000"/>
                </a:solidFill>
                <a:latin typeface="Arial"/>
                <a:ea typeface="Arial"/>
              </a:rPr>
              <a:t>PhoneType: </a:t>
            </a:r>
            <a:br/>
            <a:r>
              <a:rPr b="0" lang="en-US" sz="2000" spc="-1" strike="noStrike">
                <a:solidFill>
                  <a:srgbClr val="000000"/>
                </a:solidFill>
                <a:latin typeface="Arial"/>
                <a:ea typeface="Arial"/>
              </a:rPr>
              <a:t>Work, Fax, Home, </a:t>
            </a:r>
            <a:br/>
            <a:r>
              <a:rPr b="0" lang="en-US" sz="2000" spc="-1" strike="noStrike">
                <a:solidFill>
                  <a:srgbClr val="000000"/>
                </a:solidFill>
                <a:latin typeface="Arial"/>
                <a:ea typeface="Arial"/>
              </a:rPr>
              <a:t>Generic, Cell</a:t>
            </a:r>
            <a:endParaRPr b="0" lang="en-US" sz="2000" spc="-1" strike="noStrike">
              <a:solidFill>
                <a:srgbClr val="000000"/>
              </a:solidFill>
              <a:latin typeface="Arial"/>
            </a:endParaRPr>
          </a:p>
          <a:p>
            <a:endParaRPr b="0" lang="en-US" sz="2000" spc="-1" strike="noStrike">
              <a:solidFill>
                <a:srgbClr val="000000"/>
              </a:solidFill>
              <a:latin typeface="Arial"/>
            </a:endParaRPr>
          </a:p>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Specify def()</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Arial"/>
              </a:rPr>
              <a:t>GlobalPhoneInputSet</a:t>
            </a:r>
            <a:endParaRPr b="0" lang="en-US" sz="2000" spc="-1" strike="noStrike">
              <a:solidFill>
                <a:srgbClr val="000000"/>
              </a:solidFill>
              <a:latin typeface="Arial"/>
            </a:endParaRPr>
          </a:p>
          <a:p>
            <a:pPr lvl="2" marL="969840" indent="-226800">
              <a:lnSpc>
                <a:spcPct val="100000"/>
              </a:lnSpc>
              <a:spcBef>
                <a:spcPts val="360"/>
              </a:spcBef>
              <a:buClr>
                <a:srgbClr val="04628c"/>
              </a:buClr>
              <a:buSzPct val="85000"/>
              <a:buFont typeface="Calibri"/>
              <a:buChar char="-"/>
            </a:pPr>
            <a:r>
              <a:rPr b="0" lang="en-US" sz="1800" spc="-1" strike="noStrike">
                <a:solidFill>
                  <a:srgbClr val="000000"/>
                </a:solidFill>
                <a:latin typeface="Arial"/>
                <a:ea typeface="Arial"/>
              </a:rPr>
              <a:t>StandardPhoneOwner</a:t>
            </a:r>
            <a:endParaRPr b="0" lang="en-US" sz="1800" spc="-1" strike="noStrike">
              <a:solidFill>
                <a:srgbClr val="000000"/>
              </a:solidFill>
              <a:latin typeface="Arial"/>
            </a:endParaRPr>
          </a:p>
          <a:p>
            <a:pPr lvl="3" marL="1376280" indent="-291600">
              <a:lnSpc>
                <a:spcPct val="100000"/>
              </a:lnSpc>
              <a:spcBef>
                <a:spcPts val="320"/>
              </a:spcBef>
              <a:buClr>
                <a:srgbClr val="04628c"/>
              </a:buClr>
              <a:buSzPct val="85000"/>
              <a:buFont typeface="Calibri"/>
              <a:buChar char="-"/>
            </a:pPr>
            <a:r>
              <a:rPr b="0" lang="en-US" sz="1600" spc="-1" strike="noStrike">
                <a:solidFill>
                  <a:srgbClr val="000000"/>
                </a:solidFill>
                <a:latin typeface="Arial"/>
                <a:ea typeface="Arial"/>
              </a:rPr>
              <a:t>ContactPhoneDelegate</a:t>
            </a:r>
            <a:endParaRPr b="0" lang="en-US" sz="1600" spc="-1" strike="noStrike">
              <a:solidFill>
                <a:srgbClr val="000000"/>
              </a:solidFill>
              <a:latin typeface="Arial"/>
            </a:endParaRPr>
          </a:p>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Specify def()</a:t>
            </a:r>
            <a:endParaRPr b="0" lang="en-US" sz="2400" spc="-1" strike="noStrike">
              <a:solidFill>
                <a:srgbClr val="000000"/>
              </a:solidFill>
              <a:latin typeface="Arial"/>
            </a:endParaRPr>
          </a:p>
          <a:p>
            <a:pPr>
              <a:lnSpc>
                <a:spcPct val="100000"/>
              </a:lnSpc>
              <a:spcBef>
                <a:spcPts val="961"/>
              </a:spcBef>
            </a:pPr>
            <a:endParaRPr b="0" lang="en-US" sz="2400" spc="-1" strike="noStrike">
              <a:solidFill>
                <a:srgbClr val="000000"/>
              </a:solidFill>
              <a:latin typeface="Arial"/>
            </a:endParaRPr>
          </a:p>
        </p:txBody>
      </p:sp>
      <p:sp>
        <p:nvSpPr>
          <p:cNvPr id="1287" name="CustomShape 3"/>
          <p:cNvSpPr/>
          <p:nvPr/>
        </p:nvSpPr>
        <p:spPr>
          <a:xfrm>
            <a:off x="431640" y="5325120"/>
            <a:ext cx="8407080" cy="913320"/>
          </a:xfrm>
          <a:prstGeom prst="rect">
            <a:avLst/>
          </a:prstGeom>
          <a:noFill/>
          <a:ln>
            <a:noFill/>
          </a:ln>
        </p:spPr>
        <p:style>
          <a:lnRef idx="0"/>
          <a:fillRef idx="0"/>
          <a:effectRef idx="0"/>
          <a:fontRef idx="minor"/>
        </p:style>
        <p:txBody>
          <a:bodyPr lIns="90000" rIns="90000" tIns="45000" bIns="45000"/>
          <a:p>
            <a:pPr>
              <a:lnSpc>
                <a:spcPct val="100000"/>
              </a:lnSpc>
            </a:pPr>
            <a:r>
              <a:rPr b="1" lang="en-US" sz="1800" spc="-1" strike="noStrike">
                <a:solidFill>
                  <a:srgbClr val="000000"/>
                </a:solidFill>
                <a:latin typeface="Courier New"/>
              </a:rPr>
              <a:t>GlobalPhoneInputSet(new gw.api.phone.StandardPhoneOwner(new</a:t>
            </a:r>
            <a:br/>
            <a:r>
              <a:rPr b="1" lang="en-US" sz="1800" spc="-1" strike="noStrike">
                <a:solidFill>
                  <a:srgbClr val="000000"/>
                </a:solidFill>
                <a:latin typeface="Courier New"/>
              </a:rPr>
              <a:t>gw.api.phone.ContactPhoneDelegate(anABContact,</a:t>
            </a:r>
            <a:br/>
            <a:r>
              <a:rPr b="1" lang="en-US" sz="1800" spc="-1" strike="noStrike">
                <a:solidFill>
                  <a:srgbClr val="000000"/>
                </a:solidFill>
                <a:latin typeface="Courier New"/>
              </a:rPr>
              <a:t>ABContact#HomePhone), displaykey.Phone.Home, false) </a:t>
            </a:r>
            <a:r>
              <a:rPr b="1" lang="en-US" sz="1800" spc="-1" strike="noStrike">
                <a:solidFill>
                  <a:srgbClr val="d33941"/>
                </a:solidFill>
                <a:latin typeface="Arial"/>
              </a:rPr>
              <a:t>*</a:t>
            </a:r>
            <a:endParaRPr b="0" lang="en-US" sz="1800" spc="-1" strike="noStrike">
              <a:latin typeface="Arial"/>
            </a:endParaRPr>
          </a:p>
        </p:txBody>
      </p:sp>
      <p:pic>
        <p:nvPicPr>
          <p:cNvPr id="1288" name="Picture 2" descr=""/>
          <p:cNvPicPr/>
          <p:nvPr/>
        </p:nvPicPr>
        <p:blipFill>
          <a:blip r:embed="rId1"/>
          <a:stretch/>
        </p:blipFill>
        <p:spPr>
          <a:xfrm>
            <a:off x="3985920" y="914400"/>
            <a:ext cx="4852800" cy="2314800"/>
          </a:xfrm>
          <a:prstGeom prst="rect">
            <a:avLst/>
          </a:prstGeom>
          <a:ln>
            <a:noFill/>
          </a:ln>
          <a:effectLst>
            <a:outerShdw algn="tl" blurRad="50800" dir="2700000" dist="38100" rotWithShape="0">
              <a:srgbClr val="000000">
                <a:alpha val="40000"/>
              </a:srgbClr>
            </a:outerShdw>
          </a:effectLst>
        </p:spPr>
      </p:pic>
      <p:sp>
        <p:nvSpPr>
          <p:cNvPr id="1289" name="CustomShape 4"/>
          <p:cNvSpPr/>
          <p:nvPr/>
        </p:nvSpPr>
        <p:spPr>
          <a:xfrm>
            <a:off x="6005160" y="3733920"/>
            <a:ext cx="2810520" cy="761760"/>
          </a:xfrm>
          <a:prstGeom prst="rect">
            <a:avLst/>
          </a:prstGeom>
          <a:noFill/>
          <a:ln w="19080">
            <a:noFill/>
          </a:ln>
        </p:spPr>
        <p:style>
          <a:lnRef idx="0"/>
          <a:fillRef idx="0"/>
          <a:effectRef idx="0"/>
          <a:fontRef idx="minor"/>
        </p:style>
        <p:txBody>
          <a:bodyPr wrap="none" lIns="0" rIns="0" tIns="0" bIns="0" anchor="ctr"/>
          <a:p>
            <a:pPr algn="r">
              <a:lnSpc>
                <a:spcPct val="100000"/>
              </a:lnSpc>
              <a:spcBef>
                <a:spcPts val="901"/>
              </a:spcBef>
              <a:spcAft>
                <a:spcPts val="541"/>
              </a:spcAft>
            </a:pPr>
            <a:r>
              <a:rPr b="1" lang="en-US" sz="1800" spc="-1" strike="noStrike">
                <a:solidFill>
                  <a:srgbClr val="d33941"/>
                </a:solidFill>
                <a:latin typeface="Arial"/>
              </a:rPr>
              <a:t>* AB  is specific</a:t>
            </a:r>
            <a:br/>
            <a:r>
              <a:rPr b="1" lang="en-US" sz="1800" spc="-1" strike="noStrike">
                <a:solidFill>
                  <a:srgbClr val="d33941"/>
                </a:solidFill>
                <a:latin typeface="Arial"/>
              </a:rPr>
              <a:t> to ContactManager </a:t>
            </a:r>
            <a:br/>
            <a:r>
              <a:rPr b="1" lang="en-US" sz="1800" spc="-1" strike="noStrike">
                <a:solidFill>
                  <a:srgbClr val="d33941"/>
                </a:solidFill>
                <a:latin typeface="Arial"/>
              </a:rPr>
              <a:t>and TrainingApp</a:t>
            </a:r>
            <a:endParaRPr b="0" lang="en-US" sz="1800" spc="-1" strike="noStrike">
              <a:latin typeface="Arial"/>
            </a:endParaRPr>
          </a:p>
        </p:txBody>
      </p:sp>
    </p:spTree>
  </p:cSld>
  <p:timing>
    <p:tnLst>
      <p:par>
        <p:cTn id="77" dur="indefinite" restart="never" nodeType="tmRoot">
          <p:childTnLst>
            <p:seq>
              <p:cTn id="78"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7" name="TextShape 1"/>
          <p:cNvSpPr txBox="1"/>
          <p:nvPr/>
        </p:nvSpPr>
        <p:spPr>
          <a:xfrm>
            <a:off x="493920" y="118800"/>
            <a:ext cx="8320680" cy="742680"/>
          </a:xfrm>
          <a:prstGeom prst="rect">
            <a:avLst/>
          </a:prstGeom>
          <a:noFill/>
          <a:ln>
            <a:noFill/>
          </a:ln>
        </p:spPr>
        <p:txBody>
          <a:bodyPr lIns="0" rIns="0" tIns="0" bIns="0"/>
          <a:p>
            <a:pPr>
              <a:lnSpc>
                <a:spcPct val="100000"/>
              </a:lnSpc>
            </a:pPr>
            <a:r>
              <a:rPr b="1" lang="en-US" sz="3200" spc="-1" strike="noStrike">
                <a:solidFill>
                  <a:srgbClr val="04628c"/>
                </a:solidFill>
                <a:latin typeface="Arial"/>
                <a:ea typeface="Arial"/>
              </a:rPr>
              <a:t>Guidewire g11n and i18n</a:t>
            </a:r>
            <a:endParaRPr b="0" lang="en-US" sz="3200" spc="-1" strike="noStrike">
              <a:solidFill>
                <a:srgbClr val="ffffff"/>
              </a:solidFill>
              <a:latin typeface="Arial"/>
            </a:endParaRPr>
          </a:p>
        </p:txBody>
      </p:sp>
      <p:sp>
        <p:nvSpPr>
          <p:cNvPr id="1088" name="CustomShape 2"/>
          <p:cNvSpPr/>
          <p:nvPr/>
        </p:nvSpPr>
        <p:spPr>
          <a:xfrm>
            <a:off x="331200" y="3643200"/>
            <a:ext cx="8647920" cy="2297880"/>
          </a:xfrm>
          <a:prstGeom prst="roundRect">
            <a:avLst>
              <a:gd name="adj" fmla="val 8716"/>
            </a:avLst>
          </a:prstGeom>
          <a:ln>
            <a:round/>
          </a:ln>
          <a:effectLst>
            <a:glow rad="63500">
              <a:schemeClr val="phClr">
                <a:alpha val="45000"/>
                <a:satMod val="120000"/>
              </a:schemeClr>
            </a:glow>
          </a:effectLst>
        </p:spPr>
        <p:style>
          <a:lnRef idx="3">
            <a:schemeClr val="lt1"/>
          </a:lnRef>
          <a:fillRef idx="1">
            <a:schemeClr val="accent3"/>
          </a:fillRef>
          <a:effectRef idx="1">
            <a:schemeClr val="accent3"/>
          </a:effectRef>
          <a:fontRef idx="minor"/>
        </p:style>
        <p:txBody>
          <a:bodyPr/>
          <a:p>
            <a:pPr algn="ctr">
              <a:lnSpc>
                <a:spcPct val="100000"/>
              </a:lnSpc>
              <a:spcBef>
                <a:spcPts val="1199"/>
              </a:spcBef>
            </a:pPr>
            <a:r>
              <a:rPr b="1" lang="en-US" sz="2400" spc="-1" strike="noStrike">
                <a:solidFill>
                  <a:srgbClr val="ffffff"/>
                </a:solidFill>
                <a:latin typeface="Arial"/>
              </a:rPr>
              <a:t>Internationalization (i18n)</a:t>
            </a:r>
            <a:endParaRPr b="0" lang="en-US" sz="2400" spc="-1" strike="noStrike">
              <a:latin typeface="Arial"/>
            </a:endParaRPr>
          </a:p>
        </p:txBody>
      </p:sp>
      <p:sp>
        <p:nvSpPr>
          <p:cNvPr id="1089" name="CustomShape 3"/>
          <p:cNvSpPr/>
          <p:nvPr/>
        </p:nvSpPr>
        <p:spPr>
          <a:xfrm>
            <a:off x="536040" y="4492080"/>
            <a:ext cx="4394880" cy="1049040"/>
          </a:xfrm>
          <a:prstGeom prst="rect">
            <a:avLst/>
          </a:prstGeom>
          <a:noFill/>
          <a:ln>
            <a:noFill/>
          </a:ln>
        </p:spPr>
        <p:style>
          <a:lnRef idx="0"/>
          <a:fillRef idx="0"/>
          <a:effectRef idx="0"/>
          <a:fontRef idx="minor"/>
        </p:style>
        <p:txBody>
          <a:bodyPr wrap="none" lIns="0" rIns="0" tIns="0" bIns="0"/>
          <a:p>
            <a:pPr algn="r">
              <a:lnSpc>
                <a:spcPct val="95000"/>
              </a:lnSpc>
              <a:spcBef>
                <a:spcPts val="601"/>
              </a:spcBef>
            </a:pPr>
            <a:r>
              <a:rPr b="1" lang="en-US" sz="1400" spc="-1" strike="noStrike">
                <a:solidFill>
                  <a:srgbClr val="ffffff"/>
                </a:solidFill>
                <a:latin typeface="Arial"/>
              </a:rPr>
              <a:t>Architecture to support multiple</a:t>
            </a:r>
            <a:endParaRPr b="0" lang="en-US" sz="1400" spc="-1" strike="noStrike">
              <a:latin typeface="Arial"/>
            </a:endParaRPr>
          </a:p>
          <a:p>
            <a:pPr algn="r">
              <a:lnSpc>
                <a:spcPct val="95000"/>
              </a:lnSpc>
              <a:spcBef>
                <a:spcPts val="601"/>
              </a:spcBef>
            </a:pPr>
            <a:r>
              <a:rPr b="1" lang="en-US" sz="1400" spc="-1" strike="noStrike">
                <a:solidFill>
                  <a:srgbClr val="ffffff"/>
                </a:solidFill>
                <a:latin typeface="Arial"/>
              </a:rPr>
              <a:t>Support for the configuration of individual</a:t>
            </a:r>
            <a:endParaRPr b="0" lang="en-US" sz="1400" spc="-1" strike="noStrike">
              <a:latin typeface="Arial"/>
            </a:endParaRPr>
          </a:p>
          <a:p>
            <a:pPr algn="r">
              <a:lnSpc>
                <a:spcPct val="95000"/>
              </a:lnSpc>
              <a:spcBef>
                <a:spcPts val="601"/>
              </a:spcBef>
            </a:pPr>
            <a:r>
              <a:rPr b="1" lang="en-US" sz="1400" spc="-1" strike="noStrike">
                <a:solidFill>
                  <a:srgbClr val="ffffff"/>
                </a:solidFill>
                <a:latin typeface="Arial"/>
              </a:rPr>
              <a:t>Appropriate separation of support for</a:t>
            </a:r>
            <a:endParaRPr b="0" lang="en-US" sz="1400" spc="-1" strike="noStrike">
              <a:latin typeface="Arial"/>
            </a:endParaRPr>
          </a:p>
          <a:p>
            <a:pPr algn="r">
              <a:lnSpc>
                <a:spcPct val="95000"/>
              </a:lnSpc>
              <a:spcBef>
                <a:spcPts val="601"/>
              </a:spcBef>
            </a:pPr>
            <a:r>
              <a:rPr b="1" lang="en-US" sz="1400" spc="-1" strike="noStrike">
                <a:solidFill>
                  <a:srgbClr val="ffffff"/>
                </a:solidFill>
                <a:latin typeface="Arial"/>
              </a:rPr>
              <a:t>Lack of centricity on or ties to a particular subset of</a:t>
            </a:r>
            <a:endParaRPr b="0" lang="en-US" sz="1400" spc="-1" strike="noStrike">
              <a:latin typeface="Arial"/>
            </a:endParaRPr>
          </a:p>
        </p:txBody>
      </p:sp>
      <p:sp>
        <p:nvSpPr>
          <p:cNvPr id="1090" name="CustomShape 4"/>
          <p:cNvSpPr/>
          <p:nvPr/>
        </p:nvSpPr>
        <p:spPr>
          <a:xfrm>
            <a:off x="5382720" y="4336920"/>
            <a:ext cx="1110600" cy="1328040"/>
          </a:xfrm>
          <a:prstGeom prst="rect">
            <a:avLst/>
          </a:prstGeom>
          <a:noFill/>
          <a:ln>
            <a:noFill/>
          </a:ln>
        </p:spPr>
        <p:style>
          <a:lnRef idx="0"/>
          <a:fillRef idx="0"/>
          <a:effectRef idx="0"/>
          <a:fontRef idx="minor"/>
        </p:style>
        <p:txBody>
          <a:bodyPr wrap="none" lIns="0" rIns="0" tIns="0" bIns="0"/>
          <a:p>
            <a:pPr>
              <a:lnSpc>
                <a:spcPct val="95000"/>
              </a:lnSpc>
              <a:spcBef>
                <a:spcPts val="601"/>
              </a:spcBef>
            </a:pPr>
            <a:r>
              <a:rPr b="1" lang="en-US" sz="1400" spc="-1" strike="noStrike">
                <a:solidFill>
                  <a:srgbClr val="ffffff"/>
                </a:solidFill>
                <a:latin typeface="Arial"/>
              </a:rPr>
              <a:t>Locations</a:t>
            </a:r>
            <a:endParaRPr b="0" lang="en-US" sz="1400" spc="-1" strike="noStrike">
              <a:latin typeface="Arial"/>
            </a:endParaRPr>
          </a:p>
          <a:p>
            <a:pPr>
              <a:lnSpc>
                <a:spcPct val="95000"/>
              </a:lnSpc>
              <a:spcBef>
                <a:spcPts val="601"/>
              </a:spcBef>
            </a:pPr>
            <a:r>
              <a:rPr b="1" lang="en-US" sz="1400" spc="-1" strike="noStrike">
                <a:solidFill>
                  <a:srgbClr val="ffffff"/>
                </a:solidFill>
                <a:latin typeface="Arial"/>
              </a:rPr>
              <a:t>Languages</a:t>
            </a:r>
            <a:endParaRPr b="0" lang="en-US" sz="1400" spc="-1" strike="noStrike">
              <a:latin typeface="Arial"/>
            </a:endParaRPr>
          </a:p>
          <a:p>
            <a:pPr>
              <a:lnSpc>
                <a:spcPct val="95000"/>
              </a:lnSpc>
              <a:spcBef>
                <a:spcPts val="601"/>
              </a:spcBef>
            </a:pPr>
            <a:r>
              <a:rPr b="1" lang="en-US" sz="1400" spc="-1" strike="noStrike">
                <a:solidFill>
                  <a:srgbClr val="ffffff"/>
                </a:solidFill>
                <a:latin typeface="Arial"/>
              </a:rPr>
              <a:t>Cultures</a:t>
            </a:r>
            <a:endParaRPr b="0" lang="en-US" sz="1400" spc="-1" strike="noStrike">
              <a:latin typeface="Arial"/>
            </a:endParaRPr>
          </a:p>
          <a:p>
            <a:pPr>
              <a:lnSpc>
                <a:spcPct val="95000"/>
              </a:lnSpc>
              <a:spcBef>
                <a:spcPts val="601"/>
              </a:spcBef>
            </a:pPr>
            <a:r>
              <a:rPr b="1" lang="en-US" sz="1400" spc="-1" strike="noStrike">
                <a:solidFill>
                  <a:srgbClr val="ffffff"/>
                </a:solidFill>
                <a:latin typeface="Arial"/>
              </a:rPr>
              <a:t>Jurisdictions</a:t>
            </a:r>
            <a:endParaRPr b="0" lang="en-US" sz="1400" spc="-1" strike="noStrike">
              <a:latin typeface="Arial"/>
            </a:endParaRPr>
          </a:p>
          <a:p>
            <a:pPr>
              <a:lnSpc>
                <a:spcPct val="95000"/>
              </a:lnSpc>
              <a:spcBef>
                <a:spcPts val="601"/>
              </a:spcBef>
            </a:pPr>
            <a:r>
              <a:rPr b="1" lang="en-US" sz="1400" spc="-1" strike="noStrike">
                <a:solidFill>
                  <a:srgbClr val="ffffff"/>
                </a:solidFill>
                <a:latin typeface="Arial"/>
              </a:rPr>
              <a:t>Currencies</a:t>
            </a:r>
            <a:endParaRPr b="0" lang="en-US" sz="1400" spc="-1" strike="noStrike">
              <a:latin typeface="Arial"/>
            </a:endParaRPr>
          </a:p>
        </p:txBody>
      </p:sp>
      <p:sp>
        <p:nvSpPr>
          <p:cNvPr id="1091" name="CustomShape 5"/>
          <p:cNvSpPr/>
          <p:nvPr/>
        </p:nvSpPr>
        <p:spPr>
          <a:xfrm>
            <a:off x="5023800" y="4344120"/>
            <a:ext cx="267840" cy="1359360"/>
          </a:xfrm>
          <a:prstGeom prst="leftBrace">
            <a:avLst>
              <a:gd name="adj1" fmla="val 25915"/>
              <a:gd name="adj2" fmla="val 50000"/>
            </a:avLst>
          </a:prstGeom>
          <a:noFill/>
          <a:ln w="28440">
            <a:solidFill>
              <a:schemeClr val="tx1"/>
            </a:solidFill>
            <a:round/>
          </a:ln>
        </p:spPr>
        <p:style>
          <a:lnRef idx="0"/>
          <a:fillRef idx="0"/>
          <a:effectRef idx="0"/>
          <a:fontRef idx="minor"/>
        </p:style>
      </p:sp>
      <p:sp>
        <p:nvSpPr>
          <p:cNvPr id="1092" name="CustomShape 6"/>
          <p:cNvSpPr/>
          <p:nvPr/>
        </p:nvSpPr>
        <p:spPr>
          <a:xfrm>
            <a:off x="1638000" y="1524240"/>
            <a:ext cx="1159920" cy="2193120"/>
          </a:xfrm>
          <a:prstGeom prst="roundRect">
            <a:avLst>
              <a:gd name="adj" fmla="val 16667"/>
            </a:avLst>
          </a:prstGeom>
          <a:ln>
            <a:round/>
          </a:ln>
          <a:effectLst>
            <a:glow rad="63500">
              <a:schemeClr val="phClr">
                <a:alpha val="45000"/>
                <a:satMod val="120000"/>
              </a:schemeClr>
            </a:glow>
          </a:effectLst>
        </p:spPr>
        <p:style>
          <a:lnRef idx="3">
            <a:schemeClr val="lt1"/>
          </a:lnRef>
          <a:fillRef idx="1">
            <a:schemeClr val="accent2"/>
          </a:fillRef>
          <a:effectRef idx="1">
            <a:schemeClr val="accent2"/>
          </a:effectRef>
          <a:fontRef idx="minor"/>
        </p:style>
        <p:txBody>
          <a:bodyPr wrap="none"/>
          <a:p>
            <a:pPr algn="ctr">
              <a:lnSpc>
                <a:spcPct val="100000"/>
              </a:lnSpc>
              <a:spcBef>
                <a:spcPts val="901"/>
              </a:spcBef>
            </a:pPr>
            <a:br/>
            <a:r>
              <a:rPr b="1" lang="en-US" sz="1800" spc="-1" strike="noStrike">
                <a:solidFill>
                  <a:srgbClr val="000000"/>
                </a:solidFill>
                <a:latin typeface="Arial"/>
              </a:rPr>
              <a:t>Japan</a:t>
            </a:r>
            <a:endParaRPr b="0" lang="en-US" sz="1800" spc="-1" strike="noStrike">
              <a:latin typeface="Arial"/>
            </a:endParaRPr>
          </a:p>
        </p:txBody>
      </p:sp>
      <p:sp>
        <p:nvSpPr>
          <p:cNvPr id="1093" name="CustomShape 7"/>
          <p:cNvSpPr/>
          <p:nvPr/>
        </p:nvSpPr>
        <p:spPr>
          <a:xfrm>
            <a:off x="1720800" y="2295720"/>
            <a:ext cx="1098360" cy="1266840"/>
          </a:xfrm>
          <a:prstGeom prst="rect">
            <a:avLst/>
          </a:prstGeom>
          <a:noFill/>
          <a:ln>
            <a:noFill/>
          </a:ln>
        </p:spPr>
        <p:style>
          <a:lnRef idx="0"/>
          <a:fillRef idx="0"/>
          <a:effectRef idx="0"/>
          <a:fontRef idx="minor"/>
        </p:style>
        <p:txBody>
          <a:bodyPr wrap="none" lIns="0" rIns="0" tIns="0" bIns="0"/>
          <a:p>
            <a:pPr>
              <a:lnSpc>
                <a:spcPct val="95000"/>
              </a:lnSpc>
              <a:spcBef>
                <a:spcPts val="601"/>
              </a:spcBef>
            </a:pPr>
            <a:r>
              <a:rPr b="0" lang="en-US" sz="1100" spc="-1" strike="noStrike">
                <a:solidFill>
                  <a:srgbClr val="000000"/>
                </a:solidFill>
                <a:latin typeface="Arial"/>
              </a:rPr>
              <a:t>Japanese </a:t>
            </a:r>
            <a:br/>
            <a:r>
              <a:rPr b="0" lang="en-US" sz="1100" spc="-1" strike="noStrike">
                <a:solidFill>
                  <a:srgbClr val="000000"/>
                </a:solidFill>
                <a:latin typeface="Arial"/>
              </a:rPr>
              <a:t>Regions</a:t>
            </a:r>
            <a:endParaRPr b="0" lang="en-US" sz="1100" spc="-1" strike="noStrike">
              <a:latin typeface="Arial"/>
            </a:endParaRPr>
          </a:p>
          <a:p>
            <a:pPr>
              <a:lnSpc>
                <a:spcPct val="95000"/>
              </a:lnSpc>
              <a:spcBef>
                <a:spcPts val="601"/>
              </a:spcBef>
            </a:pPr>
            <a:r>
              <a:rPr b="0" lang="en-US" sz="1100" spc="-1" strike="noStrike">
                <a:solidFill>
                  <a:srgbClr val="000000"/>
                </a:solidFill>
                <a:latin typeface="Arial"/>
              </a:rPr>
              <a:t>Japanese</a:t>
            </a:r>
            <a:endParaRPr b="0" lang="en-US" sz="1100" spc="-1" strike="noStrike">
              <a:latin typeface="Arial"/>
            </a:endParaRPr>
          </a:p>
          <a:p>
            <a:pPr>
              <a:lnSpc>
                <a:spcPct val="95000"/>
              </a:lnSpc>
              <a:spcBef>
                <a:spcPts val="601"/>
              </a:spcBef>
            </a:pPr>
            <a:r>
              <a:rPr b="0" lang="en-US" sz="1100" spc="-1" strike="noStrike">
                <a:solidFill>
                  <a:srgbClr val="000000"/>
                </a:solidFill>
                <a:latin typeface="Arial"/>
              </a:rPr>
              <a:t>Japanese Culture</a:t>
            </a:r>
            <a:endParaRPr b="0" lang="en-US" sz="1100" spc="-1" strike="noStrike">
              <a:latin typeface="Arial"/>
            </a:endParaRPr>
          </a:p>
          <a:p>
            <a:pPr>
              <a:lnSpc>
                <a:spcPct val="95000"/>
              </a:lnSpc>
              <a:spcBef>
                <a:spcPts val="601"/>
              </a:spcBef>
            </a:pPr>
            <a:r>
              <a:rPr b="0" lang="en-US" sz="1100" spc="-1" strike="noStrike">
                <a:solidFill>
                  <a:srgbClr val="000000"/>
                </a:solidFill>
                <a:latin typeface="Arial"/>
              </a:rPr>
              <a:t>JP Jurisdictions</a:t>
            </a:r>
            <a:endParaRPr b="0" lang="en-US" sz="1100" spc="-1" strike="noStrike">
              <a:latin typeface="Arial"/>
            </a:endParaRPr>
          </a:p>
          <a:p>
            <a:pPr>
              <a:lnSpc>
                <a:spcPct val="95000"/>
              </a:lnSpc>
              <a:spcBef>
                <a:spcPts val="601"/>
              </a:spcBef>
            </a:pPr>
            <a:r>
              <a:rPr b="0" lang="en-US" sz="1100" spc="-1" strike="noStrike">
                <a:solidFill>
                  <a:srgbClr val="000000"/>
                </a:solidFill>
                <a:latin typeface="Arial"/>
              </a:rPr>
              <a:t>Japanese Yen</a:t>
            </a:r>
            <a:endParaRPr b="0" lang="en-US" sz="1100" spc="-1" strike="noStrike">
              <a:latin typeface="Arial"/>
            </a:endParaRPr>
          </a:p>
        </p:txBody>
      </p:sp>
      <p:sp>
        <p:nvSpPr>
          <p:cNvPr id="1094" name="Line 8"/>
          <p:cNvSpPr/>
          <p:nvPr/>
        </p:nvSpPr>
        <p:spPr>
          <a:xfrm>
            <a:off x="1638000" y="2212560"/>
            <a:ext cx="1160280" cy="360"/>
          </a:xfrm>
          <a:prstGeom prst="line">
            <a:avLst/>
          </a:prstGeom>
          <a:ln w="19080">
            <a:solidFill>
              <a:schemeClr val="bg1"/>
            </a:solidFill>
            <a:round/>
          </a:ln>
        </p:spPr>
        <p:style>
          <a:lnRef idx="0"/>
          <a:fillRef idx="0"/>
          <a:effectRef idx="0"/>
          <a:fontRef idx="minor"/>
        </p:style>
      </p:sp>
      <p:sp>
        <p:nvSpPr>
          <p:cNvPr id="1095" name="CustomShape 9"/>
          <p:cNvSpPr/>
          <p:nvPr/>
        </p:nvSpPr>
        <p:spPr>
          <a:xfrm>
            <a:off x="2858400" y="1524240"/>
            <a:ext cx="1159920" cy="2193120"/>
          </a:xfrm>
          <a:prstGeom prst="roundRect">
            <a:avLst>
              <a:gd name="adj" fmla="val 16667"/>
            </a:avLst>
          </a:prstGeom>
          <a:ln>
            <a:round/>
          </a:ln>
          <a:effectLst>
            <a:glow rad="63500">
              <a:schemeClr val="phClr">
                <a:alpha val="45000"/>
                <a:satMod val="120000"/>
              </a:schemeClr>
            </a:glow>
          </a:effectLst>
        </p:spPr>
        <p:style>
          <a:lnRef idx="3">
            <a:schemeClr val="lt1"/>
          </a:lnRef>
          <a:fillRef idx="1">
            <a:schemeClr val="accent2"/>
          </a:fillRef>
          <a:effectRef idx="1">
            <a:schemeClr val="accent2"/>
          </a:effectRef>
          <a:fontRef idx="minor"/>
        </p:style>
        <p:txBody>
          <a:bodyPr wrap="none"/>
          <a:p>
            <a:pPr algn="ctr">
              <a:lnSpc>
                <a:spcPct val="100000"/>
              </a:lnSpc>
              <a:spcBef>
                <a:spcPts val="901"/>
              </a:spcBef>
            </a:pPr>
            <a:br/>
            <a:r>
              <a:rPr b="1" lang="en-US" sz="1800" spc="-1" strike="noStrike">
                <a:solidFill>
                  <a:srgbClr val="000000"/>
                </a:solidFill>
                <a:latin typeface="Arial"/>
              </a:rPr>
              <a:t>US</a:t>
            </a:r>
            <a:endParaRPr b="0" lang="en-US" sz="1800" spc="-1" strike="noStrike">
              <a:latin typeface="Arial"/>
            </a:endParaRPr>
          </a:p>
        </p:txBody>
      </p:sp>
      <p:sp>
        <p:nvSpPr>
          <p:cNvPr id="1096" name="CustomShape 10"/>
          <p:cNvSpPr/>
          <p:nvPr/>
        </p:nvSpPr>
        <p:spPr>
          <a:xfrm>
            <a:off x="2937240" y="2295720"/>
            <a:ext cx="1002600" cy="1108080"/>
          </a:xfrm>
          <a:prstGeom prst="rect">
            <a:avLst/>
          </a:prstGeom>
          <a:noFill/>
          <a:ln>
            <a:noFill/>
          </a:ln>
        </p:spPr>
        <p:style>
          <a:lnRef idx="0"/>
          <a:fillRef idx="0"/>
          <a:effectRef idx="0"/>
          <a:fontRef idx="minor"/>
        </p:style>
        <p:txBody>
          <a:bodyPr wrap="none" lIns="0" rIns="0" tIns="0" bIns="0"/>
          <a:p>
            <a:pPr>
              <a:lnSpc>
                <a:spcPct val="95000"/>
              </a:lnSpc>
              <a:spcBef>
                <a:spcPts val="601"/>
              </a:spcBef>
            </a:pPr>
            <a:r>
              <a:rPr b="0" lang="en-US" sz="1100" spc="-1" strike="noStrike">
                <a:solidFill>
                  <a:srgbClr val="000000"/>
                </a:solidFill>
                <a:latin typeface="Arial"/>
              </a:rPr>
              <a:t>US Regions</a:t>
            </a:r>
            <a:endParaRPr b="0" lang="en-US" sz="1100" spc="-1" strike="noStrike">
              <a:latin typeface="Arial"/>
            </a:endParaRPr>
          </a:p>
          <a:p>
            <a:pPr>
              <a:lnSpc>
                <a:spcPct val="95000"/>
              </a:lnSpc>
              <a:spcBef>
                <a:spcPts val="601"/>
              </a:spcBef>
            </a:pPr>
            <a:r>
              <a:rPr b="0" lang="en-US" sz="1100" spc="-1" strike="noStrike">
                <a:solidFill>
                  <a:srgbClr val="000000"/>
                </a:solidFill>
                <a:latin typeface="Arial"/>
              </a:rPr>
              <a:t>English</a:t>
            </a:r>
            <a:endParaRPr b="0" lang="en-US" sz="1100" spc="-1" strike="noStrike">
              <a:latin typeface="Arial"/>
            </a:endParaRPr>
          </a:p>
          <a:p>
            <a:pPr>
              <a:lnSpc>
                <a:spcPct val="95000"/>
              </a:lnSpc>
              <a:spcBef>
                <a:spcPts val="601"/>
              </a:spcBef>
            </a:pPr>
            <a:r>
              <a:rPr b="0" lang="en-US" sz="1100" spc="-1" strike="noStrike">
                <a:solidFill>
                  <a:srgbClr val="000000"/>
                </a:solidFill>
                <a:latin typeface="Arial"/>
              </a:rPr>
              <a:t>US Culture</a:t>
            </a:r>
            <a:endParaRPr b="0" lang="en-US" sz="1100" spc="-1" strike="noStrike">
              <a:latin typeface="Arial"/>
            </a:endParaRPr>
          </a:p>
          <a:p>
            <a:pPr>
              <a:lnSpc>
                <a:spcPct val="95000"/>
              </a:lnSpc>
              <a:spcBef>
                <a:spcPts val="601"/>
              </a:spcBef>
            </a:pPr>
            <a:r>
              <a:rPr b="0" lang="en-US" sz="1100" spc="-1" strike="noStrike">
                <a:solidFill>
                  <a:srgbClr val="000000"/>
                </a:solidFill>
                <a:latin typeface="Arial"/>
              </a:rPr>
              <a:t>US Jurisdictions</a:t>
            </a:r>
            <a:endParaRPr b="0" lang="en-US" sz="1100" spc="-1" strike="noStrike">
              <a:latin typeface="Arial"/>
            </a:endParaRPr>
          </a:p>
          <a:p>
            <a:pPr>
              <a:lnSpc>
                <a:spcPct val="95000"/>
              </a:lnSpc>
              <a:spcBef>
                <a:spcPts val="601"/>
              </a:spcBef>
            </a:pPr>
            <a:r>
              <a:rPr b="0" lang="en-US" sz="1100" spc="-1" strike="noStrike">
                <a:solidFill>
                  <a:srgbClr val="000000"/>
                </a:solidFill>
                <a:latin typeface="Arial"/>
              </a:rPr>
              <a:t>US Dollar</a:t>
            </a:r>
            <a:endParaRPr b="0" lang="en-US" sz="1100" spc="-1" strike="noStrike">
              <a:latin typeface="Arial"/>
            </a:endParaRPr>
          </a:p>
        </p:txBody>
      </p:sp>
      <p:sp>
        <p:nvSpPr>
          <p:cNvPr id="1097" name="Line 11"/>
          <p:cNvSpPr/>
          <p:nvPr/>
        </p:nvSpPr>
        <p:spPr>
          <a:xfrm>
            <a:off x="2858400" y="2212560"/>
            <a:ext cx="1160280" cy="360"/>
          </a:xfrm>
          <a:prstGeom prst="line">
            <a:avLst/>
          </a:prstGeom>
          <a:ln w="19080">
            <a:solidFill>
              <a:schemeClr val="bg1"/>
            </a:solidFill>
            <a:round/>
          </a:ln>
        </p:spPr>
        <p:style>
          <a:lnRef idx="0"/>
          <a:fillRef idx="0"/>
          <a:effectRef idx="0"/>
          <a:fontRef idx="minor"/>
        </p:style>
      </p:sp>
      <p:sp>
        <p:nvSpPr>
          <p:cNvPr id="1098" name="CustomShape 12"/>
          <p:cNvSpPr/>
          <p:nvPr/>
        </p:nvSpPr>
        <p:spPr>
          <a:xfrm>
            <a:off x="4082760" y="1524240"/>
            <a:ext cx="1159920" cy="2193120"/>
          </a:xfrm>
          <a:prstGeom prst="roundRect">
            <a:avLst>
              <a:gd name="adj" fmla="val 16667"/>
            </a:avLst>
          </a:prstGeom>
          <a:ln>
            <a:round/>
          </a:ln>
          <a:effectLst>
            <a:glow rad="63500">
              <a:schemeClr val="phClr">
                <a:alpha val="45000"/>
                <a:satMod val="120000"/>
              </a:schemeClr>
            </a:glow>
          </a:effectLst>
        </p:spPr>
        <p:style>
          <a:lnRef idx="3">
            <a:schemeClr val="lt1"/>
          </a:lnRef>
          <a:fillRef idx="1">
            <a:schemeClr val="accent2"/>
          </a:fillRef>
          <a:effectRef idx="1">
            <a:schemeClr val="accent2"/>
          </a:effectRef>
          <a:fontRef idx="minor"/>
        </p:style>
        <p:txBody>
          <a:bodyPr wrap="none"/>
          <a:p>
            <a:pPr algn="ctr">
              <a:lnSpc>
                <a:spcPct val="100000"/>
              </a:lnSpc>
              <a:spcBef>
                <a:spcPts val="901"/>
              </a:spcBef>
            </a:pPr>
            <a:br/>
            <a:r>
              <a:rPr b="1" lang="en-US" sz="1800" spc="-1" strike="noStrike">
                <a:solidFill>
                  <a:srgbClr val="000000"/>
                </a:solidFill>
                <a:latin typeface="Arial"/>
              </a:rPr>
              <a:t>Canada</a:t>
            </a:r>
            <a:endParaRPr b="0" lang="en-US" sz="1800" spc="-1" strike="noStrike">
              <a:latin typeface="Arial"/>
            </a:endParaRPr>
          </a:p>
        </p:txBody>
      </p:sp>
      <p:sp>
        <p:nvSpPr>
          <p:cNvPr id="1099" name="CustomShape 13"/>
          <p:cNvSpPr/>
          <p:nvPr/>
        </p:nvSpPr>
        <p:spPr>
          <a:xfrm>
            <a:off x="4075200" y="2295720"/>
            <a:ext cx="1175400" cy="1108080"/>
          </a:xfrm>
          <a:prstGeom prst="rect">
            <a:avLst/>
          </a:prstGeom>
          <a:noFill/>
          <a:ln>
            <a:noFill/>
          </a:ln>
        </p:spPr>
        <p:style>
          <a:lnRef idx="0"/>
          <a:fillRef idx="0"/>
          <a:effectRef idx="0"/>
          <a:fontRef idx="minor"/>
        </p:style>
        <p:txBody>
          <a:bodyPr lIns="0" rIns="0" tIns="0" bIns="0"/>
          <a:p>
            <a:pPr>
              <a:lnSpc>
                <a:spcPct val="95000"/>
              </a:lnSpc>
              <a:spcBef>
                <a:spcPts val="601"/>
              </a:spcBef>
            </a:pPr>
            <a:r>
              <a:rPr b="0" lang="en-US" sz="1100" spc="-1" strike="noStrike">
                <a:solidFill>
                  <a:srgbClr val="000000"/>
                </a:solidFill>
                <a:latin typeface="Arial"/>
              </a:rPr>
              <a:t>Canadian Regions</a:t>
            </a:r>
            <a:endParaRPr b="0" lang="en-US" sz="1100" spc="-1" strike="noStrike">
              <a:latin typeface="Arial"/>
            </a:endParaRPr>
          </a:p>
          <a:p>
            <a:pPr>
              <a:lnSpc>
                <a:spcPct val="95000"/>
              </a:lnSpc>
              <a:spcBef>
                <a:spcPts val="601"/>
              </a:spcBef>
            </a:pPr>
            <a:r>
              <a:rPr b="0" lang="en-US" sz="1100" spc="-1" strike="noStrike">
                <a:solidFill>
                  <a:srgbClr val="000000"/>
                </a:solidFill>
                <a:latin typeface="Arial"/>
              </a:rPr>
              <a:t>English &amp; French</a:t>
            </a:r>
            <a:endParaRPr b="0" lang="en-US" sz="1100" spc="-1" strike="noStrike">
              <a:latin typeface="Arial"/>
            </a:endParaRPr>
          </a:p>
          <a:p>
            <a:pPr>
              <a:lnSpc>
                <a:spcPct val="95000"/>
              </a:lnSpc>
              <a:spcBef>
                <a:spcPts val="601"/>
              </a:spcBef>
            </a:pPr>
            <a:r>
              <a:rPr b="0" lang="en-US" sz="1100" spc="-1" strike="noStrike">
                <a:solidFill>
                  <a:srgbClr val="000000"/>
                </a:solidFill>
                <a:latin typeface="Arial"/>
              </a:rPr>
              <a:t>Canadian Cultures</a:t>
            </a:r>
            <a:endParaRPr b="0" lang="en-US" sz="1100" spc="-1" strike="noStrike">
              <a:latin typeface="Arial"/>
            </a:endParaRPr>
          </a:p>
          <a:p>
            <a:pPr>
              <a:lnSpc>
                <a:spcPct val="95000"/>
              </a:lnSpc>
              <a:spcBef>
                <a:spcPts val="601"/>
              </a:spcBef>
            </a:pPr>
            <a:r>
              <a:rPr b="0" lang="en-US" sz="1100" spc="-1" strike="noStrike">
                <a:solidFill>
                  <a:srgbClr val="000000"/>
                </a:solidFill>
                <a:latin typeface="Arial"/>
              </a:rPr>
              <a:t>CA Jurisdictions</a:t>
            </a:r>
            <a:endParaRPr b="0" lang="en-US" sz="1100" spc="-1" strike="noStrike">
              <a:latin typeface="Arial"/>
            </a:endParaRPr>
          </a:p>
          <a:p>
            <a:pPr>
              <a:lnSpc>
                <a:spcPct val="95000"/>
              </a:lnSpc>
              <a:spcBef>
                <a:spcPts val="601"/>
              </a:spcBef>
            </a:pPr>
            <a:r>
              <a:rPr b="0" lang="en-US" sz="1100" spc="-1" strike="noStrike">
                <a:solidFill>
                  <a:srgbClr val="000000"/>
                </a:solidFill>
                <a:latin typeface="Arial"/>
              </a:rPr>
              <a:t>Canadian Dollar</a:t>
            </a:r>
            <a:endParaRPr b="0" lang="en-US" sz="1100" spc="-1" strike="noStrike">
              <a:latin typeface="Arial"/>
            </a:endParaRPr>
          </a:p>
        </p:txBody>
      </p:sp>
      <p:sp>
        <p:nvSpPr>
          <p:cNvPr id="1100" name="Line 14"/>
          <p:cNvSpPr/>
          <p:nvPr/>
        </p:nvSpPr>
        <p:spPr>
          <a:xfrm>
            <a:off x="4082760" y="2212560"/>
            <a:ext cx="1160280" cy="360"/>
          </a:xfrm>
          <a:prstGeom prst="line">
            <a:avLst/>
          </a:prstGeom>
          <a:ln w="19080">
            <a:solidFill>
              <a:schemeClr val="bg1"/>
            </a:solidFill>
            <a:round/>
          </a:ln>
        </p:spPr>
        <p:style>
          <a:lnRef idx="0"/>
          <a:fillRef idx="0"/>
          <a:effectRef idx="0"/>
          <a:fontRef idx="minor"/>
        </p:style>
      </p:sp>
      <p:sp>
        <p:nvSpPr>
          <p:cNvPr id="1101" name="CustomShape 15"/>
          <p:cNvSpPr/>
          <p:nvPr/>
        </p:nvSpPr>
        <p:spPr>
          <a:xfrm>
            <a:off x="5305320" y="1524240"/>
            <a:ext cx="1159920" cy="2193120"/>
          </a:xfrm>
          <a:prstGeom prst="roundRect">
            <a:avLst>
              <a:gd name="adj" fmla="val 16667"/>
            </a:avLst>
          </a:prstGeom>
          <a:ln>
            <a:round/>
          </a:ln>
          <a:effectLst>
            <a:glow rad="63500">
              <a:schemeClr val="phClr">
                <a:alpha val="45000"/>
                <a:satMod val="120000"/>
              </a:schemeClr>
            </a:glow>
          </a:effectLst>
        </p:spPr>
        <p:style>
          <a:lnRef idx="3">
            <a:schemeClr val="lt1"/>
          </a:lnRef>
          <a:fillRef idx="1">
            <a:schemeClr val="accent2"/>
          </a:fillRef>
          <a:effectRef idx="1">
            <a:schemeClr val="accent2"/>
          </a:effectRef>
          <a:fontRef idx="minor"/>
        </p:style>
        <p:txBody>
          <a:bodyPr wrap="none"/>
          <a:p>
            <a:pPr algn="ctr">
              <a:lnSpc>
                <a:spcPct val="100000"/>
              </a:lnSpc>
              <a:spcBef>
                <a:spcPts val="901"/>
              </a:spcBef>
            </a:pPr>
            <a:br/>
            <a:r>
              <a:rPr b="1" lang="en-US" sz="1800" spc="-1" strike="noStrike">
                <a:solidFill>
                  <a:srgbClr val="000000"/>
                </a:solidFill>
                <a:latin typeface="Arial"/>
              </a:rPr>
              <a:t>France</a:t>
            </a:r>
            <a:endParaRPr b="0" lang="en-US" sz="1800" spc="-1" strike="noStrike">
              <a:latin typeface="Arial"/>
            </a:endParaRPr>
          </a:p>
        </p:txBody>
      </p:sp>
      <p:sp>
        <p:nvSpPr>
          <p:cNvPr id="1102" name="CustomShape 16"/>
          <p:cNvSpPr/>
          <p:nvPr/>
        </p:nvSpPr>
        <p:spPr>
          <a:xfrm>
            <a:off x="5388120" y="2295720"/>
            <a:ext cx="994680" cy="1108080"/>
          </a:xfrm>
          <a:prstGeom prst="rect">
            <a:avLst/>
          </a:prstGeom>
          <a:noFill/>
          <a:ln>
            <a:noFill/>
          </a:ln>
        </p:spPr>
        <p:style>
          <a:lnRef idx="0"/>
          <a:fillRef idx="0"/>
          <a:effectRef idx="0"/>
          <a:fontRef idx="minor"/>
        </p:style>
        <p:txBody>
          <a:bodyPr wrap="none" lIns="0" rIns="0" tIns="0" bIns="0"/>
          <a:p>
            <a:pPr>
              <a:lnSpc>
                <a:spcPct val="95000"/>
              </a:lnSpc>
              <a:spcBef>
                <a:spcPts val="601"/>
              </a:spcBef>
            </a:pPr>
            <a:r>
              <a:rPr b="0" lang="en-US" sz="1100" spc="-1" strike="noStrike">
                <a:solidFill>
                  <a:srgbClr val="000000"/>
                </a:solidFill>
                <a:latin typeface="Arial"/>
              </a:rPr>
              <a:t>French Regions</a:t>
            </a:r>
            <a:endParaRPr b="0" lang="en-US" sz="1100" spc="-1" strike="noStrike">
              <a:latin typeface="Arial"/>
            </a:endParaRPr>
          </a:p>
          <a:p>
            <a:pPr>
              <a:lnSpc>
                <a:spcPct val="95000"/>
              </a:lnSpc>
              <a:spcBef>
                <a:spcPts val="601"/>
              </a:spcBef>
            </a:pPr>
            <a:r>
              <a:rPr b="0" lang="en-US" sz="1100" spc="-1" strike="noStrike">
                <a:solidFill>
                  <a:srgbClr val="000000"/>
                </a:solidFill>
                <a:latin typeface="Arial"/>
              </a:rPr>
              <a:t>French</a:t>
            </a:r>
            <a:endParaRPr b="0" lang="en-US" sz="1100" spc="-1" strike="noStrike">
              <a:latin typeface="Arial"/>
            </a:endParaRPr>
          </a:p>
          <a:p>
            <a:pPr>
              <a:lnSpc>
                <a:spcPct val="95000"/>
              </a:lnSpc>
              <a:spcBef>
                <a:spcPts val="601"/>
              </a:spcBef>
            </a:pPr>
            <a:r>
              <a:rPr b="0" lang="en-US" sz="1100" spc="-1" strike="noStrike">
                <a:solidFill>
                  <a:srgbClr val="000000"/>
                </a:solidFill>
                <a:latin typeface="Arial"/>
              </a:rPr>
              <a:t>French Culture</a:t>
            </a:r>
            <a:endParaRPr b="0" lang="en-US" sz="1100" spc="-1" strike="noStrike">
              <a:latin typeface="Arial"/>
            </a:endParaRPr>
          </a:p>
          <a:p>
            <a:pPr>
              <a:lnSpc>
                <a:spcPct val="95000"/>
              </a:lnSpc>
              <a:spcBef>
                <a:spcPts val="601"/>
              </a:spcBef>
            </a:pPr>
            <a:r>
              <a:rPr b="0" lang="en-US" sz="1100" spc="-1" strike="noStrike">
                <a:solidFill>
                  <a:srgbClr val="000000"/>
                </a:solidFill>
                <a:latin typeface="Arial"/>
              </a:rPr>
              <a:t>FR Jurisdictions</a:t>
            </a:r>
            <a:endParaRPr b="0" lang="en-US" sz="1100" spc="-1" strike="noStrike">
              <a:latin typeface="Arial"/>
            </a:endParaRPr>
          </a:p>
          <a:p>
            <a:pPr>
              <a:lnSpc>
                <a:spcPct val="95000"/>
              </a:lnSpc>
              <a:spcBef>
                <a:spcPts val="601"/>
              </a:spcBef>
            </a:pPr>
            <a:r>
              <a:rPr b="0" lang="en-US" sz="1100" spc="-1" strike="noStrike">
                <a:solidFill>
                  <a:srgbClr val="000000"/>
                </a:solidFill>
                <a:latin typeface="Arial"/>
              </a:rPr>
              <a:t>Euro</a:t>
            </a:r>
            <a:endParaRPr b="0" lang="en-US" sz="1100" spc="-1" strike="noStrike">
              <a:latin typeface="Arial"/>
            </a:endParaRPr>
          </a:p>
        </p:txBody>
      </p:sp>
      <p:sp>
        <p:nvSpPr>
          <p:cNvPr id="1103" name="Line 17"/>
          <p:cNvSpPr/>
          <p:nvPr/>
        </p:nvSpPr>
        <p:spPr>
          <a:xfrm>
            <a:off x="5304960" y="2212560"/>
            <a:ext cx="1160280" cy="360"/>
          </a:xfrm>
          <a:prstGeom prst="line">
            <a:avLst/>
          </a:prstGeom>
          <a:ln w="19080">
            <a:solidFill>
              <a:schemeClr val="bg1"/>
            </a:solidFill>
            <a:round/>
          </a:ln>
        </p:spPr>
        <p:style>
          <a:lnRef idx="0"/>
          <a:fillRef idx="0"/>
          <a:effectRef idx="0"/>
          <a:fontRef idx="minor"/>
        </p:style>
      </p:sp>
      <p:sp>
        <p:nvSpPr>
          <p:cNvPr id="1104" name="CustomShape 18"/>
          <p:cNvSpPr/>
          <p:nvPr/>
        </p:nvSpPr>
        <p:spPr>
          <a:xfrm>
            <a:off x="6513480" y="1524240"/>
            <a:ext cx="1159920" cy="2193120"/>
          </a:xfrm>
          <a:prstGeom prst="roundRect">
            <a:avLst>
              <a:gd name="adj" fmla="val 16667"/>
            </a:avLst>
          </a:prstGeom>
          <a:ln>
            <a:round/>
          </a:ln>
          <a:effectLst>
            <a:glow rad="63500">
              <a:schemeClr val="phClr">
                <a:alpha val="45000"/>
                <a:satMod val="120000"/>
              </a:schemeClr>
            </a:glow>
          </a:effectLst>
        </p:spPr>
        <p:style>
          <a:lnRef idx="3">
            <a:schemeClr val="lt1"/>
          </a:lnRef>
          <a:fillRef idx="1">
            <a:schemeClr val="accent2"/>
          </a:fillRef>
          <a:effectRef idx="1">
            <a:schemeClr val="accent2"/>
          </a:effectRef>
          <a:fontRef idx="minor"/>
        </p:style>
        <p:txBody>
          <a:bodyPr wrap="none"/>
          <a:p>
            <a:pPr algn="ctr">
              <a:lnSpc>
                <a:spcPct val="100000"/>
              </a:lnSpc>
              <a:spcBef>
                <a:spcPts val="901"/>
              </a:spcBef>
            </a:pPr>
            <a:br/>
            <a:r>
              <a:rPr b="1" lang="en-US" sz="1800" spc="-1" strike="noStrike">
                <a:solidFill>
                  <a:srgbClr val="000000"/>
                </a:solidFill>
                <a:latin typeface="Arial"/>
              </a:rPr>
              <a:t>UK</a:t>
            </a:r>
            <a:endParaRPr b="0" lang="en-US" sz="1800" spc="-1" strike="noStrike">
              <a:latin typeface="Arial"/>
            </a:endParaRPr>
          </a:p>
        </p:txBody>
      </p:sp>
      <p:sp>
        <p:nvSpPr>
          <p:cNvPr id="1105" name="CustomShape 19"/>
          <p:cNvSpPr/>
          <p:nvPr/>
        </p:nvSpPr>
        <p:spPr>
          <a:xfrm>
            <a:off x="6592320" y="2295720"/>
            <a:ext cx="1002600" cy="1108080"/>
          </a:xfrm>
          <a:prstGeom prst="rect">
            <a:avLst/>
          </a:prstGeom>
          <a:noFill/>
          <a:ln>
            <a:noFill/>
          </a:ln>
        </p:spPr>
        <p:style>
          <a:lnRef idx="0"/>
          <a:fillRef idx="0"/>
          <a:effectRef idx="0"/>
          <a:fontRef idx="minor"/>
        </p:style>
        <p:txBody>
          <a:bodyPr wrap="none" lIns="0" rIns="0" tIns="0" bIns="0"/>
          <a:p>
            <a:pPr>
              <a:lnSpc>
                <a:spcPct val="95000"/>
              </a:lnSpc>
              <a:spcBef>
                <a:spcPts val="601"/>
              </a:spcBef>
            </a:pPr>
            <a:r>
              <a:rPr b="0" lang="en-US" sz="1100" spc="-1" strike="noStrike">
                <a:solidFill>
                  <a:srgbClr val="000000"/>
                </a:solidFill>
                <a:latin typeface="Arial"/>
              </a:rPr>
              <a:t>UK Regions</a:t>
            </a:r>
            <a:endParaRPr b="0" lang="en-US" sz="1100" spc="-1" strike="noStrike">
              <a:latin typeface="Arial"/>
            </a:endParaRPr>
          </a:p>
          <a:p>
            <a:pPr>
              <a:lnSpc>
                <a:spcPct val="95000"/>
              </a:lnSpc>
              <a:spcBef>
                <a:spcPts val="601"/>
              </a:spcBef>
            </a:pPr>
            <a:r>
              <a:rPr b="0" lang="en-US" sz="1100" spc="-1" strike="noStrike">
                <a:solidFill>
                  <a:srgbClr val="000000"/>
                </a:solidFill>
                <a:latin typeface="Arial"/>
              </a:rPr>
              <a:t>English</a:t>
            </a:r>
            <a:endParaRPr b="0" lang="en-US" sz="1100" spc="-1" strike="noStrike">
              <a:latin typeface="Arial"/>
            </a:endParaRPr>
          </a:p>
          <a:p>
            <a:pPr>
              <a:lnSpc>
                <a:spcPct val="95000"/>
              </a:lnSpc>
              <a:spcBef>
                <a:spcPts val="601"/>
              </a:spcBef>
            </a:pPr>
            <a:r>
              <a:rPr b="0" lang="en-US" sz="1100" spc="-1" strike="noStrike">
                <a:solidFill>
                  <a:srgbClr val="000000"/>
                </a:solidFill>
                <a:latin typeface="Arial"/>
              </a:rPr>
              <a:t>British Culture</a:t>
            </a:r>
            <a:endParaRPr b="0" lang="en-US" sz="1100" spc="-1" strike="noStrike">
              <a:latin typeface="Arial"/>
            </a:endParaRPr>
          </a:p>
          <a:p>
            <a:pPr>
              <a:lnSpc>
                <a:spcPct val="95000"/>
              </a:lnSpc>
              <a:spcBef>
                <a:spcPts val="601"/>
              </a:spcBef>
            </a:pPr>
            <a:r>
              <a:rPr b="0" lang="en-US" sz="1100" spc="-1" strike="noStrike">
                <a:solidFill>
                  <a:srgbClr val="000000"/>
                </a:solidFill>
                <a:latin typeface="Arial"/>
              </a:rPr>
              <a:t>UK Jurisdictions</a:t>
            </a:r>
            <a:endParaRPr b="0" lang="en-US" sz="1100" spc="-1" strike="noStrike">
              <a:latin typeface="Arial"/>
            </a:endParaRPr>
          </a:p>
          <a:p>
            <a:pPr>
              <a:lnSpc>
                <a:spcPct val="95000"/>
              </a:lnSpc>
              <a:spcBef>
                <a:spcPts val="601"/>
              </a:spcBef>
            </a:pPr>
            <a:r>
              <a:rPr b="0" lang="en-US" sz="1100" spc="-1" strike="noStrike">
                <a:solidFill>
                  <a:srgbClr val="000000"/>
                </a:solidFill>
                <a:latin typeface="Arial"/>
              </a:rPr>
              <a:t>Pound Sterling</a:t>
            </a:r>
            <a:endParaRPr b="0" lang="en-US" sz="1100" spc="-1" strike="noStrike">
              <a:latin typeface="Arial"/>
            </a:endParaRPr>
          </a:p>
        </p:txBody>
      </p:sp>
      <p:sp>
        <p:nvSpPr>
          <p:cNvPr id="1106" name="Line 20"/>
          <p:cNvSpPr/>
          <p:nvPr/>
        </p:nvSpPr>
        <p:spPr>
          <a:xfrm>
            <a:off x="6513120" y="2212560"/>
            <a:ext cx="1160280" cy="360"/>
          </a:xfrm>
          <a:prstGeom prst="line">
            <a:avLst/>
          </a:prstGeom>
          <a:ln w="19080">
            <a:solidFill>
              <a:schemeClr val="bg1"/>
            </a:solidFill>
            <a:round/>
          </a:ln>
        </p:spPr>
        <p:style>
          <a:lnRef idx="0"/>
          <a:fillRef idx="0"/>
          <a:effectRef idx="0"/>
          <a:fontRef idx="minor"/>
        </p:style>
      </p:sp>
      <p:sp>
        <p:nvSpPr>
          <p:cNvPr id="1107" name="CustomShape 21"/>
          <p:cNvSpPr/>
          <p:nvPr/>
        </p:nvSpPr>
        <p:spPr>
          <a:xfrm>
            <a:off x="331200" y="1524240"/>
            <a:ext cx="1235160" cy="2193120"/>
          </a:xfrm>
          <a:prstGeom prst="roundRect">
            <a:avLst>
              <a:gd name="adj" fmla="val 16667"/>
            </a:avLst>
          </a:prstGeom>
          <a:ln>
            <a:round/>
          </a:ln>
          <a:effectLst>
            <a:glow rad="63500">
              <a:schemeClr val="phClr">
                <a:alpha val="45000"/>
                <a:satMod val="120000"/>
              </a:schemeClr>
            </a:glow>
          </a:effectLst>
        </p:spPr>
        <p:style>
          <a:lnRef idx="3">
            <a:schemeClr val="lt1"/>
          </a:lnRef>
          <a:fillRef idx="1">
            <a:schemeClr val="accent2"/>
          </a:fillRef>
          <a:effectRef idx="1">
            <a:schemeClr val="accent2"/>
          </a:effectRef>
          <a:fontRef idx="minor"/>
        </p:style>
        <p:txBody>
          <a:bodyPr wrap="none"/>
          <a:p>
            <a:pPr algn="ctr">
              <a:lnSpc>
                <a:spcPct val="100000"/>
              </a:lnSpc>
              <a:spcBef>
                <a:spcPts val="901"/>
              </a:spcBef>
            </a:pPr>
            <a:br/>
            <a:r>
              <a:rPr b="1" lang="en-US" sz="1800" spc="-1" strike="noStrike">
                <a:solidFill>
                  <a:srgbClr val="000000"/>
                </a:solidFill>
                <a:latin typeface="Arial"/>
              </a:rPr>
              <a:t>Australia</a:t>
            </a:r>
            <a:endParaRPr b="0" lang="en-US" sz="1800" spc="-1" strike="noStrike">
              <a:latin typeface="Arial"/>
            </a:endParaRPr>
          </a:p>
        </p:txBody>
      </p:sp>
      <p:sp>
        <p:nvSpPr>
          <p:cNvPr id="1108" name="CustomShape 22"/>
          <p:cNvSpPr/>
          <p:nvPr/>
        </p:nvSpPr>
        <p:spPr>
          <a:xfrm>
            <a:off x="359640" y="2295720"/>
            <a:ext cx="1235160" cy="1266840"/>
          </a:xfrm>
          <a:prstGeom prst="rect">
            <a:avLst/>
          </a:prstGeom>
          <a:noFill/>
          <a:ln>
            <a:noFill/>
          </a:ln>
        </p:spPr>
        <p:style>
          <a:lnRef idx="0"/>
          <a:fillRef idx="0"/>
          <a:effectRef idx="0"/>
          <a:fontRef idx="minor"/>
        </p:style>
        <p:txBody>
          <a:bodyPr lIns="0" rIns="0" tIns="0" bIns="0"/>
          <a:p>
            <a:pPr>
              <a:lnSpc>
                <a:spcPct val="95000"/>
              </a:lnSpc>
              <a:spcBef>
                <a:spcPts val="601"/>
              </a:spcBef>
            </a:pPr>
            <a:r>
              <a:rPr b="0" lang="en-US" sz="1100" spc="-1" strike="noStrike">
                <a:solidFill>
                  <a:srgbClr val="000000"/>
                </a:solidFill>
                <a:latin typeface="Arial"/>
              </a:rPr>
              <a:t>Australian Regions</a:t>
            </a:r>
            <a:endParaRPr b="0" lang="en-US" sz="1100" spc="-1" strike="noStrike">
              <a:latin typeface="Arial"/>
            </a:endParaRPr>
          </a:p>
          <a:p>
            <a:pPr>
              <a:lnSpc>
                <a:spcPct val="95000"/>
              </a:lnSpc>
              <a:spcBef>
                <a:spcPts val="601"/>
              </a:spcBef>
            </a:pPr>
            <a:r>
              <a:rPr b="0" lang="en-US" sz="1100" spc="-1" strike="noStrike">
                <a:solidFill>
                  <a:srgbClr val="000000"/>
                </a:solidFill>
                <a:latin typeface="Arial"/>
              </a:rPr>
              <a:t>English</a:t>
            </a:r>
            <a:endParaRPr b="0" lang="en-US" sz="1100" spc="-1" strike="noStrike">
              <a:latin typeface="Arial"/>
            </a:endParaRPr>
          </a:p>
          <a:p>
            <a:pPr>
              <a:lnSpc>
                <a:spcPct val="95000"/>
              </a:lnSpc>
              <a:spcBef>
                <a:spcPts val="601"/>
              </a:spcBef>
            </a:pPr>
            <a:r>
              <a:rPr b="0" lang="en-US" sz="1100" spc="-1" strike="noStrike">
                <a:solidFill>
                  <a:srgbClr val="000000"/>
                </a:solidFill>
                <a:latin typeface="Arial"/>
              </a:rPr>
              <a:t>Australian Culture</a:t>
            </a:r>
            <a:endParaRPr b="0" lang="en-US" sz="1100" spc="-1" strike="noStrike">
              <a:latin typeface="Arial"/>
            </a:endParaRPr>
          </a:p>
          <a:p>
            <a:pPr>
              <a:lnSpc>
                <a:spcPct val="95000"/>
              </a:lnSpc>
              <a:spcBef>
                <a:spcPts val="601"/>
              </a:spcBef>
            </a:pPr>
            <a:r>
              <a:rPr b="0" lang="en-US" sz="1100" spc="-1" strike="noStrike">
                <a:solidFill>
                  <a:srgbClr val="000000"/>
                </a:solidFill>
                <a:latin typeface="Arial"/>
              </a:rPr>
              <a:t>Australian Jurisdictions</a:t>
            </a:r>
            <a:endParaRPr b="0" lang="en-US" sz="1100" spc="-1" strike="noStrike">
              <a:latin typeface="Arial"/>
            </a:endParaRPr>
          </a:p>
          <a:p>
            <a:pPr>
              <a:lnSpc>
                <a:spcPct val="95000"/>
              </a:lnSpc>
              <a:spcBef>
                <a:spcPts val="601"/>
              </a:spcBef>
            </a:pPr>
            <a:r>
              <a:rPr b="0" lang="en-US" sz="1100" spc="-1" strike="noStrike">
                <a:solidFill>
                  <a:srgbClr val="000000"/>
                </a:solidFill>
                <a:latin typeface="Arial"/>
              </a:rPr>
              <a:t>Australian Dollar</a:t>
            </a:r>
            <a:endParaRPr b="0" lang="en-US" sz="1100" spc="-1" strike="noStrike">
              <a:latin typeface="Arial"/>
            </a:endParaRPr>
          </a:p>
        </p:txBody>
      </p:sp>
      <p:sp>
        <p:nvSpPr>
          <p:cNvPr id="1109" name="Line 23"/>
          <p:cNvSpPr/>
          <p:nvPr/>
        </p:nvSpPr>
        <p:spPr>
          <a:xfrm>
            <a:off x="406440" y="2212560"/>
            <a:ext cx="1160280" cy="360"/>
          </a:xfrm>
          <a:prstGeom prst="line">
            <a:avLst/>
          </a:prstGeom>
          <a:ln w="19080">
            <a:solidFill>
              <a:schemeClr val="bg1"/>
            </a:solidFill>
            <a:round/>
          </a:ln>
        </p:spPr>
        <p:style>
          <a:lnRef idx="0"/>
          <a:fillRef idx="0"/>
          <a:effectRef idx="0"/>
          <a:fontRef idx="minor"/>
        </p:style>
      </p:sp>
      <p:sp>
        <p:nvSpPr>
          <p:cNvPr id="1110" name="CustomShape 24"/>
          <p:cNvSpPr/>
          <p:nvPr/>
        </p:nvSpPr>
        <p:spPr>
          <a:xfrm>
            <a:off x="7741800" y="1524240"/>
            <a:ext cx="1159920" cy="2193120"/>
          </a:xfrm>
          <a:prstGeom prst="roundRect">
            <a:avLst>
              <a:gd name="adj" fmla="val 16667"/>
            </a:avLst>
          </a:prstGeom>
          <a:ln>
            <a:round/>
          </a:ln>
          <a:effectLst>
            <a:glow rad="63500">
              <a:schemeClr val="phClr">
                <a:alpha val="45000"/>
                <a:satMod val="120000"/>
              </a:schemeClr>
            </a:glow>
          </a:effectLst>
        </p:spPr>
        <p:style>
          <a:lnRef idx="3">
            <a:schemeClr val="lt1"/>
          </a:lnRef>
          <a:fillRef idx="1">
            <a:schemeClr val="accent2"/>
          </a:fillRef>
          <a:effectRef idx="1">
            <a:schemeClr val="accent2"/>
          </a:effectRef>
          <a:fontRef idx="minor"/>
        </p:style>
        <p:txBody>
          <a:bodyPr wrap="none"/>
          <a:p>
            <a:pPr algn="ctr">
              <a:lnSpc>
                <a:spcPct val="100000"/>
              </a:lnSpc>
              <a:spcBef>
                <a:spcPts val="901"/>
              </a:spcBef>
            </a:pPr>
            <a:br/>
            <a:r>
              <a:rPr b="1" lang="en-US" sz="1800" spc="-1" strike="noStrike">
                <a:solidFill>
                  <a:srgbClr val="000000"/>
                </a:solidFill>
                <a:latin typeface="Arial"/>
              </a:rPr>
              <a:t>Germany</a:t>
            </a:r>
            <a:endParaRPr b="0" lang="en-US" sz="1800" spc="-1" strike="noStrike">
              <a:latin typeface="Arial"/>
            </a:endParaRPr>
          </a:p>
        </p:txBody>
      </p:sp>
      <p:sp>
        <p:nvSpPr>
          <p:cNvPr id="1111" name="CustomShape 25"/>
          <p:cNvSpPr/>
          <p:nvPr/>
        </p:nvSpPr>
        <p:spPr>
          <a:xfrm>
            <a:off x="7854840" y="2295720"/>
            <a:ext cx="956520" cy="1035360"/>
          </a:xfrm>
          <a:prstGeom prst="rect">
            <a:avLst/>
          </a:prstGeom>
          <a:noFill/>
          <a:ln>
            <a:noFill/>
          </a:ln>
        </p:spPr>
        <p:style>
          <a:lnRef idx="0"/>
          <a:fillRef idx="0"/>
          <a:effectRef idx="0"/>
          <a:fontRef idx="minor"/>
        </p:style>
        <p:txBody>
          <a:bodyPr wrap="none" lIns="0" rIns="0" tIns="0" bIns="0"/>
          <a:p>
            <a:pPr>
              <a:lnSpc>
                <a:spcPct val="95000"/>
              </a:lnSpc>
              <a:spcBef>
                <a:spcPts val="601"/>
              </a:spcBef>
            </a:pPr>
            <a:r>
              <a:rPr b="0" lang="en-US" sz="1000" spc="-1" strike="noStrike">
                <a:solidFill>
                  <a:srgbClr val="000000"/>
                </a:solidFill>
                <a:latin typeface="Arial"/>
              </a:rPr>
              <a:t>German Regions</a:t>
            </a:r>
            <a:endParaRPr b="0" lang="en-US" sz="1000" spc="-1" strike="noStrike">
              <a:latin typeface="Arial"/>
            </a:endParaRPr>
          </a:p>
          <a:p>
            <a:pPr>
              <a:lnSpc>
                <a:spcPct val="95000"/>
              </a:lnSpc>
              <a:spcBef>
                <a:spcPts val="601"/>
              </a:spcBef>
            </a:pPr>
            <a:r>
              <a:rPr b="0" lang="en-US" sz="1000" spc="-1" strike="noStrike">
                <a:solidFill>
                  <a:srgbClr val="000000"/>
                </a:solidFill>
                <a:latin typeface="Arial"/>
              </a:rPr>
              <a:t>German</a:t>
            </a:r>
            <a:endParaRPr b="0" lang="en-US" sz="1000" spc="-1" strike="noStrike">
              <a:latin typeface="Arial"/>
            </a:endParaRPr>
          </a:p>
          <a:p>
            <a:pPr>
              <a:lnSpc>
                <a:spcPct val="95000"/>
              </a:lnSpc>
              <a:spcBef>
                <a:spcPts val="601"/>
              </a:spcBef>
            </a:pPr>
            <a:r>
              <a:rPr b="0" lang="en-US" sz="1000" spc="-1" strike="noStrike">
                <a:solidFill>
                  <a:srgbClr val="000000"/>
                </a:solidFill>
                <a:latin typeface="Arial"/>
              </a:rPr>
              <a:t>German Culture</a:t>
            </a:r>
            <a:endParaRPr b="0" lang="en-US" sz="1000" spc="-1" strike="noStrike">
              <a:latin typeface="Arial"/>
            </a:endParaRPr>
          </a:p>
          <a:p>
            <a:pPr>
              <a:lnSpc>
                <a:spcPct val="95000"/>
              </a:lnSpc>
              <a:spcBef>
                <a:spcPts val="601"/>
              </a:spcBef>
            </a:pPr>
            <a:r>
              <a:rPr b="0" lang="en-US" sz="1000" spc="-1" strike="noStrike">
                <a:solidFill>
                  <a:srgbClr val="000000"/>
                </a:solidFill>
                <a:latin typeface="Arial"/>
              </a:rPr>
              <a:t>DE Jurisdictions</a:t>
            </a:r>
            <a:endParaRPr b="0" lang="en-US" sz="1000" spc="-1" strike="noStrike">
              <a:latin typeface="Arial"/>
            </a:endParaRPr>
          </a:p>
          <a:p>
            <a:pPr>
              <a:lnSpc>
                <a:spcPct val="95000"/>
              </a:lnSpc>
              <a:spcBef>
                <a:spcPts val="601"/>
              </a:spcBef>
            </a:pPr>
            <a:r>
              <a:rPr b="0" lang="en-US" sz="1000" spc="-1" strike="noStrike">
                <a:solidFill>
                  <a:srgbClr val="000000"/>
                </a:solidFill>
                <a:latin typeface="Arial"/>
              </a:rPr>
              <a:t>Euro</a:t>
            </a:r>
            <a:endParaRPr b="0" lang="en-US" sz="1000" spc="-1" strike="noStrike">
              <a:latin typeface="Arial"/>
            </a:endParaRPr>
          </a:p>
        </p:txBody>
      </p:sp>
      <p:sp>
        <p:nvSpPr>
          <p:cNvPr id="1112" name="Line 26"/>
          <p:cNvSpPr/>
          <p:nvPr/>
        </p:nvSpPr>
        <p:spPr>
          <a:xfrm>
            <a:off x="7741800" y="2212560"/>
            <a:ext cx="1160280" cy="360"/>
          </a:xfrm>
          <a:prstGeom prst="line">
            <a:avLst/>
          </a:prstGeom>
          <a:ln w="19080">
            <a:solidFill>
              <a:schemeClr val="bg1"/>
            </a:solidFill>
            <a:round/>
          </a:ln>
        </p:spPr>
        <p:style>
          <a:lnRef idx="0"/>
          <a:fillRef idx="0"/>
          <a:effectRef idx="0"/>
          <a:fontRef idx="minor"/>
        </p:style>
      </p:sp>
      <p:sp>
        <p:nvSpPr>
          <p:cNvPr id="1113" name="CustomShape 27"/>
          <p:cNvSpPr/>
          <p:nvPr/>
        </p:nvSpPr>
        <p:spPr>
          <a:xfrm>
            <a:off x="986760" y="730080"/>
            <a:ext cx="7242480" cy="1250640"/>
          </a:xfrm>
          <a:prstGeom prst="leftRightArrow">
            <a:avLst>
              <a:gd name="adj1" fmla="val 64941"/>
              <a:gd name="adj2" fmla="val 41625"/>
            </a:avLst>
          </a:prstGeom>
          <a:ln>
            <a:round/>
          </a:ln>
          <a:effectLst>
            <a:glow rad="63500">
              <a:schemeClr val="phClr">
                <a:alpha val="45000"/>
                <a:satMod val="120000"/>
              </a:schemeClr>
            </a:glow>
          </a:effectLst>
        </p:spPr>
        <p:style>
          <a:lnRef idx="3">
            <a:schemeClr val="lt1"/>
          </a:lnRef>
          <a:fillRef idx="1">
            <a:schemeClr val="accent1"/>
          </a:fillRef>
          <a:effectRef idx="1">
            <a:schemeClr val="accent1"/>
          </a:effectRef>
          <a:fontRef idx="minor"/>
        </p:style>
        <p:txBody>
          <a:bodyPr tIns="0" bIns="182880" anchor="ctr"/>
          <a:p>
            <a:pPr marL="109440" indent="-109080" algn="ctr">
              <a:lnSpc>
                <a:spcPct val="100000"/>
              </a:lnSpc>
              <a:spcBef>
                <a:spcPts val="1001"/>
              </a:spcBef>
            </a:pPr>
            <a:r>
              <a:rPr b="1" lang="en-US" sz="2000" spc="-1" strike="noStrike">
                <a:solidFill>
                  <a:srgbClr val="ffffff"/>
                </a:solidFill>
                <a:latin typeface="Arial"/>
              </a:rPr>
              <a:t>Globalization (g11n)</a:t>
            </a:r>
            <a:br/>
            <a:endParaRPr b="0" lang="en-US" sz="2000" spc="-1" strike="noStrike">
              <a:latin typeface="Arial"/>
            </a:endParaRPr>
          </a:p>
        </p:txBody>
      </p:sp>
      <p:sp>
        <p:nvSpPr>
          <p:cNvPr id="1114" name="CustomShape 28"/>
          <p:cNvSpPr/>
          <p:nvPr/>
        </p:nvSpPr>
        <p:spPr>
          <a:xfrm>
            <a:off x="2853000" y="1290960"/>
            <a:ext cx="3490920" cy="415080"/>
          </a:xfrm>
          <a:prstGeom prst="rect">
            <a:avLst/>
          </a:prstGeom>
          <a:noFill/>
          <a:ln>
            <a:noFill/>
          </a:ln>
        </p:spPr>
        <p:style>
          <a:lnRef idx="0"/>
          <a:fillRef idx="0"/>
          <a:effectRef idx="0"/>
          <a:fontRef idx="minor"/>
        </p:style>
        <p:txBody>
          <a:bodyPr wrap="none" lIns="0" rIns="0" tIns="0" bIns="0"/>
          <a:p>
            <a:pPr algn="ctr">
              <a:lnSpc>
                <a:spcPct val="95000"/>
              </a:lnSpc>
              <a:spcBef>
                <a:spcPts val="601"/>
              </a:spcBef>
            </a:pPr>
            <a:r>
              <a:rPr b="1" lang="en-US" sz="1400" spc="-1" strike="noStrike">
                <a:solidFill>
                  <a:srgbClr val="ffffff"/>
                </a:solidFill>
                <a:latin typeface="Arial"/>
              </a:rPr>
              <a:t>Supporting and expanding the </a:t>
            </a:r>
            <a:r>
              <a:rPr b="1" i="1" lang="en-US" sz="1400" spc="-1" strike="noStrike">
                <a:solidFill>
                  <a:srgbClr val="ffffff"/>
                </a:solidFill>
                <a:latin typeface="Arial"/>
              </a:rPr>
              <a:t>breadth</a:t>
            </a:r>
            <a:r>
              <a:rPr b="1" lang="en-US" sz="1400" spc="-1" strike="noStrike">
                <a:solidFill>
                  <a:srgbClr val="ffffff"/>
                </a:solidFill>
                <a:latin typeface="Arial"/>
              </a:rPr>
              <a:t> of</a:t>
            </a:r>
            <a:br/>
            <a:r>
              <a:rPr b="1" lang="en-US" sz="1400" spc="-1" strike="noStrike">
                <a:solidFill>
                  <a:srgbClr val="ffffff"/>
                </a:solidFill>
                <a:latin typeface="Arial"/>
              </a:rPr>
              <a:t>OOB </a:t>
            </a:r>
            <a:r>
              <a:rPr b="1" i="1" lang="en-US" sz="1400" spc="-1" strike="noStrike">
                <a:solidFill>
                  <a:srgbClr val="ffffff"/>
                </a:solidFill>
                <a:latin typeface="Arial"/>
              </a:rPr>
              <a:t>localization</a:t>
            </a:r>
            <a:r>
              <a:rPr b="1" lang="en-US" sz="1400" spc="-1" strike="noStrike">
                <a:solidFill>
                  <a:srgbClr val="ffffff"/>
                </a:solidFill>
                <a:latin typeface="Arial"/>
              </a:rPr>
              <a:t> (L10n) coverage</a:t>
            </a:r>
            <a:endParaRPr b="0" lang="en-US" sz="1400" spc="-1" strike="noStrike">
              <a:latin typeface="Arial"/>
            </a:endParaRPr>
          </a:p>
        </p:txBody>
      </p:sp>
      <p:sp>
        <p:nvSpPr>
          <p:cNvPr id="1115" name="CustomShape 29"/>
          <p:cNvSpPr/>
          <p:nvPr/>
        </p:nvSpPr>
        <p:spPr>
          <a:xfrm>
            <a:off x="6477120" y="3861360"/>
            <a:ext cx="2437920" cy="2325240"/>
          </a:xfrm>
          <a:prstGeom prst="upDownArrow">
            <a:avLst>
              <a:gd name="adj1" fmla="val 77492"/>
              <a:gd name="adj2" fmla="val 31276"/>
            </a:avLst>
          </a:prstGeom>
          <a:ln>
            <a:round/>
          </a:ln>
          <a:effectLst>
            <a:glow rad="63500">
              <a:schemeClr val="phClr">
                <a:alpha val="45000"/>
                <a:satMod val="120000"/>
              </a:schemeClr>
            </a:glow>
          </a:effectLst>
        </p:spPr>
        <p:style>
          <a:lnRef idx="3">
            <a:schemeClr val="lt1"/>
          </a:lnRef>
          <a:fillRef idx="1">
            <a:schemeClr val="accent1"/>
          </a:fillRef>
          <a:effectRef idx="1">
            <a:schemeClr val="accent1"/>
          </a:effectRef>
          <a:fontRef idx="minor"/>
        </p:style>
        <p:txBody>
          <a:bodyPr wrap="none" tIns="0" bIns="1371600"/>
          <a:p>
            <a:pPr marL="109440" indent="-109080">
              <a:lnSpc>
                <a:spcPct val="100000"/>
              </a:lnSpc>
            </a:pPr>
            <a:r>
              <a:rPr b="1" lang="en-US" sz="2000" spc="-1" strike="noStrike">
                <a:solidFill>
                  <a:srgbClr val="ffffff"/>
                </a:solidFill>
                <a:latin typeface="Arial"/>
              </a:rPr>
              <a:t>Globalization</a:t>
            </a:r>
            <a:endParaRPr b="0" lang="en-US" sz="2000" spc="-1" strike="noStrike">
              <a:latin typeface="Arial"/>
            </a:endParaRPr>
          </a:p>
        </p:txBody>
      </p:sp>
      <p:sp>
        <p:nvSpPr>
          <p:cNvPr id="1116" name="CustomShape 30"/>
          <p:cNvSpPr/>
          <p:nvPr/>
        </p:nvSpPr>
        <p:spPr>
          <a:xfrm>
            <a:off x="6868800" y="4699080"/>
            <a:ext cx="1636200" cy="1022760"/>
          </a:xfrm>
          <a:prstGeom prst="rect">
            <a:avLst/>
          </a:prstGeom>
          <a:noFill/>
          <a:ln>
            <a:noFill/>
          </a:ln>
        </p:spPr>
        <p:style>
          <a:lnRef idx="0"/>
          <a:fillRef idx="0"/>
          <a:effectRef idx="0"/>
          <a:fontRef idx="minor"/>
        </p:style>
        <p:txBody>
          <a:bodyPr wrap="none" lIns="0" rIns="0" tIns="0" bIns="0"/>
          <a:p>
            <a:pPr>
              <a:lnSpc>
                <a:spcPct val="95000"/>
              </a:lnSpc>
              <a:spcBef>
                <a:spcPts val="601"/>
              </a:spcBef>
            </a:pPr>
            <a:r>
              <a:rPr b="1" lang="en-US" sz="1400" spc="-1" strike="noStrike">
                <a:solidFill>
                  <a:srgbClr val="ffffff"/>
                </a:solidFill>
                <a:latin typeface="Arial"/>
              </a:rPr>
              <a:t>Supporting and</a:t>
            </a:r>
            <a:br/>
            <a:r>
              <a:rPr b="1" lang="en-US" sz="1400" spc="-1" strike="noStrike">
                <a:solidFill>
                  <a:srgbClr val="ffffff"/>
                </a:solidFill>
                <a:latin typeface="Arial"/>
              </a:rPr>
              <a:t>expanding the</a:t>
            </a:r>
            <a:br/>
            <a:r>
              <a:rPr b="1" i="1" lang="en-US" sz="1400" spc="-1" strike="noStrike">
                <a:solidFill>
                  <a:srgbClr val="ffffff"/>
                </a:solidFill>
                <a:latin typeface="Arial"/>
              </a:rPr>
              <a:t>depth</a:t>
            </a:r>
            <a:r>
              <a:rPr b="1" lang="en-US" sz="1400" spc="-1" strike="noStrike">
                <a:solidFill>
                  <a:srgbClr val="ffffff"/>
                </a:solidFill>
                <a:latin typeface="Arial"/>
              </a:rPr>
              <a:t> of OOB</a:t>
            </a:r>
            <a:br/>
            <a:r>
              <a:rPr b="1" i="1" lang="en-US" sz="1400" spc="-1" strike="noStrike">
                <a:solidFill>
                  <a:srgbClr val="ffffff"/>
                </a:solidFill>
                <a:latin typeface="Arial"/>
              </a:rPr>
              <a:t>internationalization</a:t>
            </a:r>
            <a:br/>
            <a:r>
              <a:rPr b="1" lang="en-US" sz="1400" spc="-1" strike="noStrike">
                <a:solidFill>
                  <a:srgbClr val="ffffff"/>
                </a:solidFill>
                <a:latin typeface="Arial"/>
              </a:rPr>
              <a:t>capability</a:t>
            </a:r>
            <a:endParaRPr b="0" lang="en-US" sz="1400" spc="-1" strike="noStrike">
              <a:latin typeface="Arial"/>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0" name="TextShape 1"/>
          <p:cNvSpPr txBox="1"/>
          <p:nvPr/>
        </p:nvSpPr>
        <p:spPr>
          <a:xfrm>
            <a:off x="493920" y="118800"/>
            <a:ext cx="8320680" cy="742680"/>
          </a:xfrm>
          <a:prstGeom prst="rect">
            <a:avLst/>
          </a:prstGeom>
          <a:noFill/>
          <a:ln>
            <a:noFill/>
          </a:ln>
        </p:spPr>
        <p:txBody>
          <a:bodyPr lIns="0" rIns="0" tIns="0" bIns="0"/>
          <a:p>
            <a:pPr>
              <a:lnSpc>
                <a:spcPct val="100000"/>
              </a:lnSpc>
            </a:pPr>
            <a:r>
              <a:rPr b="1" lang="en-US" sz="3200" spc="-1" strike="noStrike">
                <a:solidFill>
                  <a:srgbClr val="04628c"/>
                </a:solidFill>
                <a:latin typeface="Arial"/>
                <a:ea typeface="Arial"/>
              </a:rPr>
              <a:t>Related phone number APIs</a:t>
            </a:r>
            <a:endParaRPr b="0" lang="en-US" sz="3200" spc="-1" strike="noStrike">
              <a:solidFill>
                <a:srgbClr val="ffffff"/>
              </a:solidFill>
              <a:latin typeface="Arial"/>
            </a:endParaRPr>
          </a:p>
        </p:txBody>
      </p:sp>
      <p:sp>
        <p:nvSpPr>
          <p:cNvPr id="1291" name="TextShape 2"/>
          <p:cNvSpPr txBox="1"/>
          <p:nvPr/>
        </p:nvSpPr>
        <p:spPr>
          <a:xfrm>
            <a:off x="521280" y="914400"/>
            <a:ext cx="8320680" cy="5486040"/>
          </a:xfrm>
          <a:prstGeom prst="rect">
            <a:avLst/>
          </a:prstGeom>
          <a:noFill/>
          <a:ln>
            <a:noFill/>
          </a:ln>
        </p:spPr>
        <p:txBody>
          <a:bodyPr lIns="0" rIns="0" tIns="0" bIns="0"/>
          <a:p>
            <a:pPr marL="285840" indent="-285480">
              <a:lnSpc>
                <a:spcPct val="100000"/>
              </a:lnSpc>
              <a:spcBef>
                <a:spcPts val="961"/>
              </a:spcBef>
              <a:buClr>
                <a:srgbClr val="04628c"/>
              </a:buClr>
              <a:buSzPct val="90000"/>
              <a:buFont typeface="Arial"/>
              <a:buChar char="•"/>
            </a:pPr>
            <a:r>
              <a:rPr b="1" lang="en-US" sz="2400" spc="-1" strike="noStrike">
                <a:solidFill>
                  <a:srgbClr val="000000"/>
                </a:solidFill>
                <a:latin typeface="Courier New"/>
                <a:ea typeface="Arial"/>
              </a:rPr>
              <a:t>gw.api.util.GWPhoneNumbe</a:t>
            </a:r>
            <a:r>
              <a:rPr b="0" lang="en-US" sz="2400" spc="-1" strike="noStrike">
                <a:solidFill>
                  <a:srgbClr val="000000"/>
                </a:solidFill>
                <a:latin typeface="Arial"/>
                <a:ea typeface="Arial"/>
              </a:rPr>
              <a:t>r</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Arial"/>
              </a:rPr>
              <a:t>Interface for the standard Guidewire phone number</a:t>
            </a:r>
            <a:endParaRPr b="0" lang="en-US" sz="2000" spc="-1" strike="noStrike">
              <a:solidFill>
                <a:srgbClr val="000000"/>
              </a:solidFill>
              <a:latin typeface="Arial"/>
            </a:endParaRPr>
          </a:p>
          <a:p>
            <a:pPr marL="285840" indent="-285480">
              <a:lnSpc>
                <a:spcPct val="100000"/>
              </a:lnSpc>
              <a:spcBef>
                <a:spcPts val="961"/>
              </a:spcBef>
              <a:buClr>
                <a:srgbClr val="04628c"/>
              </a:buClr>
              <a:buSzPct val="90000"/>
              <a:buFont typeface="Arial"/>
              <a:buChar char="•"/>
            </a:pPr>
            <a:r>
              <a:rPr b="1" lang="en-US" sz="2400" spc="-1" strike="noStrike">
                <a:solidFill>
                  <a:srgbClr val="000000"/>
                </a:solidFill>
                <a:latin typeface="Courier New"/>
                <a:ea typeface="Arial"/>
              </a:rPr>
              <a:t>gw.api.util.GWPhoneNumberBuilder</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Arial"/>
              </a:rPr>
              <a:t>Builds a formatted number including formatting characters for locale</a:t>
            </a:r>
            <a:endParaRPr b="0" lang="en-US" sz="2000" spc="-1" strike="noStrike">
              <a:solidFill>
                <a:srgbClr val="000000"/>
              </a:solidFill>
              <a:latin typeface="Arial"/>
            </a:endParaRPr>
          </a:p>
          <a:p>
            <a:pPr marL="285840" indent="-285480">
              <a:lnSpc>
                <a:spcPct val="100000"/>
              </a:lnSpc>
              <a:spcBef>
                <a:spcPts val="961"/>
              </a:spcBef>
              <a:buClr>
                <a:srgbClr val="04628c"/>
              </a:buClr>
              <a:buSzPct val="90000"/>
              <a:buFont typeface="Arial"/>
              <a:buChar char="•"/>
            </a:pPr>
            <a:r>
              <a:rPr b="1" lang="en-US" sz="2400" spc="-1" strike="noStrike">
                <a:solidFill>
                  <a:srgbClr val="000000"/>
                </a:solidFill>
                <a:latin typeface="Courier New"/>
                <a:ea typeface="Arial"/>
              </a:rPr>
              <a:t>gw.api.util.PhoneUtil</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Arial"/>
              </a:rPr>
              <a:t>Methods to normalizes, parse, and manipulate phone numbers</a:t>
            </a:r>
            <a:endParaRPr b="0" lang="en-US" sz="2000" spc="-1" strike="noStrike">
              <a:solidFill>
                <a:srgbClr val="000000"/>
              </a:solidFill>
              <a:latin typeface="Arial"/>
            </a:endParaRPr>
          </a:p>
          <a:p>
            <a:pPr marL="285840" indent="-285480">
              <a:lnSpc>
                <a:spcPct val="100000"/>
              </a:lnSpc>
              <a:spcBef>
                <a:spcPts val="961"/>
              </a:spcBef>
              <a:buClr>
                <a:srgbClr val="04628c"/>
              </a:buClr>
              <a:buSzPct val="90000"/>
              <a:buFont typeface="Arial"/>
              <a:buChar char="•"/>
            </a:pPr>
            <a:r>
              <a:rPr b="1" lang="en-US" sz="2400" spc="-1" strike="noStrike">
                <a:solidFill>
                  <a:srgbClr val="000000"/>
                </a:solidFill>
                <a:latin typeface="Courier New"/>
                <a:ea typeface="Arial"/>
              </a:rPr>
              <a:t>gw.datatype.persistence.</a:t>
            </a:r>
            <a:br/>
            <a:r>
              <a:rPr b="1" lang="en-US" sz="2400" spc="-1" strike="noStrike">
                <a:solidFill>
                  <a:srgbClr val="000000"/>
                </a:solidFill>
                <a:latin typeface="Courier New"/>
                <a:ea typeface="Arial"/>
              </a:rPr>
              <a:t>PhoneDataTypePersistenceHandler</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Arial"/>
              </a:rPr>
              <a:t>Normalizes phone numbers when bean is edited</a:t>
            </a:r>
            <a:endParaRPr b="0" lang="en-US" sz="2000" spc="-1" strike="noStrike">
              <a:solidFill>
                <a:srgbClr val="000000"/>
              </a:solidFill>
              <a:latin typeface="Arial"/>
            </a:endParaRPr>
          </a:p>
        </p:txBody>
      </p:sp>
    </p:spTree>
  </p:cSld>
  <p:timing>
    <p:tnLst>
      <p:par>
        <p:cTn id="79" dur="indefinite" restart="never" nodeType="tmRoot">
          <p:childTnLst>
            <p:seq>
              <p:cTn id="80" nodeType="mainSeq"/>
              <p:prevCondLst>
                <p:cond delay="0" evt="onPrev">
                  <p:tgtEl>
                    <p:sldTgt/>
                  </p:tgtEl>
                </p:cond>
              </p:prevCondLst>
              <p:nextCondLst>
                <p:cond delay="0" evt="onNext">
                  <p:tgtEl>
                    <p:sldTgt/>
                  </p:tgtEl>
                </p:cond>
              </p:nextCondLst>
            </p:seq>
          </p:childTnLst>
        </p:cTn>
      </p:par>
    </p:tnLst>
  </p:timing>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2" name="TextShape 1"/>
          <p:cNvSpPr txBox="1"/>
          <p:nvPr/>
        </p:nvSpPr>
        <p:spPr>
          <a:xfrm>
            <a:off x="493920" y="118800"/>
            <a:ext cx="8320680" cy="742680"/>
          </a:xfrm>
          <a:prstGeom prst="rect">
            <a:avLst/>
          </a:prstGeom>
          <a:noFill/>
          <a:ln>
            <a:noFill/>
          </a:ln>
        </p:spPr>
        <p:txBody>
          <a:bodyPr lIns="0" rIns="0" tIns="0" bIns="0"/>
          <a:p>
            <a:pPr>
              <a:lnSpc>
                <a:spcPct val="100000"/>
              </a:lnSpc>
            </a:pPr>
            <a:r>
              <a:rPr b="1" lang="en-US" sz="3200" spc="-1" strike="noStrike">
                <a:solidFill>
                  <a:srgbClr val="04628c"/>
                </a:solidFill>
                <a:latin typeface="Arial"/>
                <a:ea typeface="Arial"/>
              </a:rPr>
              <a:t>Related phone number APIs (2)</a:t>
            </a:r>
            <a:endParaRPr b="0" lang="en-US" sz="3200" spc="-1" strike="noStrike">
              <a:solidFill>
                <a:srgbClr val="ffffff"/>
              </a:solidFill>
              <a:latin typeface="Arial"/>
            </a:endParaRPr>
          </a:p>
        </p:txBody>
      </p:sp>
      <p:sp>
        <p:nvSpPr>
          <p:cNvPr id="1293" name="TextShape 2"/>
          <p:cNvSpPr txBox="1"/>
          <p:nvPr/>
        </p:nvSpPr>
        <p:spPr>
          <a:xfrm>
            <a:off x="521280" y="914400"/>
            <a:ext cx="8320680" cy="5486040"/>
          </a:xfrm>
          <a:prstGeom prst="rect">
            <a:avLst/>
          </a:prstGeom>
          <a:noFill/>
          <a:ln>
            <a:noFill/>
          </a:ln>
        </p:spPr>
        <p:txBody>
          <a:bodyPr lIns="0" rIns="0" tIns="0" bIns="0"/>
          <a:p>
            <a:pPr marL="285840" indent="-285480">
              <a:lnSpc>
                <a:spcPct val="100000"/>
              </a:lnSpc>
              <a:spcBef>
                <a:spcPts val="961"/>
              </a:spcBef>
              <a:buClr>
                <a:srgbClr val="04628c"/>
              </a:buClr>
              <a:buSzPct val="90000"/>
              <a:buFont typeface="Arial"/>
              <a:buChar char="•"/>
            </a:pPr>
            <a:r>
              <a:rPr b="1" lang="en-US" sz="2400" spc="-1" strike="noStrike">
                <a:solidFill>
                  <a:srgbClr val="000000"/>
                </a:solidFill>
                <a:latin typeface="Courier New"/>
                <a:ea typeface="Arial"/>
              </a:rPr>
              <a:t>gw.plugin.phone.IPhoneNormalizerPlugin </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Arial"/>
              </a:rPr>
              <a:t>Interface for the phone normalizer</a:t>
            </a:r>
            <a:endParaRPr b="0" lang="en-US" sz="2000" spc="-1" strike="noStrike">
              <a:solidFill>
                <a:srgbClr val="000000"/>
              </a:solidFill>
              <a:latin typeface="Arial"/>
            </a:endParaRPr>
          </a:p>
          <a:p>
            <a:pPr marL="285840" indent="-285480">
              <a:lnSpc>
                <a:spcPct val="100000"/>
              </a:lnSpc>
              <a:spcBef>
                <a:spcPts val="961"/>
              </a:spcBef>
              <a:buClr>
                <a:srgbClr val="04628c"/>
              </a:buClr>
              <a:buSzPct val="90000"/>
              <a:buFont typeface="Arial"/>
              <a:buChar char="•"/>
            </a:pPr>
            <a:r>
              <a:rPr b="1" lang="en-US" sz="2400" spc="-1" strike="noStrike">
                <a:solidFill>
                  <a:srgbClr val="000000"/>
                </a:solidFill>
                <a:latin typeface="Courier New"/>
                <a:ea typeface="Arial"/>
              </a:rPr>
              <a:t>gw.api.phone.DefaultPhoneNormalizerPlugin</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Arial"/>
              </a:rPr>
              <a:t>Implements IPhoneNormalizerPlugin and normalizes any possible string by stripping out formatting characters.</a:t>
            </a:r>
            <a:endParaRPr b="0" lang="en-US" sz="2000" spc="-1" strike="noStrike">
              <a:solidFill>
                <a:srgbClr val="000000"/>
              </a:solidFill>
              <a:latin typeface="Arial"/>
            </a:endParaRPr>
          </a:p>
        </p:txBody>
      </p:sp>
    </p:spTree>
  </p:cSld>
  <p:timing>
    <p:tnLst>
      <p:par>
        <p:cTn id="81" dur="indefinite" restart="never" nodeType="tmRoot">
          <p:childTnLst>
            <p:seq>
              <p:cTn id="82" nodeType="mainSeq"/>
              <p:prevCondLst>
                <p:cond delay="0" evt="onPrev">
                  <p:tgtEl>
                    <p:sldTgt/>
                  </p:tgtEl>
                </p:cond>
              </p:prevCondLst>
              <p:nextCondLst>
                <p:cond delay="0" evt="onNext">
                  <p:tgtEl>
                    <p:sldTgt/>
                  </p:tgtEl>
                </p:cond>
              </p:nextCondLst>
            </p:seq>
          </p:childTnLst>
        </p:cTn>
      </p:par>
    </p:tnLst>
  </p:timing>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4" name="TextShape 1"/>
          <p:cNvSpPr txBox="1"/>
          <p:nvPr/>
        </p:nvSpPr>
        <p:spPr>
          <a:xfrm>
            <a:off x="493920" y="118800"/>
            <a:ext cx="8320680" cy="742680"/>
          </a:xfrm>
          <a:prstGeom prst="rect">
            <a:avLst/>
          </a:prstGeom>
          <a:noFill/>
          <a:ln>
            <a:noFill/>
          </a:ln>
        </p:spPr>
        <p:txBody>
          <a:bodyPr lIns="0" rIns="0" tIns="0" bIns="0"/>
          <a:p>
            <a:pPr>
              <a:lnSpc>
                <a:spcPct val="100000"/>
              </a:lnSpc>
            </a:pPr>
            <a:r>
              <a:rPr b="1" lang="en-US" sz="3200" spc="-1" strike="noStrike">
                <a:solidFill>
                  <a:srgbClr val="04628c"/>
                </a:solidFill>
                <a:latin typeface="Arial"/>
                <a:ea typeface="Arial"/>
              </a:rPr>
              <a:t>Related phone number APIs (3)</a:t>
            </a:r>
            <a:endParaRPr b="0" lang="en-US" sz="3200" spc="-1" strike="noStrike">
              <a:solidFill>
                <a:srgbClr val="ffffff"/>
              </a:solidFill>
              <a:latin typeface="Arial"/>
            </a:endParaRPr>
          </a:p>
        </p:txBody>
      </p:sp>
      <p:sp>
        <p:nvSpPr>
          <p:cNvPr id="1295" name="TextShape 2"/>
          <p:cNvSpPr txBox="1"/>
          <p:nvPr/>
        </p:nvSpPr>
        <p:spPr>
          <a:xfrm>
            <a:off x="519120" y="2514600"/>
            <a:ext cx="8318160" cy="3885840"/>
          </a:xfrm>
          <a:prstGeom prst="rect">
            <a:avLst/>
          </a:prstGeom>
          <a:noFill/>
          <a:ln>
            <a:noFill/>
          </a:ln>
        </p:spPr>
        <p:txBody>
          <a:bodyPr lIns="0" rIns="0" tIns="0" bIns="0"/>
          <a:p>
            <a:pPr marL="285840" indent="-285480">
              <a:lnSpc>
                <a:spcPct val="100000"/>
              </a:lnSpc>
              <a:spcBef>
                <a:spcPts val="961"/>
              </a:spcBef>
              <a:buClr>
                <a:srgbClr val="04628c"/>
              </a:buClr>
              <a:buSzPct val="90000"/>
              <a:buFont typeface="Arial"/>
              <a:buChar char="•"/>
            </a:pPr>
            <a:r>
              <a:rPr b="1" lang="en-US" sz="2400" spc="-1" strike="noStrike">
                <a:solidFill>
                  <a:srgbClr val="000000"/>
                </a:solidFill>
                <a:latin typeface="Courier New"/>
                <a:ea typeface="Arial"/>
              </a:rPr>
              <a:t>gw.api.validation.PhoneValidator</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Arial"/>
              </a:rPr>
              <a:t>Defined in FieldValidators.xml</a:t>
            </a:r>
            <a:endParaRPr b="0" lang="en-US" sz="2000" spc="-1" strike="noStrike">
              <a:solidFill>
                <a:srgbClr val="000000"/>
              </a:solidFill>
              <a:latin typeface="Arial"/>
            </a:endParaRPr>
          </a:p>
          <a:p>
            <a:pPr lvl="2" marL="969840" indent="-226800">
              <a:lnSpc>
                <a:spcPct val="100000"/>
              </a:lnSpc>
              <a:spcBef>
                <a:spcPts val="360"/>
              </a:spcBef>
              <a:buClr>
                <a:srgbClr val="04628c"/>
              </a:buClr>
              <a:buSzPct val="85000"/>
              <a:buFont typeface="Calibri"/>
              <a:buChar char="-"/>
            </a:pPr>
            <a:r>
              <a:rPr b="1" lang="en-US" sz="1800" spc="-1" strike="noStrike">
                <a:solidFill>
                  <a:srgbClr val="000000"/>
                </a:solidFill>
                <a:latin typeface="Courier New"/>
                <a:ea typeface="Arial"/>
              </a:rPr>
              <a:t>…</a:t>
            </a:r>
            <a:r>
              <a:rPr b="1" lang="en-US" sz="1800" spc="-1" strike="noStrike">
                <a:solidFill>
                  <a:srgbClr val="000000"/>
                </a:solidFill>
                <a:latin typeface="Courier New"/>
                <a:ea typeface="Arial"/>
              </a:rPr>
              <a:t>&lt;AppName&gt;\modules\configuration\config\</a:t>
            </a:r>
            <a:br/>
            <a:r>
              <a:rPr b="1" lang="en-US" sz="1800" spc="-1" strike="noStrike">
                <a:solidFill>
                  <a:srgbClr val="000000"/>
                </a:solidFill>
                <a:latin typeface="Courier New"/>
                <a:ea typeface="Arial"/>
              </a:rPr>
              <a:t>fieldvalidators\fieldvalidators.xml</a:t>
            </a:r>
            <a:endParaRPr b="0" lang="en-US" sz="18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Arial"/>
              </a:rPr>
              <a:t>Default phone validation mechanism</a:t>
            </a:r>
            <a:endParaRPr b="0" lang="en-US" sz="20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Arial"/>
              </a:rPr>
              <a:t>Triggered when phone country is set</a:t>
            </a:r>
            <a:endParaRPr b="0" lang="en-US" sz="20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Arial"/>
              </a:rPr>
              <a:t>Implements Google's libphonenumber library </a:t>
            </a:r>
            <a:endParaRPr b="0" lang="en-US" sz="2000" spc="-1" strike="noStrike">
              <a:solidFill>
                <a:srgbClr val="000000"/>
              </a:solidFill>
              <a:latin typeface="Arial"/>
            </a:endParaRPr>
          </a:p>
          <a:p>
            <a:pPr>
              <a:lnSpc>
                <a:spcPct val="100000"/>
              </a:lnSpc>
              <a:spcBef>
                <a:spcPts val="961"/>
              </a:spcBef>
            </a:pPr>
            <a:endParaRPr b="0" lang="en-US" sz="2000" spc="-1" strike="noStrike">
              <a:solidFill>
                <a:srgbClr val="000000"/>
              </a:solidFill>
              <a:latin typeface="Arial"/>
            </a:endParaRPr>
          </a:p>
          <a:p>
            <a:pPr>
              <a:lnSpc>
                <a:spcPct val="100000"/>
              </a:lnSpc>
              <a:spcBef>
                <a:spcPts val="961"/>
              </a:spcBef>
            </a:pPr>
            <a:endParaRPr b="0" lang="en-US" sz="2000" spc="-1" strike="noStrike">
              <a:solidFill>
                <a:srgbClr val="000000"/>
              </a:solidFill>
              <a:latin typeface="Arial"/>
            </a:endParaRPr>
          </a:p>
          <a:p>
            <a:endParaRPr b="0" lang="en-US" sz="2000" spc="-1" strike="noStrike">
              <a:solidFill>
                <a:srgbClr val="000000"/>
              </a:solidFill>
              <a:latin typeface="Arial"/>
            </a:endParaRPr>
          </a:p>
          <a:p>
            <a:pPr>
              <a:lnSpc>
                <a:spcPct val="100000"/>
              </a:lnSpc>
              <a:spcBef>
                <a:spcPts val="961"/>
              </a:spcBef>
            </a:pPr>
            <a:endParaRPr b="0" lang="en-US" sz="2000" spc="-1" strike="noStrike">
              <a:solidFill>
                <a:srgbClr val="000000"/>
              </a:solidFill>
              <a:latin typeface="Arial"/>
            </a:endParaRPr>
          </a:p>
          <a:p>
            <a:pPr>
              <a:lnSpc>
                <a:spcPct val="100000"/>
              </a:lnSpc>
              <a:spcBef>
                <a:spcPts val="961"/>
              </a:spcBef>
            </a:pPr>
            <a:endParaRPr b="0" lang="en-US" sz="2000" spc="-1" strike="noStrike">
              <a:solidFill>
                <a:srgbClr val="000000"/>
              </a:solidFill>
              <a:latin typeface="Arial"/>
            </a:endParaRPr>
          </a:p>
          <a:p>
            <a:pPr>
              <a:lnSpc>
                <a:spcPct val="100000"/>
              </a:lnSpc>
              <a:spcBef>
                <a:spcPts val="961"/>
              </a:spcBef>
            </a:pPr>
            <a:endParaRPr b="0" lang="en-US" sz="2000" spc="-1" strike="noStrike">
              <a:solidFill>
                <a:srgbClr val="000000"/>
              </a:solidFill>
              <a:latin typeface="Arial"/>
            </a:endParaRPr>
          </a:p>
        </p:txBody>
      </p:sp>
      <p:sp>
        <p:nvSpPr>
          <p:cNvPr id="1296" name="CustomShape 3"/>
          <p:cNvSpPr/>
          <p:nvPr/>
        </p:nvSpPr>
        <p:spPr>
          <a:xfrm>
            <a:off x="533520" y="914400"/>
            <a:ext cx="8305560" cy="1187640"/>
          </a:xfrm>
          <a:prstGeom prst="rect">
            <a:avLst/>
          </a:prstGeom>
          <a:noFill/>
          <a:ln>
            <a:noFill/>
          </a:ln>
        </p:spPr>
        <p:style>
          <a:lnRef idx="0"/>
          <a:fillRef idx="0"/>
          <a:effectRef idx="0"/>
          <a:fontRef idx="minor"/>
        </p:style>
        <p:txBody>
          <a:bodyPr lIns="90000" rIns="90000" tIns="45000" bIns="45000"/>
          <a:p>
            <a:pPr>
              <a:lnSpc>
                <a:spcPct val="100000"/>
              </a:lnSpc>
            </a:pPr>
            <a:r>
              <a:rPr b="1" lang="en-US" sz="1800" spc="-1" strike="noStrike">
                <a:solidFill>
                  <a:srgbClr val="000000"/>
                </a:solidFill>
                <a:latin typeface="Courier New"/>
              </a:rPr>
              <a:t>&lt;</a:t>
            </a:r>
            <a:r>
              <a:rPr b="1" lang="en-US" sz="1800" spc="-1" strike="noStrike">
                <a:solidFill>
                  <a:srgbClr val="000080"/>
                </a:solidFill>
                <a:latin typeface="Courier New"/>
              </a:rPr>
              <a:t>ValidatorDef</a:t>
            </a:r>
            <a:r>
              <a:rPr b="1" lang="en-US" sz="1800" spc="-1" strike="noStrike">
                <a:solidFill>
                  <a:srgbClr val="ffffff"/>
                </a:solidFill>
                <a:latin typeface="Courier New"/>
              </a:rPr>
              <a:t> </a:t>
            </a:r>
            <a:r>
              <a:rPr b="1" lang="en-US" sz="1800" spc="-1" strike="noStrike">
                <a:solidFill>
                  <a:srgbClr val="0000ff"/>
                </a:solidFill>
                <a:latin typeface="Courier New"/>
              </a:rPr>
              <a:t>description=</a:t>
            </a:r>
            <a:r>
              <a:rPr b="1" lang="en-US" sz="1800" spc="-1" strike="noStrike">
                <a:solidFill>
                  <a:srgbClr val="008000"/>
                </a:solidFill>
                <a:latin typeface="Courier New"/>
              </a:rPr>
              <a:t>"Validator.Phone"</a:t>
            </a:r>
            <a:r>
              <a:rPr b="1" lang="en-US" sz="1800" spc="-1" strike="noStrike">
                <a:solidFill>
                  <a:srgbClr val="ffffff"/>
                </a:solidFill>
                <a:latin typeface="Courier New"/>
              </a:rPr>
              <a:t> </a:t>
            </a:r>
            <a:br/>
            <a:r>
              <a:rPr b="1" lang="en-US" sz="1800" spc="-1" strike="noStrike">
                <a:solidFill>
                  <a:srgbClr val="ffffff"/>
                </a:solidFill>
                <a:latin typeface="Courier New"/>
              </a:rPr>
              <a:t>    </a:t>
            </a:r>
            <a:r>
              <a:rPr b="1" lang="en-US" sz="1800" spc="-1" strike="noStrike">
                <a:solidFill>
                  <a:srgbClr val="0000ff"/>
                </a:solidFill>
                <a:latin typeface="Courier New"/>
              </a:rPr>
              <a:t>name=</a:t>
            </a:r>
            <a:r>
              <a:rPr b="1" lang="en-US" sz="1800" spc="-1" strike="noStrike">
                <a:solidFill>
                  <a:srgbClr val="008000"/>
                </a:solidFill>
                <a:latin typeface="Courier New"/>
              </a:rPr>
              <a:t>"Phone"</a:t>
            </a:r>
            <a:r>
              <a:rPr b="1" lang="en-US" sz="1800" spc="-1" strike="noStrike">
                <a:solidFill>
                  <a:srgbClr val="ffffff"/>
                </a:solidFill>
                <a:latin typeface="Courier New"/>
              </a:rPr>
              <a:t> </a:t>
            </a:r>
            <a:br/>
            <a:r>
              <a:rPr b="1" lang="en-US" sz="1800" spc="-1" strike="noStrike">
                <a:solidFill>
                  <a:srgbClr val="ffffff"/>
                </a:solidFill>
                <a:latin typeface="Courier New"/>
              </a:rPr>
              <a:t>    </a:t>
            </a:r>
            <a:r>
              <a:rPr b="1" lang="en-US" sz="1800" spc="-1" strike="noStrike">
                <a:solidFill>
                  <a:srgbClr val="0000ff"/>
                </a:solidFill>
                <a:latin typeface="Courier New"/>
              </a:rPr>
              <a:t>validation-type=</a:t>
            </a:r>
            <a:r>
              <a:rPr b="1" lang="en-US" sz="1800" spc="-1" strike="noStrike">
                <a:solidFill>
                  <a:srgbClr val="008000"/>
                </a:solidFill>
                <a:latin typeface="Courier New"/>
              </a:rPr>
              <a:t>"gosu"</a:t>
            </a:r>
            <a:r>
              <a:rPr b="1" lang="en-US" sz="1800" spc="-1" strike="noStrike">
                <a:solidFill>
                  <a:srgbClr val="ffffff"/>
                </a:solidFill>
                <a:latin typeface="Courier New"/>
              </a:rPr>
              <a:t> </a:t>
            </a:r>
            <a:br/>
            <a:r>
              <a:rPr b="1" lang="en-US" sz="1800" spc="-1" strike="noStrike">
                <a:solidFill>
                  <a:srgbClr val="ffffff"/>
                </a:solidFill>
                <a:latin typeface="Courier New"/>
              </a:rPr>
              <a:t>    </a:t>
            </a:r>
            <a:r>
              <a:rPr b="1" lang="en-US" sz="1800" spc="-1" strike="noStrike">
                <a:solidFill>
                  <a:srgbClr val="0000ff"/>
                </a:solidFill>
                <a:latin typeface="Courier New"/>
              </a:rPr>
              <a:t>value=</a:t>
            </a:r>
            <a:r>
              <a:rPr b="1" lang="en-US" sz="1800" spc="-1" strike="noStrike">
                <a:solidFill>
                  <a:srgbClr val="008000"/>
                </a:solidFill>
                <a:latin typeface="Courier New"/>
              </a:rPr>
              <a:t>"gw.api.validation.PhoneValidator"</a:t>
            </a:r>
            <a:r>
              <a:rPr b="1" lang="en-US" sz="1800" spc="-1" strike="noStrike">
                <a:solidFill>
                  <a:srgbClr val="000000"/>
                </a:solidFill>
                <a:latin typeface="Courier New"/>
              </a:rPr>
              <a:t>/&gt;</a:t>
            </a:r>
            <a:endParaRPr b="0" lang="en-US" sz="1800" spc="-1" strike="noStrike">
              <a:latin typeface="Arial"/>
            </a:endParaRPr>
          </a:p>
        </p:txBody>
      </p:sp>
    </p:spTree>
  </p:cSld>
  <p:timing>
    <p:tnLst>
      <p:par>
        <p:cTn id="83" dur="indefinite" restart="never" nodeType="tmRoot">
          <p:childTnLst>
            <p:seq>
              <p:cTn id="84" nodeType="mainSeq"/>
              <p:prevCondLst>
                <p:cond delay="0" evt="onPrev">
                  <p:tgtEl>
                    <p:sldTgt/>
                  </p:tgtEl>
                </p:cond>
              </p:prevCondLst>
              <p:nextCondLst>
                <p:cond delay="0" evt="onNext">
                  <p:tgtEl>
                    <p:sldTgt/>
                  </p:tgtEl>
                </p:cond>
              </p:nextCondLst>
            </p:seq>
          </p:childTnLst>
        </p:cTn>
      </p:par>
    </p:tnLst>
  </p:timing>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7" name="TextShape 1"/>
          <p:cNvSpPr txBox="1"/>
          <p:nvPr/>
        </p:nvSpPr>
        <p:spPr>
          <a:xfrm>
            <a:off x="519120" y="914400"/>
            <a:ext cx="8318160" cy="5486040"/>
          </a:xfrm>
          <a:prstGeom prst="rect">
            <a:avLst/>
          </a:prstGeom>
          <a:noFill/>
          <a:ln>
            <a:noFill/>
          </a:ln>
        </p:spPr>
        <p:txBody>
          <a:bodyPr lIns="0" rIns="0" tIns="0" bIns="0"/>
          <a:p>
            <a:pPr marL="285840" indent="-285480">
              <a:lnSpc>
                <a:spcPct val="150000"/>
              </a:lnSpc>
              <a:spcBef>
                <a:spcPts val="1120"/>
              </a:spcBef>
              <a:buClr>
                <a:srgbClr val="04628c"/>
              </a:buClr>
              <a:buSzPct val="90000"/>
              <a:buFont typeface="Arial"/>
              <a:buChar char="•"/>
            </a:pPr>
            <a:r>
              <a:rPr b="0" lang="en-US" sz="2800" spc="-1" strike="noStrike">
                <a:solidFill>
                  <a:srgbClr val="c0c0c0"/>
                </a:solidFill>
                <a:latin typeface="Arial"/>
                <a:ea typeface="Calibri"/>
              </a:rPr>
              <a:t>Separating Language and Regional Formats</a:t>
            </a:r>
            <a:endParaRPr b="0" lang="en-US" sz="2800" spc="-1" strike="noStrike">
              <a:solidFill>
                <a:srgbClr val="000000"/>
              </a:solidFill>
              <a:latin typeface="Arial"/>
            </a:endParaRPr>
          </a:p>
          <a:p>
            <a:pPr marL="285840" indent="-285480">
              <a:lnSpc>
                <a:spcPct val="150000"/>
              </a:lnSpc>
              <a:spcBef>
                <a:spcPts val="1120"/>
              </a:spcBef>
              <a:buClr>
                <a:srgbClr val="04628c"/>
              </a:buClr>
              <a:buSzPct val="90000"/>
              <a:buFont typeface="Arial"/>
              <a:buChar char="•"/>
            </a:pPr>
            <a:r>
              <a:rPr b="0" lang="en-US" sz="2800" spc="-1" strike="noStrike">
                <a:solidFill>
                  <a:srgbClr val="c0c0c0"/>
                </a:solidFill>
                <a:latin typeface="Arial"/>
                <a:ea typeface="Calibri"/>
              </a:rPr>
              <a:t>Globalization PCFs </a:t>
            </a:r>
            <a:endParaRPr b="0" lang="en-US" sz="2800" spc="-1" strike="noStrike">
              <a:solidFill>
                <a:srgbClr val="000000"/>
              </a:solidFill>
              <a:latin typeface="Arial"/>
            </a:endParaRPr>
          </a:p>
          <a:p>
            <a:pPr marL="285840" indent="-285480">
              <a:lnSpc>
                <a:spcPct val="150000"/>
              </a:lnSpc>
              <a:spcBef>
                <a:spcPts val="1120"/>
              </a:spcBef>
              <a:buClr>
                <a:srgbClr val="04628c"/>
              </a:buClr>
              <a:buSzPct val="90000"/>
              <a:buFont typeface="Arial"/>
              <a:buChar char="•"/>
            </a:pPr>
            <a:r>
              <a:rPr b="0" lang="en-US" sz="2800" spc="-1" strike="noStrike">
                <a:solidFill>
                  <a:srgbClr val="000000"/>
                </a:solidFill>
                <a:latin typeface="Arial"/>
                <a:ea typeface="Calibri"/>
              </a:rPr>
              <a:t>Monetary Amount widget</a:t>
            </a:r>
            <a:endParaRPr b="0" lang="en-US" sz="2800" spc="-1" strike="noStrike">
              <a:solidFill>
                <a:srgbClr val="000000"/>
              </a:solidFill>
              <a:latin typeface="Arial"/>
            </a:endParaRPr>
          </a:p>
          <a:p>
            <a:pPr marL="285840" indent="-285480">
              <a:lnSpc>
                <a:spcPct val="150000"/>
              </a:lnSpc>
              <a:spcBef>
                <a:spcPts val="1120"/>
              </a:spcBef>
              <a:buClr>
                <a:srgbClr val="04628c"/>
              </a:buClr>
              <a:buSzPct val="90000"/>
              <a:buFont typeface="Arial"/>
              <a:buChar char="•"/>
            </a:pPr>
            <a:r>
              <a:rPr b="0" lang="en-US" sz="2800" spc="-1" strike="noStrike">
                <a:solidFill>
                  <a:srgbClr val="c0c0c0"/>
                </a:solidFill>
                <a:latin typeface="Arial"/>
                <a:ea typeface="Calibri"/>
              </a:rPr>
              <a:t>Additional i18n configurations</a:t>
            </a:r>
            <a:endParaRPr b="0" lang="en-US" sz="2800" spc="-1" strike="noStrike">
              <a:solidFill>
                <a:srgbClr val="000000"/>
              </a:solidFill>
              <a:latin typeface="Arial"/>
            </a:endParaRPr>
          </a:p>
        </p:txBody>
      </p:sp>
    </p:spTree>
  </p:cSld>
  <p:timing>
    <p:tnLst>
      <p:par>
        <p:cTn id="85" dur="indefinite" restart="never" nodeType="tmRoot">
          <p:childTnLst>
            <p:seq>
              <p:cTn id="86" nodeType="mainSeq"/>
              <p:prevCondLst>
                <p:cond delay="0" evt="onPrev">
                  <p:tgtEl>
                    <p:sldTgt/>
                  </p:tgtEl>
                </p:cond>
              </p:prevCondLst>
              <p:nextCondLst>
                <p:cond delay="0" evt="onNext">
                  <p:tgtEl>
                    <p:sldTgt/>
                  </p:tgtEl>
                </p:cond>
              </p:nextCondLst>
            </p:seq>
          </p:childTnLst>
        </p:cTn>
      </p:par>
    </p:tnLst>
  </p:timing>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8" name="TextShape 1"/>
          <p:cNvSpPr txBox="1"/>
          <p:nvPr/>
        </p:nvSpPr>
        <p:spPr>
          <a:xfrm>
            <a:off x="493920" y="118800"/>
            <a:ext cx="8320680" cy="742680"/>
          </a:xfrm>
          <a:prstGeom prst="rect">
            <a:avLst/>
          </a:prstGeom>
          <a:noFill/>
          <a:ln>
            <a:noFill/>
          </a:ln>
        </p:spPr>
        <p:txBody>
          <a:bodyPr lIns="0" rIns="0" tIns="0" bIns="0"/>
          <a:p>
            <a:pPr>
              <a:lnSpc>
                <a:spcPct val="100000"/>
              </a:lnSpc>
            </a:pPr>
            <a:r>
              <a:rPr b="1" lang="en-US" sz="3200" spc="-1" strike="noStrike">
                <a:solidFill>
                  <a:srgbClr val="04628c"/>
                </a:solidFill>
                <a:latin typeface="Arial"/>
                <a:ea typeface="Arial"/>
              </a:rPr>
              <a:t>MonetaryAmount data element for money</a:t>
            </a:r>
            <a:endParaRPr b="0" lang="en-US" sz="3200" spc="-1" strike="noStrike">
              <a:solidFill>
                <a:srgbClr val="ffffff"/>
              </a:solidFill>
              <a:latin typeface="Arial"/>
            </a:endParaRPr>
          </a:p>
        </p:txBody>
      </p:sp>
      <p:sp>
        <p:nvSpPr>
          <p:cNvPr id="1299" name="TextShape 2"/>
          <p:cNvSpPr txBox="1"/>
          <p:nvPr/>
        </p:nvSpPr>
        <p:spPr>
          <a:xfrm>
            <a:off x="519120" y="914400"/>
            <a:ext cx="3823920" cy="2742840"/>
          </a:xfrm>
          <a:prstGeom prst="rect">
            <a:avLst/>
          </a:prstGeom>
          <a:noFill/>
          <a:ln>
            <a:noFill/>
          </a:ln>
        </p:spPr>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Use for ALL money</a:t>
            </a:r>
            <a:endParaRPr b="0" lang="en-US" sz="2400" spc="-1" strike="noStrike">
              <a:solidFill>
                <a:srgbClr val="000000"/>
              </a:solidFill>
              <a:latin typeface="Arial"/>
            </a:endParaRPr>
          </a:p>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Two columns</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Amount </a:t>
            </a:r>
            <a:endParaRPr b="0" lang="en-US" sz="20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Currency</a:t>
            </a:r>
            <a:endParaRPr b="0" lang="en-US" sz="2000" spc="-1" strike="noStrike">
              <a:solidFill>
                <a:srgbClr val="000000"/>
              </a:solidFill>
              <a:latin typeface="Arial"/>
            </a:endParaRPr>
          </a:p>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Amount Range</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any, positive, negative, nonpositive, nonnegative</a:t>
            </a:r>
            <a:endParaRPr b="0" lang="en-US" sz="2000" spc="-1" strike="noStrike">
              <a:solidFill>
                <a:srgbClr val="000000"/>
              </a:solidFill>
              <a:latin typeface="Arial"/>
            </a:endParaRPr>
          </a:p>
        </p:txBody>
      </p:sp>
      <p:sp>
        <p:nvSpPr>
          <p:cNvPr id="1300" name="TextShape 3"/>
          <p:cNvSpPr txBox="1"/>
          <p:nvPr/>
        </p:nvSpPr>
        <p:spPr>
          <a:xfrm>
            <a:off x="521280" y="3962520"/>
            <a:ext cx="8320680" cy="2437920"/>
          </a:xfrm>
          <a:prstGeom prst="rect">
            <a:avLst/>
          </a:prstGeom>
          <a:noFill/>
          <a:ln>
            <a:noFill/>
          </a:ln>
        </p:spPr>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Precision</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Arial"/>
              </a:rPr>
              <a:t>maximum number of digits used in the number</a:t>
            </a:r>
            <a:endParaRPr b="0" lang="en-US" sz="2000" spc="-1" strike="noStrike">
              <a:solidFill>
                <a:srgbClr val="000000"/>
              </a:solidFill>
              <a:latin typeface="Arial"/>
            </a:endParaRPr>
          </a:p>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Scale</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Arial"/>
              </a:rPr>
              <a:t>maximum number decimal places</a:t>
            </a:r>
            <a:endParaRPr b="0" lang="en-US" sz="2000" spc="-1" strike="noStrike">
              <a:solidFill>
                <a:srgbClr val="000000"/>
              </a:solidFill>
              <a:latin typeface="Arial"/>
            </a:endParaRPr>
          </a:p>
          <a:p>
            <a:pPr marL="285840" indent="-285480">
              <a:lnSpc>
                <a:spcPct val="100000"/>
              </a:lnSpc>
              <a:spcBef>
                <a:spcPts val="961"/>
              </a:spcBef>
              <a:buClr>
                <a:srgbClr val="04628c"/>
              </a:buClr>
              <a:buSzPct val="90000"/>
              <a:buFont typeface="Arial"/>
              <a:buChar char="•"/>
            </a:pPr>
            <a:r>
              <a:rPr b="1" lang="en-US" sz="2400" spc="-1" strike="noStrike">
                <a:solidFill>
                  <a:srgbClr val="000000"/>
                </a:solidFill>
                <a:latin typeface="Courier New"/>
                <a:ea typeface="Arial"/>
              </a:rPr>
              <a:t>gw.pl.currency.MonetaryAmount </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Arial"/>
              </a:rPr>
              <a:t>Big Decimal math</a:t>
            </a:r>
            <a:endParaRPr b="0" lang="en-US" sz="2000" spc="-1" strike="noStrike">
              <a:solidFill>
                <a:srgbClr val="000000"/>
              </a:solidFill>
              <a:latin typeface="Arial"/>
            </a:endParaRPr>
          </a:p>
          <a:p>
            <a:endParaRPr b="0" lang="en-US" sz="2000" spc="-1" strike="noStrike">
              <a:solidFill>
                <a:srgbClr val="000000"/>
              </a:solidFill>
              <a:latin typeface="Arial"/>
            </a:endParaRPr>
          </a:p>
          <a:p>
            <a:pPr>
              <a:lnSpc>
                <a:spcPct val="100000"/>
              </a:lnSpc>
              <a:spcBef>
                <a:spcPts val="961"/>
              </a:spcBef>
            </a:pPr>
            <a:endParaRPr b="0" lang="en-US" sz="2000" spc="-1" strike="noStrike">
              <a:solidFill>
                <a:srgbClr val="000000"/>
              </a:solidFill>
              <a:latin typeface="Arial"/>
            </a:endParaRPr>
          </a:p>
        </p:txBody>
      </p:sp>
      <p:sp>
        <p:nvSpPr>
          <p:cNvPr id="1301" name="CustomShape 4"/>
          <p:cNvSpPr/>
          <p:nvPr/>
        </p:nvSpPr>
        <p:spPr>
          <a:xfrm>
            <a:off x="4495680" y="938160"/>
            <a:ext cx="4647960" cy="2572200"/>
          </a:xfrm>
          <a:prstGeom prst="rect">
            <a:avLst/>
          </a:prstGeom>
          <a:noFill/>
          <a:ln>
            <a:noFill/>
          </a:ln>
        </p:spPr>
        <p:style>
          <a:lnRef idx="0"/>
          <a:fillRef idx="0"/>
          <a:effectRef idx="0"/>
          <a:fontRef idx="minor"/>
        </p:style>
        <p:txBody>
          <a:bodyPr lIns="90000" rIns="90000" tIns="45000" bIns="45000"/>
          <a:p>
            <a:pPr>
              <a:lnSpc>
                <a:spcPct val="115000"/>
              </a:lnSpc>
            </a:pPr>
            <a:r>
              <a:rPr b="1" lang="en-US" sz="1800" spc="-1" strike="noStrike">
                <a:solidFill>
                  <a:srgbClr val="000000"/>
                </a:solidFill>
                <a:latin typeface="Courier New"/>
                <a:ea typeface="Times New Roman"/>
              </a:rPr>
              <a:t>&lt;</a:t>
            </a:r>
            <a:r>
              <a:rPr b="1" lang="en-US" sz="1800" spc="-1" strike="noStrike">
                <a:solidFill>
                  <a:srgbClr val="000080"/>
                </a:solidFill>
                <a:latin typeface="Courier New"/>
                <a:ea typeface="Times New Roman"/>
              </a:rPr>
              <a:t>monetaryamount</a:t>
            </a:r>
            <a:br/>
            <a:r>
              <a:rPr b="1" lang="en-US" sz="1800" spc="-1" strike="noStrike">
                <a:solidFill>
                  <a:srgbClr val="000000"/>
                </a:solidFill>
                <a:latin typeface="Courier New"/>
                <a:ea typeface="Times New Roman"/>
              </a:rPr>
              <a:t>  </a:t>
            </a:r>
            <a:r>
              <a:rPr b="1" lang="en-US" sz="1800" spc="-1" strike="noStrike">
                <a:solidFill>
                  <a:srgbClr val="0000ff"/>
                </a:solidFill>
                <a:latin typeface="Courier New"/>
                <a:ea typeface="Times New Roman"/>
              </a:rPr>
              <a:t>amountColumnName=</a:t>
            </a:r>
            <a:r>
              <a:rPr b="1" lang="en-US" sz="1800" spc="-1" strike="noStrike">
                <a:solidFill>
                  <a:srgbClr val="008000"/>
                </a:solidFill>
                <a:latin typeface="Courier New"/>
                <a:ea typeface="Times New Roman"/>
              </a:rPr>
              <a:t>"amount"</a:t>
            </a:r>
            <a:br/>
            <a:r>
              <a:rPr b="1" lang="en-US" sz="1800" spc="-1" strike="noStrike">
                <a:solidFill>
                  <a:srgbClr val="008000"/>
                </a:solidFill>
                <a:latin typeface="Courier New"/>
                <a:ea typeface="Times New Roman"/>
              </a:rPr>
              <a:t> </a:t>
            </a:r>
            <a:r>
              <a:rPr b="1" lang="en-US" sz="1800" spc="-1" strike="noStrike">
                <a:solidFill>
                  <a:srgbClr val="000000"/>
                </a:solidFill>
                <a:latin typeface="Courier New"/>
                <a:ea typeface="Times New Roman"/>
              </a:rPr>
              <a:t> </a:t>
            </a:r>
            <a:r>
              <a:rPr b="1" lang="en-US" sz="1800" spc="-1" strike="noStrike">
                <a:solidFill>
                  <a:srgbClr val="0000ff"/>
                </a:solidFill>
                <a:latin typeface="Courier New"/>
                <a:ea typeface="Times New Roman"/>
              </a:rPr>
              <a:t>amountRange=</a:t>
            </a:r>
            <a:r>
              <a:rPr b="1" lang="en-US" sz="1800" spc="-1" strike="noStrike">
                <a:solidFill>
                  <a:srgbClr val="008000"/>
                </a:solidFill>
                <a:latin typeface="Courier New"/>
                <a:ea typeface="Times New Roman"/>
              </a:rPr>
              <a:t>"positive"</a:t>
            </a:r>
            <a:br/>
            <a:r>
              <a:rPr b="1" lang="en-US" sz="1800" spc="-1" strike="noStrike">
                <a:solidFill>
                  <a:srgbClr val="000000"/>
                </a:solidFill>
                <a:latin typeface="Courier New"/>
                <a:ea typeface="Times New Roman"/>
              </a:rPr>
              <a:t>  </a:t>
            </a:r>
            <a:r>
              <a:rPr b="1" lang="en-US" sz="1800" spc="-1" strike="noStrike">
                <a:solidFill>
                  <a:srgbClr val="0000ff"/>
                </a:solidFill>
                <a:latin typeface="Courier New"/>
                <a:ea typeface="Times New Roman"/>
              </a:rPr>
              <a:t>currencyColumnName=</a:t>
            </a:r>
            <a:r>
              <a:rPr b="1" lang="en-US" sz="1800" spc="-1" strike="noStrike">
                <a:solidFill>
                  <a:srgbClr val="008000"/>
                </a:solidFill>
                <a:latin typeface="Courier New"/>
                <a:ea typeface="Times New Roman"/>
              </a:rPr>
              <a:t>"currency"</a:t>
            </a:r>
            <a:br/>
            <a:r>
              <a:rPr b="1" lang="en-US" sz="1800" spc="-1" strike="noStrike">
                <a:solidFill>
                  <a:srgbClr val="008000"/>
                </a:solidFill>
                <a:latin typeface="Courier New"/>
                <a:ea typeface="Times New Roman"/>
              </a:rPr>
              <a:t>  </a:t>
            </a:r>
            <a:r>
              <a:rPr b="1" lang="en-US" sz="1800" spc="-1" strike="noStrike">
                <a:solidFill>
                  <a:srgbClr val="0000ff"/>
                </a:solidFill>
                <a:latin typeface="Courier New"/>
                <a:ea typeface="Times New Roman"/>
              </a:rPr>
              <a:t>name=</a:t>
            </a:r>
            <a:r>
              <a:rPr b="1" lang="en-US" sz="1800" spc="-1" strike="noStrike">
                <a:solidFill>
                  <a:srgbClr val="008000"/>
                </a:solidFill>
                <a:latin typeface="Courier New"/>
                <a:ea typeface="Times New Roman"/>
              </a:rPr>
              <a:t>"InteractionAmount_Ext"</a:t>
            </a:r>
            <a:r>
              <a:rPr b="1" lang="en-US" sz="1800" spc="-1" strike="noStrike">
                <a:solidFill>
                  <a:srgbClr val="000000"/>
                </a:solidFill>
                <a:latin typeface="Courier New"/>
                <a:ea typeface="Times New Roman"/>
              </a:rPr>
              <a:t> </a:t>
            </a:r>
            <a:endParaRPr b="0" lang="en-US" sz="1800" spc="-1" strike="noStrike">
              <a:latin typeface="Arial"/>
            </a:endParaRPr>
          </a:p>
          <a:p>
            <a:pPr>
              <a:lnSpc>
                <a:spcPct val="115000"/>
              </a:lnSpc>
            </a:pPr>
            <a:r>
              <a:rPr b="1" lang="en-US" sz="1800" spc="-1" strike="noStrike">
                <a:solidFill>
                  <a:srgbClr val="000000"/>
                </a:solidFill>
                <a:latin typeface="Courier New"/>
                <a:ea typeface="Times New Roman"/>
              </a:rPr>
              <a:t>…</a:t>
            </a:r>
            <a:br/>
            <a:r>
              <a:rPr b="1" lang="en-US" sz="1800" spc="-1" strike="noStrike">
                <a:solidFill>
                  <a:srgbClr val="000000"/>
                </a:solidFill>
                <a:latin typeface="Courier New"/>
                <a:ea typeface="Times New Roman"/>
              </a:rPr>
              <a:t>  </a:t>
            </a:r>
            <a:r>
              <a:rPr b="1" lang="en-US" sz="1800" spc="-1" strike="noStrike">
                <a:solidFill>
                  <a:srgbClr val="0000ff"/>
                </a:solidFill>
                <a:latin typeface="Courier New"/>
                <a:ea typeface="Times New Roman"/>
              </a:rPr>
              <a:t>precision=</a:t>
            </a:r>
            <a:r>
              <a:rPr b="1" lang="en-US" sz="1800" spc="-1" strike="noStrike">
                <a:solidFill>
                  <a:srgbClr val="008000"/>
                </a:solidFill>
                <a:latin typeface="Courier New"/>
                <a:ea typeface="Times New Roman"/>
              </a:rPr>
              <a:t>"10"</a:t>
            </a:r>
            <a:r>
              <a:rPr b="1" lang="en-US" sz="1800" spc="-1" strike="noStrike">
                <a:solidFill>
                  <a:srgbClr val="000000"/>
                </a:solidFill>
                <a:latin typeface="Courier New"/>
                <a:ea typeface="Times New Roman"/>
              </a:rPr>
              <a:t> </a:t>
            </a:r>
            <a:endParaRPr b="0" lang="en-US" sz="1800" spc="-1" strike="noStrike">
              <a:latin typeface="Arial"/>
            </a:endParaRPr>
          </a:p>
          <a:p>
            <a:pPr>
              <a:lnSpc>
                <a:spcPct val="115000"/>
              </a:lnSpc>
            </a:pPr>
            <a:r>
              <a:rPr b="1" lang="en-US" sz="1800" spc="-1" strike="noStrike">
                <a:solidFill>
                  <a:srgbClr val="000000"/>
                </a:solidFill>
                <a:latin typeface="Courier New"/>
                <a:ea typeface="Times New Roman"/>
              </a:rPr>
              <a:t>  </a:t>
            </a:r>
            <a:r>
              <a:rPr b="1" lang="en-US" sz="1800" spc="-1" strike="noStrike">
                <a:solidFill>
                  <a:srgbClr val="0000ff"/>
                </a:solidFill>
                <a:latin typeface="Courier New"/>
                <a:ea typeface="Times New Roman"/>
              </a:rPr>
              <a:t>scale=</a:t>
            </a:r>
            <a:r>
              <a:rPr b="1" lang="en-US" sz="1800" spc="-1" strike="noStrike">
                <a:solidFill>
                  <a:srgbClr val="008000"/>
                </a:solidFill>
                <a:latin typeface="Courier New"/>
                <a:ea typeface="Times New Roman"/>
              </a:rPr>
              <a:t>"3"</a:t>
            </a:r>
            <a:r>
              <a:rPr b="1" lang="en-US" sz="1800" spc="-1" strike="noStrike">
                <a:solidFill>
                  <a:srgbClr val="000000"/>
                </a:solidFill>
                <a:latin typeface="Courier New"/>
                <a:ea typeface="Times New Roman"/>
              </a:rPr>
              <a:t> /&gt;</a:t>
            </a:r>
            <a:endParaRPr b="0" lang="en-US" sz="1800" spc="-1" strike="noStrike">
              <a:latin typeface="Arial"/>
            </a:endParaRPr>
          </a:p>
        </p:txBody>
      </p:sp>
    </p:spTree>
  </p:cSld>
  <p:timing>
    <p:tnLst>
      <p:par>
        <p:cTn id="87" dur="indefinite" restart="never" nodeType="tmRoot">
          <p:childTnLst>
            <p:seq>
              <p:cTn id="88" nodeType="mainSeq"/>
              <p:prevCondLst>
                <p:cond delay="0" evt="onPrev">
                  <p:tgtEl>
                    <p:sldTgt/>
                  </p:tgtEl>
                </p:cond>
              </p:prevCondLst>
              <p:nextCondLst>
                <p:cond delay="0" evt="onNext">
                  <p:tgtEl>
                    <p:sldTgt/>
                  </p:tgtEl>
                </p:cond>
              </p:nextCondLst>
            </p:seq>
          </p:childTnLst>
        </p:cTn>
      </p:par>
    </p:tnLst>
  </p:timing>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2" name="TextShape 1"/>
          <p:cNvSpPr txBox="1"/>
          <p:nvPr/>
        </p:nvSpPr>
        <p:spPr>
          <a:xfrm>
            <a:off x="493920" y="118800"/>
            <a:ext cx="8320680" cy="742680"/>
          </a:xfrm>
          <a:prstGeom prst="rect">
            <a:avLst/>
          </a:prstGeom>
          <a:noFill/>
          <a:ln>
            <a:noFill/>
          </a:ln>
        </p:spPr>
        <p:txBody>
          <a:bodyPr lIns="0" rIns="0" tIns="0" bIns="0"/>
          <a:p>
            <a:pPr>
              <a:lnSpc>
                <a:spcPct val="90000"/>
              </a:lnSpc>
            </a:pPr>
            <a:r>
              <a:rPr b="1" lang="en-US" sz="3200" spc="-1" strike="noStrike">
                <a:solidFill>
                  <a:srgbClr val="04628c"/>
                </a:solidFill>
                <a:latin typeface="Arial"/>
                <a:ea typeface="Arial"/>
              </a:rPr>
              <a:t>MonetaryAmount widgets for money</a:t>
            </a:r>
            <a:endParaRPr b="0" lang="en-US" sz="3200" spc="-1" strike="noStrike">
              <a:solidFill>
                <a:srgbClr val="ffffff"/>
              </a:solidFill>
              <a:latin typeface="Arial"/>
            </a:endParaRPr>
          </a:p>
        </p:txBody>
      </p:sp>
      <p:sp>
        <p:nvSpPr>
          <p:cNvPr id="1303" name="TextShape 2"/>
          <p:cNvSpPr txBox="1"/>
          <p:nvPr/>
        </p:nvSpPr>
        <p:spPr>
          <a:xfrm>
            <a:off x="521280" y="914400"/>
            <a:ext cx="4087080" cy="837720"/>
          </a:xfrm>
          <a:prstGeom prst="rect">
            <a:avLst/>
          </a:prstGeom>
          <a:noFill/>
          <a:ln>
            <a:noFill/>
          </a:ln>
        </p:spPr>
        <p:txBody>
          <a:bodyPr lIns="0" rIns="0" tIns="0" bIns="0"/>
          <a:p>
            <a:pPr>
              <a:lnSpc>
                <a:spcPct val="100000"/>
              </a:lnSpc>
              <a:spcBef>
                <a:spcPts val="961"/>
              </a:spcBef>
            </a:pPr>
            <a:r>
              <a:rPr b="0" lang="en-US" sz="2400" spc="-1" strike="noStrike">
                <a:solidFill>
                  <a:srgbClr val="000000"/>
                </a:solidFill>
                <a:latin typeface="Arial"/>
                <a:ea typeface="Arial"/>
              </a:rPr>
              <a:t>Two widgets</a:t>
            </a:r>
            <a:endParaRPr b="0" lang="en-US" sz="2400" spc="-1" strike="noStrike">
              <a:latin typeface="Arial"/>
            </a:endParaRPr>
          </a:p>
        </p:txBody>
      </p:sp>
      <p:sp>
        <p:nvSpPr>
          <p:cNvPr id="1304" name="TextShape 3"/>
          <p:cNvSpPr txBox="1"/>
          <p:nvPr/>
        </p:nvSpPr>
        <p:spPr>
          <a:xfrm>
            <a:off x="4754880" y="914400"/>
            <a:ext cx="4087080" cy="837720"/>
          </a:xfrm>
          <a:prstGeom prst="rect">
            <a:avLst/>
          </a:prstGeom>
          <a:noFill/>
          <a:ln>
            <a:noFill/>
          </a:ln>
        </p:spPr>
        <p:txBody>
          <a:bodyPr lIns="0" rIns="0" tIns="0" bIns="0"/>
          <a:p>
            <a:pPr>
              <a:lnSpc>
                <a:spcPct val="100000"/>
              </a:lnSpc>
              <a:spcBef>
                <a:spcPts val="961"/>
              </a:spcBef>
            </a:pPr>
            <a:r>
              <a:rPr b="0" lang="en-US" sz="2400" spc="-1" strike="noStrike">
                <a:solidFill>
                  <a:srgbClr val="000000"/>
                </a:solidFill>
                <a:latin typeface="Arial"/>
                <a:ea typeface="Arial"/>
              </a:rPr>
              <a:t>Currency property value</a:t>
            </a:r>
            <a:endParaRPr b="0" lang="en-US" sz="2400" spc="-1" strike="noStrike">
              <a:solidFill>
                <a:srgbClr val="000000"/>
              </a:solidFill>
              <a:latin typeface="Arial"/>
            </a:endParaRPr>
          </a:p>
        </p:txBody>
      </p:sp>
      <p:sp>
        <p:nvSpPr>
          <p:cNvPr id="1305" name="TextShape 4"/>
          <p:cNvSpPr txBox="1"/>
          <p:nvPr/>
        </p:nvSpPr>
        <p:spPr>
          <a:xfrm>
            <a:off x="4754520" y="2890800"/>
            <a:ext cx="4082760" cy="3498480"/>
          </a:xfrm>
          <a:prstGeom prst="rect">
            <a:avLst/>
          </a:prstGeom>
          <a:noFill/>
          <a:ln>
            <a:noFill/>
          </a:ln>
        </p:spPr>
        <p:txBody>
          <a:bodyPr lIns="0" rIns="0" tIns="0" bIns="0"/>
          <a:p>
            <a:pPr marL="285840" indent="-285480">
              <a:lnSpc>
                <a:spcPct val="100000"/>
              </a:lnSpc>
              <a:spcBef>
                <a:spcPts val="961"/>
              </a:spcBef>
              <a:buClr>
                <a:srgbClr val="800000"/>
              </a:buClr>
              <a:buSzPct val="90000"/>
              <a:buFont typeface="Arial"/>
              <a:buChar char="•"/>
            </a:pPr>
            <a:r>
              <a:rPr b="0" lang="en-US" sz="2400" spc="-1" strike="noStrike">
                <a:solidFill>
                  <a:srgbClr val="000000"/>
                </a:solidFill>
                <a:latin typeface="Arial"/>
              </a:rPr>
              <a:t>SINGLE</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DefaultApplicationCurrency</a:t>
            </a:r>
            <a:endParaRPr b="0" lang="en-US" sz="20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Use typekey expression</a:t>
            </a:r>
            <a:endParaRPr b="0" lang="en-US" sz="2000" spc="-1" strike="noStrike">
              <a:solidFill>
                <a:srgbClr val="000000"/>
              </a:solidFill>
              <a:latin typeface="Arial"/>
            </a:endParaRPr>
          </a:p>
          <a:p>
            <a:pPr marL="285840" indent="-285480">
              <a:lnSpc>
                <a:spcPct val="100000"/>
              </a:lnSpc>
              <a:spcBef>
                <a:spcPts val="961"/>
              </a:spcBef>
              <a:buClr>
                <a:srgbClr val="800000"/>
              </a:buClr>
              <a:buSzPct val="90000"/>
              <a:buFont typeface="Arial"/>
              <a:buChar char="•"/>
            </a:pPr>
            <a:r>
              <a:rPr b="0" lang="en-US" sz="2400" spc="-1" strike="noStrike">
                <a:solidFill>
                  <a:srgbClr val="000000"/>
                </a:solidFill>
                <a:latin typeface="Arial"/>
                <a:ea typeface="Arial"/>
              </a:rPr>
              <a:t>MULTIPLE</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Consider business logic</a:t>
            </a:r>
            <a:endParaRPr b="0" lang="en-US" sz="20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Use expression to programmatically set value</a:t>
            </a:r>
            <a:br/>
            <a:r>
              <a:rPr b="0" lang="en-US" sz="2000" spc="-1" strike="noStrike">
                <a:solidFill>
                  <a:srgbClr val="000000"/>
                </a:solidFill>
                <a:latin typeface="Arial"/>
              </a:rPr>
              <a:t> </a:t>
            </a:r>
            <a:endParaRPr b="0" lang="en-US" sz="2000" spc="-1" strike="noStrike">
              <a:solidFill>
                <a:srgbClr val="000000"/>
              </a:solidFill>
              <a:latin typeface="Arial"/>
            </a:endParaRPr>
          </a:p>
          <a:p>
            <a:pPr>
              <a:lnSpc>
                <a:spcPct val="100000"/>
              </a:lnSpc>
              <a:spcBef>
                <a:spcPts val="961"/>
              </a:spcBef>
            </a:pPr>
            <a:endParaRPr b="0" lang="en-US" sz="2000" spc="-1" strike="noStrike">
              <a:solidFill>
                <a:srgbClr val="000000"/>
              </a:solidFill>
              <a:latin typeface="Arial"/>
            </a:endParaRPr>
          </a:p>
        </p:txBody>
      </p:sp>
      <p:sp>
        <p:nvSpPr>
          <p:cNvPr id="1306" name="TextShape 5"/>
          <p:cNvSpPr txBox="1"/>
          <p:nvPr/>
        </p:nvSpPr>
        <p:spPr>
          <a:xfrm>
            <a:off x="519120" y="4495680"/>
            <a:ext cx="4082760" cy="1893600"/>
          </a:xfrm>
          <a:prstGeom prst="rect">
            <a:avLst/>
          </a:prstGeom>
          <a:noFill/>
          <a:ln>
            <a:noFill/>
          </a:ln>
        </p:spPr>
        <p:txBody>
          <a:bodyPr lIns="0" rIns="0" tIns="0" bIns="0"/>
          <a:p>
            <a:pPr marL="285840" indent="-285480">
              <a:lnSpc>
                <a:spcPct val="100000"/>
              </a:lnSpc>
              <a:spcBef>
                <a:spcPts val="961"/>
              </a:spcBef>
              <a:buClr>
                <a:srgbClr val="800000"/>
              </a:buClr>
              <a:buSzPct val="90000"/>
              <a:buFont typeface="Arial"/>
              <a:buChar char="•"/>
            </a:pPr>
            <a:r>
              <a:rPr b="0" lang="en-US" sz="2400" spc="-1" strike="noStrike">
                <a:solidFill>
                  <a:srgbClr val="000000"/>
                </a:solidFill>
                <a:latin typeface="Arial"/>
                <a:ea typeface="Arial"/>
              </a:rPr>
              <a:t>MonetaryAmount Cell</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ListView input for money</a:t>
            </a:r>
            <a:endParaRPr b="0" lang="en-US" sz="2000" spc="-1" strike="noStrike">
              <a:solidFill>
                <a:srgbClr val="000000"/>
              </a:solidFill>
              <a:latin typeface="Arial"/>
            </a:endParaRPr>
          </a:p>
          <a:p>
            <a:pPr marL="285840" indent="-285480">
              <a:lnSpc>
                <a:spcPct val="100000"/>
              </a:lnSpc>
              <a:spcBef>
                <a:spcPts val="961"/>
              </a:spcBef>
              <a:buClr>
                <a:srgbClr val="800000"/>
              </a:buClr>
              <a:buSzPct val="90000"/>
              <a:buFont typeface="Arial"/>
              <a:buChar char="•"/>
            </a:pPr>
            <a:r>
              <a:rPr b="0" lang="en-US" sz="2400" spc="-1" strike="noStrike">
                <a:solidFill>
                  <a:srgbClr val="000000"/>
                </a:solidFill>
                <a:latin typeface="Arial"/>
                <a:ea typeface="Arial"/>
              </a:rPr>
              <a:t>MonetaryAmount Input</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Input for money</a:t>
            </a:r>
            <a:endParaRPr b="0" lang="en-US" sz="2000" spc="-1" strike="noStrike">
              <a:solidFill>
                <a:srgbClr val="000000"/>
              </a:solidFill>
              <a:latin typeface="Arial"/>
            </a:endParaRPr>
          </a:p>
        </p:txBody>
      </p:sp>
      <p:pic>
        <p:nvPicPr>
          <p:cNvPr id="1307" name="Picture 10" descr=""/>
          <p:cNvPicPr/>
          <p:nvPr/>
        </p:nvPicPr>
        <p:blipFill>
          <a:blip r:embed="rId1"/>
          <a:stretch/>
        </p:blipFill>
        <p:spPr>
          <a:xfrm>
            <a:off x="609480" y="1447920"/>
            <a:ext cx="2420640" cy="2885760"/>
          </a:xfrm>
          <a:prstGeom prst="rect">
            <a:avLst/>
          </a:prstGeom>
          <a:ln w="9360">
            <a:solidFill>
              <a:schemeClr val="bg1"/>
            </a:solidFill>
            <a:miter/>
          </a:ln>
          <a:effectLst>
            <a:outerShdw algn="tl" blurRad="50800" dir="2700000" dist="38100" rotWithShape="0">
              <a:srgbClr val="000000">
                <a:alpha val="40000"/>
              </a:srgbClr>
            </a:outerShdw>
          </a:effectLst>
        </p:spPr>
      </p:pic>
      <p:pic>
        <p:nvPicPr>
          <p:cNvPr id="1308" name="Picture 4" descr=""/>
          <p:cNvPicPr/>
          <p:nvPr/>
        </p:nvPicPr>
        <p:blipFill>
          <a:blip r:embed="rId2"/>
          <a:stretch/>
        </p:blipFill>
        <p:spPr>
          <a:xfrm>
            <a:off x="4431240" y="1505520"/>
            <a:ext cx="4396320" cy="1161360"/>
          </a:xfrm>
          <a:prstGeom prst="rect">
            <a:avLst/>
          </a:prstGeom>
          <a:ln w="9360">
            <a:noFill/>
          </a:ln>
          <a:effectLst>
            <a:outerShdw algn="tl" blurRad="50800" dir="2700000" dist="38100" rotWithShape="0">
              <a:srgbClr val="000000">
                <a:alpha val="40000"/>
              </a:srgbClr>
            </a:outerShdw>
          </a:effectLst>
        </p:spPr>
      </p:pic>
      <p:sp>
        <p:nvSpPr>
          <p:cNvPr id="1309" name="CustomShape 6"/>
          <p:cNvSpPr/>
          <p:nvPr/>
        </p:nvSpPr>
        <p:spPr>
          <a:xfrm>
            <a:off x="629280" y="3009960"/>
            <a:ext cx="2424240" cy="380520"/>
          </a:xfrm>
          <a:prstGeom prst="roundRect">
            <a:avLst>
              <a:gd name="adj" fmla="val 16667"/>
            </a:avLst>
          </a:prstGeom>
          <a:noFill/>
          <a:ln w="28440">
            <a:solidFill>
              <a:schemeClr val="accent1"/>
            </a:solidFill>
            <a:round/>
          </a:ln>
          <a:effectLst>
            <a:outerShdw algn="tl" blurRad="50800" dir="2700000" dist="38100" rotWithShape="0">
              <a:srgbClr val="000000">
                <a:alpha val="40000"/>
              </a:srgbClr>
            </a:outerShdw>
          </a:effectLst>
        </p:spPr>
        <p:style>
          <a:lnRef idx="0"/>
          <a:fillRef idx="0"/>
          <a:effectRef idx="0"/>
          <a:fontRef idx="minor"/>
        </p:style>
      </p:sp>
      <p:sp>
        <p:nvSpPr>
          <p:cNvPr id="1310" name="CustomShape 7"/>
          <p:cNvSpPr/>
          <p:nvPr/>
        </p:nvSpPr>
        <p:spPr>
          <a:xfrm>
            <a:off x="654480" y="3962520"/>
            <a:ext cx="2424240" cy="409320"/>
          </a:xfrm>
          <a:prstGeom prst="roundRect">
            <a:avLst>
              <a:gd name="adj" fmla="val 16667"/>
            </a:avLst>
          </a:prstGeom>
          <a:noFill/>
          <a:ln w="28440">
            <a:solidFill>
              <a:schemeClr val="accent1"/>
            </a:solidFill>
            <a:round/>
          </a:ln>
          <a:effectLst>
            <a:outerShdw algn="tl" blurRad="50800" dir="2700000" dist="38100" rotWithShape="0">
              <a:srgbClr val="000000">
                <a:alpha val="40000"/>
              </a:srgbClr>
            </a:outerShdw>
          </a:effectLst>
        </p:spPr>
        <p:style>
          <a:lnRef idx="0"/>
          <a:fillRef idx="0"/>
          <a:effectRef idx="0"/>
          <a:fontRef idx="minor"/>
        </p:style>
      </p:sp>
      <p:sp>
        <p:nvSpPr>
          <p:cNvPr id="1311" name="CustomShape 8"/>
          <p:cNvSpPr/>
          <p:nvPr/>
        </p:nvSpPr>
        <p:spPr>
          <a:xfrm>
            <a:off x="4431240" y="2362320"/>
            <a:ext cx="4396320" cy="304560"/>
          </a:xfrm>
          <a:prstGeom prst="roundRect">
            <a:avLst>
              <a:gd name="adj" fmla="val 16667"/>
            </a:avLst>
          </a:prstGeom>
          <a:noFill/>
          <a:ln w="28440">
            <a:solidFill>
              <a:schemeClr val="accent1"/>
            </a:solidFill>
            <a:round/>
          </a:ln>
          <a:effectLst>
            <a:outerShdw algn="tl" blurRad="50800" dir="2700000" dist="38100" rotWithShape="0">
              <a:srgbClr val="000000">
                <a:alpha val="40000"/>
              </a:srgbClr>
            </a:outerShdw>
          </a:effectLst>
        </p:spPr>
        <p:style>
          <a:lnRef idx="0"/>
          <a:fillRef idx="0"/>
          <a:effectRef idx="0"/>
          <a:fontRef idx="minor"/>
        </p:style>
      </p:sp>
    </p:spTree>
  </p:cSld>
  <p:timing>
    <p:tnLst>
      <p:par>
        <p:cTn id="89" dur="indefinite" restart="never" nodeType="tmRoot">
          <p:childTnLst>
            <p:seq>
              <p:cTn id="90" nodeType="mainSeq"/>
              <p:prevCondLst>
                <p:cond delay="0" evt="onPrev">
                  <p:tgtEl>
                    <p:sldTgt/>
                  </p:tgtEl>
                </p:cond>
              </p:prevCondLst>
              <p:nextCondLst>
                <p:cond delay="0" evt="onNext">
                  <p:tgtEl>
                    <p:sldTgt/>
                  </p:tgtEl>
                </p:cond>
              </p:nextCondLst>
            </p:seq>
          </p:childTnLst>
        </p:cTn>
      </p:par>
    </p:tnLst>
  </p:timing>
</p:sld>
</file>

<file path=ppt/slides/slide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2" name="TextShape 1"/>
          <p:cNvSpPr txBox="1"/>
          <p:nvPr/>
        </p:nvSpPr>
        <p:spPr>
          <a:xfrm>
            <a:off x="493920" y="118800"/>
            <a:ext cx="8320680" cy="742680"/>
          </a:xfrm>
          <a:prstGeom prst="rect">
            <a:avLst/>
          </a:prstGeom>
          <a:noFill/>
          <a:ln>
            <a:noFill/>
          </a:ln>
        </p:spPr>
        <p:txBody>
          <a:bodyPr lIns="0" rIns="0" tIns="0" bIns="0"/>
          <a:p>
            <a:pPr>
              <a:lnSpc>
                <a:spcPct val="100000"/>
              </a:lnSpc>
            </a:pPr>
            <a:r>
              <a:rPr b="1" lang="en-US" sz="3200" spc="-1" strike="noStrike">
                <a:solidFill>
                  <a:srgbClr val="04628c"/>
                </a:solidFill>
                <a:latin typeface="Arial"/>
                <a:ea typeface="Arial"/>
              </a:rPr>
              <a:t>Define currency in Currency.ttx</a:t>
            </a:r>
            <a:br/>
            <a:endParaRPr b="0" lang="en-US" sz="3200" spc="-1" strike="noStrike">
              <a:solidFill>
                <a:srgbClr val="ffffff"/>
              </a:solidFill>
              <a:latin typeface="Arial"/>
            </a:endParaRPr>
          </a:p>
        </p:txBody>
      </p:sp>
      <p:sp>
        <p:nvSpPr>
          <p:cNvPr id="1313" name="TextShape 2"/>
          <p:cNvSpPr txBox="1"/>
          <p:nvPr/>
        </p:nvSpPr>
        <p:spPr>
          <a:xfrm>
            <a:off x="5943600" y="914400"/>
            <a:ext cx="3047760" cy="5474880"/>
          </a:xfrm>
          <a:prstGeom prst="rect">
            <a:avLst/>
          </a:prstGeom>
          <a:noFill/>
          <a:ln>
            <a:noFill/>
          </a:ln>
        </p:spPr>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rPr>
              <a:t>If only one currency</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Retire other typecodes</a:t>
            </a:r>
            <a:endParaRPr b="0" lang="en-US" sz="2000" spc="-1" strike="noStrike">
              <a:solidFill>
                <a:srgbClr val="000000"/>
              </a:solidFill>
              <a:latin typeface="Arial"/>
            </a:endParaRPr>
          </a:p>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Multiple currency support</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Add additional typecodes</a:t>
            </a:r>
            <a:endParaRPr b="0" lang="en-US" sz="2000" spc="-1" strike="noStrike">
              <a:solidFill>
                <a:srgbClr val="000000"/>
              </a:solidFill>
              <a:latin typeface="Arial"/>
            </a:endParaRPr>
          </a:p>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Formatting default from ICU library</a:t>
            </a:r>
            <a:endParaRPr b="0" lang="en-US" sz="2400" spc="-1" strike="noStrike">
              <a:solidFill>
                <a:srgbClr val="000000"/>
              </a:solidFill>
              <a:latin typeface="Arial"/>
            </a:endParaRPr>
          </a:p>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Override ICU formatting with per locale</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Create currency.xml</a:t>
            </a:r>
            <a:endParaRPr b="0" lang="en-US" sz="20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Match typecodes</a:t>
            </a:r>
            <a:endParaRPr b="0" lang="en-US" sz="2000" spc="-1" strike="noStrike">
              <a:solidFill>
                <a:srgbClr val="000000"/>
              </a:solidFill>
              <a:latin typeface="Arial"/>
            </a:endParaRPr>
          </a:p>
        </p:txBody>
      </p:sp>
      <p:pic>
        <p:nvPicPr>
          <p:cNvPr id="1314" name="Picture 2" descr=""/>
          <p:cNvPicPr/>
          <p:nvPr/>
        </p:nvPicPr>
        <p:blipFill>
          <a:blip r:embed="rId1"/>
          <a:srcRect l="0" t="0" r="7746" b="0"/>
          <a:stretch/>
        </p:blipFill>
        <p:spPr>
          <a:xfrm>
            <a:off x="533520" y="990720"/>
            <a:ext cx="5282280" cy="3733560"/>
          </a:xfrm>
          <a:prstGeom prst="rect">
            <a:avLst/>
          </a:prstGeom>
          <a:ln w="9360">
            <a:noFill/>
          </a:ln>
          <a:effectLst>
            <a:outerShdw algn="tl" blurRad="50800" dir="2700000" dist="38100" rotWithShape="0">
              <a:srgbClr val="000000">
                <a:alpha val="40000"/>
              </a:srgbClr>
            </a:outerShdw>
          </a:effectLst>
        </p:spPr>
      </p:pic>
      <p:sp>
        <p:nvSpPr>
          <p:cNvPr id="1315" name="CustomShape 3"/>
          <p:cNvSpPr/>
          <p:nvPr/>
        </p:nvSpPr>
        <p:spPr>
          <a:xfrm>
            <a:off x="444600" y="4847400"/>
            <a:ext cx="4660560" cy="1461960"/>
          </a:xfrm>
          <a:prstGeom prst="rect">
            <a:avLst/>
          </a:prstGeom>
          <a:noFill/>
          <a:ln>
            <a:noFill/>
          </a:ln>
        </p:spPr>
        <p:style>
          <a:lnRef idx="0"/>
          <a:fillRef idx="0"/>
          <a:effectRef idx="0"/>
          <a:fontRef idx="minor"/>
        </p:style>
        <p:txBody>
          <a:bodyPr lIns="90000" rIns="90000" tIns="45000" bIns="45000"/>
          <a:p>
            <a:pPr>
              <a:lnSpc>
                <a:spcPct val="100000"/>
              </a:lnSpc>
            </a:pPr>
            <a:r>
              <a:rPr b="1" lang="en-US" sz="1800" spc="-1" strike="noStrike">
                <a:solidFill>
                  <a:srgbClr val="000000"/>
                </a:solidFill>
                <a:latin typeface="Courier New"/>
              </a:rPr>
              <a:t>&lt;</a:t>
            </a:r>
            <a:r>
              <a:rPr b="1" lang="en-US" sz="1800" spc="-1" strike="noStrike">
                <a:solidFill>
                  <a:srgbClr val="000080"/>
                </a:solidFill>
                <a:latin typeface="Courier New"/>
              </a:rPr>
              <a:t>Currency …</a:t>
            </a:r>
            <a:r>
              <a:rPr b="1" lang="en-US" sz="1800" spc="-1" strike="noStrike">
                <a:solidFill>
                  <a:srgbClr val="000000"/>
                </a:solidFill>
                <a:latin typeface="Courier New"/>
              </a:rPr>
              <a:t>&gt;</a:t>
            </a:r>
            <a:br/>
            <a:r>
              <a:rPr b="1" lang="en-US" sz="1800" spc="-1" strike="noStrike">
                <a:solidFill>
                  <a:srgbClr val="000080"/>
                </a:solidFill>
                <a:latin typeface="Courier New"/>
              </a:rPr>
              <a:t> </a:t>
            </a:r>
            <a:r>
              <a:rPr b="1" lang="en-US" sz="1800" spc="-1" strike="noStrike">
                <a:solidFill>
                  <a:srgbClr val="000000"/>
                </a:solidFill>
                <a:latin typeface="Courier New"/>
              </a:rPr>
              <a:t>&lt;</a:t>
            </a:r>
            <a:r>
              <a:rPr b="1" lang="en-US" sz="1800" spc="-1" strike="noStrike">
                <a:solidFill>
                  <a:srgbClr val="000080"/>
                </a:solidFill>
                <a:latin typeface="Courier New"/>
              </a:rPr>
              <a:t>CurrencyType </a:t>
            </a:r>
            <a:br/>
            <a:r>
              <a:rPr b="1" lang="en-US" sz="1800" spc="-1" strike="noStrike">
                <a:solidFill>
                  <a:srgbClr val="000080"/>
                </a:solidFill>
                <a:latin typeface="Courier New"/>
              </a:rPr>
              <a:t>  </a:t>
            </a:r>
            <a:r>
              <a:rPr b="1" lang="en-US" sz="1800" spc="-1" strike="noStrike">
                <a:solidFill>
                  <a:srgbClr val="0000ff"/>
                </a:solidFill>
                <a:latin typeface="Courier New"/>
              </a:rPr>
              <a:t>code=</a:t>
            </a:r>
            <a:r>
              <a:rPr b="1" lang="en-US" sz="1800" spc="-1" strike="noStrike">
                <a:solidFill>
                  <a:srgbClr val="008000"/>
                </a:solidFill>
                <a:latin typeface="Courier New"/>
              </a:rPr>
              <a:t>"jpy" </a:t>
            </a:r>
            <a:br/>
            <a:r>
              <a:rPr b="1" lang="en-US" sz="1800" spc="-1" strike="noStrike">
                <a:solidFill>
                  <a:srgbClr val="008000"/>
                </a:solidFill>
                <a:latin typeface="Courier New"/>
              </a:rPr>
              <a:t>  </a:t>
            </a:r>
            <a:r>
              <a:rPr b="1" lang="en-US" sz="1800" spc="-1" strike="noStrike">
                <a:solidFill>
                  <a:srgbClr val="0000ff"/>
                </a:solidFill>
                <a:latin typeface="Courier New"/>
              </a:rPr>
              <a:t>desc=</a:t>
            </a:r>
            <a:r>
              <a:rPr b="1" lang="en-US" sz="1800" spc="-1" strike="noStrike">
                <a:solidFill>
                  <a:srgbClr val="008000"/>
                </a:solidFill>
                <a:latin typeface="Courier New"/>
              </a:rPr>
              <a:t>"Japanese Yen" </a:t>
            </a:r>
            <a:br/>
            <a:r>
              <a:rPr b="1" lang="en-US" sz="1800" spc="-1" strike="noStrike">
                <a:solidFill>
                  <a:srgbClr val="008000"/>
                </a:solidFill>
                <a:latin typeface="Courier New"/>
              </a:rPr>
              <a:t>  </a:t>
            </a:r>
            <a:r>
              <a:rPr b="1" lang="en-US" sz="1800" spc="-1" strike="noStrike">
                <a:solidFill>
                  <a:srgbClr val="0000ff"/>
                </a:solidFill>
                <a:latin typeface="Courier New"/>
              </a:rPr>
              <a:t>storageScale=</a:t>
            </a:r>
            <a:r>
              <a:rPr b="1" lang="en-US" sz="1800" spc="-1" strike="noStrike">
                <a:solidFill>
                  <a:srgbClr val="008000"/>
                </a:solidFill>
                <a:latin typeface="Courier New"/>
              </a:rPr>
              <a:t>"0"</a:t>
            </a:r>
            <a:r>
              <a:rPr b="1" lang="en-US" sz="1800" spc="-1" strike="noStrike">
                <a:solidFill>
                  <a:srgbClr val="000000"/>
                </a:solidFill>
                <a:latin typeface="Courier New"/>
              </a:rPr>
              <a:t>&gt;</a:t>
            </a:r>
            <a:r>
              <a:rPr b="1" lang="en-US" sz="1800" spc="-1" strike="noStrike">
                <a:solidFill>
                  <a:srgbClr val="ffffff"/>
                </a:solidFill>
                <a:latin typeface="Courier New"/>
              </a:rPr>
              <a:t> </a:t>
            </a:r>
            <a:endParaRPr b="0" lang="en-US" sz="1800" spc="-1" strike="noStrike">
              <a:latin typeface="Arial"/>
            </a:endParaRPr>
          </a:p>
        </p:txBody>
      </p:sp>
      <p:pic>
        <p:nvPicPr>
          <p:cNvPr id="1316" name="Picture 5" descr=""/>
          <p:cNvPicPr/>
          <p:nvPr/>
        </p:nvPicPr>
        <p:blipFill>
          <a:blip r:embed="rId2"/>
          <a:stretch/>
        </p:blipFill>
        <p:spPr>
          <a:xfrm>
            <a:off x="3124080" y="3109680"/>
            <a:ext cx="2666520" cy="2311920"/>
          </a:xfrm>
          <a:prstGeom prst="rect">
            <a:avLst/>
          </a:prstGeom>
          <a:ln w="9360">
            <a:solidFill>
              <a:schemeClr val="bg1"/>
            </a:solidFill>
            <a:miter/>
          </a:ln>
          <a:effectLst>
            <a:outerShdw algn="tl" blurRad="50800" dir="2700000" dist="38100" rotWithShape="0">
              <a:srgbClr val="000000">
                <a:alpha val="40000"/>
              </a:srgbClr>
            </a:outerShdw>
          </a:effectLst>
        </p:spPr>
      </p:pic>
      <p:sp>
        <p:nvSpPr>
          <p:cNvPr id="1317" name="CustomShape 4"/>
          <p:cNvSpPr/>
          <p:nvPr/>
        </p:nvSpPr>
        <p:spPr>
          <a:xfrm>
            <a:off x="2104560" y="3767760"/>
            <a:ext cx="533160" cy="353520"/>
          </a:xfrm>
          <a:prstGeom prst="roundRect">
            <a:avLst>
              <a:gd name="adj" fmla="val 16667"/>
            </a:avLst>
          </a:prstGeom>
          <a:noFill/>
          <a:ln w="28440">
            <a:solidFill>
              <a:srgbClr val="d33941"/>
            </a:solidFill>
            <a:round/>
          </a:ln>
          <a:effectLst>
            <a:outerShdw algn="tl" blurRad="50800" dir="2700000" dist="38100" rotWithShape="0">
              <a:srgbClr val="000000">
                <a:alpha val="40000"/>
              </a:srgbClr>
            </a:outerShdw>
          </a:effectLst>
        </p:spPr>
        <p:style>
          <a:lnRef idx="0"/>
          <a:fillRef idx="0"/>
          <a:effectRef idx="0"/>
          <a:fontRef idx="minor"/>
        </p:style>
      </p:sp>
      <p:sp>
        <p:nvSpPr>
          <p:cNvPr id="1318" name="CustomShape 5"/>
          <p:cNvSpPr/>
          <p:nvPr/>
        </p:nvSpPr>
        <p:spPr>
          <a:xfrm>
            <a:off x="1455840" y="5410800"/>
            <a:ext cx="774360" cy="349920"/>
          </a:xfrm>
          <a:prstGeom prst="roundRect">
            <a:avLst>
              <a:gd name="adj" fmla="val 16667"/>
            </a:avLst>
          </a:prstGeom>
          <a:noFill/>
          <a:ln w="28440">
            <a:solidFill>
              <a:srgbClr val="d33941"/>
            </a:solidFill>
            <a:round/>
          </a:ln>
          <a:effectLst>
            <a:outerShdw algn="tl" blurRad="50800" dir="2700000" dist="38100" rotWithShape="0">
              <a:srgbClr val="000000">
                <a:alpha val="40000"/>
              </a:srgbClr>
            </a:outerShdw>
          </a:effectLst>
        </p:spPr>
        <p:style>
          <a:lnRef idx="0"/>
          <a:fillRef idx="0"/>
          <a:effectRef idx="0"/>
          <a:fontRef idx="minor"/>
        </p:style>
      </p:sp>
      <p:sp>
        <p:nvSpPr>
          <p:cNvPr id="1319" name="CustomShape 6"/>
          <p:cNvSpPr/>
          <p:nvPr/>
        </p:nvSpPr>
        <p:spPr>
          <a:xfrm>
            <a:off x="4178160" y="4649040"/>
            <a:ext cx="1371240" cy="353520"/>
          </a:xfrm>
          <a:prstGeom prst="roundRect">
            <a:avLst>
              <a:gd name="adj" fmla="val 16667"/>
            </a:avLst>
          </a:prstGeom>
          <a:noFill/>
          <a:ln w="28440">
            <a:solidFill>
              <a:srgbClr val="d33941"/>
            </a:solidFill>
            <a:round/>
          </a:ln>
          <a:effectLst>
            <a:outerShdw algn="tl" blurRad="50800" dir="2700000" dist="38100" rotWithShape="0">
              <a:srgbClr val="000000">
                <a:alpha val="40000"/>
              </a:srgbClr>
            </a:outerShdw>
          </a:effectLst>
        </p:spPr>
        <p:style>
          <a:lnRef idx="0"/>
          <a:fillRef idx="0"/>
          <a:effectRef idx="0"/>
          <a:fontRef idx="minor"/>
        </p:style>
      </p:sp>
      <p:sp>
        <p:nvSpPr>
          <p:cNvPr id="1320" name="Line 7"/>
          <p:cNvSpPr/>
          <p:nvPr/>
        </p:nvSpPr>
        <p:spPr>
          <a:xfrm>
            <a:off x="2637720" y="3995280"/>
            <a:ext cx="1540440" cy="830520"/>
          </a:xfrm>
          <a:prstGeom prst="line">
            <a:avLst/>
          </a:prstGeom>
          <a:ln w="28440">
            <a:solidFill>
              <a:schemeClr val="accent1"/>
            </a:solidFill>
            <a:round/>
          </a:ln>
        </p:spPr>
        <p:style>
          <a:lnRef idx="0"/>
          <a:fillRef idx="0"/>
          <a:effectRef idx="0"/>
          <a:fontRef idx="minor"/>
        </p:style>
      </p:sp>
      <p:sp>
        <p:nvSpPr>
          <p:cNvPr id="1321" name="Line 8"/>
          <p:cNvSpPr/>
          <p:nvPr/>
        </p:nvSpPr>
        <p:spPr>
          <a:xfrm flipV="1">
            <a:off x="2230560" y="4825800"/>
            <a:ext cx="1947600" cy="759960"/>
          </a:xfrm>
          <a:prstGeom prst="line">
            <a:avLst/>
          </a:prstGeom>
          <a:ln w="28440">
            <a:solidFill>
              <a:schemeClr val="accent1"/>
            </a:solidFill>
            <a:round/>
          </a:ln>
        </p:spPr>
        <p:style>
          <a:lnRef idx="0"/>
          <a:fillRef idx="0"/>
          <a:effectRef idx="0"/>
          <a:fontRef idx="minor"/>
        </p:style>
      </p:sp>
    </p:spTree>
  </p:cSld>
  <p:timing>
    <p:tnLst>
      <p:par>
        <p:cTn id="91" dur="indefinite" restart="never" nodeType="tmRoot">
          <p:childTnLst>
            <p:seq>
              <p:cTn id="92" nodeType="mainSeq"/>
              <p:prevCondLst>
                <p:cond delay="0" evt="onPrev">
                  <p:tgtEl>
                    <p:sldTgt/>
                  </p:tgtEl>
                </p:cond>
              </p:prevCondLst>
              <p:nextCondLst>
                <p:cond delay="0" evt="onNext">
                  <p:tgtEl>
                    <p:sldTgt/>
                  </p:tgtEl>
                </p:cond>
              </p:nextCondLst>
            </p:seq>
          </p:childTnLst>
        </p:cTn>
      </p:par>
    </p:tnLst>
  </p:timing>
</p:sld>
</file>

<file path=ppt/slides/slide4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2" name="TextShape 1"/>
          <p:cNvSpPr txBox="1"/>
          <p:nvPr/>
        </p:nvSpPr>
        <p:spPr>
          <a:xfrm>
            <a:off x="493920" y="118800"/>
            <a:ext cx="8320680" cy="742680"/>
          </a:xfrm>
          <a:prstGeom prst="rect">
            <a:avLst/>
          </a:prstGeom>
          <a:noFill/>
          <a:ln>
            <a:noFill/>
          </a:ln>
        </p:spPr>
        <p:txBody>
          <a:bodyPr lIns="0" rIns="0" tIns="0" bIns="0"/>
          <a:p>
            <a:pPr>
              <a:lnSpc>
                <a:spcPct val="100000"/>
              </a:lnSpc>
            </a:pPr>
            <a:r>
              <a:rPr b="1" lang="en-US" sz="3200" spc="-1" strike="noStrike">
                <a:solidFill>
                  <a:srgbClr val="04628c"/>
                </a:solidFill>
                <a:latin typeface="Arial"/>
                <a:ea typeface="Arial"/>
              </a:rPr>
              <a:t>Currency typelist relation example</a:t>
            </a:r>
            <a:br/>
            <a:endParaRPr b="0" lang="en-US" sz="3200" spc="-1" strike="noStrike">
              <a:solidFill>
                <a:srgbClr val="ffffff"/>
              </a:solidFill>
              <a:latin typeface="Arial"/>
            </a:endParaRPr>
          </a:p>
        </p:txBody>
      </p:sp>
      <p:sp>
        <p:nvSpPr>
          <p:cNvPr id="1323" name="TextShape 2"/>
          <p:cNvSpPr txBox="1"/>
          <p:nvPr/>
        </p:nvSpPr>
        <p:spPr>
          <a:xfrm>
            <a:off x="6172200" y="914400"/>
            <a:ext cx="2651400" cy="5474880"/>
          </a:xfrm>
          <a:prstGeom prst="rect">
            <a:avLst/>
          </a:prstGeom>
          <a:noFill/>
          <a:ln>
            <a:noFill/>
          </a:ln>
        </p:spPr>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rPr>
              <a:t>Country typecode associated with Currency</a:t>
            </a:r>
            <a:endParaRPr b="0" lang="en-US" sz="2400" spc="-1" strike="noStrike">
              <a:solidFill>
                <a:srgbClr val="000000"/>
              </a:solidFill>
              <a:latin typeface="Arial"/>
            </a:endParaRPr>
          </a:p>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rPr>
              <a:t>Example</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France jurisdiction associated with Country of France which use the Euro</a:t>
            </a:r>
            <a:endParaRPr b="0" lang="en-US" sz="2000" spc="-1" strike="noStrike">
              <a:solidFill>
                <a:srgbClr val="000000"/>
              </a:solidFill>
              <a:latin typeface="Arial"/>
            </a:endParaRPr>
          </a:p>
        </p:txBody>
      </p:sp>
      <p:pic>
        <p:nvPicPr>
          <p:cNvPr id="1324" name="Picture 4" descr=""/>
          <p:cNvPicPr/>
          <p:nvPr/>
        </p:nvPicPr>
        <p:blipFill>
          <a:blip r:embed="rId1"/>
          <a:stretch/>
        </p:blipFill>
        <p:spPr>
          <a:xfrm>
            <a:off x="362160" y="2935800"/>
            <a:ext cx="5595840" cy="1535040"/>
          </a:xfrm>
          <a:prstGeom prst="rect">
            <a:avLst/>
          </a:prstGeom>
          <a:ln w="9360">
            <a:noFill/>
          </a:ln>
          <a:effectLst>
            <a:outerShdw algn="tl" blurRad="50800" dir="2700000" dist="38100" rotWithShape="0">
              <a:srgbClr val="000000">
                <a:alpha val="40000"/>
              </a:srgbClr>
            </a:outerShdw>
          </a:effectLst>
        </p:spPr>
      </p:pic>
      <p:pic>
        <p:nvPicPr>
          <p:cNvPr id="1325" name="Picture 6" descr=""/>
          <p:cNvPicPr/>
          <p:nvPr/>
        </p:nvPicPr>
        <p:blipFill>
          <a:blip r:embed="rId2"/>
          <a:stretch/>
        </p:blipFill>
        <p:spPr>
          <a:xfrm>
            <a:off x="365760" y="1008360"/>
            <a:ext cx="5595840" cy="1522440"/>
          </a:xfrm>
          <a:prstGeom prst="rect">
            <a:avLst/>
          </a:prstGeom>
          <a:ln w="9360">
            <a:noFill/>
          </a:ln>
          <a:effectLst>
            <a:outerShdw algn="tl" blurRad="50800" dir="2700000" dist="38100" rotWithShape="0">
              <a:srgbClr val="000000">
                <a:alpha val="40000"/>
              </a:srgbClr>
            </a:outerShdw>
          </a:effectLst>
        </p:spPr>
      </p:pic>
      <p:sp>
        <p:nvSpPr>
          <p:cNvPr id="1326" name="CustomShape 3"/>
          <p:cNvSpPr/>
          <p:nvPr/>
        </p:nvSpPr>
        <p:spPr>
          <a:xfrm>
            <a:off x="4280400" y="2256120"/>
            <a:ext cx="1650240" cy="263880"/>
          </a:xfrm>
          <a:prstGeom prst="roundRect">
            <a:avLst>
              <a:gd name="adj" fmla="val 16667"/>
            </a:avLst>
          </a:prstGeom>
          <a:noFill/>
          <a:ln w="28440">
            <a:solidFill>
              <a:srgbClr val="d33941"/>
            </a:solidFill>
            <a:round/>
          </a:ln>
          <a:effectLst>
            <a:outerShdw algn="tl" blurRad="50800" dir="2700000" dist="38100" rotWithShape="0">
              <a:srgbClr val="000000">
                <a:alpha val="40000"/>
              </a:srgbClr>
            </a:outerShdw>
          </a:effectLst>
        </p:spPr>
        <p:style>
          <a:lnRef idx="0"/>
          <a:fillRef idx="0"/>
          <a:effectRef idx="0"/>
          <a:fontRef idx="minor"/>
        </p:style>
      </p:sp>
      <p:sp>
        <p:nvSpPr>
          <p:cNvPr id="1327" name="Line 4"/>
          <p:cNvSpPr/>
          <p:nvPr/>
        </p:nvSpPr>
        <p:spPr>
          <a:xfrm flipH="1">
            <a:off x="1003680" y="2712600"/>
            <a:ext cx="4213800" cy="360"/>
          </a:xfrm>
          <a:prstGeom prst="line">
            <a:avLst/>
          </a:prstGeom>
          <a:ln w="28440">
            <a:solidFill>
              <a:srgbClr val="d33941"/>
            </a:solidFill>
            <a:round/>
          </a:ln>
        </p:spPr>
        <p:style>
          <a:lnRef idx="0"/>
          <a:fillRef idx="0"/>
          <a:effectRef idx="0"/>
          <a:fontRef idx="minor"/>
        </p:style>
      </p:sp>
      <p:sp>
        <p:nvSpPr>
          <p:cNvPr id="1328" name="Line 5"/>
          <p:cNvSpPr/>
          <p:nvPr/>
        </p:nvSpPr>
        <p:spPr>
          <a:xfrm>
            <a:off x="5200560" y="2519640"/>
            <a:ext cx="360" cy="192960"/>
          </a:xfrm>
          <a:prstGeom prst="line">
            <a:avLst/>
          </a:prstGeom>
          <a:ln w="28440">
            <a:solidFill>
              <a:srgbClr val="d33941"/>
            </a:solidFill>
            <a:round/>
          </a:ln>
        </p:spPr>
        <p:style>
          <a:lnRef idx="0"/>
          <a:fillRef idx="0"/>
          <a:effectRef idx="0"/>
          <a:fontRef idx="minor"/>
        </p:style>
      </p:sp>
      <p:sp>
        <p:nvSpPr>
          <p:cNvPr id="1329" name="Line 6"/>
          <p:cNvSpPr/>
          <p:nvPr/>
        </p:nvSpPr>
        <p:spPr>
          <a:xfrm>
            <a:off x="1003680" y="2712600"/>
            <a:ext cx="360" cy="288720"/>
          </a:xfrm>
          <a:prstGeom prst="line">
            <a:avLst/>
          </a:prstGeom>
          <a:ln w="28440">
            <a:solidFill>
              <a:srgbClr val="d33941"/>
            </a:solidFill>
            <a:round/>
            <a:tailEnd len="med" type="triangle" w="med"/>
          </a:ln>
        </p:spPr>
        <p:style>
          <a:lnRef idx="0"/>
          <a:fillRef idx="0"/>
          <a:effectRef idx="0"/>
          <a:fontRef idx="minor"/>
        </p:style>
      </p:sp>
      <p:sp>
        <p:nvSpPr>
          <p:cNvPr id="1330" name="CustomShape 7"/>
          <p:cNvSpPr/>
          <p:nvPr/>
        </p:nvSpPr>
        <p:spPr>
          <a:xfrm>
            <a:off x="4271040" y="4199400"/>
            <a:ext cx="1650240" cy="263880"/>
          </a:xfrm>
          <a:prstGeom prst="roundRect">
            <a:avLst>
              <a:gd name="adj" fmla="val 16667"/>
            </a:avLst>
          </a:prstGeom>
          <a:noFill/>
          <a:ln w="28440">
            <a:solidFill>
              <a:srgbClr val="d33941"/>
            </a:solidFill>
            <a:round/>
          </a:ln>
          <a:effectLst>
            <a:outerShdw algn="tl" blurRad="50800" dir="2700000" dist="38100" rotWithShape="0">
              <a:srgbClr val="000000">
                <a:alpha val="40000"/>
              </a:srgbClr>
            </a:outerShdw>
          </a:effectLst>
        </p:spPr>
        <p:style>
          <a:lnRef idx="0"/>
          <a:fillRef idx="0"/>
          <a:effectRef idx="0"/>
          <a:fontRef idx="minor"/>
        </p:style>
      </p:sp>
    </p:spTree>
  </p:cSld>
  <p:timing>
    <p:tnLst>
      <p:par>
        <p:cTn id="93" dur="indefinite" restart="never" nodeType="tmRoot">
          <p:childTnLst>
            <p:seq>
              <p:cTn id="94" nodeType="mainSeq"/>
              <p:prevCondLst>
                <p:cond delay="0" evt="onPrev">
                  <p:tgtEl>
                    <p:sldTgt/>
                  </p:tgtEl>
                </p:cond>
              </p:prevCondLst>
              <p:nextCondLst>
                <p:cond delay="0" evt="onNext">
                  <p:tgtEl>
                    <p:sldTgt/>
                  </p:tgtEl>
                </p:cond>
              </p:nextCondLst>
            </p:seq>
          </p:childTnLst>
        </p:cTn>
      </p:par>
    </p:tnLst>
  </p:timing>
</p:sld>
</file>

<file path=ppt/slides/slide4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331" name="Picture 6" descr=""/>
          <p:cNvPicPr/>
          <p:nvPr/>
        </p:nvPicPr>
        <p:blipFill>
          <a:blip r:embed="rId1"/>
          <a:stretch/>
        </p:blipFill>
        <p:spPr>
          <a:xfrm>
            <a:off x="4167360" y="1037160"/>
            <a:ext cx="4676400" cy="3914280"/>
          </a:xfrm>
          <a:prstGeom prst="rect">
            <a:avLst/>
          </a:prstGeom>
          <a:ln w="9360">
            <a:solidFill>
              <a:schemeClr val="bg1"/>
            </a:solidFill>
            <a:miter/>
          </a:ln>
          <a:effectLst>
            <a:outerShdw algn="tl" blurRad="50800" dir="2700000" dist="38100" rotWithShape="0">
              <a:srgbClr val="000000">
                <a:alpha val="40000"/>
              </a:srgbClr>
            </a:outerShdw>
          </a:effectLst>
        </p:spPr>
      </p:pic>
      <p:sp>
        <p:nvSpPr>
          <p:cNvPr id="1332" name="TextShape 1"/>
          <p:cNvSpPr txBox="1"/>
          <p:nvPr/>
        </p:nvSpPr>
        <p:spPr>
          <a:xfrm>
            <a:off x="493920" y="118800"/>
            <a:ext cx="8320680" cy="742680"/>
          </a:xfrm>
          <a:prstGeom prst="rect">
            <a:avLst/>
          </a:prstGeom>
          <a:noFill/>
          <a:ln>
            <a:noFill/>
          </a:ln>
        </p:spPr>
        <p:txBody>
          <a:bodyPr lIns="0" rIns="0" tIns="0" bIns="0"/>
          <a:p>
            <a:pPr>
              <a:lnSpc>
                <a:spcPct val="100000"/>
              </a:lnSpc>
            </a:pPr>
            <a:r>
              <a:rPr b="1" lang="en-US" sz="3200" spc="-1" strike="noStrike">
                <a:solidFill>
                  <a:srgbClr val="04628c"/>
                </a:solidFill>
                <a:latin typeface="Arial"/>
                <a:ea typeface="Arial"/>
              </a:rPr>
              <a:t>Region and currency</a:t>
            </a:r>
            <a:endParaRPr b="0" lang="en-US" sz="3200" spc="-1" strike="noStrike">
              <a:solidFill>
                <a:srgbClr val="ffffff"/>
              </a:solidFill>
              <a:latin typeface="Arial"/>
            </a:endParaRPr>
          </a:p>
        </p:txBody>
      </p:sp>
      <p:sp>
        <p:nvSpPr>
          <p:cNvPr id="1333" name="TextShape 2"/>
          <p:cNvSpPr txBox="1"/>
          <p:nvPr/>
        </p:nvSpPr>
        <p:spPr>
          <a:xfrm>
            <a:off x="519120" y="914400"/>
            <a:ext cx="2651400" cy="5474880"/>
          </a:xfrm>
          <a:prstGeom prst="rect">
            <a:avLst/>
          </a:prstGeom>
          <a:noFill/>
          <a:ln>
            <a:noFill/>
          </a:ln>
        </p:spPr>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Region defined by region Zone </a:t>
            </a:r>
            <a:endParaRPr b="0" lang="en-US" sz="2400" spc="-1" strike="noStrike">
              <a:solidFill>
                <a:srgbClr val="000000"/>
              </a:solidFill>
              <a:latin typeface="Arial"/>
            </a:endParaRPr>
          </a:p>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Region zone</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Zone</a:t>
            </a:r>
            <a:endParaRPr b="0" lang="en-US" sz="20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Country</a:t>
            </a:r>
            <a:endParaRPr b="0" lang="en-US" sz="2000" spc="-1" strike="noStrike">
              <a:solidFill>
                <a:srgbClr val="000000"/>
              </a:solidFill>
              <a:latin typeface="Arial"/>
            </a:endParaRPr>
          </a:p>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From country,</a:t>
            </a:r>
            <a:br/>
            <a:r>
              <a:rPr b="0" lang="en-US" sz="2400" spc="-1" strike="noStrike">
                <a:solidFill>
                  <a:srgbClr val="000000"/>
                </a:solidFill>
                <a:latin typeface="Arial"/>
                <a:ea typeface="Arial"/>
              </a:rPr>
              <a:t>can retrieve </a:t>
            </a:r>
            <a:br/>
            <a:r>
              <a:rPr b="0" lang="en-US" sz="2400" spc="-1" strike="noStrike">
                <a:solidFill>
                  <a:srgbClr val="000000"/>
                </a:solidFill>
                <a:latin typeface="Arial"/>
                <a:ea typeface="Arial"/>
              </a:rPr>
              <a:t>currency</a:t>
            </a:r>
            <a:endParaRPr b="0" lang="en-US" sz="2400" spc="-1" strike="noStrike">
              <a:solidFill>
                <a:srgbClr val="000000"/>
              </a:solidFill>
              <a:latin typeface="Arial"/>
            </a:endParaRPr>
          </a:p>
        </p:txBody>
      </p:sp>
      <p:sp>
        <p:nvSpPr>
          <p:cNvPr id="1334" name="CustomShape 3"/>
          <p:cNvSpPr/>
          <p:nvPr/>
        </p:nvSpPr>
        <p:spPr>
          <a:xfrm>
            <a:off x="5486400" y="2230920"/>
            <a:ext cx="1650240" cy="263880"/>
          </a:xfrm>
          <a:prstGeom prst="roundRect">
            <a:avLst>
              <a:gd name="adj" fmla="val 16667"/>
            </a:avLst>
          </a:prstGeom>
          <a:noFill/>
          <a:ln w="28440">
            <a:solidFill>
              <a:srgbClr val="d33941"/>
            </a:solidFill>
            <a:round/>
          </a:ln>
          <a:effectLst>
            <a:outerShdw algn="tl" blurRad="50800" dir="2700000" dist="38100" rotWithShape="0">
              <a:srgbClr val="000000">
                <a:alpha val="40000"/>
              </a:srgbClr>
            </a:outerShdw>
          </a:effectLst>
        </p:spPr>
        <p:style>
          <a:lnRef idx="0"/>
          <a:fillRef idx="0"/>
          <a:effectRef idx="0"/>
          <a:fontRef idx="minor"/>
        </p:style>
      </p:sp>
      <p:pic>
        <p:nvPicPr>
          <p:cNvPr id="1335" name="Picture 5" descr=""/>
          <p:cNvPicPr/>
          <p:nvPr/>
        </p:nvPicPr>
        <p:blipFill>
          <a:blip r:embed="rId2"/>
          <a:stretch/>
        </p:blipFill>
        <p:spPr>
          <a:xfrm>
            <a:off x="352440" y="4577400"/>
            <a:ext cx="6153120" cy="1844280"/>
          </a:xfrm>
          <a:prstGeom prst="rect">
            <a:avLst/>
          </a:prstGeom>
          <a:ln w="9360">
            <a:noFill/>
          </a:ln>
          <a:effectLst>
            <a:outerShdw algn="tl" blurRad="50800" dir="2700000" dist="38100" rotWithShape="0">
              <a:srgbClr val="000000">
                <a:alpha val="40000"/>
              </a:srgbClr>
            </a:outerShdw>
          </a:effectLst>
        </p:spPr>
      </p:pic>
      <p:sp>
        <p:nvSpPr>
          <p:cNvPr id="1336" name="CustomShape 4"/>
          <p:cNvSpPr/>
          <p:nvPr/>
        </p:nvSpPr>
        <p:spPr>
          <a:xfrm>
            <a:off x="4343400" y="5848200"/>
            <a:ext cx="2162160" cy="263880"/>
          </a:xfrm>
          <a:prstGeom prst="roundRect">
            <a:avLst>
              <a:gd name="adj" fmla="val 16667"/>
            </a:avLst>
          </a:prstGeom>
          <a:noFill/>
          <a:ln w="28440">
            <a:solidFill>
              <a:srgbClr val="d33941"/>
            </a:solidFill>
            <a:round/>
          </a:ln>
          <a:effectLst>
            <a:outerShdw algn="tl" blurRad="50800" dir="2700000" dist="38100" rotWithShape="0">
              <a:srgbClr val="000000">
                <a:alpha val="40000"/>
              </a:srgbClr>
            </a:outerShdw>
          </a:effectLst>
        </p:spPr>
        <p:style>
          <a:lnRef idx="0"/>
          <a:fillRef idx="0"/>
          <a:effectRef idx="0"/>
          <a:fontRef idx="minor"/>
        </p:style>
      </p:sp>
      <p:sp>
        <p:nvSpPr>
          <p:cNvPr id="1337" name="CustomShape 5"/>
          <p:cNvSpPr/>
          <p:nvPr/>
        </p:nvSpPr>
        <p:spPr>
          <a:xfrm rot="415800">
            <a:off x="5385960" y="2426400"/>
            <a:ext cx="2471760" cy="3540600"/>
          </a:xfrm>
          <a:prstGeom prst="arc">
            <a:avLst>
              <a:gd name="adj1" fmla="val 16778360"/>
              <a:gd name="adj2" fmla="val 5068153"/>
            </a:avLst>
          </a:prstGeom>
          <a:noFill/>
          <a:ln w="28440">
            <a:solidFill>
              <a:schemeClr val="accent1"/>
            </a:solidFill>
            <a:round/>
            <a:tailEnd len="med" type="triangle" w="med"/>
          </a:ln>
        </p:spPr>
        <p:style>
          <a:lnRef idx="0"/>
          <a:fillRef idx="0"/>
          <a:effectRef idx="0"/>
          <a:fontRef idx="minor"/>
        </p:style>
      </p:sp>
    </p:spTree>
  </p:cSld>
  <p:timing>
    <p:tnLst>
      <p:par>
        <p:cTn id="95" dur="indefinite" restart="never" nodeType="tmRoot">
          <p:childTnLst>
            <p:seq>
              <p:cTn id="96" nodeType="mainSeq"/>
              <p:prevCondLst>
                <p:cond delay="0" evt="onPrev">
                  <p:tgtEl>
                    <p:sldTgt/>
                  </p:tgtEl>
                </p:cond>
              </p:prevCondLst>
              <p:nextCondLst>
                <p:cond delay="0" evt="onNext">
                  <p:tgtEl>
                    <p:sldTgt/>
                  </p:tgtEl>
                </p:cond>
              </p:nextCondLst>
            </p:seq>
          </p:childTnLst>
        </p:cTn>
      </p:par>
    </p:tnLst>
  </p:timing>
</p:sld>
</file>

<file path=ppt/slides/slide4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8" name="TextShape 1"/>
          <p:cNvSpPr txBox="1"/>
          <p:nvPr/>
        </p:nvSpPr>
        <p:spPr>
          <a:xfrm>
            <a:off x="519120" y="914400"/>
            <a:ext cx="8318160" cy="5486040"/>
          </a:xfrm>
          <a:prstGeom prst="rect">
            <a:avLst/>
          </a:prstGeom>
          <a:noFill/>
          <a:ln>
            <a:noFill/>
          </a:ln>
        </p:spPr>
        <p:txBody>
          <a:bodyPr lIns="0" rIns="0" tIns="0" bIns="0"/>
          <a:p>
            <a:pPr marL="285840" indent="-285480">
              <a:lnSpc>
                <a:spcPct val="150000"/>
              </a:lnSpc>
              <a:spcBef>
                <a:spcPts val="1120"/>
              </a:spcBef>
              <a:buClr>
                <a:srgbClr val="04628c"/>
              </a:buClr>
              <a:buSzPct val="90000"/>
              <a:buFont typeface="Arial"/>
              <a:buChar char="•"/>
            </a:pPr>
            <a:r>
              <a:rPr b="0" lang="en-US" sz="2800" spc="-1" strike="noStrike">
                <a:solidFill>
                  <a:srgbClr val="c0c0c0"/>
                </a:solidFill>
                <a:latin typeface="Arial"/>
                <a:ea typeface="Calibri"/>
              </a:rPr>
              <a:t>Separating Language and Locale</a:t>
            </a:r>
            <a:endParaRPr b="0" lang="en-US" sz="2800" spc="-1" strike="noStrike">
              <a:solidFill>
                <a:srgbClr val="000000"/>
              </a:solidFill>
              <a:latin typeface="Arial"/>
            </a:endParaRPr>
          </a:p>
          <a:p>
            <a:pPr marL="285840" indent="-285480">
              <a:lnSpc>
                <a:spcPct val="150000"/>
              </a:lnSpc>
              <a:spcBef>
                <a:spcPts val="1120"/>
              </a:spcBef>
              <a:buClr>
                <a:srgbClr val="04628c"/>
              </a:buClr>
              <a:buSzPct val="90000"/>
              <a:buFont typeface="Arial"/>
              <a:buChar char="•"/>
            </a:pPr>
            <a:r>
              <a:rPr b="0" lang="en-US" sz="2800" spc="-1" strike="noStrike">
                <a:solidFill>
                  <a:srgbClr val="c0c0c0"/>
                </a:solidFill>
                <a:latin typeface="Arial"/>
                <a:ea typeface="Calibri"/>
              </a:rPr>
              <a:t>Globalization widgets</a:t>
            </a:r>
            <a:endParaRPr b="0" lang="en-US" sz="2800" spc="-1" strike="noStrike">
              <a:solidFill>
                <a:srgbClr val="000000"/>
              </a:solidFill>
              <a:latin typeface="Arial"/>
            </a:endParaRPr>
          </a:p>
          <a:p>
            <a:pPr marL="285840" indent="-285480">
              <a:lnSpc>
                <a:spcPct val="150000"/>
              </a:lnSpc>
              <a:spcBef>
                <a:spcPts val="1120"/>
              </a:spcBef>
              <a:buClr>
                <a:srgbClr val="04628c"/>
              </a:buClr>
              <a:buSzPct val="90000"/>
              <a:buFont typeface="Arial"/>
              <a:buChar char="•"/>
            </a:pPr>
            <a:r>
              <a:rPr b="0" lang="en-US" sz="2800" spc="-1" strike="noStrike">
                <a:solidFill>
                  <a:srgbClr val="000000"/>
                </a:solidFill>
                <a:latin typeface="Arial"/>
                <a:ea typeface="Calibri"/>
              </a:rPr>
              <a:t>Additional i18n configurations</a:t>
            </a:r>
            <a:endParaRPr b="0" lang="en-US" sz="2800" spc="-1" strike="noStrike">
              <a:solidFill>
                <a:srgbClr val="000000"/>
              </a:solidFill>
              <a:latin typeface="Arial"/>
            </a:endParaRPr>
          </a:p>
        </p:txBody>
      </p:sp>
    </p:spTree>
  </p:cSld>
  <p:timing>
    <p:tnLst>
      <p:par>
        <p:cTn id="97" dur="indefinite" restart="never" nodeType="tmRoot">
          <p:childTnLst>
            <p:seq>
              <p:cTn id="9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7" name="TextShape 1"/>
          <p:cNvSpPr txBox="1"/>
          <p:nvPr/>
        </p:nvSpPr>
        <p:spPr>
          <a:xfrm>
            <a:off x="493920" y="118800"/>
            <a:ext cx="8320680" cy="742680"/>
          </a:xfrm>
          <a:prstGeom prst="rect">
            <a:avLst/>
          </a:prstGeom>
          <a:noFill/>
          <a:ln>
            <a:noFill/>
          </a:ln>
        </p:spPr>
        <p:txBody>
          <a:bodyPr lIns="0" rIns="0" tIns="0" bIns="0"/>
          <a:p>
            <a:pPr>
              <a:lnSpc>
                <a:spcPct val="100000"/>
              </a:lnSpc>
            </a:pPr>
            <a:r>
              <a:rPr b="1" lang="en-US" sz="3200" spc="-1" strike="noStrike">
                <a:solidFill>
                  <a:srgbClr val="04628c"/>
                </a:solidFill>
                <a:latin typeface="Arial"/>
                <a:ea typeface="Arial"/>
              </a:rPr>
              <a:t>Understanding L10n</a:t>
            </a:r>
            <a:endParaRPr b="0" lang="en-US" sz="3200" spc="-1" strike="noStrike">
              <a:solidFill>
                <a:srgbClr val="ffffff"/>
              </a:solidFill>
              <a:latin typeface="Arial"/>
            </a:endParaRPr>
          </a:p>
        </p:txBody>
      </p:sp>
      <p:sp>
        <p:nvSpPr>
          <p:cNvPr id="1118" name="TextShape 2"/>
          <p:cNvSpPr txBox="1"/>
          <p:nvPr/>
        </p:nvSpPr>
        <p:spPr>
          <a:xfrm>
            <a:off x="521280" y="914400"/>
            <a:ext cx="8320680" cy="5486040"/>
          </a:xfrm>
          <a:prstGeom prst="rect">
            <a:avLst/>
          </a:prstGeom>
          <a:noFill/>
          <a:ln>
            <a:noFill/>
          </a:ln>
        </p:spPr>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Language</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Arial"/>
              </a:rPr>
              <a:t>Displayed strings, search </a:t>
            </a:r>
            <a:br/>
            <a:r>
              <a:rPr b="0" lang="en-US" sz="2000" spc="-1" strike="noStrike">
                <a:solidFill>
                  <a:srgbClr val="000000"/>
                </a:solidFill>
                <a:latin typeface="Arial"/>
                <a:ea typeface="Arial"/>
              </a:rPr>
              <a:t>and sorting algorithms</a:t>
            </a:r>
            <a:endParaRPr b="0" lang="en-US" sz="2000" spc="-1" strike="noStrike">
              <a:solidFill>
                <a:srgbClr val="000000"/>
              </a:solidFill>
              <a:latin typeface="Arial"/>
            </a:endParaRPr>
          </a:p>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Currency</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Arial"/>
              </a:rPr>
              <a:t>Display, arithmetic,</a:t>
            </a:r>
            <a:br/>
            <a:r>
              <a:rPr b="0" lang="en-US" sz="2000" spc="-1" strike="noStrike">
                <a:solidFill>
                  <a:srgbClr val="000000"/>
                </a:solidFill>
                <a:latin typeface="Arial"/>
                <a:ea typeface="Arial"/>
              </a:rPr>
              <a:t>rounding, symbol </a:t>
            </a:r>
            <a:endParaRPr b="0" lang="en-US" sz="2000" spc="-1" strike="noStrike">
              <a:solidFill>
                <a:srgbClr val="000000"/>
              </a:solidFill>
              <a:latin typeface="Arial"/>
            </a:endParaRPr>
          </a:p>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Jurisdiction</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Arial"/>
              </a:rPr>
              <a:t>Insurance, VAT,</a:t>
            </a:r>
            <a:br/>
            <a:r>
              <a:rPr b="0" lang="en-US" sz="2000" spc="-1" strike="noStrike">
                <a:solidFill>
                  <a:srgbClr val="000000"/>
                </a:solidFill>
                <a:latin typeface="Arial"/>
                <a:ea typeface="Arial"/>
              </a:rPr>
              <a:t>sales tax</a:t>
            </a:r>
            <a:endParaRPr b="0" lang="en-US" sz="2000" spc="-1" strike="noStrike">
              <a:solidFill>
                <a:srgbClr val="000000"/>
              </a:solidFill>
              <a:latin typeface="Arial"/>
            </a:endParaRPr>
          </a:p>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Location</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Arial"/>
              </a:rPr>
              <a:t>Address formats</a:t>
            </a:r>
            <a:endParaRPr b="0" lang="en-US" sz="20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Arial"/>
              </a:rPr>
              <a:t>Phone formats</a:t>
            </a:r>
            <a:endParaRPr b="0" lang="en-US" sz="2000" spc="-1" strike="noStrike">
              <a:solidFill>
                <a:srgbClr val="000000"/>
              </a:solidFill>
              <a:latin typeface="Arial"/>
            </a:endParaRPr>
          </a:p>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Regional formats for</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Arial"/>
              </a:rPr>
              <a:t>Person names, company names, numbers, dates and times</a:t>
            </a:r>
            <a:endParaRPr b="0" lang="en-US" sz="2000" spc="-1" strike="noStrike">
              <a:solidFill>
                <a:srgbClr val="000000"/>
              </a:solidFill>
              <a:latin typeface="Arial"/>
            </a:endParaRPr>
          </a:p>
          <a:p>
            <a:endParaRPr b="0" lang="en-US" sz="2000" spc="-1" strike="noStrike">
              <a:solidFill>
                <a:srgbClr val="000000"/>
              </a:solidFill>
              <a:latin typeface="Arial"/>
            </a:endParaRPr>
          </a:p>
          <a:p>
            <a:endParaRPr b="0" lang="en-US" sz="2000" spc="-1" strike="noStrike">
              <a:solidFill>
                <a:srgbClr val="000000"/>
              </a:solidFill>
              <a:latin typeface="Arial"/>
            </a:endParaRPr>
          </a:p>
          <a:p>
            <a:pPr>
              <a:lnSpc>
                <a:spcPct val="100000"/>
              </a:lnSpc>
              <a:spcBef>
                <a:spcPts val="961"/>
              </a:spcBef>
            </a:pPr>
            <a:endParaRPr b="0" lang="en-US" sz="2000" spc="-1" strike="noStrike">
              <a:solidFill>
                <a:srgbClr val="000000"/>
              </a:solidFill>
              <a:latin typeface="Arial"/>
            </a:endParaRPr>
          </a:p>
        </p:txBody>
      </p:sp>
      <p:sp>
        <p:nvSpPr>
          <p:cNvPr id="1119" name="CustomShape 3"/>
          <p:cNvSpPr/>
          <p:nvPr/>
        </p:nvSpPr>
        <p:spPr>
          <a:xfrm>
            <a:off x="4989600" y="3913920"/>
            <a:ext cx="2011320" cy="2011320"/>
          </a:xfrm>
          <a:prstGeom prst="ellipse">
            <a:avLst/>
          </a:prstGeom>
          <a:solidFill>
            <a:schemeClr val="accent1">
              <a:hueOff val="0"/>
              <a:satOff val="0"/>
              <a:lumOff val="0"/>
              <a:alphaOff val="0"/>
            </a:schemeClr>
          </a:solidFill>
          <a:ln>
            <a:noFill/>
          </a:ln>
          <a:scene3d>
            <a:camera prst="orthographicFront"/>
            <a:lightRig rig="threePt" dir="t"/>
          </a:scene3d>
          <a:sp3d extrusionH="381000" contourW="38100" prstMaterial="matte">
            <a:contourClr>
              <a:schemeClr val="lt1"/>
            </a:contourClr>
          </a:sp3d>
        </p:spPr>
        <p:style>
          <a:lnRef idx="0"/>
          <a:fillRef idx="0"/>
          <a:effectRef idx="0"/>
          <a:fontRef idx="minor"/>
        </p:style>
        <p:txBody>
          <a:bodyPr lIns="11520" rIns="11520" tIns="11520" bIns="11520" anchor="ctr"/>
          <a:p>
            <a:pPr algn="ctr">
              <a:lnSpc>
                <a:spcPct val="90000"/>
              </a:lnSpc>
              <a:spcAft>
                <a:spcPts val="629"/>
              </a:spcAft>
            </a:pPr>
            <a:r>
              <a:rPr b="1" lang="en-US" sz="1800" spc="-1" strike="noStrike">
                <a:solidFill>
                  <a:srgbClr val="ffffff"/>
                </a:solidFill>
                <a:latin typeface="Arial"/>
              </a:rPr>
              <a:t>Localization</a:t>
            </a:r>
            <a:endParaRPr b="0" lang="en-US" sz="1800" spc="-1" strike="noStrike">
              <a:latin typeface="Arial"/>
            </a:endParaRPr>
          </a:p>
        </p:txBody>
      </p:sp>
      <p:sp>
        <p:nvSpPr>
          <p:cNvPr id="1120" name="CustomShape 4"/>
          <p:cNvSpPr/>
          <p:nvPr/>
        </p:nvSpPr>
        <p:spPr>
          <a:xfrm rot="11491800">
            <a:off x="3579480" y="4334040"/>
            <a:ext cx="1366200" cy="463680"/>
          </a:xfrm>
          <a:prstGeom prst="leftArrow">
            <a:avLst>
              <a:gd name="adj1" fmla="val 60000"/>
              <a:gd name="adj2" fmla="val 50000"/>
            </a:avLst>
          </a:prstGeom>
          <a:solidFill>
            <a:schemeClr val="accent2">
              <a:hueOff val="0"/>
              <a:satOff val="0"/>
              <a:lumOff val="0"/>
              <a:alphaOff val="0"/>
            </a:schemeClr>
          </a:solidFill>
          <a:ln>
            <a:noFill/>
          </a:ln>
          <a:scene3d>
            <a:camera prst="orthographicFront"/>
            <a:lightRig rig="threePt" dir="t"/>
          </a:scene3d>
          <a:sp3d extrusionH="63500" contourW="12700" z="-381000" prstMaterial="matte">
            <a:contourClr>
              <a:schemeClr val="dk1"/>
            </a:contourClr>
          </a:sp3d>
        </p:spPr>
        <p:style>
          <a:lnRef idx="0"/>
          <a:fillRef idx="0"/>
          <a:effectRef idx="0"/>
          <a:fontRef idx="minor"/>
        </p:style>
      </p:sp>
      <p:sp>
        <p:nvSpPr>
          <p:cNvPr id="1121" name="CustomShape 5"/>
          <p:cNvSpPr/>
          <p:nvPr/>
        </p:nvSpPr>
        <p:spPr>
          <a:xfrm>
            <a:off x="2819880" y="3811320"/>
            <a:ext cx="1545840" cy="1236600"/>
          </a:xfrm>
          <a:prstGeom prst="roundRect">
            <a:avLst>
              <a:gd name="adj" fmla="val 10000"/>
            </a:avLst>
          </a:prstGeom>
          <a:solidFill>
            <a:schemeClr val="accent2">
              <a:hueOff val="0"/>
              <a:satOff val="0"/>
              <a:lumOff val="0"/>
              <a:alphaOff val="0"/>
            </a:schemeClr>
          </a:solidFill>
          <a:ln>
            <a:noFill/>
          </a:ln>
          <a:scene3d>
            <a:camera prst="orthographicFront"/>
            <a:lightRig rig="threePt" dir="t"/>
          </a:scene3d>
          <a:sp3d extrusionH="381000" contourW="38100" prstMaterial="matte">
            <a:contourClr>
              <a:schemeClr val="lt1"/>
            </a:contourClr>
          </a:sp3d>
        </p:spPr>
        <p:style>
          <a:lnRef idx="0"/>
          <a:fillRef idx="0"/>
          <a:effectRef idx="0"/>
          <a:fontRef idx="minor"/>
        </p:style>
        <p:txBody>
          <a:bodyPr lIns="70560" rIns="34200" tIns="70560" bIns="70200" anchor="ctr"/>
          <a:p>
            <a:pPr algn="ctr">
              <a:lnSpc>
                <a:spcPct val="90000"/>
              </a:lnSpc>
              <a:spcAft>
                <a:spcPts val="629"/>
              </a:spcAft>
            </a:pPr>
            <a:r>
              <a:rPr b="1" lang="en-US" sz="1800" spc="-1" strike="noStrike">
                <a:solidFill>
                  <a:srgbClr val="ffffff"/>
                </a:solidFill>
                <a:latin typeface="Arial"/>
              </a:rPr>
              <a:t>Language</a:t>
            </a:r>
            <a:endParaRPr b="0" lang="en-US" sz="1800" spc="-1" strike="noStrike">
              <a:latin typeface="Arial"/>
            </a:endParaRPr>
          </a:p>
        </p:txBody>
      </p:sp>
      <p:sp>
        <p:nvSpPr>
          <p:cNvPr id="1122" name="CustomShape 6"/>
          <p:cNvSpPr/>
          <p:nvPr/>
        </p:nvSpPr>
        <p:spPr>
          <a:xfrm rot="13919400">
            <a:off x="3972960" y="3164040"/>
            <a:ext cx="1662480" cy="463680"/>
          </a:xfrm>
          <a:prstGeom prst="leftArrow">
            <a:avLst>
              <a:gd name="adj1" fmla="val 60000"/>
              <a:gd name="adj2" fmla="val 50000"/>
            </a:avLst>
          </a:prstGeom>
          <a:solidFill>
            <a:schemeClr val="accent3">
              <a:hueOff val="0"/>
              <a:satOff val="0"/>
              <a:lumOff val="0"/>
              <a:alphaOff val="0"/>
            </a:schemeClr>
          </a:solidFill>
          <a:ln>
            <a:noFill/>
          </a:ln>
          <a:scene3d>
            <a:camera prst="orthographicFront"/>
            <a:lightRig rig="threePt" dir="t"/>
          </a:scene3d>
          <a:sp3d extrusionH="63500" contourW="12700" z="-381000" prstMaterial="matte">
            <a:contourClr>
              <a:schemeClr val="dk1"/>
            </a:contourClr>
          </a:sp3d>
        </p:spPr>
        <p:style>
          <a:lnRef idx="0"/>
          <a:fillRef idx="0"/>
          <a:effectRef idx="0"/>
          <a:fontRef idx="minor"/>
        </p:style>
      </p:sp>
      <p:sp>
        <p:nvSpPr>
          <p:cNvPr id="1123" name="CustomShape 7"/>
          <p:cNvSpPr/>
          <p:nvPr/>
        </p:nvSpPr>
        <p:spPr>
          <a:xfrm>
            <a:off x="3519360" y="2122200"/>
            <a:ext cx="1545840" cy="1236600"/>
          </a:xfrm>
          <a:prstGeom prst="roundRect">
            <a:avLst>
              <a:gd name="adj" fmla="val 10000"/>
            </a:avLst>
          </a:prstGeom>
          <a:solidFill>
            <a:schemeClr val="accent3">
              <a:hueOff val="0"/>
              <a:satOff val="0"/>
              <a:lumOff val="0"/>
              <a:alphaOff val="0"/>
            </a:schemeClr>
          </a:solidFill>
          <a:ln>
            <a:noFill/>
          </a:ln>
          <a:scene3d>
            <a:camera prst="orthographicFront"/>
            <a:lightRig rig="threePt" dir="t"/>
          </a:scene3d>
          <a:sp3d extrusionH="381000" contourW="38100" prstMaterial="matte">
            <a:contourClr>
              <a:schemeClr val="lt1"/>
            </a:contourClr>
          </a:sp3d>
        </p:spPr>
        <p:style>
          <a:lnRef idx="0"/>
          <a:fillRef idx="0"/>
          <a:effectRef idx="0"/>
          <a:fontRef idx="minor"/>
        </p:style>
        <p:txBody>
          <a:bodyPr lIns="70560" rIns="34200" tIns="70560" bIns="70200" anchor="ctr"/>
          <a:p>
            <a:pPr algn="ctr">
              <a:lnSpc>
                <a:spcPct val="90000"/>
              </a:lnSpc>
              <a:spcAft>
                <a:spcPts val="629"/>
              </a:spcAft>
            </a:pPr>
            <a:r>
              <a:rPr b="1" lang="en-US" sz="1800" spc="-1" strike="noStrike">
                <a:solidFill>
                  <a:srgbClr val="ffffff"/>
                </a:solidFill>
                <a:latin typeface="Arial"/>
              </a:rPr>
              <a:t>Currency</a:t>
            </a:r>
            <a:endParaRPr b="0" lang="en-US" sz="1800" spc="-1" strike="noStrike">
              <a:latin typeface="Arial"/>
            </a:endParaRPr>
          </a:p>
        </p:txBody>
      </p:sp>
      <p:sp>
        <p:nvSpPr>
          <p:cNvPr id="1124" name="CustomShape 8"/>
          <p:cNvSpPr/>
          <p:nvPr/>
        </p:nvSpPr>
        <p:spPr>
          <a:xfrm rot="16183800">
            <a:off x="5100840" y="2694240"/>
            <a:ext cx="1769400" cy="463680"/>
          </a:xfrm>
          <a:prstGeom prst="leftArrow">
            <a:avLst>
              <a:gd name="adj1" fmla="val 60000"/>
              <a:gd name="adj2" fmla="val 50000"/>
            </a:avLst>
          </a:prstGeom>
          <a:solidFill>
            <a:schemeClr val="accent4">
              <a:hueOff val="0"/>
              <a:satOff val="0"/>
              <a:lumOff val="0"/>
              <a:alphaOff val="0"/>
            </a:schemeClr>
          </a:solidFill>
          <a:ln>
            <a:noFill/>
          </a:ln>
          <a:scene3d>
            <a:camera prst="orthographicFront"/>
            <a:lightRig rig="threePt" dir="t"/>
          </a:scene3d>
          <a:sp3d extrusionH="63500" contourW="12700" z="-381000" prstMaterial="matte">
            <a:contourClr>
              <a:schemeClr val="dk1"/>
            </a:contourClr>
          </a:sp3d>
        </p:spPr>
        <p:style>
          <a:lnRef idx="0"/>
          <a:fillRef idx="0"/>
          <a:effectRef idx="0"/>
          <a:fontRef idx="minor"/>
        </p:style>
      </p:sp>
      <p:sp>
        <p:nvSpPr>
          <p:cNvPr id="1125" name="CustomShape 9"/>
          <p:cNvSpPr/>
          <p:nvPr/>
        </p:nvSpPr>
        <p:spPr>
          <a:xfrm>
            <a:off x="5208480" y="1422360"/>
            <a:ext cx="1545840" cy="1236600"/>
          </a:xfrm>
          <a:prstGeom prst="roundRect">
            <a:avLst>
              <a:gd name="adj" fmla="val 10000"/>
            </a:avLst>
          </a:prstGeom>
          <a:solidFill>
            <a:schemeClr val="accent4">
              <a:hueOff val="0"/>
              <a:satOff val="0"/>
              <a:lumOff val="0"/>
              <a:alphaOff val="0"/>
            </a:schemeClr>
          </a:solidFill>
          <a:ln>
            <a:noFill/>
          </a:ln>
          <a:scene3d>
            <a:camera prst="orthographicFront"/>
            <a:lightRig rig="threePt" dir="t"/>
          </a:scene3d>
          <a:sp3d extrusionH="381000" contourW="38100" prstMaterial="matte">
            <a:contourClr>
              <a:schemeClr val="lt1"/>
            </a:contourClr>
          </a:sp3d>
        </p:spPr>
        <p:style>
          <a:lnRef idx="0"/>
          <a:fillRef idx="0"/>
          <a:effectRef idx="0"/>
          <a:fontRef idx="minor"/>
        </p:style>
        <p:txBody>
          <a:bodyPr lIns="70560" rIns="34200" tIns="70560" bIns="70200" anchor="ctr"/>
          <a:p>
            <a:pPr algn="ctr">
              <a:lnSpc>
                <a:spcPct val="90000"/>
              </a:lnSpc>
              <a:spcAft>
                <a:spcPts val="629"/>
              </a:spcAft>
            </a:pPr>
            <a:r>
              <a:rPr b="1" lang="en-US" sz="1800" spc="-1" strike="noStrike">
                <a:solidFill>
                  <a:srgbClr val="ffffff"/>
                </a:solidFill>
                <a:latin typeface="Arial"/>
              </a:rPr>
              <a:t>Jurisdiction</a:t>
            </a:r>
            <a:endParaRPr b="0" lang="en-US" sz="1800" spc="-1" strike="noStrike">
              <a:latin typeface="Arial"/>
            </a:endParaRPr>
          </a:p>
        </p:txBody>
      </p:sp>
      <p:sp>
        <p:nvSpPr>
          <p:cNvPr id="1126" name="CustomShape 10"/>
          <p:cNvSpPr/>
          <p:nvPr/>
        </p:nvSpPr>
        <p:spPr>
          <a:xfrm rot="18453600">
            <a:off x="6345000" y="3161520"/>
            <a:ext cx="1646640" cy="463680"/>
          </a:xfrm>
          <a:prstGeom prst="leftArrow">
            <a:avLst>
              <a:gd name="adj1" fmla="val 60000"/>
              <a:gd name="adj2" fmla="val 50000"/>
            </a:avLst>
          </a:prstGeom>
          <a:solidFill>
            <a:schemeClr val="accent5">
              <a:hueOff val="0"/>
              <a:satOff val="0"/>
              <a:lumOff val="0"/>
              <a:alphaOff val="0"/>
            </a:schemeClr>
          </a:solidFill>
          <a:ln>
            <a:noFill/>
          </a:ln>
          <a:scene3d>
            <a:camera prst="orthographicFront"/>
            <a:lightRig rig="threePt" dir="t"/>
          </a:scene3d>
          <a:sp3d extrusionH="63500" contourW="12700" z="-381000" prstMaterial="matte">
            <a:contourClr>
              <a:schemeClr val="dk1"/>
            </a:contourClr>
          </a:sp3d>
        </p:spPr>
        <p:style>
          <a:lnRef idx="0"/>
          <a:fillRef idx="0"/>
          <a:effectRef idx="0"/>
          <a:fontRef idx="minor"/>
        </p:style>
      </p:sp>
      <p:sp>
        <p:nvSpPr>
          <p:cNvPr id="1127" name="CustomShape 11"/>
          <p:cNvSpPr/>
          <p:nvPr/>
        </p:nvSpPr>
        <p:spPr>
          <a:xfrm>
            <a:off x="6897600" y="2122200"/>
            <a:ext cx="1545840" cy="1236600"/>
          </a:xfrm>
          <a:prstGeom prst="roundRect">
            <a:avLst>
              <a:gd name="adj" fmla="val 10000"/>
            </a:avLst>
          </a:prstGeom>
          <a:solidFill>
            <a:schemeClr val="accent5">
              <a:hueOff val="0"/>
              <a:satOff val="0"/>
              <a:lumOff val="0"/>
              <a:alphaOff val="0"/>
            </a:schemeClr>
          </a:solidFill>
          <a:ln>
            <a:noFill/>
          </a:ln>
          <a:scene3d>
            <a:camera prst="orthographicFront"/>
            <a:lightRig rig="threePt" dir="t"/>
          </a:scene3d>
          <a:sp3d extrusionH="381000" contourW="38100" prstMaterial="matte">
            <a:contourClr>
              <a:schemeClr val="lt1"/>
            </a:contourClr>
          </a:sp3d>
        </p:spPr>
        <p:style>
          <a:lnRef idx="0"/>
          <a:fillRef idx="0"/>
          <a:effectRef idx="0"/>
          <a:fontRef idx="minor"/>
        </p:style>
        <p:txBody>
          <a:bodyPr lIns="70560" rIns="34200" tIns="70560" bIns="70200" anchor="ctr"/>
          <a:p>
            <a:pPr algn="ctr">
              <a:lnSpc>
                <a:spcPct val="90000"/>
              </a:lnSpc>
              <a:spcAft>
                <a:spcPts val="629"/>
              </a:spcAft>
            </a:pPr>
            <a:r>
              <a:rPr b="1" lang="en-US" sz="1800" spc="-1" strike="noStrike">
                <a:solidFill>
                  <a:srgbClr val="ffffff"/>
                </a:solidFill>
                <a:latin typeface="Arial"/>
              </a:rPr>
              <a:t>Location</a:t>
            </a:r>
            <a:endParaRPr b="0" lang="en-US" sz="1800" spc="-1" strike="noStrike">
              <a:latin typeface="Arial"/>
            </a:endParaRPr>
          </a:p>
        </p:txBody>
      </p:sp>
      <p:sp>
        <p:nvSpPr>
          <p:cNvPr id="1128" name="CustomShape 12"/>
          <p:cNvSpPr/>
          <p:nvPr/>
        </p:nvSpPr>
        <p:spPr>
          <a:xfrm rot="20900400">
            <a:off x="7042680" y="4332960"/>
            <a:ext cx="1340640" cy="463680"/>
          </a:xfrm>
          <a:prstGeom prst="leftArrow">
            <a:avLst>
              <a:gd name="adj1" fmla="val 60000"/>
              <a:gd name="adj2" fmla="val 50000"/>
            </a:avLst>
          </a:prstGeom>
          <a:solidFill>
            <a:schemeClr val="accent6">
              <a:hueOff val="0"/>
              <a:satOff val="0"/>
              <a:lumOff val="0"/>
              <a:alphaOff val="0"/>
            </a:schemeClr>
          </a:solidFill>
          <a:ln>
            <a:noFill/>
          </a:ln>
          <a:scene3d>
            <a:camera prst="orthographicFront"/>
            <a:lightRig rig="threePt" dir="t"/>
          </a:scene3d>
          <a:sp3d extrusionH="63500" contourW="12700" z="-381000" prstMaterial="matte">
            <a:contourClr>
              <a:schemeClr val="dk1"/>
            </a:contourClr>
          </a:sp3d>
        </p:spPr>
        <p:style>
          <a:lnRef idx="0"/>
          <a:fillRef idx="0"/>
          <a:effectRef idx="0"/>
          <a:fontRef idx="minor"/>
        </p:style>
      </p:sp>
      <p:sp>
        <p:nvSpPr>
          <p:cNvPr id="1129" name="CustomShape 13"/>
          <p:cNvSpPr/>
          <p:nvPr/>
        </p:nvSpPr>
        <p:spPr>
          <a:xfrm>
            <a:off x="7597440" y="3811320"/>
            <a:ext cx="1545840" cy="1236600"/>
          </a:xfrm>
          <a:prstGeom prst="roundRect">
            <a:avLst>
              <a:gd name="adj" fmla="val 10000"/>
            </a:avLst>
          </a:prstGeom>
          <a:solidFill>
            <a:schemeClr val="accent6">
              <a:hueOff val="0"/>
              <a:satOff val="0"/>
              <a:lumOff val="0"/>
              <a:alphaOff val="0"/>
            </a:schemeClr>
          </a:solidFill>
          <a:ln>
            <a:noFill/>
          </a:ln>
          <a:scene3d>
            <a:camera prst="orthographicFront"/>
            <a:lightRig rig="threePt" dir="t"/>
          </a:scene3d>
          <a:sp3d extrusionH="381000" contourW="38100" prstMaterial="matte">
            <a:contourClr>
              <a:schemeClr val="lt1"/>
            </a:contourClr>
          </a:sp3d>
        </p:spPr>
        <p:style>
          <a:lnRef idx="0"/>
          <a:fillRef idx="0"/>
          <a:effectRef idx="0"/>
          <a:fontRef idx="minor"/>
        </p:style>
        <p:txBody>
          <a:bodyPr lIns="70560" rIns="34200" tIns="70560" bIns="70200" anchor="ctr"/>
          <a:p>
            <a:pPr algn="ctr">
              <a:lnSpc>
                <a:spcPct val="90000"/>
              </a:lnSpc>
              <a:spcAft>
                <a:spcPts val="629"/>
              </a:spcAft>
            </a:pPr>
            <a:r>
              <a:rPr b="1" lang="en-US" sz="1800" spc="-1" strike="noStrike">
                <a:solidFill>
                  <a:srgbClr val="ffffff"/>
                </a:solidFill>
                <a:latin typeface="Arial"/>
              </a:rPr>
              <a:t>Regional formats</a:t>
            </a:r>
            <a:endParaRPr b="0" lang="en-US" sz="1800" spc="-1" strike="noStrike">
              <a:latin typeface="Arial"/>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5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9" name="TextShape 1"/>
          <p:cNvSpPr txBox="1"/>
          <p:nvPr/>
        </p:nvSpPr>
        <p:spPr>
          <a:xfrm>
            <a:off x="493920" y="118800"/>
            <a:ext cx="8320680" cy="742680"/>
          </a:xfrm>
          <a:prstGeom prst="rect">
            <a:avLst/>
          </a:prstGeom>
          <a:noFill/>
          <a:ln>
            <a:noFill/>
          </a:ln>
        </p:spPr>
        <p:txBody>
          <a:bodyPr lIns="0" rIns="0" tIns="0" bIns="0"/>
          <a:p>
            <a:pPr>
              <a:lnSpc>
                <a:spcPct val="100000"/>
              </a:lnSpc>
            </a:pPr>
            <a:r>
              <a:rPr b="1" lang="en-US" sz="3200" spc="-1" strike="noStrike">
                <a:solidFill>
                  <a:srgbClr val="04628c"/>
                </a:solidFill>
                <a:latin typeface="Arial"/>
                <a:ea typeface="Arial"/>
              </a:rPr>
              <a:t>More configurations for i18n and L10n</a:t>
            </a:r>
            <a:endParaRPr b="0" lang="en-US" sz="3200" spc="-1" strike="noStrike">
              <a:solidFill>
                <a:srgbClr val="ffffff"/>
              </a:solidFill>
              <a:latin typeface="Arial"/>
            </a:endParaRPr>
          </a:p>
        </p:txBody>
      </p:sp>
      <p:sp>
        <p:nvSpPr>
          <p:cNvPr id="1340" name="TextShape 2"/>
          <p:cNvSpPr txBox="1"/>
          <p:nvPr/>
        </p:nvSpPr>
        <p:spPr>
          <a:xfrm>
            <a:off x="521280" y="914400"/>
            <a:ext cx="8320680" cy="5486040"/>
          </a:xfrm>
          <a:prstGeom prst="rect">
            <a:avLst/>
          </a:prstGeom>
          <a:noFill/>
          <a:ln>
            <a:noFill/>
          </a:ln>
        </p:spPr>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Config.xml defaults for application behavior </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Arial"/>
              </a:rPr>
              <a:t>Language</a:t>
            </a:r>
            <a:endParaRPr b="0" lang="en-US" sz="20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Arial"/>
              </a:rPr>
              <a:t>Regional Format (locale)</a:t>
            </a:r>
            <a:endParaRPr b="0" lang="en-US" sz="20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Arial"/>
              </a:rPr>
              <a:t>Country</a:t>
            </a:r>
            <a:endParaRPr b="0" lang="en-US" sz="20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Arial"/>
              </a:rPr>
              <a:t>Currency</a:t>
            </a:r>
            <a:endParaRPr b="0" lang="en-US" sz="20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Arial"/>
              </a:rPr>
              <a:t>Phone number specific settings</a:t>
            </a:r>
            <a:endParaRPr b="0" lang="en-US" sz="20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Arial"/>
              </a:rPr>
              <a:t>Multiple currency support</a:t>
            </a:r>
            <a:endParaRPr b="0" lang="en-US" sz="2000" spc="-1" strike="noStrike">
              <a:solidFill>
                <a:srgbClr val="000000"/>
              </a:solidFill>
              <a:latin typeface="Arial"/>
            </a:endParaRPr>
          </a:p>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Jurisdiction and JurisdictionType typelists for regulatory definitions</a:t>
            </a:r>
            <a:endParaRPr b="0" lang="en-US" sz="2400" spc="-1" strike="noStrike">
              <a:solidFill>
                <a:srgbClr val="000000"/>
              </a:solidFill>
              <a:latin typeface="Arial"/>
            </a:endParaRPr>
          </a:p>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For jp_JP, configuring a date to use the Japanese Imperial Calendar</a:t>
            </a:r>
            <a:endParaRPr b="0" lang="en-US" sz="2400" spc="-1" strike="noStrike">
              <a:solidFill>
                <a:srgbClr val="000000"/>
              </a:solidFill>
              <a:latin typeface="Arial"/>
            </a:endParaRPr>
          </a:p>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Search and sorting collations for the database</a:t>
            </a:r>
            <a:endParaRPr b="0" lang="en-US" sz="2400" spc="-1" strike="noStrike">
              <a:solidFill>
                <a:srgbClr val="000000"/>
              </a:solidFill>
              <a:latin typeface="Arial"/>
            </a:endParaRPr>
          </a:p>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Create localized application values</a:t>
            </a:r>
            <a:endParaRPr b="0" lang="en-US" sz="2400" spc="-1" strike="noStrike">
              <a:solidFill>
                <a:srgbClr val="000000"/>
              </a:solidFill>
              <a:latin typeface="Arial"/>
            </a:endParaRPr>
          </a:p>
          <a:p>
            <a:pPr>
              <a:lnSpc>
                <a:spcPct val="100000"/>
              </a:lnSpc>
              <a:spcBef>
                <a:spcPts val="961"/>
              </a:spcBef>
            </a:pPr>
            <a:endParaRPr b="0" lang="en-US" sz="2400" spc="-1" strike="noStrike">
              <a:solidFill>
                <a:srgbClr val="000000"/>
              </a:solidFill>
              <a:latin typeface="Arial"/>
            </a:endParaRPr>
          </a:p>
        </p:txBody>
      </p:sp>
    </p:spTree>
  </p:cSld>
  <p:timing>
    <p:tnLst>
      <p:par>
        <p:cTn id="99" dur="indefinite" restart="never" nodeType="tmRoot">
          <p:childTnLst>
            <p:seq>
              <p:cTn id="100" nodeType="mainSeq"/>
              <p:prevCondLst>
                <p:cond delay="0" evt="onPrev">
                  <p:tgtEl>
                    <p:sldTgt/>
                  </p:tgtEl>
                </p:cond>
              </p:prevCondLst>
              <p:nextCondLst>
                <p:cond delay="0" evt="onNext">
                  <p:tgtEl>
                    <p:sldTgt/>
                  </p:tgtEl>
                </p:cond>
              </p:nextCondLst>
            </p:seq>
          </p:childTnLst>
        </p:cTn>
      </p:par>
    </p:tnLst>
  </p:timing>
</p:sld>
</file>

<file path=ppt/slides/slide5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1" name="TextShape 1"/>
          <p:cNvSpPr txBox="1"/>
          <p:nvPr/>
        </p:nvSpPr>
        <p:spPr>
          <a:xfrm>
            <a:off x="493920" y="118800"/>
            <a:ext cx="8320680" cy="742680"/>
          </a:xfrm>
          <a:prstGeom prst="rect">
            <a:avLst/>
          </a:prstGeom>
          <a:noFill/>
          <a:ln>
            <a:noFill/>
          </a:ln>
        </p:spPr>
        <p:txBody>
          <a:bodyPr lIns="0" rIns="0" tIns="0" bIns="0"/>
          <a:p>
            <a:pPr>
              <a:lnSpc>
                <a:spcPct val="100000"/>
              </a:lnSpc>
            </a:pPr>
            <a:r>
              <a:rPr b="1" lang="en-US" sz="3200" spc="-1" strike="noStrike">
                <a:solidFill>
                  <a:srgbClr val="04628c"/>
                </a:solidFill>
                <a:latin typeface="Arial"/>
                <a:ea typeface="Arial"/>
              </a:rPr>
              <a:t>Server default settings in config.xml</a:t>
            </a:r>
            <a:endParaRPr b="0" lang="en-US" sz="3200" spc="-1" strike="noStrike">
              <a:solidFill>
                <a:srgbClr val="ffffff"/>
              </a:solidFill>
              <a:latin typeface="Arial"/>
            </a:endParaRPr>
          </a:p>
        </p:txBody>
      </p:sp>
      <p:sp>
        <p:nvSpPr>
          <p:cNvPr id="1342" name="TextShape 2"/>
          <p:cNvSpPr txBox="1"/>
          <p:nvPr/>
        </p:nvSpPr>
        <p:spPr>
          <a:xfrm>
            <a:off x="521280" y="914400"/>
            <a:ext cx="8320680" cy="5486040"/>
          </a:xfrm>
          <a:prstGeom prst="rect">
            <a:avLst/>
          </a:prstGeom>
          <a:noFill/>
          <a:ln>
            <a:noFill/>
          </a:ln>
        </p:spPr>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Language</a:t>
            </a:r>
            <a:br/>
            <a:r>
              <a:rPr b="0" lang="en-US" sz="2400" spc="-1" strike="noStrike">
                <a:solidFill>
                  <a:srgbClr val="000000"/>
                </a:solidFill>
                <a:latin typeface="Arial"/>
              </a:rPr>
              <a:t> </a:t>
            </a:r>
            <a:endParaRPr b="0" lang="en-US" sz="2400" spc="-1" strike="noStrike">
              <a:solidFill>
                <a:srgbClr val="000000"/>
              </a:solidFill>
              <a:latin typeface="Arial"/>
            </a:endParaRPr>
          </a:p>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Locale</a:t>
            </a:r>
            <a:br/>
            <a:r>
              <a:rPr b="0" lang="en-US" sz="2400" spc="-1" strike="noStrike">
                <a:solidFill>
                  <a:srgbClr val="000000"/>
                </a:solidFill>
                <a:latin typeface="Arial"/>
              </a:rPr>
              <a:t> </a:t>
            </a:r>
            <a:endParaRPr b="0" lang="en-US" sz="2400" spc="-1" strike="noStrike">
              <a:solidFill>
                <a:srgbClr val="000000"/>
              </a:solidFill>
              <a:latin typeface="Arial"/>
            </a:endParaRPr>
          </a:p>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Country</a:t>
            </a:r>
            <a:br/>
            <a:r>
              <a:rPr b="0" lang="en-US" sz="2400" spc="-1" strike="noStrike">
                <a:solidFill>
                  <a:srgbClr val="000000"/>
                </a:solidFill>
                <a:latin typeface="Arial"/>
              </a:rPr>
              <a:t> </a:t>
            </a:r>
            <a:endParaRPr b="0" lang="en-US" sz="2400" spc="-1" strike="noStrike">
              <a:solidFill>
                <a:srgbClr val="000000"/>
              </a:solidFill>
              <a:latin typeface="Arial"/>
            </a:endParaRPr>
          </a:p>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Currency</a:t>
            </a:r>
            <a:br/>
            <a:r>
              <a:rPr b="0" lang="en-US" sz="2400" spc="-1" strike="noStrike">
                <a:solidFill>
                  <a:srgbClr val="000000"/>
                </a:solidFill>
                <a:latin typeface="Arial"/>
              </a:rPr>
              <a:t> </a:t>
            </a:r>
            <a:endParaRPr b="0" lang="en-US" sz="2400" spc="-1" strike="noStrike">
              <a:solidFill>
                <a:srgbClr val="000000"/>
              </a:solidFill>
              <a:latin typeface="Arial"/>
            </a:endParaRPr>
          </a:p>
        </p:txBody>
      </p:sp>
      <p:sp>
        <p:nvSpPr>
          <p:cNvPr id="1343" name="CustomShape 3"/>
          <p:cNvSpPr/>
          <p:nvPr/>
        </p:nvSpPr>
        <p:spPr>
          <a:xfrm>
            <a:off x="1066680" y="1295280"/>
            <a:ext cx="9067320" cy="364680"/>
          </a:xfrm>
          <a:prstGeom prst="rect">
            <a:avLst/>
          </a:prstGeom>
          <a:noFill/>
          <a:ln>
            <a:noFill/>
          </a:ln>
        </p:spPr>
        <p:style>
          <a:lnRef idx="0"/>
          <a:fillRef idx="0"/>
          <a:effectRef idx="0"/>
          <a:fontRef idx="minor"/>
        </p:style>
        <p:txBody>
          <a:bodyPr lIns="90000" rIns="90000" tIns="45000" bIns="45000"/>
          <a:p>
            <a:pPr>
              <a:lnSpc>
                <a:spcPct val="100000"/>
              </a:lnSpc>
            </a:pPr>
            <a:r>
              <a:rPr b="1" lang="en-US" sz="1800" spc="-1" strike="noStrike">
                <a:solidFill>
                  <a:srgbClr val="000000"/>
                </a:solidFill>
                <a:latin typeface="Courier New"/>
                <a:ea typeface="Times New Roman"/>
              </a:rPr>
              <a:t>&lt;</a:t>
            </a:r>
            <a:r>
              <a:rPr b="1" lang="en-US" sz="1800" spc="-1" strike="noStrike">
                <a:solidFill>
                  <a:srgbClr val="000080"/>
                </a:solidFill>
                <a:latin typeface="Courier New"/>
                <a:ea typeface="Times New Roman"/>
              </a:rPr>
              <a:t>param </a:t>
            </a:r>
            <a:r>
              <a:rPr b="1" lang="en-US" sz="1800" spc="-1" strike="noStrike">
                <a:solidFill>
                  <a:srgbClr val="0000ff"/>
                </a:solidFill>
                <a:latin typeface="Courier New"/>
                <a:ea typeface="Times New Roman"/>
              </a:rPr>
              <a:t>name=</a:t>
            </a:r>
            <a:r>
              <a:rPr b="1" lang="en-US" sz="1800" spc="-1" strike="noStrike">
                <a:solidFill>
                  <a:srgbClr val="008000"/>
                </a:solidFill>
                <a:latin typeface="Courier New"/>
                <a:ea typeface="Times New Roman"/>
              </a:rPr>
              <a:t>"DefaultApplicationLanguage" </a:t>
            </a:r>
            <a:r>
              <a:rPr b="1" lang="en-US" sz="1800" spc="-1" strike="noStrike">
                <a:solidFill>
                  <a:srgbClr val="0000ff"/>
                </a:solidFill>
                <a:latin typeface="Courier New"/>
                <a:ea typeface="Times New Roman"/>
              </a:rPr>
              <a:t>value=</a:t>
            </a:r>
            <a:r>
              <a:rPr b="1" lang="en-US" sz="1800" spc="-1" strike="noStrike">
                <a:solidFill>
                  <a:srgbClr val="008000"/>
                </a:solidFill>
                <a:latin typeface="Courier New"/>
                <a:ea typeface="Times New Roman"/>
              </a:rPr>
              <a:t>"en_US"</a:t>
            </a:r>
            <a:r>
              <a:rPr b="1" lang="en-US" sz="1800" spc="-1" strike="noStrike">
                <a:solidFill>
                  <a:srgbClr val="000000"/>
                </a:solidFill>
                <a:latin typeface="Courier New"/>
                <a:ea typeface="Times New Roman"/>
              </a:rPr>
              <a:t>/&gt; </a:t>
            </a:r>
            <a:endParaRPr b="0" lang="en-US" sz="1800" spc="-1" strike="noStrike">
              <a:latin typeface="Arial"/>
            </a:endParaRPr>
          </a:p>
        </p:txBody>
      </p:sp>
      <p:sp>
        <p:nvSpPr>
          <p:cNvPr id="1344" name="CustomShape 4"/>
          <p:cNvSpPr/>
          <p:nvPr/>
        </p:nvSpPr>
        <p:spPr>
          <a:xfrm>
            <a:off x="1070280" y="3886200"/>
            <a:ext cx="9600840" cy="364680"/>
          </a:xfrm>
          <a:prstGeom prst="rect">
            <a:avLst/>
          </a:prstGeom>
          <a:noFill/>
          <a:ln>
            <a:noFill/>
          </a:ln>
        </p:spPr>
        <p:style>
          <a:lnRef idx="0"/>
          <a:fillRef idx="0"/>
          <a:effectRef idx="0"/>
          <a:fontRef idx="minor"/>
        </p:style>
        <p:txBody>
          <a:bodyPr lIns="90000" rIns="90000" tIns="45000" bIns="45000"/>
          <a:p>
            <a:pPr>
              <a:lnSpc>
                <a:spcPct val="115000"/>
              </a:lnSpc>
            </a:pPr>
            <a:r>
              <a:rPr b="1" lang="en-US" sz="1800" spc="-1" strike="noStrike">
                <a:solidFill>
                  <a:srgbClr val="000000"/>
                </a:solidFill>
                <a:latin typeface="Courier New"/>
                <a:ea typeface="Times New Roman"/>
              </a:rPr>
              <a:t>&lt;</a:t>
            </a:r>
            <a:r>
              <a:rPr b="1" lang="en-US" sz="1800" spc="-1" strike="noStrike">
                <a:solidFill>
                  <a:srgbClr val="000080"/>
                </a:solidFill>
                <a:latin typeface="Courier New"/>
                <a:ea typeface="Times New Roman"/>
              </a:rPr>
              <a:t>param </a:t>
            </a:r>
            <a:r>
              <a:rPr b="1" lang="en-US" sz="1800" spc="-1" strike="noStrike">
                <a:solidFill>
                  <a:srgbClr val="0000ff"/>
                </a:solidFill>
                <a:latin typeface="Courier New"/>
                <a:ea typeface="Times New Roman"/>
              </a:rPr>
              <a:t>name=</a:t>
            </a:r>
            <a:r>
              <a:rPr b="1" lang="en-US" sz="1800" spc="-1" strike="noStrike">
                <a:solidFill>
                  <a:srgbClr val="008000"/>
                </a:solidFill>
                <a:latin typeface="Courier New"/>
                <a:ea typeface="Times New Roman"/>
              </a:rPr>
              <a:t>"DefaultApplicationCurrency" </a:t>
            </a:r>
            <a:r>
              <a:rPr b="1" lang="en-US" sz="1800" spc="-1" strike="noStrike">
                <a:solidFill>
                  <a:srgbClr val="0000ff"/>
                </a:solidFill>
                <a:latin typeface="Courier New"/>
                <a:ea typeface="Times New Roman"/>
              </a:rPr>
              <a:t>value=</a:t>
            </a:r>
            <a:r>
              <a:rPr b="1" lang="en-US" sz="1800" spc="-1" strike="noStrike">
                <a:solidFill>
                  <a:srgbClr val="008000"/>
                </a:solidFill>
                <a:latin typeface="Courier New"/>
                <a:ea typeface="Times New Roman"/>
              </a:rPr>
              <a:t>"usd"</a:t>
            </a:r>
            <a:r>
              <a:rPr b="1" lang="en-US" sz="1800" spc="-1" strike="noStrike">
                <a:solidFill>
                  <a:srgbClr val="000000"/>
                </a:solidFill>
                <a:latin typeface="Courier New"/>
                <a:ea typeface="Times New Roman"/>
              </a:rPr>
              <a:t>/&gt;</a:t>
            </a:r>
            <a:r>
              <a:rPr b="1" lang="en-US" sz="1800" spc="-1" strike="noStrike">
                <a:solidFill>
                  <a:srgbClr val="ffffff"/>
                </a:solidFill>
                <a:latin typeface="Courier New"/>
                <a:ea typeface="Times New Roman"/>
              </a:rPr>
              <a:t> </a:t>
            </a:r>
            <a:endParaRPr b="0" lang="en-US" sz="1800" spc="-1" strike="noStrike">
              <a:latin typeface="Arial"/>
            </a:endParaRPr>
          </a:p>
        </p:txBody>
      </p:sp>
      <p:sp>
        <p:nvSpPr>
          <p:cNvPr id="1345" name="CustomShape 5"/>
          <p:cNvSpPr/>
          <p:nvPr/>
        </p:nvSpPr>
        <p:spPr>
          <a:xfrm>
            <a:off x="1080000" y="2122920"/>
            <a:ext cx="9219960" cy="364680"/>
          </a:xfrm>
          <a:prstGeom prst="rect">
            <a:avLst/>
          </a:prstGeom>
          <a:noFill/>
          <a:ln>
            <a:noFill/>
          </a:ln>
        </p:spPr>
        <p:style>
          <a:lnRef idx="0"/>
          <a:fillRef idx="0"/>
          <a:effectRef idx="0"/>
          <a:fontRef idx="minor"/>
        </p:style>
        <p:txBody>
          <a:bodyPr lIns="90000" rIns="90000" tIns="45000" bIns="45000"/>
          <a:p>
            <a:pPr>
              <a:lnSpc>
                <a:spcPct val="115000"/>
              </a:lnSpc>
            </a:pPr>
            <a:r>
              <a:rPr b="1" lang="en-US" sz="1800" spc="-1" strike="noStrike">
                <a:solidFill>
                  <a:srgbClr val="000000"/>
                </a:solidFill>
                <a:latin typeface="Courier New"/>
                <a:ea typeface="Times New Roman"/>
              </a:rPr>
              <a:t>&lt;</a:t>
            </a:r>
            <a:r>
              <a:rPr b="1" lang="en-US" sz="1800" spc="-1" strike="noStrike">
                <a:solidFill>
                  <a:srgbClr val="000080"/>
                </a:solidFill>
                <a:latin typeface="Courier New"/>
                <a:ea typeface="Times New Roman"/>
              </a:rPr>
              <a:t>param </a:t>
            </a:r>
            <a:r>
              <a:rPr b="1" lang="en-US" sz="1800" spc="-1" strike="noStrike">
                <a:solidFill>
                  <a:srgbClr val="0000ff"/>
                </a:solidFill>
                <a:latin typeface="Courier New"/>
                <a:ea typeface="Times New Roman"/>
              </a:rPr>
              <a:t>name=</a:t>
            </a:r>
            <a:r>
              <a:rPr b="1" lang="en-US" sz="1800" spc="-1" strike="noStrike">
                <a:solidFill>
                  <a:srgbClr val="008000"/>
                </a:solidFill>
                <a:latin typeface="Courier New"/>
                <a:ea typeface="Times New Roman"/>
              </a:rPr>
              <a:t>"DefaultApplicationLocale" </a:t>
            </a:r>
            <a:r>
              <a:rPr b="1" lang="en-US" sz="1800" spc="-1" strike="noStrike">
                <a:solidFill>
                  <a:srgbClr val="0000ff"/>
                </a:solidFill>
                <a:latin typeface="Courier New"/>
                <a:ea typeface="Times New Roman"/>
              </a:rPr>
              <a:t>value=</a:t>
            </a:r>
            <a:r>
              <a:rPr b="1" lang="en-US" sz="1800" spc="-1" strike="noStrike">
                <a:solidFill>
                  <a:srgbClr val="008000"/>
                </a:solidFill>
                <a:latin typeface="Courier New"/>
                <a:ea typeface="Times New Roman"/>
              </a:rPr>
              <a:t>"en_US"</a:t>
            </a:r>
            <a:r>
              <a:rPr b="1" lang="en-US" sz="1800" spc="-1" strike="noStrike">
                <a:solidFill>
                  <a:srgbClr val="000000"/>
                </a:solidFill>
                <a:latin typeface="Courier New"/>
                <a:ea typeface="Times New Roman"/>
              </a:rPr>
              <a:t>/&gt; </a:t>
            </a:r>
            <a:endParaRPr b="0" lang="en-US" sz="1800" spc="-1" strike="noStrike">
              <a:latin typeface="Arial"/>
            </a:endParaRPr>
          </a:p>
        </p:txBody>
      </p:sp>
      <p:sp>
        <p:nvSpPr>
          <p:cNvPr id="1346" name="CustomShape 6"/>
          <p:cNvSpPr/>
          <p:nvPr/>
        </p:nvSpPr>
        <p:spPr>
          <a:xfrm>
            <a:off x="1066680" y="3000240"/>
            <a:ext cx="8305560" cy="364680"/>
          </a:xfrm>
          <a:prstGeom prst="rect">
            <a:avLst/>
          </a:prstGeom>
          <a:noFill/>
          <a:ln>
            <a:noFill/>
          </a:ln>
        </p:spPr>
        <p:style>
          <a:lnRef idx="0"/>
          <a:fillRef idx="0"/>
          <a:effectRef idx="0"/>
          <a:fontRef idx="minor"/>
        </p:style>
        <p:txBody>
          <a:bodyPr lIns="90000" rIns="90000" tIns="45000" bIns="45000"/>
          <a:p>
            <a:pPr>
              <a:lnSpc>
                <a:spcPct val="115000"/>
              </a:lnSpc>
            </a:pPr>
            <a:r>
              <a:rPr b="1" lang="en-US" sz="1800" spc="-1" strike="noStrike">
                <a:solidFill>
                  <a:srgbClr val="000000"/>
                </a:solidFill>
                <a:latin typeface="Courier New"/>
                <a:ea typeface="Times New Roman"/>
              </a:rPr>
              <a:t>&lt;</a:t>
            </a:r>
            <a:r>
              <a:rPr b="1" lang="en-US" sz="1800" spc="-1" strike="noStrike">
                <a:solidFill>
                  <a:srgbClr val="000080"/>
                </a:solidFill>
                <a:latin typeface="Courier New"/>
                <a:ea typeface="Times New Roman"/>
              </a:rPr>
              <a:t>param </a:t>
            </a:r>
            <a:r>
              <a:rPr b="1" lang="en-US" sz="1800" spc="-1" strike="noStrike">
                <a:solidFill>
                  <a:srgbClr val="0000ff"/>
                </a:solidFill>
                <a:latin typeface="Courier New"/>
                <a:ea typeface="Times New Roman"/>
              </a:rPr>
              <a:t>name=</a:t>
            </a:r>
            <a:r>
              <a:rPr b="1" lang="en-US" sz="1800" spc="-1" strike="noStrike">
                <a:solidFill>
                  <a:srgbClr val="008000"/>
                </a:solidFill>
                <a:latin typeface="Courier New"/>
                <a:ea typeface="Times New Roman"/>
              </a:rPr>
              <a:t>"DefaultCountryCode" </a:t>
            </a:r>
            <a:r>
              <a:rPr b="1" lang="en-US" sz="1800" spc="-1" strike="noStrike">
                <a:solidFill>
                  <a:srgbClr val="0000ff"/>
                </a:solidFill>
                <a:latin typeface="Courier New"/>
                <a:ea typeface="Times New Roman"/>
              </a:rPr>
              <a:t>value=</a:t>
            </a:r>
            <a:r>
              <a:rPr b="1" lang="en-US" sz="1800" spc="-1" strike="noStrike">
                <a:solidFill>
                  <a:srgbClr val="008000"/>
                </a:solidFill>
                <a:latin typeface="Courier New"/>
                <a:ea typeface="Times New Roman"/>
              </a:rPr>
              <a:t>"US"</a:t>
            </a:r>
            <a:r>
              <a:rPr b="1" lang="en-US" sz="1800" spc="-1" strike="noStrike">
                <a:solidFill>
                  <a:srgbClr val="000000"/>
                </a:solidFill>
                <a:latin typeface="Courier New"/>
                <a:ea typeface="Times New Roman"/>
              </a:rPr>
              <a:t>/&gt;</a:t>
            </a:r>
            <a:r>
              <a:rPr b="1" lang="en-US" sz="1800" spc="-1" strike="noStrike">
                <a:solidFill>
                  <a:srgbClr val="ffffff"/>
                </a:solidFill>
                <a:latin typeface="Courier New"/>
                <a:ea typeface="Times New Roman"/>
              </a:rPr>
              <a:t> </a:t>
            </a:r>
            <a:endParaRPr b="0" lang="en-US" sz="1800" spc="-1" strike="noStrike">
              <a:latin typeface="Arial"/>
            </a:endParaRPr>
          </a:p>
        </p:txBody>
      </p:sp>
    </p:spTree>
  </p:cSld>
  <p:timing>
    <p:tnLst>
      <p:par>
        <p:cTn id="101" dur="indefinite" restart="never" nodeType="tmRoot">
          <p:childTnLst>
            <p:seq>
              <p:cTn id="102" nodeType="mainSeq"/>
              <p:prevCondLst>
                <p:cond delay="0" evt="onPrev">
                  <p:tgtEl>
                    <p:sldTgt/>
                  </p:tgtEl>
                </p:cond>
              </p:prevCondLst>
              <p:nextCondLst>
                <p:cond delay="0" evt="onNext">
                  <p:tgtEl>
                    <p:sldTgt/>
                  </p:tgtEl>
                </p:cond>
              </p:nextCondLst>
            </p:seq>
          </p:childTnLst>
        </p:cTn>
      </p:par>
    </p:tnLst>
  </p:timing>
</p:sld>
</file>

<file path=ppt/slides/slide5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7" name="TextShape 1"/>
          <p:cNvSpPr txBox="1"/>
          <p:nvPr/>
        </p:nvSpPr>
        <p:spPr>
          <a:xfrm>
            <a:off x="493920" y="120600"/>
            <a:ext cx="8318160" cy="742680"/>
          </a:xfrm>
          <a:prstGeom prst="rect">
            <a:avLst/>
          </a:prstGeom>
          <a:noFill/>
          <a:ln>
            <a:noFill/>
          </a:ln>
        </p:spPr>
        <p:txBody>
          <a:bodyPr lIns="0" rIns="0" tIns="0" bIns="0"/>
          <a:p>
            <a:pPr>
              <a:lnSpc>
                <a:spcPct val="100000"/>
              </a:lnSpc>
            </a:pPr>
            <a:r>
              <a:rPr b="1" lang="en-US" sz="3200" spc="-1" strike="noStrike">
                <a:solidFill>
                  <a:srgbClr val="04628c"/>
                </a:solidFill>
                <a:latin typeface="Arial"/>
                <a:ea typeface="Arial"/>
              </a:rPr>
              <a:t>Default settings and typelist example</a:t>
            </a:r>
            <a:endParaRPr b="0" lang="en-US" sz="3200" spc="-1" strike="noStrike">
              <a:solidFill>
                <a:srgbClr val="ffffff"/>
              </a:solidFill>
              <a:latin typeface="Arial"/>
            </a:endParaRPr>
          </a:p>
        </p:txBody>
      </p:sp>
      <p:sp>
        <p:nvSpPr>
          <p:cNvPr id="1348" name="TextShape 2"/>
          <p:cNvSpPr txBox="1"/>
          <p:nvPr/>
        </p:nvSpPr>
        <p:spPr>
          <a:xfrm>
            <a:off x="519120" y="3966120"/>
            <a:ext cx="8318160" cy="2434320"/>
          </a:xfrm>
          <a:prstGeom prst="rect">
            <a:avLst/>
          </a:prstGeom>
          <a:noFill/>
          <a:ln>
            <a:noFill/>
          </a:ln>
        </p:spPr>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Example for Canada</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Arial"/>
              </a:rPr>
              <a:t>Auto complete </a:t>
            </a:r>
            <a:br/>
            <a:r>
              <a:rPr b="0" lang="en-US" sz="2000" spc="-1" strike="noStrike">
                <a:solidFill>
                  <a:srgbClr val="000000"/>
                </a:solidFill>
                <a:latin typeface="Arial"/>
                <a:ea typeface="Arial"/>
              </a:rPr>
              <a:t>for Province</a:t>
            </a:r>
            <a:endParaRPr b="0" lang="en-US" sz="20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Arial"/>
              </a:rPr>
              <a:t>Autofill and input mask</a:t>
            </a:r>
            <a:br/>
            <a:r>
              <a:rPr b="0" lang="en-US" sz="2000" spc="-1" strike="noStrike">
                <a:solidFill>
                  <a:srgbClr val="000000"/>
                </a:solidFill>
                <a:latin typeface="Arial"/>
                <a:ea typeface="Arial"/>
              </a:rPr>
              <a:t>for Postal Code</a:t>
            </a:r>
            <a:endParaRPr b="0" lang="en-US" sz="20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Arial"/>
              </a:rPr>
              <a:t>Autofill for city</a:t>
            </a:r>
            <a:br/>
            <a:r>
              <a:rPr b="0" lang="en-US" sz="2000" spc="-1" strike="noStrike">
                <a:solidFill>
                  <a:srgbClr val="000000"/>
                </a:solidFill>
                <a:latin typeface="Arial"/>
              </a:rPr>
              <a:t> </a:t>
            </a:r>
            <a:endParaRPr b="0" lang="en-US" sz="2000" spc="-1" strike="noStrike">
              <a:solidFill>
                <a:srgbClr val="000000"/>
              </a:solidFill>
              <a:latin typeface="Arial"/>
            </a:endParaRPr>
          </a:p>
        </p:txBody>
      </p:sp>
      <p:sp>
        <p:nvSpPr>
          <p:cNvPr id="1349" name="TextShape 3"/>
          <p:cNvSpPr txBox="1"/>
          <p:nvPr/>
        </p:nvSpPr>
        <p:spPr>
          <a:xfrm>
            <a:off x="521280" y="914400"/>
            <a:ext cx="8320680" cy="2742840"/>
          </a:xfrm>
          <a:prstGeom prst="rect">
            <a:avLst/>
          </a:prstGeom>
          <a:noFill/>
          <a:ln>
            <a:noFill/>
          </a:ln>
        </p:spPr>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DefaultCountryCode</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Default country for newly </a:t>
            </a:r>
            <a:br/>
            <a:r>
              <a:rPr b="0" lang="en-US" sz="2000" spc="-1" strike="noStrike">
                <a:solidFill>
                  <a:srgbClr val="000000"/>
                </a:solidFill>
                <a:latin typeface="Arial"/>
                <a:ea typeface="Arial"/>
              </a:rPr>
              <a:t>created address</a:t>
            </a:r>
            <a:endParaRPr b="0" lang="en-US" sz="20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Corresponds to ISO two </a:t>
            </a:r>
            <a:br/>
            <a:r>
              <a:rPr b="0" lang="en-US" sz="2000" spc="-1" strike="noStrike">
                <a:solidFill>
                  <a:srgbClr val="000000"/>
                </a:solidFill>
                <a:latin typeface="Arial"/>
                <a:ea typeface="Arial"/>
              </a:rPr>
              <a:t>letter code</a:t>
            </a:r>
            <a:endParaRPr b="0" lang="en-US" sz="20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Code in Country.ttx </a:t>
            </a:r>
            <a:br/>
            <a:r>
              <a:rPr b="0" lang="en-US" sz="2000" spc="-1" strike="noStrike">
                <a:solidFill>
                  <a:srgbClr val="000000"/>
                </a:solidFill>
                <a:latin typeface="Arial"/>
                <a:ea typeface="Arial"/>
              </a:rPr>
              <a:t>typelist extension</a:t>
            </a:r>
            <a:endParaRPr b="0" lang="en-US" sz="2000" spc="-1" strike="noStrike">
              <a:solidFill>
                <a:srgbClr val="000000"/>
              </a:solidFill>
              <a:latin typeface="Arial"/>
            </a:endParaRPr>
          </a:p>
        </p:txBody>
      </p:sp>
      <p:sp>
        <p:nvSpPr>
          <p:cNvPr id="1350" name="CustomShape 4"/>
          <p:cNvSpPr/>
          <p:nvPr/>
        </p:nvSpPr>
        <p:spPr>
          <a:xfrm>
            <a:off x="520560" y="3352680"/>
            <a:ext cx="7708680" cy="395280"/>
          </a:xfrm>
          <a:prstGeom prst="rect">
            <a:avLst/>
          </a:prstGeom>
          <a:noFill/>
          <a:ln>
            <a:noFill/>
          </a:ln>
        </p:spPr>
        <p:style>
          <a:lnRef idx="0"/>
          <a:fillRef idx="0"/>
          <a:effectRef idx="0"/>
          <a:fontRef idx="minor"/>
        </p:style>
        <p:txBody>
          <a:bodyPr lIns="90000" rIns="90000" tIns="45000" bIns="45000"/>
          <a:p>
            <a:pPr>
              <a:lnSpc>
                <a:spcPct val="100000"/>
              </a:lnSpc>
            </a:pPr>
            <a:r>
              <a:rPr b="0" lang="en-US" sz="2000" spc="-1" strike="noStrike">
                <a:solidFill>
                  <a:srgbClr val="000000"/>
                </a:solidFill>
                <a:latin typeface="Courier New"/>
              </a:rPr>
              <a:t>&lt;</a:t>
            </a:r>
            <a:r>
              <a:rPr b="1" lang="en-US" sz="2000" spc="-1" strike="noStrike">
                <a:solidFill>
                  <a:srgbClr val="000080"/>
                </a:solidFill>
                <a:latin typeface="Courier New"/>
              </a:rPr>
              <a:t>param </a:t>
            </a:r>
            <a:r>
              <a:rPr b="1" lang="en-US" sz="2000" spc="-1" strike="noStrike">
                <a:solidFill>
                  <a:srgbClr val="0000ff"/>
                </a:solidFill>
                <a:latin typeface="Courier New"/>
              </a:rPr>
              <a:t>name=</a:t>
            </a:r>
            <a:r>
              <a:rPr b="1" lang="en-US" sz="2000" spc="-1" strike="noStrike">
                <a:solidFill>
                  <a:srgbClr val="008000"/>
                </a:solidFill>
                <a:latin typeface="Courier New"/>
              </a:rPr>
              <a:t>"DefaultCountryCode" </a:t>
            </a:r>
            <a:r>
              <a:rPr b="1" lang="en-US" sz="2000" spc="-1" strike="noStrike">
                <a:solidFill>
                  <a:srgbClr val="0000ff"/>
                </a:solidFill>
                <a:latin typeface="Courier New"/>
              </a:rPr>
              <a:t>value=</a:t>
            </a:r>
            <a:r>
              <a:rPr b="1" lang="en-US" sz="2000" spc="-1" strike="noStrike">
                <a:solidFill>
                  <a:srgbClr val="008000"/>
                </a:solidFill>
                <a:latin typeface="Courier New"/>
              </a:rPr>
              <a:t>"CA"</a:t>
            </a:r>
            <a:r>
              <a:rPr b="0" lang="en-US" sz="2000" spc="-1" strike="noStrike">
                <a:solidFill>
                  <a:srgbClr val="000000"/>
                </a:solidFill>
                <a:latin typeface="Courier New"/>
              </a:rPr>
              <a:t>/&gt;</a:t>
            </a:r>
            <a:endParaRPr b="0" lang="en-US" sz="2000" spc="-1" strike="noStrike">
              <a:latin typeface="Arial"/>
            </a:endParaRPr>
          </a:p>
        </p:txBody>
      </p:sp>
      <p:pic>
        <p:nvPicPr>
          <p:cNvPr id="1351" name="Picture 4" descr=""/>
          <p:cNvPicPr/>
          <p:nvPr/>
        </p:nvPicPr>
        <p:blipFill>
          <a:blip r:embed="rId1"/>
          <a:stretch/>
        </p:blipFill>
        <p:spPr>
          <a:xfrm>
            <a:off x="4724280" y="914400"/>
            <a:ext cx="4039560" cy="1746360"/>
          </a:xfrm>
          <a:prstGeom prst="rect">
            <a:avLst/>
          </a:prstGeom>
          <a:ln w="9360">
            <a:solidFill>
              <a:schemeClr val="bg1"/>
            </a:solidFill>
            <a:miter/>
          </a:ln>
          <a:effectLst>
            <a:outerShdw algn="tl" blurRad="50800" dir="2700000" dist="38100" rotWithShape="0">
              <a:srgbClr val="000000">
                <a:alpha val="40000"/>
              </a:srgbClr>
            </a:outerShdw>
          </a:effectLst>
        </p:spPr>
      </p:pic>
      <p:sp>
        <p:nvSpPr>
          <p:cNvPr id="1352" name="CustomShape 5"/>
          <p:cNvSpPr/>
          <p:nvPr/>
        </p:nvSpPr>
        <p:spPr>
          <a:xfrm>
            <a:off x="6687000" y="3354840"/>
            <a:ext cx="367920" cy="395640"/>
          </a:xfrm>
          <a:prstGeom prst="roundRect">
            <a:avLst>
              <a:gd name="adj" fmla="val 16667"/>
            </a:avLst>
          </a:prstGeom>
          <a:noFill/>
          <a:ln w="28440">
            <a:solidFill>
              <a:schemeClr val="accent1"/>
            </a:solidFill>
            <a:round/>
          </a:ln>
          <a:effectLst>
            <a:outerShdw algn="tl" blurRad="50800" dir="2700000" dist="38100" rotWithShape="0">
              <a:srgbClr val="000000">
                <a:alpha val="40000"/>
              </a:srgbClr>
            </a:outerShdw>
          </a:effectLst>
        </p:spPr>
        <p:style>
          <a:lnRef idx="0"/>
          <a:fillRef idx="0"/>
          <a:effectRef idx="0"/>
          <a:fontRef idx="minor"/>
        </p:style>
      </p:sp>
      <p:sp>
        <p:nvSpPr>
          <p:cNvPr id="1353" name="CustomShape 6"/>
          <p:cNvSpPr/>
          <p:nvPr/>
        </p:nvSpPr>
        <p:spPr>
          <a:xfrm>
            <a:off x="6719040" y="1143000"/>
            <a:ext cx="335880" cy="319680"/>
          </a:xfrm>
          <a:prstGeom prst="roundRect">
            <a:avLst>
              <a:gd name="adj" fmla="val 16667"/>
            </a:avLst>
          </a:prstGeom>
          <a:noFill/>
          <a:ln w="28440">
            <a:solidFill>
              <a:schemeClr val="accent1"/>
            </a:solidFill>
            <a:round/>
          </a:ln>
          <a:effectLst>
            <a:outerShdw algn="tl" blurRad="50800" dir="2700000" dist="38100" rotWithShape="0">
              <a:srgbClr val="000000">
                <a:alpha val="40000"/>
              </a:srgbClr>
            </a:outerShdw>
          </a:effectLst>
        </p:spPr>
        <p:style>
          <a:lnRef idx="0"/>
          <a:fillRef idx="0"/>
          <a:effectRef idx="0"/>
          <a:fontRef idx="minor"/>
        </p:style>
      </p:sp>
      <p:sp>
        <p:nvSpPr>
          <p:cNvPr id="1354" name="CustomShape 7"/>
          <p:cNvSpPr/>
          <p:nvPr/>
        </p:nvSpPr>
        <p:spPr>
          <a:xfrm rot="21251400">
            <a:off x="6032520" y="1290240"/>
            <a:ext cx="1758960" cy="2038320"/>
          </a:xfrm>
          <a:prstGeom prst="arc">
            <a:avLst>
              <a:gd name="adj1" fmla="val 17072295"/>
              <a:gd name="adj2" fmla="val 5194206"/>
            </a:avLst>
          </a:prstGeom>
          <a:noFill/>
          <a:ln w="28440">
            <a:solidFill>
              <a:schemeClr val="accent1"/>
            </a:solidFill>
            <a:round/>
            <a:tailEnd len="med" type="triangle" w="med"/>
          </a:ln>
          <a:effectLst>
            <a:outerShdw algn="tl" blurRad="50800" dir="2700000" dist="38100" rotWithShape="0">
              <a:srgbClr val="000000">
                <a:alpha val="40000"/>
              </a:srgbClr>
            </a:outerShdw>
          </a:effectLst>
        </p:spPr>
        <p:style>
          <a:lnRef idx="0"/>
          <a:fillRef idx="0"/>
          <a:effectRef idx="0"/>
          <a:fontRef idx="minor"/>
        </p:style>
      </p:sp>
      <p:pic>
        <p:nvPicPr>
          <p:cNvPr id="1355" name="Picture 5" descr=""/>
          <p:cNvPicPr/>
          <p:nvPr/>
        </p:nvPicPr>
        <p:blipFill>
          <a:blip r:embed="rId2"/>
          <a:stretch/>
        </p:blipFill>
        <p:spPr>
          <a:xfrm>
            <a:off x="4699080" y="3966120"/>
            <a:ext cx="4065120" cy="2370960"/>
          </a:xfrm>
          <a:prstGeom prst="rect">
            <a:avLst/>
          </a:prstGeom>
          <a:ln w="9360">
            <a:solidFill>
              <a:schemeClr val="bg1"/>
            </a:solidFill>
            <a:miter/>
          </a:ln>
          <a:effectLst>
            <a:outerShdw algn="tl" blurRad="50800" dir="2700000" dist="38100" rotWithShape="0">
              <a:srgbClr val="000000">
                <a:alpha val="40000"/>
              </a:srgbClr>
            </a:outerShdw>
          </a:effectLst>
        </p:spPr>
      </p:pic>
      <p:sp>
        <p:nvSpPr>
          <p:cNvPr id="1356" name="CustomShape 8"/>
          <p:cNvSpPr/>
          <p:nvPr/>
        </p:nvSpPr>
        <p:spPr>
          <a:xfrm>
            <a:off x="6032520" y="4042080"/>
            <a:ext cx="2653920" cy="319680"/>
          </a:xfrm>
          <a:prstGeom prst="roundRect">
            <a:avLst>
              <a:gd name="adj" fmla="val 16667"/>
            </a:avLst>
          </a:prstGeom>
          <a:noFill/>
          <a:ln w="28440">
            <a:solidFill>
              <a:schemeClr val="accent1"/>
            </a:solidFill>
            <a:round/>
          </a:ln>
          <a:effectLst>
            <a:outerShdw algn="tl" blurRad="50800" dir="2700000" dist="38100" rotWithShape="0">
              <a:srgbClr val="000000">
                <a:alpha val="40000"/>
              </a:srgbClr>
            </a:outerShdw>
          </a:effectLst>
        </p:spPr>
        <p:style>
          <a:lnRef idx="0"/>
          <a:fillRef idx="0"/>
          <a:effectRef idx="0"/>
          <a:fontRef idx="minor"/>
        </p:style>
      </p:sp>
      <p:sp>
        <p:nvSpPr>
          <p:cNvPr id="1357" name="Line 9"/>
          <p:cNvSpPr/>
          <p:nvPr/>
        </p:nvSpPr>
        <p:spPr>
          <a:xfrm flipV="1">
            <a:off x="4283280" y="4321800"/>
            <a:ext cx="360" cy="1868760"/>
          </a:xfrm>
          <a:prstGeom prst="line">
            <a:avLst/>
          </a:prstGeom>
          <a:ln w="28440">
            <a:solidFill>
              <a:schemeClr val="accent1"/>
            </a:solidFill>
            <a:round/>
          </a:ln>
        </p:spPr>
        <p:style>
          <a:lnRef idx="0"/>
          <a:fillRef idx="0"/>
          <a:effectRef idx="0"/>
          <a:fontRef idx="minor"/>
        </p:style>
      </p:sp>
      <p:sp>
        <p:nvSpPr>
          <p:cNvPr id="1358" name="Line 10"/>
          <p:cNvSpPr/>
          <p:nvPr/>
        </p:nvSpPr>
        <p:spPr>
          <a:xfrm flipH="1">
            <a:off x="4283280" y="4340160"/>
            <a:ext cx="1748880" cy="360"/>
          </a:xfrm>
          <a:prstGeom prst="line">
            <a:avLst/>
          </a:prstGeom>
          <a:ln w="28440">
            <a:solidFill>
              <a:schemeClr val="accent1"/>
            </a:solidFill>
            <a:round/>
          </a:ln>
        </p:spPr>
        <p:style>
          <a:lnRef idx="0"/>
          <a:fillRef idx="0"/>
          <a:effectRef idx="0"/>
          <a:fontRef idx="minor"/>
        </p:style>
      </p:sp>
      <p:sp>
        <p:nvSpPr>
          <p:cNvPr id="1359" name="CustomShape 11"/>
          <p:cNvSpPr/>
          <p:nvPr/>
        </p:nvSpPr>
        <p:spPr>
          <a:xfrm>
            <a:off x="4283640" y="5862960"/>
            <a:ext cx="362880" cy="360"/>
          </a:xfrm>
          <a:custGeom>
            <a:avLst/>
            <a:gdLst/>
            <a:ahLst/>
            <a:rect l="l" t="t" r="r" b="b"/>
            <a:pathLst>
              <a:path w="21600" h="21600">
                <a:moveTo>
                  <a:pt x="0" y="0"/>
                </a:moveTo>
                <a:lnTo>
                  <a:pt x="21600" y="21600"/>
                </a:lnTo>
              </a:path>
            </a:pathLst>
          </a:custGeom>
          <a:noFill/>
          <a:ln w="28440">
            <a:solidFill>
              <a:schemeClr val="accent1"/>
            </a:solidFill>
            <a:round/>
            <a:tailEnd len="med" type="triangle" w="med"/>
          </a:ln>
          <a:effectLst>
            <a:outerShdw algn="tl" blurRad="50800" dir="2700000" dist="38100" rotWithShape="0">
              <a:srgbClr val="000000">
                <a:alpha val="40000"/>
              </a:srgbClr>
            </a:outerShdw>
          </a:effectLst>
        </p:spPr>
        <p:style>
          <a:lnRef idx="0"/>
          <a:fillRef idx="0"/>
          <a:effectRef idx="0"/>
          <a:fontRef idx="minor"/>
        </p:style>
      </p:sp>
      <p:sp>
        <p:nvSpPr>
          <p:cNvPr id="1360" name="CustomShape 12"/>
          <p:cNvSpPr/>
          <p:nvPr/>
        </p:nvSpPr>
        <p:spPr>
          <a:xfrm>
            <a:off x="4281840" y="6187320"/>
            <a:ext cx="366480" cy="360"/>
          </a:xfrm>
          <a:custGeom>
            <a:avLst/>
            <a:gdLst/>
            <a:ahLst/>
            <a:rect l="l" t="t" r="r" b="b"/>
            <a:pathLst>
              <a:path w="21600" h="21600">
                <a:moveTo>
                  <a:pt x="0" y="0"/>
                </a:moveTo>
                <a:lnTo>
                  <a:pt x="21600" y="21600"/>
                </a:lnTo>
              </a:path>
            </a:pathLst>
          </a:custGeom>
          <a:noFill/>
          <a:ln w="28440">
            <a:solidFill>
              <a:schemeClr val="accent1"/>
            </a:solidFill>
            <a:round/>
            <a:tailEnd len="med" type="triangle" w="med"/>
          </a:ln>
          <a:effectLst>
            <a:outerShdw algn="tl" blurRad="50800" dir="2700000" dist="38100" rotWithShape="0">
              <a:srgbClr val="000000">
                <a:alpha val="40000"/>
              </a:srgbClr>
            </a:outerShdw>
          </a:effectLst>
        </p:spPr>
        <p:style>
          <a:lnRef idx="0"/>
          <a:fillRef idx="0"/>
          <a:effectRef idx="0"/>
          <a:fontRef idx="minor"/>
        </p:style>
      </p:sp>
      <p:sp>
        <p:nvSpPr>
          <p:cNvPr id="1361" name="CustomShape 13"/>
          <p:cNvSpPr/>
          <p:nvPr/>
        </p:nvSpPr>
        <p:spPr>
          <a:xfrm>
            <a:off x="4299840" y="5515560"/>
            <a:ext cx="362880" cy="360"/>
          </a:xfrm>
          <a:custGeom>
            <a:avLst/>
            <a:gdLst/>
            <a:ahLst/>
            <a:rect l="l" t="t" r="r" b="b"/>
            <a:pathLst>
              <a:path w="21600" h="21600">
                <a:moveTo>
                  <a:pt x="0" y="0"/>
                </a:moveTo>
                <a:lnTo>
                  <a:pt x="21600" y="21600"/>
                </a:lnTo>
              </a:path>
            </a:pathLst>
          </a:custGeom>
          <a:noFill/>
          <a:ln w="28440">
            <a:solidFill>
              <a:schemeClr val="accent1"/>
            </a:solidFill>
            <a:round/>
            <a:tailEnd len="med" type="triangle" w="med"/>
          </a:ln>
          <a:effectLst>
            <a:outerShdw algn="tl" blurRad="50800" dir="2700000" dist="38100" rotWithShape="0">
              <a:srgbClr val="000000">
                <a:alpha val="40000"/>
              </a:srgbClr>
            </a:outerShdw>
          </a:effectLst>
        </p:spPr>
        <p:style>
          <a:lnRef idx="0"/>
          <a:fillRef idx="0"/>
          <a:effectRef idx="0"/>
          <a:fontRef idx="minor"/>
        </p:style>
      </p:sp>
    </p:spTree>
  </p:cSld>
  <p:timing>
    <p:tnLst>
      <p:par>
        <p:cTn id="103" dur="indefinite" restart="never" nodeType="tmRoot">
          <p:childTnLst>
            <p:seq>
              <p:cTn id="104" nodeType="mainSeq"/>
              <p:prevCondLst>
                <p:cond delay="0" evt="onPrev">
                  <p:tgtEl>
                    <p:sldTgt/>
                  </p:tgtEl>
                </p:cond>
              </p:prevCondLst>
              <p:nextCondLst>
                <p:cond delay="0" evt="onNext">
                  <p:tgtEl>
                    <p:sldTgt/>
                  </p:tgtEl>
                </p:cond>
              </p:nextCondLst>
            </p:seq>
          </p:childTnLst>
        </p:cTn>
      </p:par>
    </p:tnLst>
  </p:timing>
</p:sld>
</file>

<file path=ppt/slides/slide5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2" name="TextShape 1"/>
          <p:cNvSpPr txBox="1"/>
          <p:nvPr/>
        </p:nvSpPr>
        <p:spPr>
          <a:xfrm>
            <a:off x="493920" y="118800"/>
            <a:ext cx="8320680" cy="742680"/>
          </a:xfrm>
          <a:prstGeom prst="rect">
            <a:avLst/>
          </a:prstGeom>
          <a:noFill/>
          <a:ln>
            <a:noFill/>
          </a:ln>
        </p:spPr>
        <p:txBody>
          <a:bodyPr lIns="0" rIns="0" tIns="0" bIns="0"/>
          <a:p>
            <a:pPr>
              <a:lnSpc>
                <a:spcPct val="100000"/>
              </a:lnSpc>
            </a:pPr>
            <a:r>
              <a:rPr b="1" lang="en-US" sz="3200" spc="-1" strike="noStrike">
                <a:solidFill>
                  <a:srgbClr val="04628c"/>
                </a:solidFill>
                <a:latin typeface="Arial"/>
                <a:ea typeface="Arial"/>
              </a:rPr>
              <a:t>Phone number settings in config.xml</a:t>
            </a:r>
            <a:endParaRPr b="0" lang="en-US" sz="3200" spc="-1" strike="noStrike">
              <a:solidFill>
                <a:srgbClr val="ffffff"/>
              </a:solidFill>
              <a:latin typeface="Arial"/>
            </a:endParaRPr>
          </a:p>
        </p:txBody>
      </p:sp>
      <p:sp>
        <p:nvSpPr>
          <p:cNvPr id="1363" name="TextShape 2"/>
          <p:cNvSpPr txBox="1"/>
          <p:nvPr/>
        </p:nvSpPr>
        <p:spPr>
          <a:xfrm>
            <a:off x="521280" y="914400"/>
            <a:ext cx="8320680" cy="5486040"/>
          </a:xfrm>
          <a:prstGeom prst="rect">
            <a:avLst/>
          </a:prstGeom>
          <a:noFill/>
          <a:ln>
            <a:noFill/>
          </a:ln>
        </p:spPr>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AlwaysShowPhoneWidgetRegionCode</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Arial"/>
              </a:rPr>
              <a:t>If set to true, the Region Code will always be visible</a:t>
            </a:r>
            <a:br/>
            <a:br/>
            <a:r>
              <a:rPr b="0" lang="en-US" sz="2000" spc="-1" strike="noStrike">
                <a:solidFill>
                  <a:srgbClr val="000000"/>
                </a:solidFill>
                <a:latin typeface="Arial"/>
              </a:rPr>
              <a:t> </a:t>
            </a:r>
            <a:endParaRPr b="0" lang="en-US" sz="2000" spc="-1" strike="noStrike">
              <a:solidFill>
                <a:srgbClr val="000000"/>
              </a:solidFill>
              <a:latin typeface="Arial"/>
            </a:endParaRPr>
          </a:p>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DefaultPhoneCountryCode</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Arial"/>
              </a:rPr>
              <a:t>Server-side setting but can override user preferences</a:t>
            </a:r>
            <a:br/>
            <a:br/>
            <a:r>
              <a:rPr b="0" lang="en-US" sz="2000" spc="-1" strike="noStrike">
                <a:solidFill>
                  <a:srgbClr val="000000"/>
                </a:solidFill>
                <a:latin typeface="Arial"/>
              </a:rPr>
              <a:t> </a:t>
            </a:r>
            <a:endParaRPr b="0" lang="en-US" sz="2000" spc="-1" strike="noStrike">
              <a:solidFill>
                <a:srgbClr val="000000"/>
              </a:solidFill>
              <a:latin typeface="Arial"/>
            </a:endParaRPr>
          </a:p>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DefaultNANPACountryCode</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Arial"/>
              </a:rPr>
              <a:t>North American Numbering Plan</a:t>
            </a:r>
            <a:br/>
            <a:br/>
            <a:r>
              <a:rPr b="0" lang="en-US" sz="2000" spc="-1" strike="noStrike">
                <a:solidFill>
                  <a:srgbClr val="000000"/>
                </a:solidFill>
                <a:latin typeface="Arial"/>
              </a:rPr>
              <a:t> </a:t>
            </a:r>
            <a:endParaRPr b="0" lang="en-US" sz="2000" spc="-1" strike="noStrike">
              <a:solidFill>
                <a:srgbClr val="000000"/>
              </a:solidFill>
              <a:latin typeface="Arial"/>
            </a:endParaRPr>
          </a:p>
        </p:txBody>
      </p:sp>
      <p:sp>
        <p:nvSpPr>
          <p:cNvPr id="1364" name="CustomShape 3"/>
          <p:cNvSpPr/>
          <p:nvPr/>
        </p:nvSpPr>
        <p:spPr>
          <a:xfrm>
            <a:off x="447840" y="1647720"/>
            <a:ext cx="8762760" cy="364680"/>
          </a:xfrm>
          <a:prstGeom prst="rect">
            <a:avLst/>
          </a:prstGeom>
          <a:noFill/>
          <a:ln>
            <a:noFill/>
          </a:ln>
        </p:spPr>
        <p:style>
          <a:lnRef idx="0"/>
          <a:fillRef idx="0"/>
          <a:effectRef idx="0"/>
          <a:fontRef idx="minor"/>
        </p:style>
        <p:txBody>
          <a:bodyPr lIns="90000" rIns="90000" tIns="45000" bIns="45000"/>
          <a:p>
            <a:pPr>
              <a:lnSpc>
                <a:spcPct val="100000"/>
              </a:lnSpc>
            </a:pPr>
            <a:r>
              <a:rPr b="1" lang="en-US" sz="1800" spc="-1" strike="noStrike">
                <a:solidFill>
                  <a:srgbClr val="000000"/>
                </a:solidFill>
                <a:latin typeface="Courier New"/>
              </a:rPr>
              <a:t>&lt;</a:t>
            </a:r>
            <a:r>
              <a:rPr b="1" lang="en-US" sz="1800" spc="-1" strike="noStrike">
                <a:solidFill>
                  <a:srgbClr val="000080"/>
                </a:solidFill>
                <a:latin typeface="Courier New"/>
              </a:rPr>
              <a:t>param </a:t>
            </a:r>
            <a:r>
              <a:rPr b="1" lang="en-US" sz="1800" spc="-1" strike="noStrike">
                <a:solidFill>
                  <a:srgbClr val="0000ff"/>
                </a:solidFill>
                <a:latin typeface="Courier New"/>
              </a:rPr>
              <a:t>name=</a:t>
            </a:r>
            <a:r>
              <a:rPr b="1" lang="en-US" sz="1800" spc="-1" strike="noStrike">
                <a:solidFill>
                  <a:srgbClr val="008000"/>
                </a:solidFill>
                <a:latin typeface="Courier New"/>
              </a:rPr>
              <a:t>"AlwaysShowPhoneWidgetRegionCode" </a:t>
            </a:r>
            <a:r>
              <a:rPr b="1" lang="en-US" sz="1800" spc="-1" strike="noStrike">
                <a:solidFill>
                  <a:srgbClr val="0000ff"/>
                </a:solidFill>
                <a:latin typeface="Courier New"/>
              </a:rPr>
              <a:t>value=</a:t>
            </a:r>
            <a:r>
              <a:rPr b="1" lang="en-US" sz="1800" spc="-1" strike="noStrike">
                <a:solidFill>
                  <a:srgbClr val="008000"/>
                </a:solidFill>
                <a:latin typeface="Courier New"/>
              </a:rPr>
              <a:t>"false"</a:t>
            </a:r>
            <a:r>
              <a:rPr b="1" lang="en-US" sz="1800" spc="-1" strike="noStrike">
                <a:solidFill>
                  <a:srgbClr val="000000"/>
                </a:solidFill>
                <a:latin typeface="Courier New"/>
              </a:rPr>
              <a:t> /&gt;</a:t>
            </a:r>
            <a:r>
              <a:rPr b="1" lang="en-US" sz="1800" spc="-1" strike="noStrike">
                <a:solidFill>
                  <a:srgbClr val="ffffff"/>
                </a:solidFill>
                <a:latin typeface="Courier New"/>
              </a:rPr>
              <a:t> </a:t>
            </a:r>
            <a:endParaRPr b="0" lang="en-US" sz="1800" spc="-1" strike="noStrike">
              <a:latin typeface="Arial"/>
            </a:endParaRPr>
          </a:p>
        </p:txBody>
      </p:sp>
      <p:sp>
        <p:nvSpPr>
          <p:cNvPr id="1365" name="CustomShape 4"/>
          <p:cNvSpPr/>
          <p:nvPr/>
        </p:nvSpPr>
        <p:spPr>
          <a:xfrm>
            <a:off x="447840" y="3135960"/>
            <a:ext cx="8762760" cy="364680"/>
          </a:xfrm>
          <a:prstGeom prst="rect">
            <a:avLst/>
          </a:prstGeom>
          <a:noFill/>
          <a:ln>
            <a:noFill/>
          </a:ln>
        </p:spPr>
        <p:style>
          <a:lnRef idx="0"/>
          <a:fillRef idx="0"/>
          <a:effectRef idx="0"/>
          <a:fontRef idx="minor"/>
        </p:style>
        <p:txBody>
          <a:bodyPr lIns="90000" rIns="90000" tIns="45000" bIns="45000"/>
          <a:p>
            <a:pPr>
              <a:lnSpc>
                <a:spcPct val="100000"/>
              </a:lnSpc>
            </a:pPr>
            <a:r>
              <a:rPr b="1" lang="en-US" sz="1800" spc="-1" strike="noStrike">
                <a:solidFill>
                  <a:srgbClr val="000000"/>
                </a:solidFill>
                <a:latin typeface="Courier New"/>
              </a:rPr>
              <a:t>&lt;</a:t>
            </a:r>
            <a:r>
              <a:rPr b="1" lang="en-US" sz="1800" spc="-1" strike="noStrike">
                <a:solidFill>
                  <a:srgbClr val="000080"/>
                </a:solidFill>
                <a:latin typeface="Courier New"/>
              </a:rPr>
              <a:t>param </a:t>
            </a:r>
            <a:r>
              <a:rPr b="1" lang="en-US" sz="1800" spc="-1" strike="noStrike">
                <a:solidFill>
                  <a:srgbClr val="0000ff"/>
                </a:solidFill>
                <a:latin typeface="Courier New"/>
              </a:rPr>
              <a:t>name=</a:t>
            </a:r>
            <a:r>
              <a:rPr b="1" lang="en-US" sz="1800" spc="-1" strike="noStrike">
                <a:solidFill>
                  <a:srgbClr val="008000"/>
                </a:solidFill>
                <a:latin typeface="Courier New"/>
              </a:rPr>
              <a:t>"DefaultPhoneCountryCode" </a:t>
            </a:r>
            <a:r>
              <a:rPr b="1" lang="en-US" sz="1800" spc="-1" strike="noStrike">
                <a:solidFill>
                  <a:srgbClr val="0000ff"/>
                </a:solidFill>
                <a:latin typeface="Courier New"/>
              </a:rPr>
              <a:t>value=</a:t>
            </a:r>
            <a:r>
              <a:rPr b="1" lang="en-US" sz="1800" spc="-1" strike="noStrike">
                <a:solidFill>
                  <a:srgbClr val="008000"/>
                </a:solidFill>
                <a:latin typeface="Courier New"/>
              </a:rPr>
              <a:t>"US" </a:t>
            </a:r>
            <a:r>
              <a:rPr b="1" lang="en-US" sz="1800" spc="-1" strike="noStrike">
                <a:solidFill>
                  <a:srgbClr val="000000"/>
                </a:solidFill>
                <a:latin typeface="Courier New"/>
              </a:rPr>
              <a:t>/&gt;</a:t>
            </a:r>
            <a:endParaRPr b="0" lang="en-US" sz="1800" spc="-1" strike="noStrike">
              <a:latin typeface="Arial"/>
            </a:endParaRPr>
          </a:p>
        </p:txBody>
      </p:sp>
      <p:sp>
        <p:nvSpPr>
          <p:cNvPr id="1366" name="CustomShape 5"/>
          <p:cNvSpPr/>
          <p:nvPr/>
        </p:nvSpPr>
        <p:spPr>
          <a:xfrm>
            <a:off x="457200" y="4631400"/>
            <a:ext cx="8762760" cy="364680"/>
          </a:xfrm>
          <a:prstGeom prst="rect">
            <a:avLst/>
          </a:prstGeom>
          <a:noFill/>
          <a:ln>
            <a:noFill/>
          </a:ln>
        </p:spPr>
        <p:style>
          <a:lnRef idx="0"/>
          <a:fillRef idx="0"/>
          <a:effectRef idx="0"/>
          <a:fontRef idx="minor"/>
        </p:style>
        <p:txBody>
          <a:bodyPr lIns="90000" rIns="90000" tIns="45000" bIns="45000"/>
          <a:p>
            <a:pPr>
              <a:lnSpc>
                <a:spcPct val="100000"/>
              </a:lnSpc>
            </a:pPr>
            <a:r>
              <a:rPr b="1" lang="en-US" sz="1800" spc="-1" strike="noStrike">
                <a:solidFill>
                  <a:srgbClr val="000000"/>
                </a:solidFill>
                <a:latin typeface="Courier New"/>
              </a:rPr>
              <a:t>&lt;</a:t>
            </a:r>
            <a:r>
              <a:rPr b="1" lang="en-US" sz="1800" spc="-1" strike="noStrike">
                <a:solidFill>
                  <a:srgbClr val="000080"/>
                </a:solidFill>
                <a:latin typeface="Courier New"/>
              </a:rPr>
              <a:t>param </a:t>
            </a:r>
            <a:r>
              <a:rPr b="1" lang="en-US" sz="1800" spc="-1" strike="noStrike">
                <a:solidFill>
                  <a:srgbClr val="0000ff"/>
                </a:solidFill>
                <a:latin typeface="Courier New"/>
              </a:rPr>
              <a:t>name=</a:t>
            </a:r>
            <a:r>
              <a:rPr b="1" lang="en-US" sz="1800" spc="-1" strike="noStrike">
                <a:solidFill>
                  <a:srgbClr val="008000"/>
                </a:solidFill>
                <a:latin typeface="Courier New"/>
              </a:rPr>
              <a:t>"DefaultNANPACountryCode" </a:t>
            </a:r>
            <a:r>
              <a:rPr b="1" lang="en-US" sz="1800" spc="-1" strike="noStrike">
                <a:solidFill>
                  <a:srgbClr val="0000ff"/>
                </a:solidFill>
                <a:latin typeface="Courier New"/>
              </a:rPr>
              <a:t>value=</a:t>
            </a:r>
            <a:r>
              <a:rPr b="1" lang="en-US" sz="1800" spc="-1" strike="noStrike">
                <a:solidFill>
                  <a:srgbClr val="008000"/>
                </a:solidFill>
                <a:latin typeface="Courier New"/>
              </a:rPr>
              <a:t>"US"</a:t>
            </a:r>
            <a:r>
              <a:rPr b="1" lang="en-US" sz="1800" spc="-1" strike="noStrike">
                <a:solidFill>
                  <a:srgbClr val="000000"/>
                </a:solidFill>
                <a:latin typeface="Courier New"/>
              </a:rPr>
              <a:t> /&gt;</a:t>
            </a:r>
            <a:endParaRPr b="0" lang="en-US" sz="1800" spc="-1" strike="noStrike">
              <a:latin typeface="Arial"/>
            </a:endParaRPr>
          </a:p>
        </p:txBody>
      </p:sp>
    </p:spTree>
  </p:cSld>
  <p:timing>
    <p:tnLst>
      <p:par>
        <p:cTn id="105" dur="indefinite" restart="never" nodeType="tmRoot">
          <p:childTnLst>
            <p:seq>
              <p:cTn id="106" nodeType="mainSeq"/>
              <p:prevCondLst>
                <p:cond delay="0" evt="onPrev">
                  <p:tgtEl>
                    <p:sldTgt/>
                  </p:tgtEl>
                </p:cond>
              </p:prevCondLst>
              <p:nextCondLst>
                <p:cond delay="0" evt="onNext">
                  <p:tgtEl>
                    <p:sldTgt/>
                  </p:tgtEl>
                </p:cond>
              </p:nextCondLst>
            </p:seq>
          </p:childTnLst>
        </p:cTn>
      </p:par>
    </p:tnLst>
  </p:timing>
</p:sld>
</file>

<file path=ppt/slides/slide5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7" name="TextShape 1"/>
          <p:cNvSpPr txBox="1"/>
          <p:nvPr/>
        </p:nvSpPr>
        <p:spPr>
          <a:xfrm>
            <a:off x="493920" y="118800"/>
            <a:ext cx="8320680" cy="742680"/>
          </a:xfrm>
          <a:prstGeom prst="rect">
            <a:avLst/>
          </a:prstGeom>
          <a:noFill/>
          <a:ln>
            <a:noFill/>
          </a:ln>
        </p:spPr>
        <p:txBody>
          <a:bodyPr lIns="0" rIns="0" tIns="0" bIns="0"/>
          <a:p>
            <a:pPr>
              <a:lnSpc>
                <a:spcPct val="90000"/>
              </a:lnSpc>
            </a:pPr>
            <a:r>
              <a:rPr b="1" lang="en-US" sz="3200" spc="-1" strike="noStrike">
                <a:solidFill>
                  <a:srgbClr val="04628c"/>
                </a:solidFill>
                <a:latin typeface="Arial"/>
                <a:ea typeface="Arial"/>
              </a:rPr>
              <a:t>MultiCurrencyDisplay mode in config.xml</a:t>
            </a:r>
            <a:endParaRPr b="0" lang="en-US" sz="3200" spc="-1" strike="noStrike">
              <a:solidFill>
                <a:srgbClr val="ffffff"/>
              </a:solidFill>
              <a:latin typeface="Arial"/>
            </a:endParaRPr>
          </a:p>
        </p:txBody>
      </p:sp>
      <p:sp>
        <p:nvSpPr>
          <p:cNvPr id="1368" name="TextShape 2"/>
          <p:cNvSpPr txBox="1"/>
          <p:nvPr/>
        </p:nvSpPr>
        <p:spPr>
          <a:xfrm>
            <a:off x="521280" y="914400"/>
            <a:ext cx="4087080" cy="837720"/>
          </a:xfrm>
          <a:prstGeom prst="rect">
            <a:avLst/>
          </a:prstGeom>
          <a:noFill/>
          <a:ln>
            <a:noFill/>
          </a:ln>
        </p:spPr>
        <p:txBody>
          <a:bodyPr lIns="0" rIns="0" tIns="0" bIns="0"/>
          <a:p>
            <a:pPr>
              <a:lnSpc>
                <a:spcPct val="100000"/>
              </a:lnSpc>
              <a:spcBef>
                <a:spcPts val="961"/>
              </a:spcBef>
            </a:pPr>
            <a:br/>
            <a:r>
              <a:rPr b="0" lang="en-US" sz="2400" spc="-1" strike="noStrike">
                <a:solidFill>
                  <a:srgbClr val="000000"/>
                </a:solidFill>
                <a:latin typeface="Arial"/>
                <a:ea typeface="Arial"/>
              </a:rPr>
              <a:t>SINGLE </a:t>
            </a:r>
            <a:endParaRPr b="0" lang="en-US" sz="2400" spc="-1" strike="noStrike">
              <a:latin typeface="Arial"/>
            </a:endParaRPr>
          </a:p>
        </p:txBody>
      </p:sp>
      <p:sp>
        <p:nvSpPr>
          <p:cNvPr id="1369" name="TextShape 3"/>
          <p:cNvSpPr txBox="1"/>
          <p:nvPr/>
        </p:nvSpPr>
        <p:spPr>
          <a:xfrm>
            <a:off x="4754880" y="914400"/>
            <a:ext cx="4087080" cy="837720"/>
          </a:xfrm>
          <a:prstGeom prst="rect">
            <a:avLst/>
          </a:prstGeom>
          <a:noFill/>
          <a:ln>
            <a:noFill/>
          </a:ln>
        </p:spPr>
        <p:txBody>
          <a:bodyPr lIns="0" rIns="0" tIns="0" bIns="0"/>
          <a:p>
            <a:pPr>
              <a:lnSpc>
                <a:spcPct val="100000"/>
              </a:lnSpc>
              <a:spcBef>
                <a:spcPts val="961"/>
              </a:spcBef>
            </a:pPr>
            <a:br/>
            <a:r>
              <a:rPr b="0" lang="en-US" sz="2400" spc="-1" strike="noStrike">
                <a:solidFill>
                  <a:srgbClr val="000000"/>
                </a:solidFill>
                <a:latin typeface="Arial"/>
                <a:ea typeface="Arial"/>
              </a:rPr>
              <a:t>MULTIPLE</a:t>
            </a:r>
            <a:endParaRPr b="0" lang="en-US" sz="2400" spc="-1" strike="noStrike">
              <a:solidFill>
                <a:srgbClr val="000000"/>
              </a:solidFill>
              <a:latin typeface="Arial"/>
            </a:endParaRPr>
          </a:p>
        </p:txBody>
      </p:sp>
      <p:sp>
        <p:nvSpPr>
          <p:cNvPr id="1370" name="TextShape 4"/>
          <p:cNvSpPr txBox="1"/>
          <p:nvPr/>
        </p:nvSpPr>
        <p:spPr>
          <a:xfrm>
            <a:off x="4754520" y="1752480"/>
            <a:ext cx="4082760" cy="4636800"/>
          </a:xfrm>
          <a:prstGeom prst="rect">
            <a:avLst/>
          </a:prstGeom>
          <a:noFill/>
          <a:ln>
            <a:noFill/>
          </a:ln>
        </p:spPr>
        <p:txBody>
          <a:bodyPr lIns="0" rIns="0" tIns="0" bIns="0"/>
          <a:p>
            <a:pPr marL="285840" indent="-285480">
              <a:lnSpc>
                <a:spcPct val="100000"/>
              </a:lnSpc>
              <a:spcBef>
                <a:spcPts val="961"/>
              </a:spcBef>
              <a:buClr>
                <a:srgbClr val="800000"/>
              </a:buClr>
              <a:buSzPct val="90000"/>
              <a:buFont typeface="Arial"/>
              <a:buChar char="•"/>
            </a:pPr>
            <a:r>
              <a:rPr b="0" lang="en-US" sz="2400" spc="-1" strike="noStrike">
                <a:solidFill>
                  <a:srgbClr val="000000"/>
                </a:solidFill>
                <a:latin typeface="Arial"/>
              </a:rPr>
              <a:t>Currency.ttx</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Delete unused typecodes</a:t>
            </a:r>
            <a:endParaRPr b="0" lang="en-US" sz="2000" spc="-1" strike="noStrike">
              <a:solidFill>
                <a:srgbClr val="000000"/>
              </a:solidFill>
              <a:latin typeface="Arial"/>
            </a:endParaRPr>
          </a:p>
          <a:p>
            <a:pPr marL="285840" indent="-285480">
              <a:lnSpc>
                <a:spcPct val="100000"/>
              </a:lnSpc>
              <a:spcBef>
                <a:spcPts val="961"/>
              </a:spcBef>
              <a:buClr>
                <a:srgbClr val="800000"/>
              </a:buClr>
              <a:buSzPct val="90000"/>
              <a:buFont typeface="Arial"/>
              <a:buChar char="•"/>
            </a:pPr>
            <a:r>
              <a:rPr b="1" lang="en-US" sz="2400" spc="-1" strike="noStrike">
                <a:solidFill>
                  <a:srgbClr val="000000"/>
                </a:solidFill>
                <a:latin typeface="Courier New"/>
                <a:ea typeface="Arial"/>
              </a:rPr>
              <a:t>/config/currencies</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Delete all unused currency.xml files</a:t>
            </a:r>
            <a:endParaRPr b="0" lang="en-US" sz="2000" spc="-1" strike="noStrike">
              <a:solidFill>
                <a:srgbClr val="000000"/>
              </a:solidFill>
              <a:latin typeface="Arial"/>
            </a:endParaRPr>
          </a:p>
          <a:p>
            <a:pPr marL="285840" indent="-285480">
              <a:lnSpc>
                <a:spcPct val="100000"/>
              </a:lnSpc>
              <a:spcBef>
                <a:spcPts val="961"/>
              </a:spcBef>
              <a:buClr>
                <a:srgbClr val="800000"/>
              </a:buClr>
              <a:buSzPct val="90000"/>
              <a:buFont typeface="Arial"/>
              <a:buChar char="•"/>
            </a:pPr>
            <a:r>
              <a:rPr b="0" lang="en-US" sz="2400" spc="-1" strike="noStrike">
                <a:solidFill>
                  <a:srgbClr val="000000"/>
                </a:solidFill>
                <a:latin typeface="Arial"/>
                <a:ea typeface="Arial"/>
              </a:rPr>
              <a:t>Config.xml</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Set one typekey as default in DefaultApplicationCurrency</a:t>
            </a:r>
            <a:endParaRPr b="0" lang="en-US" sz="2000" spc="-1" strike="noStrike">
              <a:solidFill>
                <a:srgbClr val="000000"/>
              </a:solidFill>
              <a:latin typeface="Arial"/>
            </a:endParaRPr>
          </a:p>
          <a:p>
            <a:pPr marL="285840" indent="-285480">
              <a:lnSpc>
                <a:spcPct val="100000"/>
              </a:lnSpc>
              <a:spcBef>
                <a:spcPts val="961"/>
              </a:spcBef>
              <a:buClr>
                <a:srgbClr val="800000"/>
              </a:buClr>
              <a:buSzPct val="90000"/>
              <a:buFont typeface="Arial"/>
              <a:buChar char="•"/>
            </a:pPr>
            <a:r>
              <a:rPr b="0" lang="en-US" sz="2400" spc="-1" strike="noStrike">
                <a:solidFill>
                  <a:srgbClr val="000000"/>
                </a:solidFill>
                <a:latin typeface="Arial"/>
                <a:ea typeface="Arial"/>
              </a:rPr>
              <a:t>Get default currency </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1" lang="en-US" sz="2000" spc="-1" strike="noStrike">
                <a:solidFill>
                  <a:srgbClr val="000000"/>
                </a:solidFill>
                <a:latin typeface="Courier New"/>
                <a:ea typeface="Arial"/>
              </a:rPr>
              <a:t>gw.api.util.</a:t>
            </a:r>
            <a:br/>
            <a:r>
              <a:rPr b="1" lang="en-US" sz="2000" spc="-1" strike="noStrike">
                <a:solidFill>
                  <a:srgbClr val="000000"/>
                </a:solidFill>
                <a:latin typeface="Courier New"/>
                <a:ea typeface="Arial"/>
              </a:rPr>
              <a:t>CurrencyUtil.</a:t>
            </a:r>
            <a:br/>
            <a:r>
              <a:rPr b="1" lang="en-US" sz="2000" spc="-1" strike="noStrike">
                <a:solidFill>
                  <a:srgbClr val="000000"/>
                </a:solidFill>
                <a:latin typeface="Courier New"/>
                <a:ea typeface="Arial"/>
              </a:rPr>
              <a:t>getDefaultCurrency()</a:t>
            </a:r>
            <a:endParaRPr b="0" lang="en-US" sz="2000" spc="-1" strike="noStrike">
              <a:solidFill>
                <a:srgbClr val="000000"/>
              </a:solidFill>
              <a:latin typeface="Arial"/>
            </a:endParaRPr>
          </a:p>
        </p:txBody>
      </p:sp>
      <p:sp>
        <p:nvSpPr>
          <p:cNvPr id="1371" name="TextShape 5"/>
          <p:cNvSpPr txBox="1"/>
          <p:nvPr/>
        </p:nvSpPr>
        <p:spPr>
          <a:xfrm>
            <a:off x="519120" y="1752480"/>
            <a:ext cx="4082760" cy="4636800"/>
          </a:xfrm>
          <a:prstGeom prst="rect">
            <a:avLst/>
          </a:prstGeom>
          <a:noFill/>
          <a:ln>
            <a:noFill/>
          </a:ln>
        </p:spPr>
        <p:txBody>
          <a:bodyPr lIns="0" rIns="0" tIns="0" bIns="0"/>
          <a:p>
            <a:pPr marL="285840" indent="-285480">
              <a:lnSpc>
                <a:spcPct val="100000"/>
              </a:lnSpc>
              <a:spcBef>
                <a:spcPts val="961"/>
              </a:spcBef>
              <a:buClr>
                <a:srgbClr val="800000"/>
              </a:buClr>
              <a:buSzPct val="90000"/>
              <a:buFont typeface="Arial"/>
              <a:buChar char="•"/>
            </a:pPr>
            <a:r>
              <a:rPr b="0" lang="en-US" sz="2400" spc="-1" strike="noStrike">
                <a:solidFill>
                  <a:srgbClr val="000000"/>
                </a:solidFill>
                <a:latin typeface="Arial"/>
                <a:ea typeface="Arial"/>
              </a:rPr>
              <a:t>Config.xml</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DefaultApplicationCurrency </a:t>
            </a:r>
            <a:br/>
            <a:r>
              <a:rPr b="0" lang="en-US" sz="2000" spc="-1" strike="noStrike">
                <a:solidFill>
                  <a:srgbClr val="000000"/>
                </a:solidFill>
                <a:latin typeface="Arial"/>
                <a:ea typeface="Arial"/>
              </a:rPr>
              <a:t>is the ONLY currency</a:t>
            </a:r>
            <a:br/>
            <a:r>
              <a:rPr b="0" lang="en-US" sz="2000" spc="-1" strike="noStrike">
                <a:solidFill>
                  <a:srgbClr val="000000"/>
                </a:solidFill>
                <a:latin typeface="Arial"/>
              </a:rPr>
              <a:t> </a:t>
            </a:r>
            <a:endParaRPr b="0" lang="en-US" sz="2000" spc="-1" strike="noStrike">
              <a:solidFill>
                <a:srgbClr val="000000"/>
              </a:solidFill>
              <a:latin typeface="Arial"/>
            </a:endParaRPr>
          </a:p>
        </p:txBody>
      </p:sp>
      <p:sp>
        <p:nvSpPr>
          <p:cNvPr id="1372" name="CustomShape 6"/>
          <p:cNvSpPr/>
          <p:nvPr/>
        </p:nvSpPr>
        <p:spPr>
          <a:xfrm>
            <a:off x="400680" y="839160"/>
            <a:ext cx="7864920" cy="366480"/>
          </a:xfrm>
          <a:prstGeom prst="rect">
            <a:avLst/>
          </a:prstGeom>
          <a:noFill/>
          <a:ln>
            <a:noFill/>
          </a:ln>
        </p:spPr>
        <p:style>
          <a:lnRef idx="0"/>
          <a:fillRef idx="0"/>
          <a:effectRef idx="0"/>
          <a:fontRef idx="minor"/>
        </p:style>
        <p:txBody>
          <a:bodyPr wrap="none" anchor="ctr"/>
          <a:p>
            <a:pPr>
              <a:lnSpc>
                <a:spcPct val="100000"/>
              </a:lnSpc>
            </a:pPr>
            <a:r>
              <a:rPr b="0" lang="en-US" sz="1800" spc="-1" strike="noStrike">
                <a:solidFill>
                  <a:srgbClr val="000000"/>
                </a:solidFill>
                <a:latin typeface="Courier New"/>
              </a:rPr>
              <a:t>&lt;</a:t>
            </a:r>
            <a:r>
              <a:rPr b="1" lang="en-US" sz="1800" spc="-1" strike="noStrike">
                <a:solidFill>
                  <a:srgbClr val="000080"/>
                </a:solidFill>
                <a:latin typeface="Courier New"/>
              </a:rPr>
              <a:t>param </a:t>
            </a:r>
            <a:r>
              <a:rPr b="1" lang="en-US" sz="1800" spc="-1" strike="noStrike">
                <a:solidFill>
                  <a:srgbClr val="0000ff"/>
                </a:solidFill>
                <a:latin typeface="Courier New"/>
              </a:rPr>
              <a:t>name=</a:t>
            </a:r>
            <a:r>
              <a:rPr b="1" lang="en-US" sz="1800" spc="-1" strike="noStrike">
                <a:solidFill>
                  <a:srgbClr val="008000"/>
                </a:solidFill>
                <a:latin typeface="Courier New"/>
              </a:rPr>
              <a:t>"MultiCurrencyDisplayMode" </a:t>
            </a:r>
            <a:r>
              <a:rPr b="1" lang="en-US" sz="1800" spc="-1" strike="noStrike">
                <a:solidFill>
                  <a:srgbClr val="0000ff"/>
                </a:solidFill>
                <a:latin typeface="Courier New"/>
              </a:rPr>
              <a:t>value=</a:t>
            </a:r>
            <a:r>
              <a:rPr b="1" lang="en-US" sz="1800" spc="-1" strike="noStrike">
                <a:solidFill>
                  <a:srgbClr val="008000"/>
                </a:solidFill>
                <a:latin typeface="Courier New"/>
              </a:rPr>
              <a:t>"SINGLE" </a:t>
            </a:r>
            <a:r>
              <a:rPr b="0" lang="en-US" sz="1800" spc="-1" strike="noStrike">
                <a:solidFill>
                  <a:srgbClr val="000000"/>
                </a:solidFill>
                <a:latin typeface="Courier New"/>
              </a:rPr>
              <a:t>/&gt;</a:t>
            </a:r>
            <a:endParaRPr b="0" lang="en-US" sz="1800" spc="-1" strike="noStrike">
              <a:latin typeface="Arial"/>
            </a:endParaRPr>
          </a:p>
        </p:txBody>
      </p:sp>
    </p:spTree>
  </p:cSld>
  <p:timing>
    <p:tnLst>
      <p:par>
        <p:cTn id="107" dur="indefinite" restart="never" nodeType="tmRoot">
          <p:childTnLst>
            <p:seq>
              <p:cTn id="108" nodeType="mainSeq"/>
              <p:prevCondLst>
                <p:cond delay="0" evt="onPrev">
                  <p:tgtEl>
                    <p:sldTgt/>
                  </p:tgtEl>
                </p:cond>
              </p:prevCondLst>
              <p:nextCondLst>
                <p:cond delay="0" evt="onNext">
                  <p:tgtEl>
                    <p:sldTgt/>
                  </p:tgtEl>
                </p:cond>
              </p:nextCondLst>
            </p:seq>
          </p:childTnLst>
        </p:cTn>
      </p:par>
    </p:tnLst>
  </p:timing>
</p:sld>
</file>

<file path=ppt/slides/slide5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3" name="TextShape 1"/>
          <p:cNvSpPr txBox="1"/>
          <p:nvPr/>
        </p:nvSpPr>
        <p:spPr>
          <a:xfrm>
            <a:off x="493920" y="118800"/>
            <a:ext cx="8320680" cy="742680"/>
          </a:xfrm>
          <a:prstGeom prst="rect">
            <a:avLst/>
          </a:prstGeom>
          <a:noFill/>
          <a:ln>
            <a:noFill/>
          </a:ln>
        </p:spPr>
        <p:txBody>
          <a:bodyPr lIns="0" rIns="0" tIns="0" bIns="0"/>
          <a:p>
            <a:pPr>
              <a:lnSpc>
                <a:spcPct val="100000"/>
              </a:lnSpc>
            </a:pPr>
            <a:r>
              <a:rPr b="1" lang="en-US" sz="3200" spc="-1" strike="noStrike">
                <a:solidFill>
                  <a:srgbClr val="04628c"/>
                </a:solidFill>
                <a:latin typeface="Arial"/>
                <a:ea typeface="Arial"/>
              </a:rPr>
              <a:t>Application resolution for settings</a:t>
            </a:r>
            <a:endParaRPr b="0" lang="en-US" sz="3200" spc="-1" strike="noStrike">
              <a:solidFill>
                <a:srgbClr val="ffffff"/>
              </a:solidFill>
              <a:latin typeface="Arial"/>
            </a:endParaRPr>
          </a:p>
        </p:txBody>
      </p:sp>
      <p:graphicFrame>
        <p:nvGraphicFramePr>
          <p:cNvPr id="1374" name="Table 2"/>
          <p:cNvGraphicFramePr/>
          <p:nvPr/>
        </p:nvGraphicFramePr>
        <p:xfrm>
          <a:off x="304920" y="914400"/>
          <a:ext cx="8610120" cy="5110560"/>
        </p:xfrm>
        <a:graphic>
          <a:graphicData uri="http://schemas.openxmlformats.org/drawingml/2006/table">
            <a:tbl>
              <a:tblPr/>
              <a:tblGrid>
                <a:gridCol w="990360"/>
                <a:gridCol w="1523880"/>
                <a:gridCol w="1523880"/>
                <a:gridCol w="1488600"/>
                <a:gridCol w="1541520"/>
                <a:gridCol w="1541880"/>
              </a:tblGrid>
              <a:tr h="994680">
                <a:tc>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ffffff"/>
                    </a:solidFill>
                  </a:tcPr>
                </a:tc>
                <a:tc>
                  <a:txBody>
                    <a:bodyPr/>
                    <a:p>
                      <a:pPr>
                        <a:lnSpc>
                          <a:spcPct val="100000"/>
                        </a:lnSpc>
                      </a:pPr>
                      <a:r>
                        <a:rPr b="1" lang="en-US" sz="1600" spc="-1" strike="noStrike">
                          <a:solidFill>
                            <a:srgbClr val="ffffff"/>
                          </a:solidFill>
                          <a:latin typeface="Arial"/>
                        </a:rPr>
                        <a:t>Language</a:t>
                      </a:r>
                      <a:endParaRPr b="0" lang="en-US" sz="16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04628c"/>
                    </a:solidFill>
                  </a:tcPr>
                </a:tc>
                <a:tc>
                  <a:txBody>
                    <a:bodyPr/>
                    <a:p>
                      <a:pPr>
                        <a:lnSpc>
                          <a:spcPct val="100000"/>
                        </a:lnSpc>
                      </a:pPr>
                      <a:r>
                        <a:rPr b="1" lang="en-US" sz="1600" spc="-1" strike="noStrike">
                          <a:solidFill>
                            <a:srgbClr val="ffffff"/>
                          </a:solidFill>
                          <a:latin typeface="Arial"/>
                        </a:rPr>
                        <a:t>Regional Format</a:t>
                      </a:r>
                      <a:endParaRPr b="0" lang="en-US" sz="16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04628c"/>
                    </a:solidFill>
                  </a:tcPr>
                </a:tc>
                <a:tc>
                  <a:txBody>
                    <a:bodyPr/>
                    <a:p>
                      <a:pPr>
                        <a:lnSpc>
                          <a:spcPct val="100000"/>
                        </a:lnSpc>
                      </a:pPr>
                      <a:r>
                        <a:rPr b="1" lang="en-US" sz="1600" spc="-1" strike="noStrike">
                          <a:solidFill>
                            <a:srgbClr val="ffffff"/>
                          </a:solidFill>
                          <a:latin typeface="Arial"/>
                        </a:rPr>
                        <a:t>Country for Addresses</a:t>
                      </a:r>
                      <a:endParaRPr b="0" lang="en-US" sz="16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04628c"/>
                    </a:solidFill>
                  </a:tcPr>
                </a:tc>
                <a:tc>
                  <a:txBody>
                    <a:bodyPr/>
                    <a:p>
                      <a:pPr>
                        <a:lnSpc>
                          <a:spcPct val="100000"/>
                        </a:lnSpc>
                      </a:pPr>
                      <a:r>
                        <a:rPr b="1" lang="en-US" sz="1600" spc="-1" strike="noStrike">
                          <a:solidFill>
                            <a:srgbClr val="ffffff"/>
                          </a:solidFill>
                          <a:latin typeface="Arial"/>
                        </a:rPr>
                        <a:t>Currency for Monetary Amount</a:t>
                      </a:r>
                      <a:endParaRPr b="0" lang="en-US" sz="16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04628c"/>
                    </a:solidFill>
                  </a:tcPr>
                </a:tc>
                <a:tc>
                  <a:txBody>
                    <a:bodyPr/>
                    <a:p>
                      <a:pPr>
                        <a:lnSpc>
                          <a:spcPct val="100000"/>
                        </a:lnSpc>
                      </a:pPr>
                      <a:r>
                        <a:rPr b="1" lang="en-US" sz="1600" spc="-1" strike="noStrike">
                          <a:solidFill>
                            <a:srgbClr val="ffffff"/>
                          </a:solidFill>
                          <a:latin typeface="Arial"/>
                        </a:rPr>
                        <a:t>Phone Region</a:t>
                      </a:r>
                      <a:endParaRPr b="0" lang="en-US" sz="1600" spc="-1" strike="noStrike">
                        <a:latin typeface="Arial"/>
                      </a:endParaRPr>
                    </a:p>
                    <a:p>
                      <a:pPr>
                        <a:lnSpc>
                          <a:spcPct val="100000"/>
                        </a:lnSpc>
                      </a:pPr>
                      <a:endParaRPr b="0" lang="en-US" sz="1600" spc="-1" strike="noStrike">
                        <a:latin typeface="Arial"/>
                      </a:endParaRPr>
                    </a:p>
                    <a:p>
                      <a:pPr>
                        <a:lnSpc>
                          <a:spcPct val="100000"/>
                        </a:lnSpc>
                      </a:pPr>
                      <a:endParaRPr b="0" lang="en-US" sz="16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04628c"/>
                    </a:solidFill>
                  </a:tcPr>
                </a:tc>
              </a:tr>
              <a:tr h="1446120">
                <a:tc>
                  <a:txBody>
                    <a:bodyPr/>
                    <a:p>
                      <a:pPr>
                        <a:lnSpc>
                          <a:spcPct val="100000"/>
                        </a:lnSpc>
                        <a:spcBef>
                          <a:spcPts val="641"/>
                        </a:spcBef>
                      </a:pPr>
                      <a:r>
                        <a:rPr b="1" lang="en-US" sz="1600" spc="-1" strike="noStrike">
                          <a:solidFill>
                            <a:srgbClr val="ffffff"/>
                          </a:solidFill>
                          <a:latin typeface="Arial"/>
                        </a:rPr>
                        <a:t>If defined, use this...</a:t>
                      </a:r>
                      <a:endParaRPr b="0" lang="en-US" sz="16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04628c"/>
                    </a:solidFill>
                  </a:tcPr>
                </a:tc>
                <a:tc>
                  <a:txBody>
                    <a:bodyPr/>
                    <a:p>
                      <a:pPr>
                        <a:lnSpc>
                          <a:spcPct val="100000"/>
                        </a:lnSpc>
                      </a:pPr>
                      <a:r>
                        <a:rPr b="0" lang="en-US" sz="1600" spc="-1" strike="noStrike">
                          <a:solidFill>
                            <a:srgbClr val="000000"/>
                          </a:solidFill>
                          <a:latin typeface="Arial"/>
                        </a:rPr>
                        <a:t>User preferences </a:t>
                      </a:r>
                      <a:br/>
                      <a:r>
                        <a:rPr b="0" lang="en-US" sz="1600" spc="-1" strike="noStrike">
                          <a:solidFill>
                            <a:srgbClr val="000000"/>
                          </a:solidFill>
                          <a:latin typeface="Arial"/>
                        </a:rPr>
                        <a:t>for </a:t>
                      </a:r>
                      <a:endParaRPr b="0" lang="en-US" sz="1600" spc="-1" strike="noStrike">
                        <a:latin typeface="Arial"/>
                      </a:endParaRPr>
                    </a:p>
                    <a:p>
                      <a:pPr>
                        <a:lnSpc>
                          <a:spcPct val="100000"/>
                        </a:lnSpc>
                      </a:pPr>
                      <a:r>
                        <a:rPr b="0" lang="en-US" sz="1600" spc="-1" strike="noStrike">
                          <a:solidFill>
                            <a:srgbClr val="000000"/>
                          </a:solidFill>
                          <a:latin typeface="Arial"/>
                        </a:rPr>
                        <a:t>User Language</a:t>
                      </a:r>
                      <a:endParaRPr b="0" lang="en-US" sz="1600" spc="-1" strike="noStrike">
                        <a:latin typeface="Arial"/>
                      </a:endParaRPr>
                    </a:p>
                  </a:txBody>
                  <a:tcPr marL="91440" marR="91440">
                    <a:lnL w="12240">
                      <a:solidFill>
                        <a:srgbClr val="ffffff"/>
                      </a:solidFill>
                    </a:lnL>
                    <a:lnR w="12240">
                      <a:solidFill>
                        <a:srgbClr val="c0c0c0"/>
                      </a:solidFill>
                    </a:lnR>
                    <a:lnT w="12240">
                      <a:solidFill>
                        <a:srgbClr val="ffffff"/>
                      </a:solidFill>
                    </a:lnT>
                    <a:lnB w="12240">
                      <a:solidFill>
                        <a:srgbClr val="c0c0c0"/>
                      </a:solidFill>
                    </a:lnB>
                    <a:solidFill>
                      <a:srgbClr val="ffffff"/>
                    </a:solidFill>
                  </a:tcPr>
                </a:tc>
                <a:tc>
                  <a:txBody>
                    <a:bodyPr/>
                    <a:p>
                      <a:pPr>
                        <a:lnSpc>
                          <a:spcPct val="100000"/>
                        </a:lnSpc>
                      </a:pPr>
                      <a:r>
                        <a:rPr b="0" lang="en-US" sz="1600" spc="-1" strike="noStrike">
                          <a:solidFill>
                            <a:srgbClr val="000000"/>
                          </a:solidFill>
                          <a:latin typeface="Arial"/>
                        </a:rPr>
                        <a:t>User preferences for </a:t>
                      </a:r>
                      <a:br/>
                      <a:r>
                        <a:rPr b="0" lang="en-US" sz="1600" spc="-1" strike="noStrike">
                          <a:solidFill>
                            <a:srgbClr val="000000"/>
                          </a:solidFill>
                          <a:latin typeface="Arial"/>
                        </a:rPr>
                        <a:t>Regional Format</a:t>
                      </a:r>
                      <a:endParaRPr b="0" lang="en-US" sz="1600" spc="-1" strike="noStrike">
                        <a:latin typeface="Arial"/>
                      </a:endParaRPr>
                    </a:p>
                  </a:txBody>
                  <a:tcPr marL="91440" marR="91440">
                    <a:lnL w="12240">
                      <a:solidFill>
                        <a:srgbClr val="c0c0c0"/>
                      </a:solidFill>
                    </a:lnL>
                    <a:lnR w="12240">
                      <a:solidFill>
                        <a:srgbClr val="c0c0c0"/>
                      </a:solidFill>
                    </a:lnR>
                    <a:lnT w="12240">
                      <a:solidFill>
                        <a:srgbClr val="ffffff"/>
                      </a:solidFill>
                    </a:lnT>
                    <a:lnB w="12240">
                      <a:solidFill>
                        <a:srgbClr val="c0c0c0"/>
                      </a:solidFill>
                    </a:lnB>
                    <a:solidFill>
                      <a:srgbClr val="ffffff"/>
                    </a:solidFill>
                  </a:tcPr>
                </a:tc>
                <a:tc>
                  <a:txBody>
                    <a:bodyPr/>
                    <a:p>
                      <a:pPr>
                        <a:lnSpc>
                          <a:spcPct val="100000"/>
                        </a:lnSpc>
                      </a:pPr>
                      <a:r>
                        <a:rPr b="0" lang="en-US" sz="1600" spc="-1" strike="noStrike">
                          <a:solidFill>
                            <a:srgbClr val="000000"/>
                          </a:solidFill>
                          <a:latin typeface="Arial"/>
                        </a:rPr>
                        <a:t>User preferences for</a:t>
                      </a:r>
                      <a:endParaRPr b="0" lang="en-US" sz="1600" spc="-1" strike="noStrike">
                        <a:latin typeface="Arial"/>
                      </a:endParaRPr>
                    </a:p>
                    <a:p>
                      <a:pPr>
                        <a:lnSpc>
                          <a:spcPct val="100000"/>
                        </a:lnSpc>
                      </a:pPr>
                      <a:r>
                        <a:rPr b="0" lang="en-US" sz="1600" spc="-1" strike="noStrike">
                          <a:solidFill>
                            <a:srgbClr val="000000"/>
                          </a:solidFill>
                          <a:latin typeface="Arial"/>
                        </a:rPr>
                        <a:t>Default Country</a:t>
                      </a:r>
                      <a:endParaRPr b="0" lang="en-US" sz="1600" spc="-1" strike="noStrike">
                        <a:latin typeface="Arial"/>
                      </a:endParaRPr>
                    </a:p>
                  </a:txBody>
                  <a:tcPr marL="91440" marR="91440">
                    <a:lnL w="12240">
                      <a:solidFill>
                        <a:srgbClr val="c0c0c0"/>
                      </a:solidFill>
                    </a:lnL>
                    <a:lnR w="12240">
                      <a:solidFill>
                        <a:srgbClr val="c0c0c0"/>
                      </a:solidFill>
                    </a:lnR>
                    <a:lnT w="12240">
                      <a:solidFill>
                        <a:srgbClr val="ffffff"/>
                      </a:solidFill>
                    </a:lnT>
                    <a:lnB w="12240">
                      <a:solidFill>
                        <a:srgbClr val="c0c0c0"/>
                      </a:solidFill>
                    </a:lnB>
                    <a:solidFill>
                      <a:srgbClr val="ffffff"/>
                    </a:solidFill>
                  </a:tcPr>
                </a:tc>
                <a:tc>
                  <a:txBody>
                    <a:bodyPr/>
                    <a:p>
                      <a:pPr>
                        <a:lnSpc>
                          <a:spcPct val="100000"/>
                        </a:lnSpc>
                      </a:pPr>
                      <a:r>
                        <a:rPr b="0" lang="en-US" sz="1600" spc="-1" strike="noStrike">
                          <a:solidFill>
                            <a:srgbClr val="000000"/>
                          </a:solidFill>
                          <a:latin typeface="Arial"/>
                        </a:rPr>
                        <a:t>Application context (single vs. multiple support)</a:t>
                      </a:r>
                      <a:endParaRPr b="0" lang="en-US" sz="1600" spc="-1" strike="noStrike">
                        <a:latin typeface="Arial"/>
                      </a:endParaRPr>
                    </a:p>
                  </a:txBody>
                  <a:tcPr marL="91440" marR="91440">
                    <a:lnL w="12240">
                      <a:solidFill>
                        <a:srgbClr val="c0c0c0"/>
                      </a:solidFill>
                    </a:lnL>
                    <a:lnR w="12240">
                      <a:solidFill>
                        <a:srgbClr val="c0c0c0"/>
                      </a:solidFill>
                    </a:lnR>
                    <a:lnT w="12240">
                      <a:solidFill>
                        <a:srgbClr val="ffffff"/>
                      </a:solidFill>
                    </a:lnT>
                    <a:lnB w="12240">
                      <a:solidFill>
                        <a:srgbClr val="c0c0c0"/>
                      </a:solidFill>
                    </a:lnB>
                    <a:solidFill>
                      <a:srgbClr val="ffffff"/>
                    </a:solidFill>
                  </a:tcPr>
                </a:tc>
                <a:tc>
                  <a:txBody>
                    <a:bodyPr/>
                    <a:p>
                      <a:pPr>
                        <a:lnSpc>
                          <a:spcPct val="100000"/>
                        </a:lnSpc>
                      </a:pPr>
                      <a:r>
                        <a:rPr b="0" lang="en-US" sz="1600" spc="-1" strike="noStrike">
                          <a:solidFill>
                            <a:srgbClr val="000000"/>
                          </a:solidFill>
                          <a:latin typeface="Arial"/>
                        </a:rPr>
                        <a:t>User preferences for</a:t>
                      </a:r>
                      <a:endParaRPr b="0" lang="en-US" sz="1600" spc="-1" strike="noStrike">
                        <a:latin typeface="Arial"/>
                      </a:endParaRPr>
                    </a:p>
                    <a:p>
                      <a:pPr>
                        <a:lnSpc>
                          <a:spcPct val="100000"/>
                        </a:lnSpc>
                      </a:pPr>
                      <a:r>
                        <a:rPr b="0" lang="en-US" sz="1600" spc="-1" strike="noStrike">
                          <a:solidFill>
                            <a:srgbClr val="000000"/>
                          </a:solidFill>
                          <a:latin typeface="Arial"/>
                        </a:rPr>
                        <a:t>Default Phone Region</a:t>
                      </a:r>
                      <a:endParaRPr b="0" lang="en-US" sz="1600" spc="-1" strike="noStrike">
                        <a:latin typeface="Arial"/>
                      </a:endParaRPr>
                    </a:p>
                    <a:p>
                      <a:pPr>
                        <a:lnSpc>
                          <a:spcPct val="100000"/>
                        </a:lnSpc>
                      </a:pPr>
                      <a:endParaRPr b="0" lang="en-US" sz="1600" spc="-1" strike="noStrike">
                        <a:latin typeface="Arial"/>
                      </a:endParaRPr>
                    </a:p>
                  </a:txBody>
                  <a:tcPr marL="91440" marR="91440">
                    <a:lnL w="12240">
                      <a:solidFill>
                        <a:srgbClr val="c0c0c0"/>
                      </a:solidFill>
                    </a:lnL>
                    <a:lnR w="12240">
                      <a:solidFill>
                        <a:srgbClr val="c0c0c0"/>
                      </a:solidFill>
                    </a:lnR>
                    <a:lnT w="12240">
                      <a:solidFill>
                        <a:srgbClr val="ffffff"/>
                      </a:solidFill>
                    </a:lnT>
                    <a:lnB w="12240">
                      <a:solidFill>
                        <a:srgbClr val="c0c0c0"/>
                      </a:solidFill>
                    </a:lnB>
                    <a:solidFill>
                      <a:srgbClr val="ffffff"/>
                    </a:solidFill>
                  </a:tcPr>
                </a:tc>
              </a:tr>
              <a:tr h="1220400">
                <a:tc>
                  <a:txBody>
                    <a:bodyPr/>
                    <a:p>
                      <a:pPr>
                        <a:lnSpc>
                          <a:spcPct val="100000"/>
                        </a:lnSpc>
                        <a:spcBef>
                          <a:spcPts val="641"/>
                        </a:spcBef>
                      </a:pPr>
                      <a:r>
                        <a:rPr b="1" lang="en-US" sz="1600" spc="-1" strike="noStrike">
                          <a:solidFill>
                            <a:srgbClr val="ffffff"/>
                          </a:solidFill>
                          <a:latin typeface="Arial"/>
                        </a:rPr>
                        <a:t>else, use…</a:t>
                      </a:r>
                      <a:endParaRPr b="0" lang="en-US" sz="16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04628c"/>
                    </a:solidFill>
                  </a:tcPr>
                </a:tc>
                <a:tc>
                  <a:txBody>
                    <a:bodyPr/>
                    <a:p>
                      <a:pPr>
                        <a:lnSpc>
                          <a:spcPct val="100000"/>
                        </a:lnSpc>
                      </a:pPr>
                      <a:r>
                        <a:rPr b="0" lang="en-US" sz="1600" spc="-1" strike="noStrike">
                          <a:solidFill>
                            <a:srgbClr val="000000"/>
                          </a:solidFill>
                          <a:latin typeface="Arial"/>
                        </a:rPr>
                        <a:t>Browser’s language (e.g. en_GB will resolve to English)</a:t>
                      </a:r>
                      <a:endParaRPr b="0" lang="en-US" sz="1600" spc="-1" strike="noStrike">
                        <a:latin typeface="Arial"/>
                      </a:endParaRPr>
                    </a:p>
                  </a:txBody>
                  <a:tcPr marL="91440" marR="91440">
                    <a:lnL w="12240">
                      <a:solidFill>
                        <a:srgbClr val="ffffff"/>
                      </a:solidFill>
                    </a:lnL>
                    <a:lnR w="12240">
                      <a:solidFill>
                        <a:srgbClr val="c0c0c0"/>
                      </a:solidFill>
                    </a:lnR>
                    <a:lnT w="12240">
                      <a:solidFill>
                        <a:srgbClr val="c0c0c0"/>
                      </a:solidFill>
                    </a:lnT>
                    <a:lnB w="12240">
                      <a:solidFill>
                        <a:srgbClr val="c0c0c0"/>
                      </a:solidFill>
                    </a:lnB>
                    <a:solidFill>
                      <a:srgbClr val="71d0fb"/>
                    </a:solidFill>
                  </a:tcPr>
                </a:tc>
                <a:tc>
                  <a:txBody>
                    <a:bodyPr/>
                    <a:p>
                      <a:pPr>
                        <a:lnSpc>
                          <a:spcPct val="100000"/>
                        </a:lnSpc>
                      </a:pPr>
                      <a:r>
                        <a:rPr b="0" lang="en-US" sz="1600" spc="-1" strike="noStrike">
                          <a:solidFill>
                            <a:srgbClr val="000000"/>
                          </a:solidFill>
                          <a:latin typeface="Arial"/>
                        </a:rPr>
                        <a:t>Default</a:t>
                      </a:r>
                      <a:br/>
                      <a:r>
                        <a:rPr b="0" lang="en-US" sz="1600" spc="-1" strike="noStrike">
                          <a:solidFill>
                            <a:srgbClr val="000000"/>
                          </a:solidFill>
                          <a:latin typeface="Arial"/>
                        </a:rPr>
                        <a:t>Application</a:t>
                      </a:r>
                      <a:br/>
                      <a:r>
                        <a:rPr b="0" lang="en-US" sz="1600" spc="-1" strike="noStrike">
                          <a:solidFill>
                            <a:srgbClr val="000000"/>
                          </a:solidFill>
                          <a:latin typeface="Arial"/>
                        </a:rPr>
                        <a:t>Locale</a:t>
                      </a:r>
                      <a:endParaRPr b="0" lang="en-US" sz="1600" spc="-1" strike="noStrike">
                        <a:latin typeface="Arial"/>
                      </a:endParaRPr>
                    </a:p>
                    <a:p>
                      <a:pPr>
                        <a:lnSpc>
                          <a:spcPct val="100000"/>
                        </a:lnSpc>
                      </a:pPr>
                      <a:r>
                        <a:rPr b="0" lang="en-US" sz="1600" spc="-1" strike="noStrike">
                          <a:solidFill>
                            <a:srgbClr val="000000"/>
                          </a:solidFill>
                          <a:latin typeface="Arial"/>
                        </a:rPr>
                        <a:t>in config.xml</a:t>
                      </a:r>
                      <a:endParaRPr b="0" lang="en-US" sz="1600" spc="-1" strike="noStrike">
                        <a:latin typeface="Arial"/>
                      </a:endParaRPr>
                    </a:p>
                  </a:txBody>
                  <a:tcPr marL="91440" marR="91440">
                    <a:lnL w="12240">
                      <a:solidFill>
                        <a:srgbClr val="c0c0c0"/>
                      </a:solidFill>
                    </a:lnL>
                    <a:lnR w="12240">
                      <a:solidFill>
                        <a:srgbClr val="c0c0c0"/>
                      </a:solidFill>
                    </a:lnR>
                    <a:lnT w="12240">
                      <a:solidFill>
                        <a:srgbClr val="c0c0c0"/>
                      </a:solidFill>
                    </a:lnT>
                    <a:lnB w="12240">
                      <a:solidFill>
                        <a:srgbClr val="c0c0c0"/>
                      </a:solidFill>
                    </a:lnB>
                    <a:solidFill>
                      <a:srgbClr val="71d0fb"/>
                    </a:solidFill>
                  </a:tcPr>
                </a:tc>
                <a:tc>
                  <a:txBody>
                    <a:bodyPr/>
                    <a:p>
                      <a:pPr>
                        <a:lnSpc>
                          <a:spcPct val="100000"/>
                        </a:lnSpc>
                      </a:pPr>
                      <a:r>
                        <a:rPr b="0" lang="en-US" sz="1600" spc="-1" strike="noStrike">
                          <a:solidFill>
                            <a:srgbClr val="000000"/>
                          </a:solidFill>
                          <a:latin typeface="Arial"/>
                        </a:rPr>
                        <a:t>Default</a:t>
                      </a:r>
                      <a:br/>
                      <a:r>
                        <a:rPr b="0" lang="en-US" sz="1600" spc="-1" strike="noStrike">
                          <a:solidFill>
                            <a:srgbClr val="000000"/>
                          </a:solidFill>
                          <a:latin typeface="Arial"/>
                        </a:rPr>
                        <a:t>Country Code in config.xml</a:t>
                      </a:r>
                      <a:endParaRPr b="0" lang="en-US" sz="1600" spc="-1" strike="noStrike">
                        <a:latin typeface="Arial"/>
                      </a:endParaRPr>
                    </a:p>
                    <a:p>
                      <a:pPr>
                        <a:lnSpc>
                          <a:spcPct val="100000"/>
                        </a:lnSpc>
                      </a:pPr>
                      <a:endParaRPr b="0" lang="en-US" sz="1600" spc="-1" strike="noStrike">
                        <a:latin typeface="Arial"/>
                      </a:endParaRPr>
                    </a:p>
                  </a:txBody>
                  <a:tcPr marL="91440" marR="91440">
                    <a:lnL w="12240">
                      <a:solidFill>
                        <a:srgbClr val="c0c0c0"/>
                      </a:solidFill>
                    </a:lnL>
                    <a:lnR w="12240">
                      <a:solidFill>
                        <a:srgbClr val="c0c0c0"/>
                      </a:solidFill>
                    </a:lnR>
                    <a:lnT w="12240">
                      <a:solidFill>
                        <a:srgbClr val="c0c0c0"/>
                      </a:solidFill>
                    </a:lnT>
                    <a:lnB w="12240">
                      <a:solidFill>
                        <a:srgbClr val="c0c0c0"/>
                      </a:solidFill>
                    </a:lnB>
                    <a:solidFill>
                      <a:srgbClr val="71d0fb"/>
                    </a:solidFill>
                  </a:tcPr>
                </a:tc>
                <a:tc>
                  <a:txBody>
                    <a:bodyPr/>
                    <a:p>
                      <a:pPr>
                        <a:lnSpc>
                          <a:spcPct val="100000"/>
                        </a:lnSpc>
                      </a:pPr>
                      <a:r>
                        <a:rPr b="0" lang="en-US" sz="1600" spc="-1" strike="noStrike">
                          <a:solidFill>
                            <a:srgbClr val="000000"/>
                          </a:solidFill>
                          <a:latin typeface="Arial"/>
                        </a:rPr>
                        <a:t>Default</a:t>
                      </a:r>
                      <a:br/>
                      <a:r>
                        <a:rPr b="0" lang="en-US" sz="1600" spc="-1" strike="noStrike">
                          <a:solidFill>
                            <a:srgbClr val="000000"/>
                          </a:solidFill>
                          <a:latin typeface="Arial"/>
                        </a:rPr>
                        <a:t>Application</a:t>
                      </a:r>
                      <a:br/>
                      <a:r>
                        <a:rPr b="0" lang="en-US" sz="1600" spc="-1" strike="noStrike">
                          <a:solidFill>
                            <a:srgbClr val="000000"/>
                          </a:solidFill>
                          <a:latin typeface="Arial"/>
                        </a:rPr>
                        <a:t>Currency in config.xml</a:t>
                      </a:r>
                      <a:br/>
                      <a:endParaRPr b="0" lang="en-US" sz="1600" spc="-1" strike="noStrike">
                        <a:latin typeface="Arial"/>
                      </a:endParaRPr>
                    </a:p>
                  </a:txBody>
                  <a:tcPr marL="91440" marR="91440">
                    <a:lnL w="12240">
                      <a:solidFill>
                        <a:srgbClr val="c0c0c0"/>
                      </a:solidFill>
                    </a:lnL>
                    <a:lnR w="12240">
                      <a:solidFill>
                        <a:srgbClr val="c0c0c0"/>
                      </a:solidFill>
                    </a:lnR>
                    <a:lnT w="12240">
                      <a:solidFill>
                        <a:srgbClr val="c0c0c0"/>
                      </a:solidFill>
                    </a:lnT>
                    <a:lnB w="12240">
                      <a:solidFill>
                        <a:srgbClr val="c0c0c0"/>
                      </a:solidFill>
                    </a:lnB>
                    <a:solidFill>
                      <a:srgbClr val="71d0fb"/>
                    </a:solidFill>
                  </a:tcPr>
                </a:tc>
                <a:tc>
                  <a:txBody>
                    <a:bodyPr/>
                    <a:p>
                      <a:pPr>
                        <a:lnSpc>
                          <a:spcPct val="100000"/>
                        </a:lnSpc>
                      </a:pPr>
                      <a:r>
                        <a:rPr b="0" lang="en-US" sz="1600" spc="-1" strike="noStrike">
                          <a:solidFill>
                            <a:srgbClr val="000000"/>
                          </a:solidFill>
                          <a:latin typeface="Arial"/>
                        </a:rPr>
                        <a:t>Default</a:t>
                      </a:r>
                      <a:br/>
                      <a:r>
                        <a:rPr b="0" lang="en-US" sz="1600" spc="-1" strike="noStrike">
                          <a:solidFill>
                            <a:srgbClr val="000000"/>
                          </a:solidFill>
                          <a:latin typeface="Arial"/>
                        </a:rPr>
                        <a:t>Phone</a:t>
                      </a:r>
                      <a:br/>
                      <a:r>
                        <a:rPr b="0" lang="en-US" sz="1600" spc="-1" strike="noStrike">
                          <a:solidFill>
                            <a:srgbClr val="000000"/>
                          </a:solidFill>
                          <a:latin typeface="Arial"/>
                        </a:rPr>
                        <a:t>Country Code in config.xml</a:t>
                      </a:r>
                      <a:endParaRPr b="0" lang="en-US" sz="1600" spc="-1" strike="noStrike">
                        <a:latin typeface="Arial"/>
                      </a:endParaRPr>
                    </a:p>
                  </a:txBody>
                  <a:tcPr marL="91440" marR="91440">
                    <a:lnL w="12240">
                      <a:solidFill>
                        <a:srgbClr val="c0c0c0"/>
                      </a:solidFill>
                    </a:lnL>
                    <a:lnR w="12240">
                      <a:solidFill>
                        <a:srgbClr val="c0c0c0"/>
                      </a:solidFill>
                    </a:lnR>
                    <a:lnT w="12240">
                      <a:solidFill>
                        <a:srgbClr val="c0c0c0"/>
                      </a:solidFill>
                    </a:lnT>
                    <a:lnB w="12240">
                      <a:solidFill>
                        <a:srgbClr val="c0c0c0"/>
                      </a:solidFill>
                    </a:lnB>
                    <a:solidFill>
                      <a:srgbClr val="71d0fb"/>
                    </a:solidFill>
                  </a:tcPr>
                </a:tc>
              </a:tr>
              <a:tr h="1220400">
                <a:tc>
                  <a:txBody>
                    <a:bodyPr/>
                    <a:p>
                      <a:pPr>
                        <a:lnSpc>
                          <a:spcPct val="100000"/>
                        </a:lnSpc>
                        <a:spcBef>
                          <a:spcPts val="641"/>
                        </a:spcBef>
                      </a:pPr>
                      <a:r>
                        <a:rPr b="1" lang="en-US" sz="1600" spc="-1" strike="noStrike">
                          <a:solidFill>
                            <a:srgbClr val="ffffff"/>
                          </a:solidFill>
                          <a:latin typeface="Arial"/>
                        </a:rPr>
                        <a:t> </a:t>
                      </a:r>
                      <a:r>
                        <a:rPr b="1" lang="en-US" sz="1600" spc="-1" strike="noStrike">
                          <a:solidFill>
                            <a:srgbClr val="ffffff"/>
                          </a:solidFill>
                          <a:latin typeface="Arial"/>
                        </a:rPr>
                        <a:t>else…</a:t>
                      </a:r>
                      <a:endParaRPr b="0" lang="en-US" sz="16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04628c"/>
                    </a:solidFill>
                  </a:tcPr>
                </a:tc>
                <a:tc>
                  <a:txBody>
                    <a:bodyPr/>
                    <a:p>
                      <a:pPr>
                        <a:lnSpc>
                          <a:spcPct val="100000"/>
                        </a:lnSpc>
                      </a:pPr>
                      <a:r>
                        <a:rPr b="0" lang="en-US" sz="1600" spc="-1" strike="noStrike">
                          <a:solidFill>
                            <a:srgbClr val="000000"/>
                          </a:solidFill>
                          <a:latin typeface="Arial"/>
                        </a:rPr>
                        <a:t>Default</a:t>
                      </a:r>
                      <a:br/>
                      <a:r>
                        <a:rPr b="0" lang="en-US" sz="1600" spc="-1" strike="noStrike">
                          <a:solidFill>
                            <a:srgbClr val="000000"/>
                          </a:solidFill>
                          <a:latin typeface="Arial"/>
                        </a:rPr>
                        <a:t>Application</a:t>
                      </a:r>
                      <a:br/>
                      <a:r>
                        <a:rPr b="0" lang="en-US" sz="1600" spc="-1" strike="noStrike">
                          <a:solidFill>
                            <a:srgbClr val="000000"/>
                          </a:solidFill>
                          <a:latin typeface="Arial"/>
                        </a:rPr>
                        <a:t>Language</a:t>
                      </a:r>
                      <a:br/>
                      <a:r>
                        <a:rPr b="0" lang="en-US" sz="1600" spc="-1" strike="noStrike">
                          <a:solidFill>
                            <a:srgbClr val="000000"/>
                          </a:solidFill>
                          <a:latin typeface="Arial"/>
                        </a:rPr>
                        <a:t>in config.xml</a:t>
                      </a:r>
                      <a:endParaRPr b="0" lang="en-US" sz="1600" spc="-1" strike="noStrike">
                        <a:latin typeface="Arial"/>
                      </a:endParaRPr>
                    </a:p>
                    <a:p>
                      <a:pPr>
                        <a:lnSpc>
                          <a:spcPct val="100000"/>
                        </a:lnSpc>
                      </a:pPr>
                      <a:endParaRPr b="0" lang="en-US" sz="1600" spc="-1" strike="noStrike">
                        <a:latin typeface="Arial"/>
                      </a:endParaRPr>
                    </a:p>
                  </a:txBody>
                  <a:tcPr marL="91440" marR="91440">
                    <a:lnL w="12240">
                      <a:solidFill>
                        <a:srgbClr val="ffffff"/>
                      </a:solidFill>
                    </a:lnL>
                    <a:lnR w="12240">
                      <a:solidFill>
                        <a:srgbClr val="c0c0c0"/>
                      </a:solidFill>
                    </a:lnR>
                    <a:lnT w="12240">
                      <a:solidFill>
                        <a:srgbClr val="c0c0c0"/>
                      </a:solidFill>
                    </a:lnT>
                    <a:lnB w="12240">
                      <a:solidFill>
                        <a:srgbClr val="c0c0c0"/>
                      </a:solidFill>
                    </a:lnB>
                    <a:solidFill>
                      <a:srgbClr val="ffffff"/>
                    </a:solidFill>
                  </a:tcPr>
                </a:tc>
                <a:tc>
                  <a:tcPr marL="91440" marR="91440">
                    <a:lnL w="12240">
                      <a:solidFill>
                        <a:srgbClr val="c0c0c0"/>
                      </a:solidFill>
                    </a:lnL>
                    <a:lnR w="12240">
                      <a:solidFill>
                        <a:srgbClr val="c0c0c0"/>
                      </a:solidFill>
                    </a:lnR>
                    <a:lnT w="12240">
                      <a:solidFill>
                        <a:srgbClr val="c0c0c0"/>
                      </a:solidFill>
                    </a:lnT>
                    <a:lnB w="12240">
                      <a:solidFill>
                        <a:srgbClr val="c0c0c0"/>
                      </a:solidFill>
                    </a:lnB>
                    <a:solidFill>
                      <a:srgbClr val="ffffff"/>
                    </a:solidFill>
                  </a:tcPr>
                </a:tc>
                <a:tc>
                  <a:tcPr marL="91440" marR="91440">
                    <a:lnL w="12240">
                      <a:solidFill>
                        <a:srgbClr val="c0c0c0"/>
                      </a:solidFill>
                    </a:lnL>
                    <a:lnR w="12240">
                      <a:solidFill>
                        <a:srgbClr val="c0c0c0"/>
                      </a:solidFill>
                    </a:lnR>
                    <a:lnT w="12240">
                      <a:solidFill>
                        <a:srgbClr val="c0c0c0"/>
                      </a:solidFill>
                    </a:lnT>
                    <a:lnB w="12240">
                      <a:solidFill>
                        <a:srgbClr val="c0c0c0"/>
                      </a:solidFill>
                    </a:lnB>
                    <a:solidFill>
                      <a:srgbClr val="ffffff"/>
                    </a:solidFill>
                  </a:tcPr>
                </a:tc>
                <a:tc>
                  <a:tcPr marL="91440" marR="91440">
                    <a:lnL w="12240">
                      <a:solidFill>
                        <a:srgbClr val="c0c0c0"/>
                      </a:solidFill>
                    </a:lnL>
                    <a:lnR w="12240">
                      <a:solidFill>
                        <a:srgbClr val="c0c0c0"/>
                      </a:solidFill>
                    </a:lnR>
                    <a:lnT w="12240">
                      <a:solidFill>
                        <a:srgbClr val="c0c0c0"/>
                      </a:solidFill>
                    </a:lnT>
                    <a:lnB w="12240">
                      <a:solidFill>
                        <a:srgbClr val="c0c0c0"/>
                      </a:solidFill>
                    </a:lnB>
                    <a:solidFill>
                      <a:srgbClr val="ffffff"/>
                    </a:solidFill>
                  </a:tcPr>
                </a:tc>
                <a:tc>
                  <a:tcPr marL="91440" marR="91440">
                    <a:lnL w="12240">
                      <a:solidFill>
                        <a:srgbClr val="c0c0c0"/>
                      </a:solidFill>
                    </a:lnL>
                    <a:lnR w="12240">
                      <a:solidFill>
                        <a:srgbClr val="c0c0c0"/>
                      </a:solidFill>
                    </a:lnR>
                    <a:lnT w="12240">
                      <a:solidFill>
                        <a:srgbClr val="c0c0c0"/>
                      </a:solidFill>
                    </a:lnT>
                    <a:lnB w="12240">
                      <a:solidFill>
                        <a:srgbClr val="c0c0c0"/>
                      </a:solidFill>
                    </a:lnB>
                    <a:solidFill>
                      <a:srgbClr val="ffffff"/>
                    </a:solidFill>
                  </a:tcPr>
                </a:tc>
              </a:tr>
            </a:tbl>
          </a:graphicData>
        </a:graphic>
      </p:graphicFrame>
      <p:sp>
        <p:nvSpPr>
          <p:cNvPr id="1375" name="CustomShape 3"/>
          <p:cNvSpPr/>
          <p:nvPr/>
        </p:nvSpPr>
        <p:spPr>
          <a:xfrm>
            <a:off x="2286000" y="3276720"/>
            <a:ext cx="456840" cy="380520"/>
          </a:xfrm>
          <a:prstGeom prst="downArrow">
            <a:avLst>
              <a:gd name="adj1" fmla="val 50000"/>
              <a:gd name="adj2" fmla="val 50000"/>
            </a:avLst>
          </a:prstGeom>
          <a:ln>
            <a:round/>
          </a:ln>
          <a:effectLst>
            <a:glow rad="63500">
              <a:schemeClr val="phClr">
                <a:alpha val="45000"/>
                <a:satMod val="120000"/>
              </a:schemeClr>
            </a:glow>
          </a:effectLst>
        </p:spPr>
        <p:style>
          <a:lnRef idx="3">
            <a:schemeClr val="lt1"/>
          </a:lnRef>
          <a:fillRef idx="1">
            <a:schemeClr val="accent1"/>
          </a:fillRef>
          <a:effectRef idx="1">
            <a:schemeClr val="accent1"/>
          </a:effectRef>
          <a:fontRef idx="minor"/>
        </p:style>
      </p:sp>
      <p:sp>
        <p:nvSpPr>
          <p:cNvPr id="1376" name="CustomShape 4"/>
          <p:cNvSpPr/>
          <p:nvPr/>
        </p:nvSpPr>
        <p:spPr>
          <a:xfrm>
            <a:off x="3809880" y="3276720"/>
            <a:ext cx="456840" cy="380520"/>
          </a:xfrm>
          <a:prstGeom prst="downArrow">
            <a:avLst>
              <a:gd name="adj1" fmla="val 50000"/>
              <a:gd name="adj2" fmla="val 50000"/>
            </a:avLst>
          </a:prstGeom>
          <a:ln>
            <a:round/>
          </a:ln>
          <a:effectLst>
            <a:glow rad="63500">
              <a:schemeClr val="phClr">
                <a:alpha val="45000"/>
                <a:satMod val="120000"/>
              </a:schemeClr>
            </a:glow>
          </a:effectLst>
        </p:spPr>
        <p:style>
          <a:lnRef idx="3">
            <a:schemeClr val="lt1"/>
          </a:lnRef>
          <a:fillRef idx="1">
            <a:schemeClr val="accent1"/>
          </a:fillRef>
          <a:effectRef idx="1">
            <a:schemeClr val="accent1"/>
          </a:effectRef>
          <a:fontRef idx="minor"/>
        </p:style>
      </p:sp>
      <p:sp>
        <p:nvSpPr>
          <p:cNvPr id="1377" name="CustomShape 5"/>
          <p:cNvSpPr/>
          <p:nvPr/>
        </p:nvSpPr>
        <p:spPr>
          <a:xfrm>
            <a:off x="5334120" y="3276720"/>
            <a:ext cx="456840" cy="380520"/>
          </a:xfrm>
          <a:prstGeom prst="downArrow">
            <a:avLst>
              <a:gd name="adj1" fmla="val 50000"/>
              <a:gd name="adj2" fmla="val 50000"/>
            </a:avLst>
          </a:prstGeom>
          <a:ln>
            <a:round/>
          </a:ln>
          <a:effectLst>
            <a:glow rad="63500">
              <a:schemeClr val="phClr">
                <a:alpha val="45000"/>
                <a:satMod val="120000"/>
              </a:schemeClr>
            </a:glow>
          </a:effectLst>
        </p:spPr>
        <p:style>
          <a:lnRef idx="3">
            <a:schemeClr val="lt1"/>
          </a:lnRef>
          <a:fillRef idx="1">
            <a:schemeClr val="accent1"/>
          </a:fillRef>
          <a:effectRef idx="1">
            <a:schemeClr val="accent1"/>
          </a:effectRef>
          <a:fontRef idx="minor"/>
        </p:style>
      </p:sp>
      <p:sp>
        <p:nvSpPr>
          <p:cNvPr id="1378" name="CustomShape 6"/>
          <p:cNvSpPr/>
          <p:nvPr/>
        </p:nvSpPr>
        <p:spPr>
          <a:xfrm>
            <a:off x="6858000" y="3276720"/>
            <a:ext cx="456840" cy="380520"/>
          </a:xfrm>
          <a:prstGeom prst="downArrow">
            <a:avLst>
              <a:gd name="adj1" fmla="val 50000"/>
              <a:gd name="adj2" fmla="val 50000"/>
            </a:avLst>
          </a:prstGeom>
          <a:ln>
            <a:round/>
          </a:ln>
          <a:effectLst>
            <a:glow rad="63500">
              <a:schemeClr val="phClr">
                <a:alpha val="45000"/>
                <a:satMod val="120000"/>
              </a:schemeClr>
            </a:glow>
          </a:effectLst>
        </p:spPr>
        <p:style>
          <a:lnRef idx="3">
            <a:schemeClr val="lt1"/>
          </a:lnRef>
          <a:fillRef idx="1">
            <a:schemeClr val="accent1"/>
          </a:fillRef>
          <a:effectRef idx="1">
            <a:schemeClr val="accent1"/>
          </a:effectRef>
          <a:fontRef idx="minor"/>
        </p:style>
      </p:sp>
      <p:sp>
        <p:nvSpPr>
          <p:cNvPr id="1379" name="CustomShape 7"/>
          <p:cNvSpPr/>
          <p:nvPr/>
        </p:nvSpPr>
        <p:spPr>
          <a:xfrm>
            <a:off x="8381880" y="3276720"/>
            <a:ext cx="456840" cy="380520"/>
          </a:xfrm>
          <a:prstGeom prst="downArrow">
            <a:avLst>
              <a:gd name="adj1" fmla="val 50000"/>
              <a:gd name="adj2" fmla="val 50000"/>
            </a:avLst>
          </a:prstGeom>
          <a:ln>
            <a:round/>
          </a:ln>
          <a:effectLst>
            <a:glow rad="63500">
              <a:schemeClr val="phClr">
                <a:alpha val="45000"/>
                <a:satMod val="120000"/>
              </a:schemeClr>
            </a:glow>
          </a:effectLst>
        </p:spPr>
        <p:style>
          <a:lnRef idx="3">
            <a:schemeClr val="lt1"/>
          </a:lnRef>
          <a:fillRef idx="1">
            <a:schemeClr val="accent1"/>
          </a:fillRef>
          <a:effectRef idx="1">
            <a:schemeClr val="accent1"/>
          </a:effectRef>
          <a:fontRef idx="minor"/>
        </p:style>
      </p:sp>
      <p:sp>
        <p:nvSpPr>
          <p:cNvPr id="1380" name="CustomShape 8"/>
          <p:cNvSpPr/>
          <p:nvPr/>
        </p:nvSpPr>
        <p:spPr>
          <a:xfrm>
            <a:off x="2286000" y="4800600"/>
            <a:ext cx="456840" cy="380520"/>
          </a:xfrm>
          <a:prstGeom prst="downArrow">
            <a:avLst>
              <a:gd name="adj1" fmla="val 50000"/>
              <a:gd name="adj2" fmla="val 50000"/>
            </a:avLst>
          </a:prstGeom>
          <a:ln>
            <a:round/>
          </a:ln>
          <a:effectLst>
            <a:glow rad="63500">
              <a:schemeClr val="phClr">
                <a:alpha val="45000"/>
                <a:satMod val="120000"/>
              </a:schemeClr>
            </a:glow>
          </a:effectLst>
        </p:spPr>
        <p:style>
          <a:lnRef idx="3">
            <a:schemeClr val="lt1"/>
          </a:lnRef>
          <a:fillRef idx="1">
            <a:schemeClr val="accent1"/>
          </a:fillRef>
          <a:effectRef idx="1">
            <a:schemeClr val="accent1"/>
          </a:effectRef>
          <a:fontRef idx="minor"/>
        </p:style>
      </p:sp>
    </p:spTree>
  </p:cSld>
  <p:timing>
    <p:tnLst>
      <p:par>
        <p:cTn id="109" dur="indefinite" restart="never" nodeType="tmRoot">
          <p:childTnLst>
            <p:seq>
              <p:cTn id="110" nodeType="mainSeq"/>
              <p:prevCondLst>
                <p:cond delay="0" evt="onPrev">
                  <p:tgtEl>
                    <p:sldTgt/>
                  </p:tgtEl>
                </p:cond>
              </p:prevCondLst>
              <p:nextCondLst>
                <p:cond delay="0" evt="onNext">
                  <p:tgtEl>
                    <p:sldTgt/>
                  </p:tgtEl>
                </p:cond>
              </p:nextCondLst>
            </p:seq>
          </p:childTnLst>
        </p:cTn>
      </p:par>
    </p:tnLst>
  </p:timing>
</p:sld>
</file>

<file path=ppt/slides/slide5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1" name="TextShape 1"/>
          <p:cNvSpPr txBox="1"/>
          <p:nvPr/>
        </p:nvSpPr>
        <p:spPr>
          <a:xfrm>
            <a:off x="493920" y="118800"/>
            <a:ext cx="8320680" cy="742680"/>
          </a:xfrm>
          <a:prstGeom prst="rect">
            <a:avLst/>
          </a:prstGeom>
          <a:noFill/>
          <a:ln>
            <a:noFill/>
          </a:ln>
        </p:spPr>
        <p:txBody>
          <a:bodyPr lIns="0" rIns="0" tIns="0" bIns="0"/>
          <a:p>
            <a:pPr>
              <a:lnSpc>
                <a:spcPct val="100000"/>
              </a:lnSpc>
            </a:pPr>
            <a:r>
              <a:rPr b="1" lang="en-US" sz="3200" spc="-1" strike="noStrike">
                <a:solidFill>
                  <a:srgbClr val="04628c"/>
                </a:solidFill>
                <a:latin typeface="Arial"/>
                <a:ea typeface="Arial"/>
              </a:rPr>
              <a:t>JurisdictionType and Jurisdiction typelists</a:t>
            </a:r>
            <a:endParaRPr b="0" lang="en-US" sz="3200" spc="-1" strike="noStrike">
              <a:solidFill>
                <a:srgbClr val="ffffff"/>
              </a:solidFill>
              <a:latin typeface="Arial"/>
            </a:endParaRPr>
          </a:p>
        </p:txBody>
      </p:sp>
      <p:sp>
        <p:nvSpPr>
          <p:cNvPr id="1382" name="TextShape 2"/>
          <p:cNvSpPr txBox="1"/>
          <p:nvPr/>
        </p:nvSpPr>
        <p:spPr>
          <a:xfrm>
            <a:off x="519120" y="914400"/>
            <a:ext cx="3561480" cy="5474880"/>
          </a:xfrm>
          <a:prstGeom prst="rect">
            <a:avLst/>
          </a:prstGeom>
          <a:noFill/>
          <a:ln>
            <a:noFill/>
          </a:ln>
        </p:spPr>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Typelists represents</a:t>
            </a:r>
            <a:br/>
            <a:r>
              <a:rPr b="0" lang="en-US" sz="2400" spc="-1" strike="noStrike">
                <a:solidFill>
                  <a:srgbClr val="000000"/>
                </a:solidFill>
                <a:latin typeface="Arial"/>
                <a:ea typeface="Arial"/>
              </a:rPr>
              <a:t>regulatory jurisdiction</a:t>
            </a:r>
            <a:endParaRPr b="0" lang="en-US" sz="2400" spc="-1" strike="noStrike">
              <a:solidFill>
                <a:srgbClr val="000000"/>
              </a:solidFill>
              <a:latin typeface="Arial"/>
            </a:endParaRPr>
          </a:p>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Support </a:t>
            </a:r>
            <a:br/>
            <a:r>
              <a:rPr b="0" lang="en-US" sz="2400" spc="-1" strike="noStrike">
                <a:solidFill>
                  <a:srgbClr val="000000"/>
                </a:solidFill>
                <a:latin typeface="Arial"/>
                <a:ea typeface="Arial"/>
              </a:rPr>
              <a:t>multi-jurisdictional deployments</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Even within one country</a:t>
            </a:r>
            <a:endParaRPr b="0" lang="en-US" sz="2000" spc="-1" strike="noStrike">
              <a:solidFill>
                <a:srgbClr val="000000"/>
              </a:solidFill>
              <a:latin typeface="Arial"/>
            </a:endParaRPr>
          </a:p>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Jurisdiction categories include</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Country</a:t>
            </a:r>
            <a:endParaRPr b="0" lang="en-US" sz="20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Jurisdiction Type</a:t>
            </a:r>
            <a:endParaRPr b="0" lang="en-US" sz="2000" spc="-1" strike="noStrike">
              <a:solidFill>
                <a:srgbClr val="000000"/>
              </a:solidFill>
              <a:latin typeface="Arial"/>
            </a:endParaRPr>
          </a:p>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JurisdictionTypes</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Insurance, license, vehicle registration, </a:t>
            </a:r>
            <a:br/>
            <a:r>
              <a:rPr b="0" lang="en-US" sz="2000" spc="-1" strike="noStrike">
                <a:solidFill>
                  <a:srgbClr val="000000"/>
                </a:solidFill>
                <a:latin typeface="Arial"/>
                <a:ea typeface="Arial"/>
              </a:rPr>
              <a:t>tax, etc.</a:t>
            </a:r>
            <a:endParaRPr b="0" lang="en-US" sz="2000" spc="-1" strike="noStrike">
              <a:solidFill>
                <a:srgbClr val="000000"/>
              </a:solidFill>
              <a:latin typeface="Arial"/>
            </a:endParaRPr>
          </a:p>
          <a:p>
            <a:endParaRPr b="0" lang="en-US" sz="2000" spc="-1" strike="noStrike">
              <a:solidFill>
                <a:srgbClr val="000000"/>
              </a:solidFill>
              <a:latin typeface="Arial"/>
            </a:endParaRPr>
          </a:p>
        </p:txBody>
      </p:sp>
      <p:pic>
        <p:nvPicPr>
          <p:cNvPr id="1383" name="Picture 12" descr=""/>
          <p:cNvPicPr/>
          <p:nvPr/>
        </p:nvPicPr>
        <p:blipFill>
          <a:blip r:embed="rId1"/>
          <a:stretch/>
        </p:blipFill>
        <p:spPr>
          <a:xfrm>
            <a:off x="4080960" y="990720"/>
            <a:ext cx="4729320" cy="2946240"/>
          </a:xfrm>
          <a:prstGeom prst="rect">
            <a:avLst/>
          </a:prstGeom>
          <a:ln w="9360">
            <a:noFill/>
          </a:ln>
          <a:effectLst>
            <a:outerShdw algn="tl" blurRad="50800" dir="2700000" dist="38100" rotWithShape="0">
              <a:srgbClr val="000000">
                <a:alpha val="40000"/>
              </a:srgbClr>
            </a:outerShdw>
          </a:effectLst>
        </p:spPr>
      </p:pic>
      <p:pic>
        <p:nvPicPr>
          <p:cNvPr id="1384" name="Picture 10" descr=""/>
          <p:cNvPicPr/>
          <p:nvPr/>
        </p:nvPicPr>
        <p:blipFill>
          <a:blip r:embed="rId2"/>
          <a:stretch/>
        </p:blipFill>
        <p:spPr>
          <a:xfrm>
            <a:off x="3785760" y="3886200"/>
            <a:ext cx="4730400" cy="2414160"/>
          </a:xfrm>
          <a:prstGeom prst="rect">
            <a:avLst/>
          </a:prstGeom>
          <a:ln w="9360">
            <a:noFill/>
          </a:ln>
          <a:effectLst>
            <a:outerShdw algn="tl" blurRad="50800" dir="2700000" dist="38100" rotWithShape="0">
              <a:srgbClr val="000000">
                <a:alpha val="40000"/>
              </a:srgbClr>
            </a:outerShdw>
          </a:effectLst>
        </p:spPr>
      </p:pic>
      <p:sp>
        <p:nvSpPr>
          <p:cNvPr id="1385" name="Line 3"/>
          <p:cNvSpPr/>
          <p:nvPr/>
        </p:nvSpPr>
        <p:spPr>
          <a:xfrm>
            <a:off x="3776040" y="3886200"/>
            <a:ext cx="360" cy="2414520"/>
          </a:xfrm>
          <a:prstGeom prst="line">
            <a:avLst/>
          </a:prstGeom>
          <a:ln w="12600">
            <a:solidFill>
              <a:schemeClr val="bg1"/>
            </a:solidFill>
            <a:round/>
          </a:ln>
        </p:spPr>
        <p:style>
          <a:lnRef idx="0"/>
          <a:fillRef idx="0"/>
          <a:effectRef idx="0"/>
          <a:fontRef idx="minor"/>
        </p:style>
      </p:sp>
      <p:sp>
        <p:nvSpPr>
          <p:cNvPr id="1386" name="Line 4"/>
          <p:cNvSpPr/>
          <p:nvPr/>
        </p:nvSpPr>
        <p:spPr>
          <a:xfrm>
            <a:off x="4080960" y="990360"/>
            <a:ext cx="1519560" cy="360"/>
          </a:xfrm>
          <a:prstGeom prst="line">
            <a:avLst/>
          </a:prstGeom>
          <a:ln w="12600">
            <a:solidFill>
              <a:schemeClr val="bg1"/>
            </a:solidFill>
            <a:round/>
          </a:ln>
        </p:spPr>
        <p:style>
          <a:lnRef idx="0"/>
          <a:fillRef idx="0"/>
          <a:effectRef idx="0"/>
          <a:fontRef idx="minor"/>
        </p:style>
      </p:sp>
      <p:sp>
        <p:nvSpPr>
          <p:cNvPr id="1387" name="Line 5"/>
          <p:cNvSpPr/>
          <p:nvPr/>
        </p:nvSpPr>
        <p:spPr>
          <a:xfrm flipH="1">
            <a:off x="4080960" y="990360"/>
            <a:ext cx="4320" cy="2895840"/>
          </a:xfrm>
          <a:prstGeom prst="line">
            <a:avLst/>
          </a:prstGeom>
          <a:ln w="12600">
            <a:solidFill>
              <a:schemeClr val="bg1"/>
            </a:solidFill>
            <a:round/>
          </a:ln>
        </p:spPr>
        <p:style>
          <a:lnRef idx="0"/>
          <a:fillRef idx="0"/>
          <a:effectRef idx="0"/>
          <a:fontRef idx="minor"/>
        </p:style>
      </p:sp>
    </p:spTree>
  </p:cSld>
  <p:timing>
    <p:tnLst>
      <p:par>
        <p:cTn id="111" dur="indefinite" restart="never" nodeType="tmRoot">
          <p:childTnLst>
            <p:seq>
              <p:cTn id="112" nodeType="mainSeq"/>
              <p:prevCondLst>
                <p:cond delay="0" evt="onPrev">
                  <p:tgtEl>
                    <p:sldTgt/>
                  </p:tgtEl>
                </p:cond>
              </p:prevCondLst>
              <p:nextCondLst>
                <p:cond delay="0" evt="onNext">
                  <p:tgtEl>
                    <p:sldTgt/>
                  </p:tgtEl>
                </p:cond>
              </p:nextCondLst>
            </p:seq>
          </p:childTnLst>
        </p:cTn>
      </p:par>
    </p:tnLst>
  </p:timing>
</p:sld>
</file>

<file path=ppt/slides/slide5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8" name="TextShape 1"/>
          <p:cNvSpPr txBox="1"/>
          <p:nvPr/>
        </p:nvSpPr>
        <p:spPr>
          <a:xfrm>
            <a:off x="493920" y="118800"/>
            <a:ext cx="8320680" cy="742680"/>
          </a:xfrm>
          <a:prstGeom prst="rect">
            <a:avLst/>
          </a:prstGeom>
          <a:noFill/>
          <a:ln>
            <a:noFill/>
          </a:ln>
        </p:spPr>
        <p:txBody>
          <a:bodyPr lIns="0" rIns="0" tIns="0" bIns="0"/>
          <a:p>
            <a:pPr>
              <a:lnSpc>
                <a:spcPct val="90000"/>
              </a:lnSpc>
            </a:pPr>
            <a:r>
              <a:rPr b="1" lang="en-US" sz="3200" spc="-1" strike="noStrike">
                <a:solidFill>
                  <a:srgbClr val="04628c"/>
                </a:solidFill>
                <a:latin typeface="Arial"/>
                <a:ea typeface="Arial"/>
              </a:rPr>
              <a:t>Japanese Imperial Calendar (JIC)</a:t>
            </a:r>
            <a:endParaRPr b="0" lang="en-US" sz="3200" spc="-1" strike="noStrike">
              <a:solidFill>
                <a:srgbClr val="ffffff"/>
              </a:solidFill>
              <a:latin typeface="Arial"/>
            </a:endParaRPr>
          </a:p>
        </p:txBody>
      </p:sp>
      <p:sp>
        <p:nvSpPr>
          <p:cNvPr id="1389" name="TextShape 2"/>
          <p:cNvSpPr txBox="1"/>
          <p:nvPr/>
        </p:nvSpPr>
        <p:spPr>
          <a:xfrm>
            <a:off x="521280" y="914400"/>
            <a:ext cx="4087080" cy="837720"/>
          </a:xfrm>
          <a:prstGeom prst="rect">
            <a:avLst/>
          </a:prstGeom>
          <a:noFill/>
          <a:ln>
            <a:noFill/>
          </a:ln>
        </p:spPr>
        <p:txBody>
          <a:bodyPr lIns="0" rIns="0" tIns="0" bIns="0"/>
          <a:p>
            <a:pPr>
              <a:lnSpc>
                <a:spcPct val="100000"/>
              </a:lnSpc>
              <a:spcBef>
                <a:spcPts val="961"/>
              </a:spcBef>
            </a:pPr>
            <a:r>
              <a:rPr b="0" lang="en-US" sz="2400" spc="-1" strike="noStrike">
                <a:solidFill>
                  <a:srgbClr val="000000"/>
                </a:solidFill>
                <a:latin typeface="Arial"/>
                <a:ea typeface="Arial"/>
              </a:rPr>
              <a:t>Calendar picker</a:t>
            </a:r>
            <a:endParaRPr b="0" lang="en-US" sz="2400" spc="-1" strike="noStrike">
              <a:latin typeface="Arial"/>
            </a:endParaRPr>
          </a:p>
          <a:p>
            <a:pPr>
              <a:lnSpc>
                <a:spcPct val="100000"/>
              </a:lnSpc>
              <a:spcBef>
                <a:spcPts val="961"/>
              </a:spcBef>
            </a:pPr>
            <a:endParaRPr b="0" lang="en-US" sz="2400" spc="-1" strike="noStrike">
              <a:latin typeface="Arial"/>
            </a:endParaRPr>
          </a:p>
        </p:txBody>
      </p:sp>
      <p:sp>
        <p:nvSpPr>
          <p:cNvPr id="1390" name="TextShape 3"/>
          <p:cNvSpPr txBox="1"/>
          <p:nvPr/>
        </p:nvSpPr>
        <p:spPr>
          <a:xfrm>
            <a:off x="4754880" y="914400"/>
            <a:ext cx="4087080" cy="837720"/>
          </a:xfrm>
          <a:prstGeom prst="rect">
            <a:avLst/>
          </a:prstGeom>
          <a:noFill/>
          <a:ln>
            <a:noFill/>
          </a:ln>
        </p:spPr>
        <p:txBody>
          <a:bodyPr lIns="0" rIns="0" tIns="0" bIns="0"/>
          <a:p>
            <a:pPr>
              <a:lnSpc>
                <a:spcPct val="100000"/>
              </a:lnSpc>
              <a:spcBef>
                <a:spcPts val="961"/>
              </a:spcBef>
            </a:pPr>
            <a:r>
              <a:rPr b="0" lang="en-US" sz="2400" spc="-1" strike="noStrike">
                <a:solidFill>
                  <a:srgbClr val="000000"/>
                </a:solidFill>
                <a:latin typeface="Arial"/>
                <a:ea typeface="Arial"/>
              </a:rPr>
              <a:t>Drop-down date widget</a:t>
            </a:r>
            <a:endParaRPr b="0" lang="en-US" sz="2400" spc="-1" strike="noStrike">
              <a:solidFill>
                <a:srgbClr val="000000"/>
              </a:solidFill>
              <a:latin typeface="Arial"/>
            </a:endParaRPr>
          </a:p>
        </p:txBody>
      </p:sp>
      <p:sp>
        <p:nvSpPr>
          <p:cNvPr id="1391" name="TextShape 4"/>
          <p:cNvSpPr txBox="1"/>
          <p:nvPr/>
        </p:nvSpPr>
        <p:spPr>
          <a:xfrm>
            <a:off x="4754520" y="3003480"/>
            <a:ext cx="4082760" cy="3385800"/>
          </a:xfrm>
          <a:prstGeom prst="rect">
            <a:avLst/>
          </a:prstGeom>
          <a:noFill/>
          <a:ln>
            <a:noFill/>
          </a:ln>
        </p:spPr>
        <p:txBody>
          <a:bodyPr lIns="0" rIns="0" tIns="0" bIns="0"/>
          <a:p>
            <a:pPr marL="285840" indent="-285480">
              <a:lnSpc>
                <a:spcPct val="100000"/>
              </a:lnSpc>
              <a:spcBef>
                <a:spcPts val="961"/>
              </a:spcBef>
              <a:buClr>
                <a:srgbClr val="800000"/>
              </a:buClr>
              <a:buSzPct val="90000"/>
              <a:buFont typeface="Arial"/>
              <a:buChar char="•"/>
            </a:pPr>
            <a:r>
              <a:rPr b="0" lang="en-US" sz="2400" spc="-1" strike="noStrike">
                <a:solidFill>
                  <a:srgbClr val="000000"/>
                </a:solidFill>
                <a:latin typeface="Arial"/>
              </a:rPr>
              <a:t>Ideal for government dates</a:t>
            </a:r>
            <a:endParaRPr b="0" lang="en-US" sz="2400" spc="-1" strike="noStrike">
              <a:solidFill>
                <a:srgbClr val="000000"/>
              </a:solidFill>
              <a:latin typeface="Arial"/>
            </a:endParaRPr>
          </a:p>
          <a:p>
            <a:pPr marL="285840" indent="-285480">
              <a:lnSpc>
                <a:spcPct val="100000"/>
              </a:lnSpc>
              <a:spcBef>
                <a:spcPts val="961"/>
              </a:spcBef>
              <a:buClr>
                <a:srgbClr val="800000"/>
              </a:buClr>
              <a:buSzPct val="90000"/>
              <a:buFont typeface="Arial"/>
              <a:buChar char="•"/>
            </a:pPr>
            <a:r>
              <a:rPr b="0" lang="en-US" sz="2400" spc="-1" strike="noStrike">
                <a:solidFill>
                  <a:srgbClr val="000000"/>
                </a:solidFill>
                <a:latin typeface="Arial"/>
              </a:rPr>
              <a:t>Separate inputs</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Era, Year, Month, Day</a:t>
            </a:r>
            <a:endParaRPr b="0" lang="en-US" sz="20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Composite inputs support auto-completion</a:t>
            </a:r>
            <a:endParaRPr b="0" lang="en-US" sz="2000" spc="-1" strike="noStrike">
              <a:solidFill>
                <a:srgbClr val="000000"/>
              </a:solidFill>
              <a:latin typeface="Arial"/>
            </a:endParaRPr>
          </a:p>
          <a:p>
            <a:pPr marL="285840" indent="-285480">
              <a:lnSpc>
                <a:spcPct val="100000"/>
              </a:lnSpc>
              <a:spcBef>
                <a:spcPts val="961"/>
              </a:spcBef>
              <a:buClr>
                <a:srgbClr val="800000"/>
              </a:buClr>
              <a:buSzPct val="90000"/>
              <a:buFont typeface="Arial"/>
              <a:buChar char="•"/>
            </a:pPr>
            <a:r>
              <a:rPr b="0" lang="en-US" sz="2400" spc="-1" strike="noStrike">
                <a:solidFill>
                  <a:srgbClr val="000000"/>
                </a:solidFill>
                <a:latin typeface="Arial"/>
                <a:ea typeface="Arial"/>
              </a:rPr>
              <a:t>Use japaneseimperialdate datatype for entity</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Not configurable on input widget</a:t>
            </a:r>
            <a:endParaRPr b="0" lang="en-US" sz="2000" spc="-1" strike="noStrike">
              <a:solidFill>
                <a:srgbClr val="000000"/>
              </a:solidFill>
              <a:latin typeface="Arial"/>
            </a:endParaRPr>
          </a:p>
        </p:txBody>
      </p:sp>
      <p:sp>
        <p:nvSpPr>
          <p:cNvPr id="1392" name="TextShape 5"/>
          <p:cNvSpPr txBox="1"/>
          <p:nvPr/>
        </p:nvSpPr>
        <p:spPr>
          <a:xfrm>
            <a:off x="519120" y="4495680"/>
            <a:ext cx="4082760" cy="1893600"/>
          </a:xfrm>
          <a:prstGeom prst="rect">
            <a:avLst/>
          </a:prstGeom>
          <a:noFill/>
          <a:ln>
            <a:noFill/>
          </a:ln>
        </p:spPr>
        <p:txBody>
          <a:bodyPr lIns="0" rIns="0" tIns="0" bIns="0"/>
          <a:p>
            <a:pPr marL="285840" indent="-285480">
              <a:lnSpc>
                <a:spcPct val="100000"/>
              </a:lnSpc>
              <a:spcBef>
                <a:spcPts val="961"/>
              </a:spcBef>
              <a:buClr>
                <a:srgbClr val="800000"/>
              </a:buClr>
              <a:buSzPct val="90000"/>
              <a:buFont typeface="Arial"/>
              <a:buChar char="•"/>
            </a:pPr>
            <a:r>
              <a:rPr b="0" lang="en-US" sz="2400" spc="-1" strike="noStrike">
                <a:solidFill>
                  <a:srgbClr val="000000"/>
                </a:solidFill>
                <a:latin typeface="Arial"/>
                <a:ea typeface="Arial"/>
              </a:rPr>
              <a:t>Default calendar for Japan (Japanese) </a:t>
            </a:r>
            <a:endParaRPr b="0" lang="en-US" sz="2400" spc="-1" strike="noStrike">
              <a:solidFill>
                <a:srgbClr val="000000"/>
              </a:solidFill>
              <a:latin typeface="Arial"/>
            </a:endParaRPr>
          </a:p>
          <a:p>
            <a:pPr marL="285840" indent="-285480">
              <a:lnSpc>
                <a:spcPct val="100000"/>
              </a:lnSpc>
              <a:spcBef>
                <a:spcPts val="961"/>
              </a:spcBef>
              <a:buClr>
                <a:srgbClr val="800000"/>
              </a:buClr>
              <a:buSzPct val="90000"/>
              <a:buFont typeface="Arial"/>
              <a:buChar char="•"/>
            </a:pPr>
            <a:r>
              <a:rPr b="0" lang="en-US" sz="2400" spc="-1" strike="noStrike">
                <a:solidFill>
                  <a:srgbClr val="000000"/>
                </a:solidFill>
                <a:latin typeface="Arial"/>
                <a:ea typeface="Arial"/>
              </a:rPr>
              <a:t>Supports ListView cell editing</a:t>
            </a:r>
            <a:endParaRPr b="0" lang="en-US" sz="2400" spc="-1" strike="noStrike">
              <a:solidFill>
                <a:srgbClr val="000000"/>
              </a:solidFill>
              <a:latin typeface="Arial"/>
            </a:endParaRPr>
          </a:p>
        </p:txBody>
      </p:sp>
      <p:pic>
        <p:nvPicPr>
          <p:cNvPr id="1393" name="Picture 12" descr=""/>
          <p:cNvPicPr/>
          <p:nvPr/>
        </p:nvPicPr>
        <p:blipFill>
          <a:blip r:embed="rId1"/>
          <a:stretch/>
        </p:blipFill>
        <p:spPr>
          <a:xfrm>
            <a:off x="4724280" y="1323360"/>
            <a:ext cx="3342600" cy="1572120"/>
          </a:xfrm>
          <a:prstGeom prst="rect">
            <a:avLst/>
          </a:prstGeom>
          <a:ln>
            <a:noFill/>
          </a:ln>
          <a:effectLst>
            <a:outerShdw algn="tl" blurRad="50800" dir="2700000" dist="38100" rotWithShape="0">
              <a:srgbClr val="000000">
                <a:alpha val="40000"/>
              </a:srgbClr>
            </a:outerShdw>
          </a:effectLst>
        </p:spPr>
      </p:pic>
      <p:pic>
        <p:nvPicPr>
          <p:cNvPr id="1394" name="Picture 2" descr=""/>
          <p:cNvPicPr/>
          <p:nvPr/>
        </p:nvPicPr>
        <p:blipFill>
          <a:blip r:embed="rId2"/>
          <a:stretch/>
        </p:blipFill>
        <p:spPr>
          <a:xfrm>
            <a:off x="533520" y="1295280"/>
            <a:ext cx="2624400" cy="2958840"/>
          </a:xfrm>
          <a:prstGeom prst="rect">
            <a:avLst/>
          </a:prstGeom>
          <a:ln>
            <a:noFill/>
          </a:ln>
          <a:effectLst>
            <a:outerShdw algn="tl" blurRad="50800" dir="2700000" dist="38100" rotWithShape="0">
              <a:srgbClr val="000000">
                <a:alpha val="40000"/>
              </a:srgbClr>
            </a:outerShdw>
          </a:effectLst>
        </p:spPr>
      </p:pic>
    </p:spTree>
  </p:cSld>
  <p:timing>
    <p:tnLst>
      <p:par>
        <p:cTn id="113" dur="indefinite" restart="never" nodeType="tmRoot">
          <p:childTnLst>
            <p:seq>
              <p:cTn id="114" nodeType="mainSeq"/>
              <p:prevCondLst>
                <p:cond delay="0" evt="onPrev">
                  <p:tgtEl>
                    <p:sldTgt/>
                  </p:tgtEl>
                </p:cond>
              </p:prevCondLst>
              <p:nextCondLst>
                <p:cond delay="0" evt="onNext">
                  <p:tgtEl>
                    <p:sldTgt/>
                  </p:tgtEl>
                </p:cond>
              </p:nextCondLst>
            </p:seq>
          </p:childTnLst>
        </p:cTn>
      </p:par>
    </p:tnLst>
  </p:timing>
</p:sld>
</file>

<file path=ppt/slides/slide5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5" name="TextShape 1"/>
          <p:cNvSpPr txBox="1"/>
          <p:nvPr/>
        </p:nvSpPr>
        <p:spPr>
          <a:xfrm>
            <a:off x="493920" y="118800"/>
            <a:ext cx="8320680" cy="742680"/>
          </a:xfrm>
          <a:prstGeom prst="rect">
            <a:avLst/>
          </a:prstGeom>
          <a:noFill/>
          <a:ln>
            <a:noFill/>
          </a:ln>
        </p:spPr>
        <p:txBody>
          <a:bodyPr lIns="0" rIns="0" tIns="0" bIns="0"/>
          <a:p>
            <a:pPr>
              <a:lnSpc>
                <a:spcPct val="100000"/>
              </a:lnSpc>
            </a:pPr>
            <a:r>
              <a:rPr b="1" lang="en-US" sz="3200" spc="-1" strike="noStrike">
                <a:solidFill>
                  <a:srgbClr val="04628c"/>
                </a:solidFill>
                <a:latin typeface="Arial"/>
                <a:ea typeface="Arial"/>
              </a:rPr>
              <a:t>Collations.xml</a:t>
            </a:r>
            <a:endParaRPr b="0" lang="en-US" sz="3200" spc="-1" strike="noStrike">
              <a:solidFill>
                <a:srgbClr val="ffffff"/>
              </a:solidFill>
              <a:latin typeface="Arial"/>
            </a:endParaRPr>
          </a:p>
        </p:txBody>
      </p:sp>
      <p:sp>
        <p:nvSpPr>
          <p:cNvPr id="1396" name="TextShape 2"/>
          <p:cNvSpPr txBox="1"/>
          <p:nvPr/>
        </p:nvSpPr>
        <p:spPr>
          <a:xfrm>
            <a:off x="519120" y="3505320"/>
            <a:ext cx="2909520" cy="2819160"/>
          </a:xfrm>
          <a:prstGeom prst="rect">
            <a:avLst/>
          </a:prstGeom>
          <a:noFill/>
          <a:ln>
            <a:noFill/>
          </a:ln>
        </p:spPr>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Primary </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Case Insensitive (CI) </a:t>
            </a:r>
            <a:endParaRPr b="0" lang="en-US" sz="20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Accent Insensitive (AI)</a:t>
            </a:r>
            <a:endParaRPr b="0" lang="en-US" sz="20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Renée = Renee = renee = renée</a:t>
            </a:r>
            <a:endParaRPr b="0" lang="en-US" sz="2000" spc="-1" strike="noStrike">
              <a:solidFill>
                <a:srgbClr val="000000"/>
              </a:solidFill>
              <a:latin typeface="Arial"/>
            </a:endParaRPr>
          </a:p>
        </p:txBody>
      </p:sp>
      <p:sp>
        <p:nvSpPr>
          <p:cNvPr id="1397" name="TextShape 3"/>
          <p:cNvSpPr txBox="1"/>
          <p:nvPr/>
        </p:nvSpPr>
        <p:spPr>
          <a:xfrm>
            <a:off x="3352680" y="3505320"/>
            <a:ext cx="2819160" cy="2819160"/>
          </a:xfrm>
          <a:prstGeom prst="rect">
            <a:avLst/>
          </a:prstGeom>
          <a:noFill/>
          <a:ln>
            <a:noFill/>
          </a:ln>
        </p:spPr>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rPr>
              <a:t>Secondary</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Case Insensitive (CI)</a:t>
            </a:r>
            <a:endParaRPr b="0" lang="en-US" sz="20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Accent Sensitive (AS) </a:t>
            </a:r>
            <a:endParaRPr b="0" lang="en-US" sz="20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Renee = renee</a:t>
            </a:r>
            <a:endParaRPr b="0" lang="en-US" sz="20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Renée = renée</a:t>
            </a:r>
            <a:r>
              <a:rPr b="0" lang="en-US" sz="2000" spc="-1" strike="noStrike">
                <a:solidFill>
                  <a:srgbClr val="ffffff"/>
                </a:solidFill>
                <a:latin typeface="Arial"/>
                <a:ea typeface="Arial"/>
              </a:rPr>
              <a:t> are treated differently.</a:t>
            </a:r>
            <a:endParaRPr b="0" lang="en-US" sz="2000" spc="-1" strike="noStrike">
              <a:solidFill>
                <a:srgbClr val="000000"/>
              </a:solidFill>
              <a:latin typeface="Arial"/>
            </a:endParaRPr>
          </a:p>
          <a:p>
            <a:pPr>
              <a:lnSpc>
                <a:spcPct val="100000"/>
              </a:lnSpc>
              <a:spcBef>
                <a:spcPts val="961"/>
              </a:spcBef>
            </a:pPr>
            <a:endParaRPr b="0" lang="en-US" sz="2000" spc="-1" strike="noStrike">
              <a:solidFill>
                <a:srgbClr val="000000"/>
              </a:solidFill>
              <a:latin typeface="Arial"/>
            </a:endParaRPr>
          </a:p>
        </p:txBody>
      </p:sp>
      <p:sp>
        <p:nvSpPr>
          <p:cNvPr id="1398" name="TextShape 4"/>
          <p:cNvSpPr txBox="1"/>
          <p:nvPr/>
        </p:nvSpPr>
        <p:spPr>
          <a:xfrm>
            <a:off x="6172200" y="3505320"/>
            <a:ext cx="2806200" cy="2819160"/>
          </a:xfrm>
          <a:prstGeom prst="rect">
            <a:avLst/>
          </a:prstGeom>
          <a:noFill/>
          <a:ln>
            <a:noFill/>
          </a:ln>
        </p:spPr>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rPr>
              <a:t>Tertiary</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Case Sensitive (CS)</a:t>
            </a:r>
            <a:endParaRPr b="0" lang="en-US" sz="20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Accent Sensitive (AS)</a:t>
            </a:r>
            <a:endParaRPr b="0" lang="en-US" sz="20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Renne &lt;&gt; renee &lt;&gt; </a:t>
            </a:r>
            <a:r>
              <a:rPr b="0" lang="en-US" sz="2000" spc="-1" strike="noStrike">
                <a:solidFill>
                  <a:srgbClr val="000000"/>
                </a:solidFill>
                <a:latin typeface="Arial"/>
                <a:ea typeface="Arial"/>
              </a:rPr>
              <a:t>Renée &lt;&gt; renée</a:t>
            </a:r>
            <a:r>
              <a:rPr b="0" lang="en-US" sz="2000" spc="-1" strike="noStrike">
                <a:solidFill>
                  <a:srgbClr val="ffffff"/>
                </a:solidFill>
                <a:latin typeface="Arial"/>
                <a:ea typeface="Arial"/>
              </a:rPr>
              <a:t> </a:t>
            </a:r>
            <a:endParaRPr b="0" lang="en-US" sz="2000" spc="-1" strike="noStrike">
              <a:solidFill>
                <a:srgbClr val="000000"/>
              </a:solidFill>
              <a:latin typeface="Arial"/>
            </a:endParaRPr>
          </a:p>
          <a:p>
            <a:pPr>
              <a:lnSpc>
                <a:spcPct val="100000"/>
              </a:lnSpc>
              <a:spcBef>
                <a:spcPts val="961"/>
              </a:spcBef>
            </a:pPr>
            <a:endParaRPr b="0" lang="en-US" sz="2000" spc="-1" strike="noStrike">
              <a:solidFill>
                <a:srgbClr val="000000"/>
              </a:solidFill>
              <a:latin typeface="Arial"/>
            </a:endParaRPr>
          </a:p>
        </p:txBody>
      </p:sp>
      <p:sp>
        <p:nvSpPr>
          <p:cNvPr id="1399" name="CustomShape 5"/>
          <p:cNvSpPr/>
          <p:nvPr/>
        </p:nvSpPr>
        <p:spPr>
          <a:xfrm>
            <a:off x="485640" y="2698560"/>
            <a:ext cx="8762760" cy="700200"/>
          </a:xfrm>
          <a:prstGeom prst="rect">
            <a:avLst/>
          </a:prstGeom>
          <a:noFill/>
          <a:ln>
            <a:noFill/>
          </a:ln>
        </p:spPr>
        <p:style>
          <a:lnRef idx="0"/>
          <a:fillRef idx="0"/>
          <a:effectRef idx="0"/>
          <a:fontRef idx="minor"/>
        </p:style>
        <p:txBody>
          <a:bodyPr lIns="90000" rIns="90000" tIns="45000" bIns="45000"/>
          <a:p>
            <a:pPr>
              <a:lnSpc>
                <a:spcPct val="100000"/>
              </a:lnSpc>
            </a:pPr>
            <a:r>
              <a:rPr b="1" lang="en-US" sz="2000" spc="-1" strike="noStrike">
                <a:solidFill>
                  <a:srgbClr val="000000"/>
                </a:solidFill>
                <a:latin typeface="Courier New"/>
              </a:rPr>
              <a:t>&lt;</a:t>
            </a:r>
            <a:r>
              <a:rPr b="1" lang="en-US" sz="2000" spc="-1" strike="noStrike">
                <a:solidFill>
                  <a:srgbClr val="000080"/>
                </a:solidFill>
                <a:latin typeface="Courier New"/>
              </a:rPr>
              <a:t>Collation </a:t>
            </a:r>
            <a:r>
              <a:rPr b="1" lang="en-US" sz="2000" spc="-1" strike="noStrike">
                <a:solidFill>
                  <a:srgbClr val="0000ff"/>
                </a:solidFill>
                <a:latin typeface="Courier New"/>
              </a:rPr>
              <a:t>locale=</a:t>
            </a:r>
            <a:r>
              <a:rPr b="1" lang="en-US" sz="2000" spc="-1" strike="noStrike">
                <a:solidFill>
                  <a:srgbClr val="008000"/>
                </a:solidFill>
                <a:latin typeface="Courier New"/>
              </a:rPr>
              <a:t>"fr" </a:t>
            </a:r>
            <a:r>
              <a:rPr b="1" lang="en-US" sz="2000" spc="-1" strike="noStrike">
                <a:solidFill>
                  <a:srgbClr val="0000ff"/>
                </a:solidFill>
                <a:latin typeface="Courier New"/>
              </a:rPr>
              <a:t>primary=</a:t>
            </a:r>
            <a:r>
              <a:rPr b="1" lang="en-US" sz="2000" spc="-1" strike="noStrike">
                <a:solidFill>
                  <a:srgbClr val="008000"/>
                </a:solidFill>
                <a:latin typeface="Courier New"/>
              </a:rPr>
              <a:t>"French_CI_AI" </a:t>
            </a:r>
            <a:br/>
            <a:r>
              <a:rPr b="1" lang="en-US" sz="2000" spc="-1" strike="noStrike">
                <a:solidFill>
                  <a:srgbClr val="008000"/>
                </a:solidFill>
                <a:latin typeface="Courier New"/>
              </a:rPr>
              <a:t>  </a:t>
            </a:r>
            <a:r>
              <a:rPr b="1" lang="en-US" sz="2000" spc="-1" strike="noStrike">
                <a:solidFill>
                  <a:srgbClr val="0000ff"/>
                </a:solidFill>
                <a:latin typeface="Courier New"/>
              </a:rPr>
              <a:t>secondary=</a:t>
            </a:r>
            <a:r>
              <a:rPr b="1" lang="en-US" sz="2000" spc="-1" strike="noStrike">
                <a:solidFill>
                  <a:srgbClr val="008000"/>
                </a:solidFill>
                <a:latin typeface="Courier New"/>
              </a:rPr>
              <a:t>"French_CI_AS" </a:t>
            </a:r>
            <a:r>
              <a:rPr b="1" lang="en-US" sz="2000" spc="-1" strike="noStrike">
                <a:solidFill>
                  <a:srgbClr val="0000ff"/>
                </a:solidFill>
                <a:latin typeface="Courier New"/>
              </a:rPr>
              <a:t>tertiary=</a:t>
            </a:r>
            <a:r>
              <a:rPr b="1" lang="en-US" sz="2000" spc="-1" strike="noStrike">
                <a:solidFill>
                  <a:srgbClr val="008000"/>
                </a:solidFill>
                <a:latin typeface="Courier New"/>
              </a:rPr>
              <a:t>"French_CS_AS"</a:t>
            </a:r>
            <a:r>
              <a:rPr b="1" lang="en-US" sz="2000" spc="-1" strike="noStrike">
                <a:solidFill>
                  <a:srgbClr val="000000"/>
                </a:solidFill>
                <a:latin typeface="Courier New"/>
              </a:rPr>
              <a:t>/&gt;</a:t>
            </a:r>
            <a:endParaRPr b="0" lang="en-US" sz="2000" spc="-1" strike="noStrike">
              <a:latin typeface="Arial"/>
            </a:endParaRPr>
          </a:p>
        </p:txBody>
      </p:sp>
      <p:sp>
        <p:nvSpPr>
          <p:cNvPr id="1400" name="CustomShape 6"/>
          <p:cNvSpPr/>
          <p:nvPr/>
        </p:nvSpPr>
        <p:spPr>
          <a:xfrm>
            <a:off x="507960" y="914400"/>
            <a:ext cx="8330760" cy="1752120"/>
          </a:xfrm>
          <a:prstGeom prst="rect">
            <a:avLst/>
          </a:prstGeom>
          <a:noFill/>
          <a:ln>
            <a:noFill/>
          </a:ln>
        </p:spPr>
        <p:style>
          <a:lnRef idx="0"/>
          <a:fillRef idx="0"/>
          <a:effectRef idx="0"/>
          <a:fontRef idx="minor"/>
        </p:style>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Determines algorithm for sorting and searching</a:t>
            </a:r>
            <a:endParaRPr b="0" lang="en-US" sz="2400" spc="-1" strike="noStrike">
              <a:latin typeface="Arial"/>
            </a:endParaRPr>
          </a:p>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Defined per database </a:t>
            </a:r>
            <a:endParaRPr b="0" lang="en-US" sz="2400" spc="-1" strike="noStrike">
              <a:latin typeface="Arial"/>
            </a:endParaRPr>
          </a:p>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Locale is for language (changing in upcoming release)</a:t>
            </a:r>
            <a:endParaRPr b="0" lang="en-US" sz="2400" spc="-1" strike="noStrike">
              <a:latin typeface="Arial"/>
            </a:endParaRPr>
          </a:p>
          <a:p>
            <a:pPr>
              <a:lnSpc>
                <a:spcPct val="100000"/>
              </a:lnSpc>
              <a:spcBef>
                <a:spcPts val="961"/>
              </a:spcBef>
            </a:pPr>
            <a:endParaRPr b="0" lang="en-US" sz="2400" spc="-1" strike="noStrike">
              <a:latin typeface="Arial"/>
            </a:endParaRPr>
          </a:p>
        </p:txBody>
      </p:sp>
      <p:sp>
        <p:nvSpPr>
          <p:cNvPr id="1401" name="CustomShape 7"/>
          <p:cNvSpPr/>
          <p:nvPr/>
        </p:nvSpPr>
        <p:spPr>
          <a:xfrm>
            <a:off x="2225160" y="2715120"/>
            <a:ext cx="1722600" cy="313920"/>
          </a:xfrm>
          <a:prstGeom prst="roundRect">
            <a:avLst>
              <a:gd name="adj" fmla="val 16667"/>
            </a:avLst>
          </a:prstGeom>
          <a:noFill/>
          <a:ln w="28440">
            <a:solidFill>
              <a:schemeClr val="accent1"/>
            </a:solidFill>
            <a:round/>
          </a:ln>
          <a:effectLst>
            <a:outerShdw algn="tl" blurRad="50800" dir="2700000" dist="38100" rotWithShape="0">
              <a:srgbClr val="000000">
                <a:alpha val="40000"/>
              </a:srgbClr>
            </a:outerShdw>
          </a:effectLst>
        </p:spPr>
        <p:style>
          <a:lnRef idx="0"/>
          <a:fillRef idx="0"/>
          <a:effectRef idx="0"/>
          <a:fontRef idx="minor"/>
        </p:style>
      </p:sp>
    </p:spTree>
  </p:cSld>
  <p:timing>
    <p:tnLst>
      <p:par>
        <p:cTn id="115" dur="indefinite" restart="never" nodeType="tmRoot">
          <p:childTnLst>
            <p:seq>
              <p:cTn id="116" nodeType="mainSeq"/>
              <p:prevCondLst>
                <p:cond delay="0" evt="onPrev">
                  <p:tgtEl>
                    <p:sldTgt/>
                  </p:tgtEl>
                </p:cond>
              </p:prevCondLst>
              <p:nextCondLst>
                <p:cond delay="0" evt="onNext">
                  <p:tgtEl>
                    <p:sldTgt/>
                  </p:tgtEl>
                </p:cond>
              </p:nextCondLst>
            </p:seq>
          </p:childTnLst>
        </p:cTn>
      </p:par>
    </p:tnLst>
  </p:timing>
</p:sld>
</file>

<file path=ppt/slides/slide5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0">
  <p:cSld>
    <p:spTree>
      <p:nvGrpSpPr>
        <p:cNvPr id="1" name=""/>
        <p:cNvGrpSpPr/>
        <p:nvPr/>
      </p:nvGrpSpPr>
      <p:grpSpPr>
        <a:xfrm>
          <a:off x="0" y="0"/>
          <a:ext cx="0" cy="0"/>
          <a:chOff x="0" y="0"/>
          <a:chExt cx="0" cy="0"/>
        </a:xfrm>
      </p:grpSpPr>
    </p:spTree>
  </p:cSld>
  <p:timing>
    <p:tnLst>
      <p:par>
        <p:cTn id="117" dur="indefinite" restart="never" nodeType="tmRoot">
          <p:childTnLst>
            <p:seq>
              <p:cTn id="118"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130" name="Picture 8" descr=""/>
          <p:cNvPicPr/>
          <p:nvPr/>
        </p:nvPicPr>
        <p:blipFill>
          <a:blip r:embed="rId1"/>
          <a:stretch/>
        </p:blipFill>
        <p:spPr>
          <a:xfrm>
            <a:off x="4801680" y="2286000"/>
            <a:ext cx="3718800" cy="1120680"/>
          </a:xfrm>
          <a:prstGeom prst="rect">
            <a:avLst/>
          </a:prstGeom>
          <a:ln>
            <a:noFill/>
          </a:ln>
          <a:effectLst>
            <a:outerShdw algn="tl" blurRad="50800" dir="2700000" dist="38100" rotWithShape="0">
              <a:srgbClr val="000000">
                <a:alpha val="40000"/>
              </a:srgbClr>
            </a:outerShdw>
          </a:effectLst>
        </p:spPr>
      </p:pic>
      <p:pic>
        <p:nvPicPr>
          <p:cNvPr id="1131" name="Picture 2" descr=""/>
          <p:cNvPicPr/>
          <p:nvPr/>
        </p:nvPicPr>
        <p:blipFill>
          <a:blip r:embed="rId2"/>
          <a:stretch/>
        </p:blipFill>
        <p:spPr>
          <a:xfrm>
            <a:off x="434880" y="3429000"/>
            <a:ext cx="4060440" cy="2736000"/>
          </a:xfrm>
          <a:prstGeom prst="rect">
            <a:avLst/>
          </a:prstGeom>
          <a:ln w="9360">
            <a:solidFill>
              <a:schemeClr val="bg1"/>
            </a:solidFill>
            <a:miter/>
          </a:ln>
          <a:effectLst>
            <a:outerShdw algn="tl" blurRad="50800" dir="2700000" dist="38100" rotWithShape="0">
              <a:srgbClr val="000000">
                <a:alpha val="40000"/>
              </a:srgbClr>
            </a:outerShdw>
          </a:effectLst>
        </p:spPr>
      </p:pic>
      <p:sp>
        <p:nvSpPr>
          <p:cNvPr id="1132" name="TextShape 1"/>
          <p:cNvSpPr txBox="1"/>
          <p:nvPr/>
        </p:nvSpPr>
        <p:spPr>
          <a:xfrm>
            <a:off x="493920" y="118800"/>
            <a:ext cx="8421120" cy="742680"/>
          </a:xfrm>
          <a:prstGeom prst="rect">
            <a:avLst/>
          </a:prstGeom>
          <a:noFill/>
          <a:ln>
            <a:noFill/>
          </a:ln>
        </p:spPr>
        <p:txBody>
          <a:bodyPr lIns="0" rIns="0" tIns="0" bIns="0"/>
          <a:p>
            <a:pPr>
              <a:lnSpc>
                <a:spcPct val="100000"/>
              </a:lnSpc>
            </a:pPr>
            <a:r>
              <a:rPr b="1" lang="en-US" sz="3200" spc="-1" strike="noStrike">
                <a:solidFill>
                  <a:srgbClr val="04628c"/>
                </a:solidFill>
                <a:latin typeface="Arial"/>
                <a:ea typeface="Arial"/>
              </a:rPr>
              <a:t>Language and regional format</a:t>
            </a:r>
            <a:endParaRPr b="0" lang="en-US" sz="3200" spc="-1" strike="noStrike">
              <a:solidFill>
                <a:srgbClr val="ffffff"/>
              </a:solidFill>
              <a:latin typeface="Arial"/>
            </a:endParaRPr>
          </a:p>
        </p:txBody>
      </p:sp>
      <p:sp>
        <p:nvSpPr>
          <p:cNvPr id="1133" name="TextShape 2"/>
          <p:cNvSpPr txBox="1"/>
          <p:nvPr/>
        </p:nvSpPr>
        <p:spPr>
          <a:xfrm>
            <a:off x="519120" y="914400"/>
            <a:ext cx="4204800" cy="5486040"/>
          </a:xfrm>
          <a:prstGeom prst="rect">
            <a:avLst/>
          </a:prstGeom>
          <a:noFill/>
          <a:ln>
            <a:noFill/>
          </a:ln>
        </p:spPr>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Independently select</a:t>
            </a:r>
            <a:endParaRPr b="0" lang="en-US" sz="2400" spc="-1" strike="noStrike">
              <a:solidFill>
                <a:srgbClr val="000000"/>
              </a:solidFill>
              <a:latin typeface="Arial"/>
            </a:endParaRPr>
          </a:p>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User Preferences</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Language</a:t>
            </a:r>
            <a:endParaRPr b="0" lang="en-US" sz="20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Regional Formats</a:t>
            </a:r>
            <a:endParaRPr b="0" lang="en-US" sz="20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Default Country</a:t>
            </a:r>
            <a:endParaRPr b="0" lang="en-US" sz="20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Default Phone Region</a:t>
            </a:r>
            <a:endParaRPr b="0" lang="en-US" sz="2000" spc="-1" strike="noStrike">
              <a:solidFill>
                <a:srgbClr val="000000"/>
              </a:solidFill>
              <a:latin typeface="Arial"/>
            </a:endParaRPr>
          </a:p>
          <a:p>
            <a:pPr>
              <a:lnSpc>
                <a:spcPct val="100000"/>
              </a:lnSpc>
              <a:spcBef>
                <a:spcPts val="961"/>
              </a:spcBef>
            </a:pPr>
            <a:endParaRPr b="0" lang="en-US" sz="2000" spc="-1" strike="noStrike">
              <a:solidFill>
                <a:srgbClr val="000000"/>
              </a:solidFill>
              <a:latin typeface="Arial"/>
            </a:endParaRPr>
          </a:p>
          <a:p>
            <a:pPr>
              <a:lnSpc>
                <a:spcPct val="100000"/>
              </a:lnSpc>
              <a:spcBef>
                <a:spcPts val="961"/>
              </a:spcBef>
            </a:pPr>
            <a:endParaRPr b="0" lang="en-US" sz="2000" spc="-1" strike="noStrike">
              <a:solidFill>
                <a:srgbClr val="000000"/>
              </a:solidFill>
              <a:latin typeface="Arial"/>
            </a:endParaRPr>
          </a:p>
        </p:txBody>
      </p:sp>
      <p:sp>
        <p:nvSpPr>
          <p:cNvPr id="1134" name="TextShape 3"/>
          <p:cNvSpPr txBox="1"/>
          <p:nvPr/>
        </p:nvSpPr>
        <p:spPr>
          <a:xfrm>
            <a:off x="4754520" y="914400"/>
            <a:ext cx="4082760" cy="5486040"/>
          </a:xfrm>
          <a:prstGeom prst="rect">
            <a:avLst/>
          </a:prstGeom>
          <a:noFill/>
          <a:ln>
            <a:noFill/>
          </a:ln>
        </p:spPr>
        <p:txBody>
          <a:bodyPr lIns="0" rIns="0" tIns="0" bIns="0"/>
          <a:p>
            <a:pPr marL="285840" indent="-285480">
              <a:lnSpc>
                <a:spcPct val="100000"/>
              </a:lnSpc>
              <a:spcBef>
                <a:spcPts val="961"/>
              </a:spcBef>
              <a:buClr>
                <a:srgbClr val="04628c"/>
              </a:buClr>
              <a:buSzPct val="90000"/>
              <a:buFont typeface="Arial"/>
              <a:buChar char="•"/>
            </a:pPr>
            <a:r>
              <a:rPr b="1" lang="en-US" sz="2400" spc="-1" strike="noStrike">
                <a:solidFill>
                  <a:srgbClr val="000000"/>
                </a:solidFill>
                <a:latin typeface="Arial"/>
              </a:rPr>
              <a:t>Options </a:t>
            </a:r>
            <a:r>
              <a:rPr b="1" lang="en-US" sz="2400" spc="-1" strike="noStrike">
                <a:solidFill>
                  <a:srgbClr val="000000"/>
                </a:solidFill>
                <a:latin typeface="Wingdings"/>
              </a:rPr>
              <a:t></a:t>
            </a:r>
            <a:r>
              <a:rPr b="1" lang="en-US" sz="2400" spc="-1" strike="noStrike">
                <a:solidFill>
                  <a:srgbClr val="000000"/>
                </a:solidFill>
                <a:latin typeface="Arial"/>
              </a:rPr>
              <a:t> International </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Language</a:t>
            </a:r>
            <a:endParaRPr b="0" lang="en-US" sz="2000" spc="-1" strike="noStrike">
              <a:solidFill>
                <a:srgbClr val="000000"/>
              </a:solidFill>
              <a:latin typeface="Arial"/>
            </a:endParaRPr>
          </a:p>
          <a:p>
            <a:pPr lvl="3" marL="1376280" indent="-291600">
              <a:lnSpc>
                <a:spcPct val="100000"/>
              </a:lnSpc>
              <a:spcBef>
                <a:spcPts val="320"/>
              </a:spcBef>
              <a:buClr>
                <a:srgbClr val="04628c"/>
              </a:buClr>
              <a:buSzPct val="85000"/>
              <a:buFont typeface="Arial"/>
              <a:buChar char="-"/>
            </a:pPr>
            <a:r>
              <a:rPr b="0" lang="en-US" sz="1600" spc="-1" strike="noStrike">
                <a:solidFill>
                  <a:srgbClr val="000000"/>
                </a:solidFill>
                <a:latin typeface="Arial"/>
                <a:ea typeface="Arial"/>
              </a:rPr>
              <a:t>English (US) default</a:t>
            </a:r>
            <a:endParaRPr b="0" lang="en-US" sz="1600" spc="-1" strike="noStrike">
              <a:solidFill>
                <a:srgbClr val="000000"/>
              </a:solidFill>
              <a:latin typeface="Arial"/>
            </a:endParaRPr>
          </a:p>
          <a:p>
            <a:pPr lvl="3" marL="1376280" indent="-291600">
              <a:lnSpc>
                <a:spcPct val="100000"/>
              </a:lnSpc>
              <a:spcBef>
                <a:spcPts val="320"/>
              </a:spcBef>
              <a:buClr>
                <a:srgbClr val="04628c"/>
              </a:buClr>
              <a:buSzPct val="85000"/>
              <a:buFont typeface="Arial"/>
              <a:buChar char="-"/>
            </a:pPr>
            <a:r>
              <a:rPr b="0" lang="en-US" sz="1600" spc="-1" strike="noStrike">
                <a:solidFill>
                  <a:srgbClr val="000000"/>
                </a:solidFill>
                <a:latin typeface="Arial"/>
                <a:ea typeface="Arial"/>
              </a:rPr>
              <a:t>Other  languages require language packs</a:t>
            </a:r>
            <a:br/>
            <a:br/>
            <a:br/>
            <a:br/>
            <a:r>
              <a:rPr b="0" lang="en-US" sz="1600" spc="-1" strike="noStrike">
                <a:solidFill>
                  <a:srgbClr val="000000"/>
                </a:solidFill>
                <a:latin typeface="Arial"/>
              </a:rPr>
              <a:t> </a:t>
            </a:r>
            <a:endParaRPr b="0" lang="en-US" sz="16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Regional Formats</a:t>
            </a:r>
            <a:endParaRPr b="0" lang="en-US" sz="2000" spc="-1" strike="noStrike">
              <a:solidFill>
                <a:srgbClr val="000000"/>
              </a:solidFill>
              <a:latin typeface="Arial"/>
            </a:endParaRPr>
          </a:p>
          <a:p>
            <a:pPr lvl="3" marL="1376280" indent="-291600">
              <a:lnSpc>
                <a:spcPct val="100000"/>
              </a:lnSpc>
              <a:spcBef>
                <a:spcPts val="320"/>
              </a:spcBef>
              <a:buClr>
                <a:srgbClr val="04628c"/>
              </a:buClr>
              <a:buSzPct val="85000"/>
              <a:buFont typeface="Arial"/>
              <a:buChar char="-"/>
            </a:pPr>
            <a:r>
              <a:rPr b="0" lang="en-US" sz="1600" spc="-1" strike="noStrike">
                <a:solidFill>
                  <a:srgbClr val="000000"/>
                </a:solidFill>
                <a:latin typeface="Arial"/>
                <a:ea typeface="Arial"/>
              </a:rPr>
              <a:t>Core locales</a:t>
            </a:r>
            <a:endParaRPr b="0" lang="en-US" sz="1600" spc="-1" strike="noStrike">
              <a:solidFill>
                <a:srgbClr val="000000"/>
              </a:solidFill>
              <a:latin typeface="Arial"/>
            </a:endParaRPr>
          </a:p>
        </p:txBody>
      </p:sp>
      <p:sp>
        <p:nvSpPr>
          <p:cNvPr id="1135" name="CustomShape 4"/>
          <p:cNvSpPr/>
          <p:nvPr/>
        </p:nvSpPr>
        <p:spPr>
          <a:xfrm>
            <a:off x="2203560" y="4599720"/>
            <a:ext cx="2231640" cy="1506240"/>
          </a:xfrm>
          <a:prstGeom prst="roundRect">
            <a:avLst>
              <a:gd name="adj" fmla="val 8357"/>
            </a:avLst>
          </a:prstGeom>
          <a:noFill/>
          <a:ln w="28440">
            <a:solidFill>
              <a:schemeClr val="accent1"/>
            </a:solidFill>
            <a:round/>
          </a:ln>
          <a:effectLst>
            <a:outerShdw algn="tl" blurRad="50800" dir="2700000" dist="38100" rotWithShape="0">
              <a:srgbClr val="000000">
                <a:alpha val="40000"/>
              </a:srgbClr>
            </a:outerShdw>
          </a:effectLst>
        </p:spPr>
        <p:style>
          <a:lnRef idx="0"/>
          <a:fillRef idx="0"/>
          <a:effectRef idx="0"/>
          <a:fontRef idx="minor"/>
        </p:style>
      </p:sp>
      <p:sp>
        <p:nvSpPr>
          <p:cNvPr id="1136" name="CustomShape 5"/>
          <p:cNvSpPr/>
          <p:nvPr/>
        </p:nvSpPr>
        <p:spPr>
          <a:xfrm>
            <a:off x="6403680" y="2589840"/>
            <a:ext cx="1327320" cy="281880"/>
          </a:xfrm>
          <a:prstGeom prst="roundRect">
            <a:avLst>
              <a:gd name="adj" fmla="val 8357"/>
            </a:avLst>
          </a:prstGeom>
          <a:noFill/>
          <a:ln w="28440">
            <a:solidFill>
              <a:schemeClr val="accent1"/>
            </a:solidFill>
            <a:round/>
          </a:ln>
          <a:effectLst>
            <a:outerShdw algn="tl" blurRad="50800" dir="2700000" dist="38100" rotWithShape="0">
              <a:srgbClr val="000000">
                <a:alpha val="40000"/>
              </a:srgbClr>
            </a:outerShdw>
          </a:effectLst>
        </p:spPr>
        <p:style>
          <a:lnRef idx="0"/>
          <a:fillRef idx="0"/>
          <a:effectRef idx="0"/>
          <a:fontRef idx="minor"/>
        </p:style>
      </p:sp>
      <p:pic>
        <p:nvPicPr>
          <p:cNvPr id="1137" name="pic Int Reg Foramt Ca" descr=""/>
          <p:cNvPicPr/>
          <p:nvPr/>
        </p:nvPicPr>
        <p:blipFill>
          <a:blip r:embed="rId3"/>
          <a:stretch/>
        </p:blipFill>
        <p:spPr>
          <a:xfrm>
            <a:off x="4800600" y="3886200"/>
            <a:ext cx="3718800" cy="2597760"/>
          </a:xfrm>
          <a:prstGeom prst="rect">
            <a:avLst/>
          </a:prstGeom>
          <a:ln>
            <a:noFill/>
          </a:ln>
          <a:effectLst>
            <a:outerShdw algn="tl" blurRad="50800" dir="2700000" dist="38100" rotWithShape="0">
              <a:srgbClr val="000000">
                <a:alpha val="40000"/>
              </a:srgbClr>
            </a:outerShdw>
          </a:effectLst>
        </p:spPr>
      </p:pic>
      <p:sp>
        <p:nvSpPr>
          <p:cNvPr id="1138" name="CustomShape 6"/>
          <p:cNvSpPr/>
          <p:nvPr/>
        </p:nvSpPr>
        <p:spPr>
          <a:xfrm>
            <a:off x="6411960" y="4668840"/>
            <a:ext cx="1958760" cy="301680"/>
          </a:xfrm>
          <a:prstGeom prst="roundRect">
            <a:avLst>
              <a:gd name="adj" fmla="val 8357"/>
            </a:avLst>
          </a:prstGeom>
          <a:noFill/>
          <a:ln w="28440">
            <a:solidFill>
              <a:schemeClr val="accent1"/>
            </a:solidFill>
            <a:round/>
          </a:ln>
          <a:effectLst>
            <a:outerShdw algn="tl" blurRad="50800" dir="2700000" dist="38100" rotWithShape="0">
              <a:srgbClr val="000000">
                <a:alpha val="40000"/>
              </a:srgbClr>
            </a:outerShdw>
          </a:effectLst>
        </p:spPr>
        <p:style>
          <a:lnRef idx="0"/>
          <a:fillRef idx="0"/>
          <a:effectRef idx="0"/>
          <a:fontRef idx="minor"/>
        </p:style>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6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2" name="TextShape 1"/>
          <p:cNvSpPr txBox="1"/>
          <p:nvPr/>
        </p:nvSpPr>
        <p:spPr>
          <a:xfrm>
            <a:off x="493920" y="118800"/>
            <a:ext cx="8320680" cy="742680"/>
          </a:xfrm>
          <a:prstGeom prst="rect">
            <a:avLst/>
          </a:prstGeom>
          <a:noFill/>
          <a:ln>
            <a:noFill/>
          </a:ln>
        </p:spPr>
        <p:txBody>
          <a:bodyPr lIns="0" rIns="0" tIns="0" bIns="0"/>
          <a:p>
            <a:pPr>
              <a:lnSpc>
                <a:spcPct val="100000"/>
              </a:lnSpc>
            </a:pPr>
            <a:r>
              <a:rPr b="1" lang="en-US" sz="3200" spc="-1" strike="noStrike">
                <a:solidFill>
                  <a:srgbClr val="04628c"/>
                </a:solidFill>
                <a:latin typeface="Arial"/>
                <a:ea typeface="Arial"/>
              </a:rPr>
              <a:t>Localized Values</a:t>
            </a:r>
            <a:endParaRPr b="0" lang="en-US" sz="3200" spc="-1" strike="noStrike">
              <a:solidFill>
                <a:srgbClr val="ffffff"/>
              </a:solidFill>
              <a:latin typeface="Arial"/>
            </a:endParaRPr>
          </a:p>
        </p:txBody>
      </p:sp>
      <p:sp>
        <p:nvSpPr>
          <p:cNvPr id="1403" name="TextShape 2"/>
          <p:cNvSpPr txBox="1"/>
          <p:nvPr/>
        </p:nvSpPr>
        <p:spPr>
          <a:xfrm>
            <a:off x="519120" y="2743200"/>
            <a:ext cx="8318160" cy="3657240"/>
          </a:xfrm>
          <a:prstGeom prst="rect">
            <a:avLst/>
          </a:prstGeom>
          <a:noFill/>
          <a:ln>
            <a:noFill/>
          </a:ln>
        </p:spPr>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Administrator users can localize values, for example:</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Arial"/>
              </a:rPr>
              <a:t>Business week</a:t>
            </a:r>
            <a:endParaRPr b="0" lang="en-US" sz="20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Arial"/>
              </a:rPr>
              <a:t>Holidays</a:t>
            </a:r>
            <a:endParaRPr b="0" lang="en-US" sz="20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Arial"/>
              </a:rPr>
              <a:t>Group</a:t>
            </a:r>
            <a:endParaRPr b="0" lang="en-US" sz="20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Arial"/>
              </a:rPr>
              <a:t>Roles</a:t>
            </a:r>
            <a:endParaRPr b="0" lang="en-US" sz="20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Arial"/>
              </a:rPr>
              <a:t>Regions</a:t>
            </a:r>
            <a:endParaRPr b="0" lang="en-US" sz="2000" spc="-1" strike="noStrike">
              <a:solidFill>
                <a:srgbClr val="000000"/>
              </a:solidFill>
              <a:latin typeface="Arial"/>
            </a:endParaRPr>
          </a:p>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LocalizedValuesDV.pcf</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Arial"/>
              </a:rPr>
              <a:t>Contains LocalizedValuesLV.pcf</a:t>
            </a:r>
            <a:endParaRPr b="0" lang="en-US" sz="2000" spc="-1" strike="noStrike">
              <a:solidFill>
                <a:srgbClr val="000000"/>
              </a:solidFill>
              <a:latin typeface="Arial"/>
            </a:endParaRPr>
          </a:p>
          <a:p>
            <a:pPr>
              <a:lnSpc>
                <a:spcPct val="100000"/>
              </a:lnSpc>
              <a:spcBef>
                <a:spcPts val="961"/>
              </a:spcBef>
            </a:pPr>
            <a:endParaRPr b="0" lang="en-US" sz="2000" spc="-1" strike="noStrike">
              <a:solidFill>
                <a:srgbClr val="000000"/>
              </a:solidFill>
              <a:latin typeface="Arial"/>
            </a:endParaRPr>
          </a:p>
        </p:txBody>
      </p:sp>
      <p:pic>
        <p:nvPicPr>
          <p:cNvPr id="1404" name="Picture 3" descr=""/>
          <p:cNvPicPr/>
          <p:nvPr/>
        </p:nvPicPr>
        <p:blipFill>
          <a:blip r:embed="rId1"/>
          <a:stretch/>
        </p:blipFill>
        <p:spPr>
          <a:xfrm>
            <a:off x="5634360" y="4038480"/>
            <a:ext cx="2899800" cy="1985400"/>
          </a:xfrm>
          <a:prstGeom prst="rect">
            <a:avLst/>
          </a:prstGeom>
          <a:ln w="9360">
            <a:solidFill>
              <a:schemeClr val="bg1"/>
            </a:solidFill>
            <a:miter/>
          </a:ln>
          <a:effectLst>
            <a:outerShdw algn="tl" blurRad="50800" dir="2700000" dist="38100" rotWithShape="0">
              <a:srgbClr val="000000">
                <a:alpha val="40000"/>
              </a:srgbClr>
            </a:outerShdw>
          </a:effectLst>
        </p:spPr>
      </p:pic>
      <p:pic>
        <p:nvPicPr>
          <p:cNvPr id="1405" name="Picture 4" descr=""/>
          <p:cNvPicPr/>
          <p:nvPr/>
        </p:nvPicPr>
        <p:blipFill>
          <a:blip r:embed="rId2"/>
          <a:stretch/>
        </p:blipFill>
        <p:spPr>
          <a:xfrm>
            <a:off x="609480" y="1122120"/>
            <a:ext cx="7924320" cy="1419840"/>
          </a:xfrm>
          <a:prstGeom prst="rect">
            <a:avLst/>
          </a:prstGeom>
          <a:ln w="9360">
            <a:solidFill>
              <a:schemeClr val="bg1"/>
            </a:solidFill>
            <a:miter/>
          </a:ln>
          <a:effectLst>
            <a:outerShdw algn="tl" blurRad="50800" dir="2700000" dist="38100" rotWithShape="0">
              <a:srgbClr val="000000">
                <a:alpha val="40000"/>
              </a:srgbClr>
            </a:outerShdw>
          </a:effectLst>
        </p:spPr>
      </p:pic>
    </p:spTree>
  </p:cSld>
  <p:timing>
    <p:tnLst>
      <p:par>
        <p:cTn id="119" dur="indefinite" restart="never" nodeType="tmRoot">
          <p:childTnLst>
            <p:seq>
              <p:cTn id="120" nodeType="mainSeq"/>
              <p:prevCondLst>
                <p:cond delay="0" evt="onPrev">
                  <p:tgtEl>
                    <p:sldTgt/>
                  </p:tgtEl>
                </p:cond>
              </p:prevCondLst>
              <p:nextCondLst>
                <p:cond delay="0" evt="onNext">
                  <p:tgtEl>
                    <p:sldTgt/>
                  </p:tgtEl>
                </p:cond>
              </p:nextCondLst>
            </p:seq>
          </p:childTnLst>
        </p:cTn>
      </p:par>
    </p:tnLst>
  </p:timing>
</p:sld>
</file>

<file path=ppt/slides/slide6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6" name="TextShape 1"/>
          <p:cNvSpPr txBox="1"/>
          <p:nvPr/>
        </p:nvSpPr>
        <p:spPr>
          <a:xfrm>
            <a:off x="520560" y="1344240"/>
            <a:ext cx="8320680" cy="5056200"/>
          </a:xfrm>
          <a:prstGeom prst="rect">
            <a:avLst/>
          </a:prstGeom>
          <a:noFill/>
          <a:ln>
            <a:noFill/>
          </a:ln>
        </p:spPr>
        <p:txBody>
          <a:bodyPr lIns="0" rIns="0" tIns="0" bIns="0"/>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Calibri"/>
              </a:rPr>
              <a:t>Describe the significance of separating language and regional format</a:t>
            </a:r>
            <a:endParaRPr b="0" lang="en-US" sz="20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Calibri"/>
              </a:rPr>
              <a:t>Recall which PCFs and widgets to always use for person names, contact names, phone numbers, addresses, and money</a:t>
            </a:r>
            <a:endParaRPr b="0" lang="en-US" sz="20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Calibri"/>
              </a:rPr>
              <a:t>Configure various PCFs to support regional formats</a:t>
            </a:r>
            <a:endParaRPr b="0" lang="en-US" sz="20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Calibri"/>
              </a:rPr>
              <a:t>Identify additional configurations for localization</a:t>
            </a:r>
            <a:endParaRPr b="0" lang="en-US" sz="2000" spc="-1" strike="noStrike">
              <a:solidFill>
                <a:srgbClr val="000000"/>
              </a:solidFill>
              <a:latin typeface="Arial"/>
            </a:endParaRPr>
          </a:p>
          <a:p>
            <a:pPr>
              <a:lnSpc>
                <a:spcPct val="100000"/>
              </a:lnSpc>
              <a:spcBef>
                <a:spcPts val="961"/>
              </a:spcBef>
            </a:pPr>
            <a:endParaRPr b="0" lang="en-US" sz="2000" spc="-1" strike="noStrike">
              <a:solidFill>
                <a:srgbClr val="000000"/>
              </a:solidFill>
              <a:latin typeface="Arial"/>
            </a:endParaRPr>
          </a:p>
        </p:txBody>
      </p:sp>
    </p:spTree>
  </p:cSld>
  <p:timing>
    <p:tnLst>
      <p:par>
        <p:cTn id="121" dur="indefinite" restart="never" nodeType="tmRoot">
          <p:childTnLst>
            <p:seq>
              <p:cTn id="122" nodeType="mainSeq"/>
              <p:prevCondLst>
                <p:cond delay="0" evt="onPrev">
                  <p:tgtEl>
                    <p:sldTgt/>
                  </p:tgtEl>
                </p:cond>
              </p:prevCondLst>
              <p:nextCondLst>
                <p:cond delay="0" evt="onNext">
                  <p:tgtEl>
                    <p:sldTgt/>
                  </p:tgtEl>
                </p:cond>
              </p:nextCondLst>
            </p:seq>
          </p:childTnLst>
        </p:cTn>
      </p:par>
    </p:tnLst>
  </p:timing>
</p:sld>
</file>

<file path=ppt/slides/slide6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7" name="TextShape 1"/>
          <p:cNvSpPr txBox="1"/>
          <p:nvPr/>
        </p:nvSpPr>
        <p:spPr>
          <a:xfrm>
            <a:off x="519120" y="914400"/>
            <a:ext cx="8318160" cy="5486040"/>
          </a:xfrm>
          <a:prstGeom prst="rect">
            <a:avLst/>
          </a:prstGeom>
          <a:noFill/>
          <a:ln>
            <a:noFill/>
          </a:ln>
        </p:spPr>
        <p:txBody>
          <a:bodyPr lIns="0" rIns="0" tIns="0" bIns="0"/>
          <a:p>
            <a:pPr marL="457200" indent="-456840">
              <a:lnSpc>
                <a:spcPct val="100000"/>
              </a:lnSpc>
              <a:spcBef>
                <a:spcPts val="961"/>
              </a:spcBef>
              <a:buClr>
                <a:srgbClr val="04628c"/>
              </a:buClr>
              <a:buSzPct val="90000"/>
              <a:buFont typeface="Arial"/>
              <a:buAutoNum type="arabicPeriod"/>
            </a:pPr>
            <a:r>
              <a:rPr b="0" lang="en-US" sz="2400" spc="-1" strike="noStrike">
                <a:solidFill>
                  <a:srgbClr val="000000"/>
                </a:solidFill>
                <a:latin typeface="Arial"/>
                <a:ea typeface="Arial"/>
              </a:rPr>
              <a:t>Explain why localization is more than translation.</a:t>
            </a:r>
            <a:endParaRPr b="0" lang="en-US" sz="2400" spc="-1" strike="noStrike">
              <a:solidFill>
                <a:srgbClr val="000000"/>
              </a:solidFill>
              <a:latin typeface="Arial"/>
            </a:endParaRPr>
          </a:p>
          <a:p>
            <a:pPr marL="457200" indent="-456840">
              <a:lnSpc>
                <a:spcPct val="100000"/>
              </a:lnSpc>
              <a:spcBef>
                <a:spcPts val="961"/>
              </a:spcBef>
              <a:buClr>
                <a:srgbClr val="04628c"/>
              </a:buClr>
              <a:buSzPct val="90000"/>
              <a:buFont typeface="Arial"/>
              <a:buAutoNum type="arabicPeriod"/>
            </a:pPr>
            <a:r>
              <a:rPr b="0" lang="en-US" sz="2400" spc="-1" strike="noStrike">
                <a:solidFill>
                  <a:srgbClr val="000000"/>
                </a:solidFill>
                <a:latin typeface="Arial"/>
                <a:ea typeface="Arial"/>
              </a:rPr>
              <a:t>Describe a scenario when it is beneficial to independently select language and regional format.</a:t>
            </a:r>
            <a:endParaRPr b="0" lang="en-US" sz="2400" spc="-1" strike="noStrike">
              <a:solidFill>
                <a:srgbClr val="000000"/>
              </a:solidFill>
              <a:latin typeface="Arial"/>
            </a:endParaRPr>
          </a:p>
          <a:p>
            <a:pPr marL="457200" indent="-456840">
              <a:lnSpc>
                <a:spcPct val="100000"/>
              </a:lnSpc>
              <a:spcBef>
                <a:spcPts val="961"/>
              </a:spcBef>
              <a:buClr>
                <a:srgbClr val="04628c"/>
              </a:buClr>
              <a:buSzPct val="90000"/>
              <a:buFont typeface="Arial"/>
              <a:buAutoNum type="arabicPeriod"/>
            </a:pPr>
            <a:r>
              <a:rPr b="0" lang="en-US" sz="2400" spc="-1" strike="noStrike">
                <a:solidFill>
                  <a:srgbClr val="000000"/>
                </a:solidFill>
                <a:latin typeface="Arial"/>
                <a:ea typeface="Arial"/>
              </a:rPr>
              <a:t>Name four PCFs that facilitate regional formatting.</a:t>
            </a:r>
            <a:endParaRPr b="0" lang="en-US" sz="2400" spc="-1" strike="noStrike">
              <a:solidFill>
                <a:srgbClr val="000000"/>
              </a:solidFill>
              <a:latin typeface="Arial"/>
            </a:endParaRPr>
          </a:p>
          <a:p>
            <a:pPr marL="457200" indent="-456840">
              <a:lnSpc>
                <a:spcPct val="100000"/>
              </a:lnSpc>
              <a:spcBef>
                <a:spcPts val="961"/>
              </a:spcBef>
              <a:buClr>
                <a:srgbClr val="04628c"/>
              </a:buClr>
              <a:buSzPct val="90000"/>
              <a:buFont typeface="Arial"/>
              <a:buAutoNum type="arabicPeriod"/>
            </a:pPr>
            <a:r>
              <a:rPr b="0" lang="en-US" sz="2400" spc="-1" strike="noStrike">
                <a:solidFill>
                  <a:srgbClr val="000000"/>
                </a:solidFill>
                <a:latin typeface="Arial"/>
                <a:ea typeface="Arial"/>
              </a:rPr>
              <a:t>What setting needs to be configured to for Guidewire application to support multiple currencies? </a:t>
            </a:r>
            <a:endParaRPr b="0" lang="en-US" sz="2400" spc="-1" strike="noStrike">
              <a:solidFill>
                <a:srgbClr val="000000"/>
              </a:solidFill>
              <a:latin typeface="Arial"/>
            </a:endParaRPr>
          </a:p>
          <a:p>
            <a:pPr marL="457200" indent="-456840">
              <a:lnSpc>
                <a:spcPct val="100000"/>
              </a:lnSpc>
              <a:spcBef>
                <a:spcPts val="961"/>
              </a:spcBef>
              <a:buClr>
                <a:srgbClr val="04628c"/>
              </a:buClr>
              <a:buSzPct val="90000"/>
              <a:buFont typeface="Arial"/>
              <a:buAutoNum type="arabicPeriod"/>
            </a:pPr>
            <a:r>
              <a:rPr b="0" lang="en-US" sz="2400" spc="-1" strike="noStrike">
                <a:solidFill>
                  <a:srgbClr val="000000"/>
                </a:solidFill>
                <a:latin typeface="Arial"/>
                <a:ea typeface="Arial"/>
              </a:rPr>
              <a:t>What is the preferred data element for money? Why?</a:t>
            </a:r>
            <a:endParaRPr b="0" lang="en-US" sz="2400" spc="-1" strike="noStrike">
              <a:solidFill>
                <a:srgbClr val="000000"/>
              </a:solidFill>
              <a:latin typeface="Arial"/>
            </a:endParaRPr>
          </a:p>
          <a:p>
            <a:pPr>
              <a:lnSpc>
                <a:spcPct val="100000"/>
              </a:lnSpc>
              <a:spcBef>
                <a:spcPts val="961"/>
              </a:spcBef>
            </a:pPr>
            <a:endParaRPr b="0" lang="en-US" sz="2400" spc="-1" strike="noStrike">
              <a:solidFill>
                <a:srgbClr val="000000"/>
              </a:solidFill>
              <a:latin typeface="Arial"/>
            </a:endParaRPr>
          </a:p>
        </p:txBody>
      </p:sp>
    </p:spTree>
  </p:cSld>
  <p:timing>
    <p:tnLst>
      <p:par>
        <p:cTn id="123" dur="indefinite" restart="never" nodeType="tmRoot">
          <p:childTnLst>
            <p:seq>
              <p:cTn id="124" nodeType="mainSeq"/>
              <p:prevCondLst>
                <p:cond delay="0" evt="onPrev">
                  <p:tgtEl>
                    <p:sldTgt/>
                  </p:tgtEl>
                </p:cond>
              </p:prevCondLst>
              <p:nextCondLst>
                <p:cond delay="0" evt="onNext">
                  <p:tgtEl>
                    <p:sldTgt/>
                  </p:tgtEl>
                </p:cond>
              </p:nextCondLst>
            </p:seq>
          </p:childTnLst>
        </p:cTn>
      </p:par>
    </p:tnLst>
  </p:timing>
</p:sld>
</file>

<file path=ppt/slides/slide6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Tree>
  </p:cSld>
  <p:timing>
    <p:tnLst>
      <p:par>
        <p:cTn id="125" dur="indefinite" restart="never" nodeType="tmRoot">
          <p:childTnLst>
            <p:seq>
              <p:cTn id="126"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39" name="TextShape 1"/>
          <p:cNvSpPr txBox="1"/>
          <p:nvPr/>
        </p:nvSpPr>
        <p:spPr>
          <a:xfrm>
            <a:off x="493920" y="118800"/>
            <a:ext cx="8320680" cy="742680"/>
          </a:xfrm>
          <a:prstGeom prst="rect">
            <a:avLst/>
          </a:prstGeom>
          <a:noFill/>
          <a:ln>
            <a:noFill/>
          </a:ln>
        </p:spPr>
        <p:txBody>
          <a:bodyPr lIns="0" rIns="0" tIns="0" bIns="0"/>
          <a:p>
            <a:pPr>
              <a:lnSpc>
                <a:spcPct val="100000"/>
              </a:lnSpc>
            </a:pPr>
            <a:r>
              <a:rPr b="1" lang="en-US" sz="3200" spc="-1" strike="noStrike">
                <a:solidFill>
                  <a:srgbClr val="04628c"/>
                </a:solidFill>
                <a:latin typeface="Arial"/>
                <a:ea typeface="Arial"/>
              </a:rPr>
              <a:t>Regional format determines…</a:t>
            </a:r>
            <a:endParaRPr b="0" lang="en-US" sz="3200" spc="-1" strike="noStrike">
              <a:solidFill>
                <a:srgbClr val="ffffff"/>
              </a:solidFill>
              <a:latin typeface="Arial"/>
            </a:endParaRPr>
          </a:p>
        </p:txBody>
      </p:sp>
      <p:sp>
        <p:nvSpPr>
          <p:cNvPr id="1140" name="TextShape 2"/>
          <p:cNvSpPr txBox="1"/>
          <p:nvPr/>
        </p:nvSpPr>
        <p:spPr>
          <a:xfrm>
            <a:off x="519120" y="914400"/>
            <a:ext cx="4738320" cy="3657240"/>
          </a:xfrm>
          <a:prstGeom prst="rect">
            <a:avLst/>
          </a:prstGeom>
          <a:noFill/>
          <a:ln>
            <a:noFill/>
          </a:ln>
        </p:spPr>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Date and Time</a:t>
            </a:r>
            <a:endParaRPr b="0" lang="en-US" sz="2400" spc="-1" strike="noStrike">
              <a:solidFill>
                <a:srgbClr val="000000"/>
              </a:solidFill>
              <a:latin typeface="Arial"/>
            </a:endParaRPr>
          </a:p>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Number</a:t>
            </a:r>
            <a:endParaRPr b="0" lang="en-US" sz="2400" spc="-1" strike="noStrike">
              <a:solidFill>
                <a:srgbClr val="000000"/>
              </a:solidFill>
              <a:latin typeface="Arial"/>
            </a:endParaRPr>
          </a:p>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Currency Symbol</a:t>
            </a:r>
            <a:endParaRPr b="0" lang="en-US" sz="2400" spc="-1" strike="noStrike">
              <a:solidFill>
                <a:srgbClr val="000000"/>
              </a:solidFill>
              <a:latin typeface="Arial"/>
            </a:endParaRPr>
          </a:p>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Calendar</a:t>
            </a:r>
            <a:endParaRPr b="0" lang="en-US" sz="2400" spc="-1" strike="noStrike">
              <a:solidFill>
                <a:srgbClr val="000000"/>
              </a:solidFill>
              <a:latin typeface="Arial"/>
            </a:endParaRPr>
          </a:p>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Names</a:t>
            </a:r>
            <a:endParaRPr b="0" lang="en-US" sz="2400" spc="-1" strike="noStrike">
              <a:solidFill>
                <a:srgbClr val="000000"/>
              </a:solidFill>
              <a:latin typeface="Arial"/>
            </a:endParaRPr>
          </a:p>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Example</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03/02/2013</a:t>
            </a:r>
            <a:endParaRPr b="0" lang="en-US" sz="20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March 2, 2013  or 3 Mar, 2013</a:t>
            </a:r>
            <a:endParaRPr b="0" lang="en-US" sz="2000" spc="-1" strike="noStrike">
              <a:solidFill>
                <a:srgbClr val="000000"/>
              </a:solidFill>
              <a:latin typeface="Arial"/>
            </a:endParaRPr>
          </a:p>
        </p:txBody>
      </p:sp>
      <p:sp>
        <p:nvSpPr>
          <p:cNvPr id="1141" name="TextShape 3"/>
          <p:cNvSpPr txBox="1"/>
          <p:nvPr/>
        </p:nvSpPr>
        <p:spPr>
          <a:xfrm>
            <a:off x="521280" y="4876920"/>
            <a:ext cx="8320680" cy="1523520"/>
          </a:xfrm>
          <a:prstGeom prst="rect">
            <a:avLst/>
          </a:prstGeom>
          <a:noFill/>
          <a:ln>
            <a:noFill/>
          </a:ln>
        </p:spPr>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Base configuration regional formats:</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Arial"/>
              </a:rPr>
              <a:t>Australia (English), Canada (English), Canada (French), </a:t>
            </a:r>
            <a:br/>
            <a:r>
              <a:rPr b="0" lang="en-US" sz="2000" spc="-1" strike="noStrike">
                <a:solidFill>
                  <a:srgbClr val="000000"/>
                </a:solidFill>
                <a:latin typeface="Arial"/>
                <a:ea typeface="Arial"/>
              </a:rPr>
              <a:t>France (French), Germany (German), Great Britain (English), </a:t>
            </a:r>
            <a:br/>
            <a:r>
              <a:rPr b="0" lang="en-US" sz="2000" spc="-1" strike="noStrike">
                <a:solidFill>
                  <a:srgbClr val="000000"/>
                </a:solidFill>
                <a:latin typeface="Arial"/>
                <a:ea typeface="Arial"/>
              </a:rPr>
              <a:t>Japan (Japanese), United States (English) </a:t>
            </a:r>
            <a:endParaRPr b="0" lang="en-US" sz="2000" spc="-1" strike="noStrike">
              <a:solidFill>
                <a:srgbClr val="000000"/>
              </a:solidFill>
              <a:latin typeface="Arial"/>
            </a:endParaRPr>
          </a:p>
          <a:p>
            <a:endParaRPr b="0" lang="en-US" sz="2000" spc="-1" strike="noStrike">
              <a:solidFill>
                <a:srgbClr val="000000"/>
              </a:solidFill>
              <a:latin typeface="Arial"/>
            </a:endParaRPr>
          </a:p>
        </p:txBody>
      </p:sp>
      <p:pic>
        <p:nvPicPr>
          <p:cNvPr id="1142" name="pic Int Reg Foramt Ca" descr=""/>
          <p:cNvPicPr/>
          <p:nvPr/>
        </p:nvPicPr>
        <p:blipFill>
          <a:blip r:embed="rId1"/>
          <a:stretch/>
        </p:blipFill>
        <p:spPr>
          <a:xfrm>
            <a:off x="4276800" y="876240"/>
            <a:ext cx="4394880" cy="3070080"/>
          </a:xfrm>
          <a:prstGeom prst="rect">
            <a:avLst/>
          </a:prstGeom>
          <a:ln>
            <a:noFill/>
          </a:ln>
          <a:effectLst>
            <a:outerShdw algn="tl" blurRad="50800" dir="2700000" dist="38100" rotWithShape="0">
              <a:srgbClr val="000000">
                <a:alpha val="40000"/>
              </a:srgbClr>
            </a:outerShdw>
          </a:effectLst>
        </p:spPr>
      </p:pic>
      <p:sp>
        <p:nvSpPr>
          <p:cNvPr id="1143" name="CustomShape 4"/>
          <p:cNvSpPr/>
          <p:nvPr/>
        </p:nvSpPr>
        <p:spPr>
          <a:xfrm>
            <a:off x="6193080" y="1828440"/>
            <a:ext cx="2297160" cy="304560"/>
          </a:xfrm>
          <a:prstGeom prst="roundRect">
            <a:avLst>
              <a:gd name="adj" fmla="val 8357"/>
            </a:avLst>
          </a:prstGeom>
          <a:noFill/>
          <a:ln w="28440">
            <a:solidFill>
              <a:schemeClr val="accent1"/>
            </a:solidFill>
            <a:round/>
          </a:ln>
          <a:effectLst>
            <a:outerShdw algn="tl" blurRad="50800" dir="2700000" dist="38100" rotWithShape="0">
              <a:srgbClr val="000000">
                <a:alpha val="40000"/>
              </a:srgbClr>
            </a:outerShdw>
          </a:effectLst>
        </p:spPr>
        <p:style>
          <a:lnRef idx="0"/>
          <a:fillRef idx="0"/>
          <a:effectRef idx="0"/>
          <a:fontRef idx="minor"/>
        </p:style>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4" name="TextShape 1"/>
          <p:cNvSpPr txBox="1"/>
          <p:nvPr/>
        </p:nvSpPr>
        <p:spPr>
          <a:xfrm>
            <a:off x="493920" y="118800"/>
            <a:ext cx="8320680" cy="742680"/>
          </a:xfrm>
          <a:prstGeom prst="rect">
            <a:avLst/>
          </a:prstGeom>
          <a:noFill/>
          <a:ln>
            <a:noFill/>
          </a:ln>
        </p:spPr>
        <p:txBody>
          <a:bodyPr lIns="0" rIns="0" tIns="0" bIns="0"/>
          <a:p>
            <a:pPr>
              <a:lnSpc>
                <a:spcPct val="100000"/>
              </a:lnSpc>
            </a:pPr>
            <a:r>
              <a:rPr b="1" lang="en-US" sz="3200" spc="-1" strike="noStrike">
                <a:solidFill>
                  <a:srgbClr val="04628c"/>
                </a:solidFill>
                <a:latin typeface="Arial"/>
                <a:ea typeface="Arial"/>
              </a:rPr>
              <a:t>Example: regional format and dates</a:t>
            </a:r>
            <a:endParaRPr b="0" lang="en-US" sz="3200" spc="-1" strike="noStrike">
              <a:solidFill>
                <a:srgbClr val="ffffff"/>
              </a:solidFill>
              <a:latin typeface="Arial"/>
            </a:endParaRPr>
          </a:p>
        </p:txBody>
      </p:sp>
      <p:sp>
        <p:nvSpPr>
          <p:cNvPr id="1145" name="TextShape 2"/>
          <p:cNvSpPr txBox="1"/>
          <p:nvPr/>
        </p:nvSpPr>
        <p:spPr>
          <a:xfrm>
            <a:off x="519120" y="1905120"/>
            <a:ext cx="2651400" cy="4331880"/>
          </a:xfrm>
          <a:prstGeom prst="rect">
            <a:avLst/>
          </a:prstGeom>
          <a:noFill/>
          <a:ln>
            <a:noFill/>
          </a:ln>
        </p:spPr>
        <p:txBody>
          <a:bodyPr lIns="0" rIns="0" tIns="0" bIns="0"/>
          <a:p>
            <a:pPr marL="285840" indent="-285480">
              <a:lnSpc>
                <a:spcPct val="100000"/>
              </a:lnSpc>
              <a:spcBef>
                <a:spcPts val="961"/>
              </a:spcBef>
              <a:buClr>
                <a:srgbClr val="800000"/>
              </a:buClr>
              <a:buSzPct val="90000"/>
              <a:buFont typeface="Arial"/>
              <a:buChar char="•"/>
            </a:pPr>
            <a:r>
              <a:rPr b="0" lang="en-US" sz="2400" spc="-1" strike="noStrike">
                <a:solidFill>
                  <a:srgbClr val="000000"/>
                </a:solidFill>
                <a:latin typeface="Arial"/>
                <a:ea typeface="Arial"/>
              </a:rPr>
              <a:t>United States (English)</a:t>
            </a:r>
            <a:endParaRPr b="0" lang="en-US" sz="2400" spc="-1" strike="noStrike">
              <a:solidFill>
                <a:srgbClr val="000000"/>
              </a:solidFill>
              <a:latin typeface="Arial"/>
            </a:endParaRPr>
          </a:p>
        </p:txBody>
      </p:sp>
      <p:sp>
        <p:nvSpPr>
          <p:cNvPr id="1146" name="TextShape 3"/>
          <p:cNvSpPr txBox="1"/>
          <p:nvPr/>
        </p:nvSpPr>
        <p:spPr>
          <a:xfrm>
            <a:off x="3352680" y="1905120"/>
            <a:ext cx="2651400" cy="4331880"/>
          </a:xfrm>
          <a:prstGeom prst="rect">
            <a:avLst/>
          </a:prstGeom>
          <a:noFill/>
          <a:ln>
            <a:noFill/>
          </a:ln>
        </p:spPr>
        <p:txBody>
          <a:bodyPr lIns="0" rIns="0" tIns="0" bIns="0"/>
          <a:p>
            <a:pPr marL="285840" indent="-285480">
              <a:lnSpc>
                <a:spcPct val="100000"/>
              </a:lnSpc>
              <a:spcBef>
                <a:spcPts val="961"/>
              </a:spcBef>
              <a:buClr>
                <a:srgbClr val="800000"/>
              </a:buClr>
              <a:buSzPct val="90000"/>
              <a:buFont typeface="Arial"/>
              <a:buChar char="•"/>
            </a:pPr>
            <a:r>
              <a:rPr b="0" lang="en-US" sz="2400" spc="-1" strike="noStrike">
                <a:solidFill>
                  <a:srgbClr val="000000"/>
                </a:solidFill>
                <a:latin typeface="Arial"/>
              </a:rPr>
              <a:t>Australia</a:t>
            </a:r>
            <a:br/>
            <a:r>
              <a:rPr b="0" lang="en-US" sz="2400" spc="-1" strike="noStrike">
                <a:solidFill>
                  <a:srgbClr val="000000"/>
                </a:solidFill>
                <a:latin typeface="Arial"/>
              </a:rPr>
              <a:t>(English)</a:t>
            </a:r>
            <a:endParaRPr b="0" lang="en-US" sz="2400" spc="-1" strike="noStrike">
              <a:solidFill>
                <a:srgbClr val="000000"/>
              </a:solidFill>
              <a:latin typeface="Arial"/>
            </a:endParaRPr>
          </a:p>
        </p:txBody>
      </p:sp>
      <p:sp>
        <p:nvSpPr>
          <p:cNvPr id="1147" name="TextShape 4"/>
          <p:cNvSpPr txBox="1"/>
          <p:nvPr/>
        </p:nvSpPr>
        <p:spPr>
          <a:xfrm>
            <a:off x="6172200" y="1905120"/>
            <a:ext cx="2651400" cy="4255560"/>
          </a:xfrm>
          <a:prstGeom prst="rect">
            <a:avLst/>
          </a:prstGeom>
          <a:noFill/>
          <a:ln>
            <a:noFill/>
          </a:ln>
        </p:spPr>
        <p:txBody>
          <a:bodyPr lIns="0" rIns="0" tIns="0" bIns="0"/>
          <a:p>
            <a:pPr marL="285840" indent="-285480">
              <a:lnSpc>
                <a:spcPct val="100000"/>
              </a:lnSpc>
              <a:spcBef>
                <a:spcPts val="961"/>
              </a:spcBef>
              <a:buClr>
                <a:srgbClr val="800000"/>
              </a:buClr>
              <a:buSzPct val="90000"/>
              <a:buFont typeface="Arial"/>
              <a:buChar char="•"/>
            </a:pPr>
            <a:r>
              <a:rPr b="0" lang="en-US" sz="2400" spc="-1" strike="noStrike">
                <a:solidFill>
                  <a:srgbClr val="000000"/>
                </a:solidFill>
                <a:latin typeface="Arial"/>
              </a:rPr>
              <a:t>Japan (Japanese)</a:t>
            </a:r>
            <a:endParaRPr b="0" lang="en-US" sz="2400" spc="-1" strike="noStrike">
              <a:solidFill>
                <a:srgbClr val="000000"/>
              </a:solidFill>
              <a:latin typeface="Arial"/>
            </a:endParaRPr>
          </a:p>
        </p:txBody>
      </p:sp>
      <p:sp>
        <p:nvSpPr>
          <p:cNvPr id="1148" name="TextShape 5"/>
          <p:cNvSpPr txBox="1"/>
          <p:nvPr/>
        </p:nvSpPr>
        <p:spPr>
          <a:xfrm>
            <a:off x="521280" y="914400"/>
            <a:ext cx="2651400" cy="837720"/>
          </a:xfrm>
          <a:prstGeom prst="rect">
            <a:avLst/>
          </a:prstGeom>
          <a:noFill/>
          <a:ln>
            <a:noFill/>
          </a:ln>
        </p:spPr>
        <p:txBody>
          <a:bodyPr lIns="0" rIns="0" tIns="0" bIns="0"/>
          <a:p>
            <a:pPr>
              <a:lnSpc>
                <a:spcPct val="100000"/>
              </a:lnSpc>
              <a:spcBef>
                <a:spcPts val="961"/>
              </a:spcBef>
            </a:pPr>
            <a:r>
              <a:rPr b="0" lang="en-US" sz="2400" spc="-1" strike="noStrike">
                <a:solidFill>
                  <a:srgbClr val="000000"/>
                </a:solidFill>
                <a:latin typeface="Arial"/>
                <a:ea typeface="Arial"/>
              </a:rPr>
              <a:t>02/03/2013</a:t>
            </a:r>
            <a:endParaRPr b="0" lang="en-US" sz="2400" spc="-1" strike="noStrike">
              <a:latin typeface="Arial"/>
            </a:endParaRPr>
          </a:p>
          <a:p>
            <a:pPr>
              <a:lnSpc>
                <a:spcPct val="100000"/>
              </a:lnSpc>
              <a:spcBef>
                <a:spcPts val="961"/>
              </a:spcBef>
            </a:pPr>
            <a:r>
              <a:rPr b="0" lang="en-US" sz="2400" spc="-1" strike="noStrike">
                <a:solidFill>
                  <a:srgbClr val="000000"/>
                </a:solidFill>
                <a:latin typeface="Arial"/>
                <a:ea typeface="Arial"/>
              </a:rPr>
              <a:t>February 3, 2013</a:t>
            </a:r>
            <a:endParaRPr b="0" lang="en-US" sz="2400" spc="-1" strike="noStrike">
              <a:latin typeface="Arial"/>
            </a:endParaRPr>
          </a:p>
        </p:txBody>
      </p:sp>
      <p:sp>
        <p:nvSpPr>
          <p:cNvPr id="1149" name="TextShape 6"/>
          <p:cNvSpPr txBox="1"/>
          <p:nvPr/>
        </p:nvSpPr>
        <p:spPr>
          <a:xfrm>
            <a:off x="3355920" y="914400"/>
            <a:ext cx="2651400" cy="840960"/>
          </a:xfrm>
          <a:prstGeom prst="rect">
            <a:avLst/>
          </a:prstGeom>
          <a:noFill/>
          <a:ln>
            <a:noFill/>
          </a:ln>
        </p:spPr>
        <p:txBody>
          <a:bodyPr lIns="0" rIns="0" tIns="0" bIns="0"/>
          <a:p>
            <a:pPr>
              <a:lnSpc>
                <a:spcPct val="100000"/>
              </a:lnSpc>
              <a:spcBef>
                <a:spcPts val="961"/>
              </a:spcBef>
            </a:pPr>
            <a:r>
              <a:rPr b="0" lang="en-US" sz="2400" spc="-1" strike="noStrike">
                <a:solidFill>
                  <a:srgbClr val="000000"/>
                </a:solidFill>
                <a:latin typeface="Arial"/>
                <a:ea typeface="Arial"/>
              </a:rPr>
              <a:t>03/02/2013</a:t>
            </a:r>
            <a:endParaRPr b="0" lang="en-US" sz="2400" spc="-1" strike="noStrike">
              <a:solidFill>
                <a:srgbClr val="000000"/>
              </a:solidFill>
              <a:latin typeface="Arial"/>
            </a:endParaRPr>
          </a:p>
          <a:p>
            <a:pPr>
              <a:lnSpc>
                <a:spcPct val="100000"/>
              </a:lnSpc>
              <a:spcBef>
                <a:spcPts val="961"/>
              </a:spcBef>
            </a:pPr>
            <a:r>
              <a:rPr b="0" lang="en-US" sz="2400" spc="-1" strike="noStrike">
                <a:solidFill>
                  <a:srgbClr val="000000"/>
                </a:solidFill>
                <a:latin typeface="Arial"/>
                <a:ea typeface="Arial"/>
              </a:rPr>
              <a:t>3 Feb 2013</a:t>
            </a:r>
            <a:endParaRPr b="0" lang="en-US" sz="2400" spc="-1" strike="noStrike">
              <a:solidFill>
                <a:srgbClr val="000000"/>
              </a:solidFill>
              <a:latin typeface="Arial"/>
            </a:endParaRPr>
          </a:p>
        </p:txBody>
      </p:sp>
      <p:sp>
        <p:nvSpPr>
          <p:cNvPr id="1150" name="TextShape 7"/>
          <p:cNvSpPr txBox="1"/>
          <p:nvPr/>
        </p:nvSpPr>
        <p:spPr>
          <a:xfrm>
            <a:off x="6172200" y="914400"/>
            <a:ext cx="2853360" cy="840960"/>
          </a:xfrm>
          <a:prstGeom prst="rect">
            <a:avLst/>
          </a:prstGeom>
          <a:noFill/>
          <a:ln>
            <a:noFill/>
          </a:ln>
        </p:spPr>
        <p:txBody>
          <a:bodyPr lIns="0" rIns="0" tIns="0" bIns="0"/>
          <a:p>
            <a:pPr>
              <a:lnSpc>
                <a:spcPct val="100000"/>
              </a:lnSpc>
              <a:spcBef>
                <a:spcPts val="961"/>
              </a:spcBef>
            </a:pPr>
            <a:r>
              <a:rPr b="0" lang="en-US" sz="2400" spc="-1" strike="noStrike">
                <a:solidFill>
                  <a:srgbClr val="000000"/>
                </a:solidFill>
                <a:latin typeface="Arial"/>
                <a:ea typeface="Arial"/>
              </a:rPr>
              <a:t>2013-02-03</a:t>
            </a:r>
            <a:br/>
            <a:r>
              <a:rPr b="0" lang="en-US" sz="2400" spc="-1" strike="noStrike">
                <a:solidFill>
                  <a:srgbClr val="000000"/>
                </a:solidFill>
                <a:latin typeface="Arial"/>
                <a:ea typeface="Arial"/>
              </a:rPr>
              <a:t>平成 </a:t>
            </a:r>
            <a:r>
              <a:rPr b="0" lang="en-US" sz="2400" spc="-1" strike="noStrike">
                <a:solidFill>
                  <a:srgbClr val="000000"/>
                </a:solidFill>
                <a:latin typeface="Arial"/>
                <a:ea typeface="Arial"/>
              </a:rPr>
              <a:t>25</a:t>
            </a:r>
            <a:r>
              <a:rPr b="0" lang="en-US" sz="2400" spc="-1" strike="noStrike">
                <a:solidFill>
                  <a:srgbClr val="000000"/>
                </a:solidFill>
                <a:latin typeface="Arial"/>
                <a:ea typeface="Arial"/>
              </a:rPr>
              <a:t>年</a:t>
            </a:r>
            <a:r>
              <a:rPr b="0" lang="en-US" sz="2400" spc="-1" strike="noStrike">
                <a:solidFill>
                  <a:srgbClr val="000000"/>
                </a:solidFill>
                <a:latin typeface="Arial"/>
                <a:ea typeface="Arial"/>
              </a:rPr>
              <a:t>2</a:t>
            </a:r>
            <a:r>
              <a:rPr b="0" lang="en-US" sz="2400" spc="-1" strike="noStrike">
                <a:solidFill>
                  <a:srgbClr val="000000"/>
                </a:solidFill>
                <a:latin typeface="Arial"/>
                <a:ea typeface="Arial"/>
              </a:rPr>
              <a:t>月</a:t>
            </a:r>
            <a:r>
              <a:rPr b="0" lang="en-US" sz="2400" spc="-1" strike="noStrike">
                <a:solidFill>
                  <a:srgbClr val="000000"/>
                </a:solidFill>
                <a:latin typeface="Arial"/>
                <a:ea typeface="Arial"/>
              </a:rPr>
              <a:t>3</a:t>
            </a:r>
            <a:r>
              <a:rPr b="0" lang="en-US" sz="2400" spc="-1" strike="noStrike">
                <a:solidFill>
                  <a:srgbClr val="000000"/>
                </a:solidFill>
                <a:latin typeface="Arial"/>
                <a:ea typeface="Arial"/>
              </a:rPr>
              <a:t>日</a:t>
            </a:r>
            <a:endParaRPr b="0" lang="en-US" sz="2400" spc="-1" strike="noStrike">
              <a:solidFill>
                <a:srgbClr val="000000"/>
              </a:solidFill>
              <a:latin typeface="Arial"/>
            </a:endParaRPr>
          </a:p>
        </p:txBody>
      </p:sp>
      <p:pic>
        <p:nvPicPr>
          <p:cNvPr id="1151" name="Picture 2" descr=""/>
          <p:cNvPicPr/>
          <p:nvPr/>
        </p:nvPicPr>
        <p:blipFill>
          <a:blip r:embed="rId1"/>
          <a:stretch/>
        </p:blipFill>
        <p:spPr>
          <a:xfrm>
            <a:off x="6172200" y="3434400"/>
            <a:ext cx="2624400" cy="2958840"/>
          </a:xfrm>
          <a:prstGeom prst="rect">
            <a:avLst/>
          </a:prstGeom>
          <a:ln>
            <a:noFill/>
          </a:ln>
          <a:effectLst>
            <a:outerShdw algn="tl" blurRad="50800" dir="2700000" dist="38100" rotWithShape="0">
              <a:srgbClr val="000000">
                <a:alpha val="40000"/>
              </a:srgbClr>
            </a:outerShdw>
          </a:effectLst>
        </p:spPr>
      </p:pic>
      <p:pic>
        <p:nvPicPr>
          <p:cNvPr id="1152" name="Picture 4" descr=""/>
          <p:cNvPicPr/>
          <p:nvPr/>
        </p:nvPicPr>
        <p:blipFill>
          <a:blip r:embed="rId2"/>
          <a:stretch/>
        </p:blipFill>
        <p:spPr>
          <a:xfrm>
            <a:off x="3314880" y="3434400"/>
            <a:ext cx="2624400" cy="2958840"/>
          </a:xfrm>
          <a:prstGeom prst="rect">
            <a:avLst/>
          </a:prstGeom>
          <a:ln>
            <a:noFill/>
          </a:ln>
          <a:effectLst>
            <a:outerShdw algn="tl" blurRad="50800" dir="2700000" dist="38100" rotWithShape="0">
              <a:srgbClr val="000000">
                <a:alpha val="40000"/>
              </a:srgbClr>
            </a:outerShdw>
          </a:effectLst>
        </p:spPr>
      </p:pic>
      <p:pic>
        <p:nvPicPr>
          <p:cNvPr id="1153" name="Picture 5" descr=""/>
          <p:cNvPicPr/>
          <p:nvPr/>
        </p:nvPicPr>
        <p:blipFill>
          <a:blip r:embed="rId3"/>
          <a:stretch/>
        </p:blipFill>
        <p:spPr>
          <a:xfrm>
            <a:off x="457200" y="2895480"/>
            <a:ext cx="2228040" cy="346320"/>
          </a:xfrm>
          <a:prstGeom prst="rect">
            <a:avLst/>
          </a:prstGeom>
          <a:ln>
            <a:noFill/>
          </a:ln>
        </p:spPr>
      </p:pic>
      <p:pic>
        <p:nvPicPr>
          <p:cNvPr id="1154" name="Picture 6" descr=""/>
          <p:cNvPicPr/>
          <p:nvPr/>
        </p:nvPicPr>
        <p:blipFill>
          <a:blip r:embed="rId4"/>
          <a:stretch/>
        </p:blipFill>
        <p:spPr>
          <a:xfrm>
            <a:off x="3314880" y="2895480"/>
            <a:ext cx="2228040" cy="346320"/>
          </a:xfrm>
          <a:prstGeom prst="rect">
            <a:avLst/>
          </a:prstGeom>
          <a:ln>
            <a:noFill/>
          </a:ln>
        </p:spPr>
      </p:pic>
      <p:pic>
        <p:nvPicPr>
          <p:cNvPr id="1155" name="Picture 8" descr=""/>
          <p:cNvPicPr/>
          <p:nvPr/>
        </p:nvPicPr>
        <p:blipFill>
          <a:blip r:embed="rId5"/>
          <a:stretch/>
        </p:blipFill>
        <p:spPr>
          <a:xfrm>
            <a:off x="457200" y="3434400"/>
            <a:ext cx="2624400" cy="2958840"/>
          </a:xfrm>
          <a:prstGeom prst="rect">
            <a:avLst/>
          </a:prstGeom>
          <a:ln>
            <a:noFill/>
          </a:ln>
          <a:effectLst>
            <a:outerShdw algn="tl" blurRad="50800" dir="2700000" dist="38100" rotWithShape="0">
              <a:srgbClr val="000000">
                <a:alpha val="40000"/>
              </a:srgbClr>
            </a:outerShdw>
          </a:effectLst>
        </p:spPr>
      </p:pic>
      <p:pic>
        <p:nvPicPr>
          <p:cNvPr id="1156" name="Picture 9" descr=""/>
          <p:cNvPicPr/>
          <p:nvPr/>
        </p:nvPicPr>
        <p:blipFill>
          <a:blip r:embed="rId6"/>
          <a:stretch/>
        </p:blipFill>
        <p:spPr>
          <a:xfrm>
            <a:off x="6172200" y="2895480"/>
            <a:ext cx="2228040" cy="346320"/>
          </a:xfrm>
          <a:prstGeom prst="rect">
            <a:avLst/>
          </a:prstGeom>
          <a:ln>
            <a:noFill/>
          </a:ln>
        </p:spPr>
      </p:pic>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7" name="TextShape 1"/>
          <p:cNvSpPr txBox="1"/>
          <p:nvPr/>
        </p:nvSpPr>
        <p:spPr>
          <a:xfrm>
            <a:off x="493920" y="118800"/>
            <a:ext cx="8320680" cy="742680"/>
          </a:xfrm>
          <a:prstGeom prst="rect">
            <a:avLst/>
          </a:prstGeom>
          <a:noFill/>
          <a:ln>
            <a:noFill/>
          </a:ln>
        </p:spPr>
        <p:txBody>
          <a:bodyPr lIns="0" rIns="0" tIns="0" bIns="0"/>
          <a:p>
            <a:pPr>
              <a:lnSpc>
                <a:spcPct val="100000"/>
              </a:lnSpc>
            </a:pPr>
            <a:r>
              <a:rPr b="1" lang="en-US" sz="3200" spc="-1" strike="noStrike">
                <a:solidFill>
                  <a:srgbClr val="04628c"/>
                </a:solidFill>
                <a:latin typeface="Arial"/>
                <a:ea typeface="Arial"/>
              </a:rPr>
              <a:t>Creating a new regional format</a:t>
            </a:r>
            <a:endParaRPr b="0" lang="en-US" sz="3200" spc="-1" strike="noStrike">
              <a:solidFill>
                <a:srgbClr val="ffffff"/>
              </a:solidFill>
              <a:latin typeface="Arial"/>
            </a:endParaRPr>
          </a:p>
        </p:txBody>
      </p:sp>
      <p:sp>
        <p:nvSpPr>
          <p:cNvPr id="1158" name="TextShape 2"/>
          <p:cNvSpPr txBox="1"/>
          <p:nvPr/>
        </p:nvSpPr>
        <p:spPr>
          <a:xfrm>
            <a:off x="521280" y="914400"/>
            <a:ext cx="8320680" cy="5486040"/>
          </a:xfrm>
          <a:prstGeom prst="rect">
            <a:avLst/>
          </a:prstGeom>
          <a:noFill/>
          <a:ln>
            <a:noFill/>
          </a:ln>
        </p:spPr>
        <p:txBody>
          <a:bodyPr lIns="0" rIns="0" tIns="0" bIns="0"/>
          <a:p>
            <a:pPr marL="457200" indent="-456840">
              <a:lnSpc>
                <a:spcPct val="100000"/>
              </a:lnSpc>
              <a:spcBef>
                <a:spcPts val="961"/>
              </a:spcBef>
              <a:buClr>
                <a:srgbClr val="04628c"/>
              </a:buClr>
              <a:buSzPct val="90000"/>
              <a:buFont typeface="Arial"/>
              <a:buAutoNum type="arabicPeriod"/>
            </a:pPr>
            <a:r>
              <a:rPr b="0" lang="en-US" sz="2400" spc="-1" strike="noStrike">
                <a:solidFill>
                  <a:srgbClr val="000000"/>
                </a:solidFill>
                <a:latin typeface="Arial"/>
                <a:ea typeface="Arial"/>
              </a:rPr>
              <a:t>Create a LocaleType typecode</a:t>
            </a:r>
            <a:endParaRPr b="0" lang="en-US" sz="2400" spc="-1" strike="noStrike">
              <a:solidFill>
                <a:srgbClr val="000000"/>
              </a:solidFill>
              <a:latin typeface="Arial"/>
            </a:endParaRPr>
          </a:p>
          <a:p>
            <a:pPr marL="457200" indent="-456840">
              <a:lnSpc>
                <a:spcPct val="100000"/>
              </a:lnSpc>
              <a:spcBef>
                <a:spcPts val="961"/>
              </a:spcBef>
              <a:buClr>
                <a:srgbClr val="04628c"/>
              </a:buClr>
              <a:buSzPct val="90000"/>
              <a:buFont typeface="Arial"/>
              <a:buAutoNum type="arabicPeriod"/>
            </a:pPr>
            <a:r>
              <a:rPr b="0" lang="en-US" sz="2400" spc="-1" strike="noStrike">
                <a:solidFill>
                  <a:srgbClr val="000000"/>
                </a:solidFill>
                <a:latin typeface="Arial"/>
                <a:ea typeface="Arial"/>
              </a:rPr>
              <a:t>Create a locale folder and localization.xml file</a:t>
            </a:r>
            <a:endParaRPr b="0" lang="en-US" sz="2400" spc="-1" strike="noStrike">
              <a:solidFill>
                <a:srgbClr val="000000"/>
              </a:solidFill>
              <a:latin typeface="Arial"/>
            </a:endParaRPr>
          </a:p>
          <a:p>
            <a:pPr lvl="1" marL="800280" indent="-4568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Arial"/>
              </a:rPr>
              <a:t>Optional when non-default behavior required</a:t>
            </a:r>
            <a:endParaRPr b="0" lang="en-US" sz="2000" spc="-1" strike="noStrike">
              <a:solidFill>
                <a:srgbClr val="000000"/>
              </a:solidFill>
              <a:latin typeface="Arial"/>
            </a:endParaRPr>
          </a:p>
        </p:txBody>
      </p:sp>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0.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CFB29EADDD5C24B957691831FD266C3" ma:contentTypeVersion="21" ma:contentTypeDescription="Create a new document." ma:contentTypeScope="" ma:versionID="e03c0e4e201e76ee38d44cc5c5eec6aa">
  <xsd:schema xmlns:xsd="http://www.w3.org/2001/XMLSchema" xmlns:xs="http://www.w3.org/2001/XMLSchema" xmlns:p="http://schemas.microsoft.com/office/2006/metadata/properties" xmlns:ns1="http://schemas.microsoft.com/sharepoint/v3" xmlns:ns2="e5078fa1-82a5-4e8c-b2be-62dd9bc0bfe0" xmlns:ns3="22f6effe-36da-445d-a61d-dfc6432569d1" targetNamespace="http://schemas.microsoft.com/office/2006/metadata/properties" ma:root="true" ma:fieldsID="b574f926ffca8f1b3aa27ea98f5e7d87" ns1:_="" ns2:_="" ns3:_="">
    <xsd:import namespace="http://schemas.microsoft.com/sharepoint/v3"/>
    <xsd:import namespace="e5078fa1-82a5-4e8c-b2be-62dd9bc0bfe0"/>
    <xsd:import namespace="22f6effe-36da-445d-a61d-dfc6432569d1"/>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GenerationTime" minOccurs="0"/>
                <xsd:element ref="ns2:MediaServiceEventHashCode" minOccurs="0"/>
                <xsd:element ref="ns2:MediaServiceOCR" minOccurs="0"/>
                <xsd:element ref="ns1:_ip_UnifiedCompliancePolicyProperties" minOccurs="0"/>
                <xsd:element ref="ns1:_ip_UnifiedCompliancePolicyUIAction" minOccurs="0"/>
                <xsd:element ref="ns3:SharedWithUsers" minOccurs="0"/>
                <xsd:element ref="ns3:SharedWithDetails" minOccurs="0"/>
                <xsd:element ref="ns2:MediaLengthInSeconds" minOccurs="0"/>
                <xsd:element ref="ns2:MediaServiceAutoKeyPoints" minOccurs="0"/>
                <xsd:element ref="ns2:MediaServiceKeyPoints" minOccurs="0"/>
                <xsd:element ref="ns2:Link" minOccurs="0"/>
                <xsd:element ref="ns3:TaxCatchAll" minOccurs="0"/>
                <xsd:element ref="ns2:lcf76f155ced4ddcb4097134ff3c332f"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Unified Compliance Policy Properties" ma:hidden="true" ma:internalName="_ip_UnifiedCompliancePolicyProperties">
      <xsd:simpleType>
        <xsd:restriction base="dms:Note"/>
      </xsd:simpleType>
    </xsd:element>
    <xsd:element name="_ip_UnifiedCompliancePolicyUIAction" ma:index="1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5078fa1-82a5-4e8c-b2be-62dd9bc0bfe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LengthInSeconds" ma:index="19" nillable="true" ma:displayName="Length (seconds)" ma:internalName="MediaLengthInSeconds" ma:readOnly="true">
      <xsd:simpleType>
        <xsd:restriction base="dms:Unknown"/>
      </xsd:simpleType>
    </xsd:element>
    <xsd:element name="MediaServiceAutoKeyPoints" ma:index="20" nillable="true" ma:displayName="MediaServiceAutoKeyPoints" ma:hidden="true" ma:internalName="MediaServiceAutoKeyPoints" ma:readOnly="true">
      <xsd:simpleType>
        <xsd:restriction base="dms:Note"/>
      </xsd:simpleType>
    </xsd:element>
    <xsd:element name="MediaServiceKeyPoints" ma:index="21" nillable="true" ma:displayName="KeyPoints" ma:internalName="MediaServiceKeyPoints" ma:readOnly="true">
      <xsd:simpleType>
        <xsd:restriction base="dms:Note">
          <xsd:maxLength value="255"/>
        </xsd:restriction>
      </xsd:simpleType>
    </xsd:element>
    <xsd:element name="Link" ma:index="22" nillable="true" ma:displayName="Link" ma:format="Hyperlink" ma:internalName="Link">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5" nillable="true" ma:taxonomy="true" ma:internalName="lcf76f155ced4ddcb4097134ff3c332f" ma:taxonomyFieldName="MediaServiceImageTags" ma:displayName="Image Tags" ma:readOnly="false" ma:fieldId="{5cf76f15-5ced-4ddc-b409-7134ff3c332f}" ma:taxonomyMulti="true" ma:sspId="68ae7bf6-5ac9-4edb-a7e0-886d92fb71e5"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6"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2f6effe-36da-445d-a61d-dfc6432569d1"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TaxCatchAll" ma:index="23" nillable="true" ma:displayName="Taxonomy Catch All Column" ma:hidden="true" ma:list="{096855dc-5817-4482-9940-e1e5c3b83b8f}" ma:internalName="TaxCatchAll" ma:showField="CatchAllData" ma:web="22f6effe-36da-445d-a61d-dfc6432569d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Link xmlns="e5078fa1-82a5-4e8c-b2be-62dd9bc0bfe0">
      <Url xsi:nil="true"/>
      <Description xsi:nil="true"/>
    </Link>
    <SharedWithUsers xmlns="22f6effe-36da-445d-a61d-dfc6432569d1">
      <UserInfo>
        <DisplayName/>
        <AccountId xsi:nil="true"/>
        <AccountType/>
      </UserInfo>
    </SharedWithUsers>
    <MediaLengthInSeconds xmlns="e5078fa1-82a5-4e8c-b2be-62dd9bc0bfe0" xsi:nil="true"/>
    <lcf76f155ced4ddcb4097134ff3c332f xmlns="e5078fa1-82a5-4e8c-b2be-62dd9bc0bfe0">
      <Terms xmlns="http://schemas.microsoft.com/office/infopath/2007/PartnerControls"/>
    </lcf76f155ced4ddcb4097134ff3c332f>
    <TaxCatchAll xmlns="22f6effe-36da-445d-a61d-dfc6432569d1" xsi:nil="true"/>
  </documentManagement>
</p:properties>
</file>

<file path=customXml/itemProps1.xml><?xml version="1.0" encoding="utf-8"?>
<ds:datastoreItem xmlns:ds="http://schemas.openxmlformats.org/officeDocument/2006/customXml" ds:itemID="{2EFA943C-C7F7-49E9-92E9-AA2E188EC2B0}"/>
</file>

<file path=customXml/itemProps2.xml><?xml version="1.0" encoding="utf-8"?>
<ds:datastoreItem xmlns:ds="http://schemas.openxmlformats.org/officeDocument/2006/customXml" ds:itemID="{66D370E1-2AC1-450C-9292-1164A90D8E4E}"/>
</file>

<file path=customXml/itemProps3.xml><?xml version="1.0" encoding="utf-8"?>
<ds:datastoreItem xmlns:ds="http://schemas.openxmlformats.org/officeDocument/2006/customXml" ds:itemID="{A5234E98-52D1-492C-AE41-254BD869E01F}"/>
</file>

<file path=docProps/app.xml><?xml version="1.0" encoding="utf-8"?>
<Properties xmlns="http://schemas.openxmlformats.org/officeDocument/2006/extended-properties" xmlns:vt="http://schemas.openxmlformats.org/officeDocument/2006/docPropsVTypes">
  <Template/>
  <TotalTime>7544</TotalTime>
  <Application>LibreOffice/5.4.2.2$Windows_x86 LibreOffice_project/22b09f6418e8c2d508a9eaf86b2399209b0990f4</Application>
  <Words>6324</Words>
  <Paragraphs>921</Paragraphs>
  <Company>GW</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Emerald PowerPoint 2010 Template</dc:subject>
  <dc:creator>Seth Luersen</dc:creator>
  <cp:keywords>Emerald CurrDev i18n g11n l01n GA</cp:keywords>
  <dc:description/>
  <cp:lastModifiedBy/>
  <cp:revision>647</cp:revision>
  <dcterms:created xsi:type="dcterms:W3CDTF">2013-06-24T21:33:22Z</dcterms:created>
  <dcterms:modified xsi:type="dcterms:W3CDTF">2018-02-22T16:56:32Z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Company">
    <vt:lpwstr>GW</vt:lpwstr>
  </property>
  <property fmtid="{D5CDD505-2E9C-101B-9397-08002B2CF9AE}" pid="4" name="HiddenSlides">
    <vt:i4>1</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63</vt:i4>
  </property>
  <property fmtid="{D5CDD505-2E9C-101B-9397-08002B2CF9AE}" pid="9" name="PresentationFormat">
    <vt:lpwstr>On-screen Show (4:3)</vt:lpwstr>
  </property>
  <property fmtid="{D5CDD505-2E9C-101B-9397-08002B2CF9AE}" pid="10" name="ScaleCrop">
    <vt:bool>false</vt:bool>
  </property>
  <property fmtid="{D5CDD505-2E9C-101B-9397-08002B2CF9AE}" pid="11" name="ShareDoc">
    <vt:bool>false</vt:bool>
  </property>
  <property fmtid="{D5CDD505-2E9C-101B-9397-08002B2CF9AE}" pid="12" name="Slides">
    <vt:i4>63</vt:i4>
  </property>
  <property fmtid="{D5CDD505-2E9C-101B-9397-08002B2CF9AE}" pid="13" name="_MarkAsFinal">
    <vt:bool>true</vt:bool>
  </property>
  <property fmtid="{D5CDD505-2E9C-101B-9397-08002B2CF9AE}" pid="14" name="category">
    <vt:lpwstr>New Features curriculum Emerald</vt:lpwstr>
  </property>
  <property fmtid="{D5CDD505-2E9C-101B-9397-08002B2CF9AE}" pid="15" name="contentStatus">
    <vt:lpwstr>Final</vt:lpwstr>
  </property>
  <property fmtid="{D5CDD505-2E9C-101B-9397-08002B2CF9AE}" pid="16" name="ContentTypeId">
    <vt:lpwstr>0x0101007CFB29EADDD5C24B957691831FD266C3</vt:lpwstr>
  </property>
  <property fmtid="{D5CDD505-2E9C-101B-9397-08002B2CF9AE}" pid="17" name="Order">
    <vt:r8>1502800</vt:r8>
  </property>
  <property fmtid="{D5CDD505-2E9C-101B-9397-08002B2CF9AE}" pid="18" name="_SourceUrl">
    <vt:lpwstr/>
  </property>
  <property fmtid="{D5CDD505-2E9C-101B-9397-08002B2CF9AE}" pid="19" name="_SharedFileIndex">
    <vt:lpwstr/>
  </property>
  <property fmtid="{D5CDD505-2E9C-101B-9397-08002B2CF9AE}" pid="20" name="ComplianceAssetId">
    <vt:lpwstr/>
  </property>
  <property fmtid="{D5CDD505-2E9C-101B-9397-08002B2CF9AE}" pid="21" name="_ExtendedDescription">
    <vt:lpwstr/>
  </property>
  <property fmtid="{D5CDD505-2E9C-101B-9397-08002B2CF9AE}" pid="22" name="TriggerFlowInfo">
    <vt:lpwstr/>
  </property>
</Properties>
</file>