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Masters/slideMaster1.xml" ContentType="application/vnd.openxmlformats-officedocument.presentationml.slideMaster+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colors2.xml" ContentType="application/vnd.openxmlformats-officedocument.drawingml.diagramColors+xml"/>
  <Override PartName="/ppt/diagrams/drawing2.xml" ContentType="application/vnd.ms-office.drawingml.diagramDrawing+xml"/>
  <Override PartName="/ppt/diagrams/quickStyle2.xml" ContentType="application/vnd.openxmlformats-officedocument.drawingml.diagramStyle+xml"/>
  <Override PartName="/ppt/commentAuthors.xml" ContentType="application/vnd.openxmlformats-officedocument.presentationml.commentAuthors+xml"/>
  <Override PartName="/ppt/diagrams/layout2.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8"/>
  </p:notesMasterIdLst>
  <p:handoutMasterIdLst>
    <p:handoutMasterId r:id="rId29"/>
  </p:handoutMasterIdLst>
  <p:sldIdLst>
    <p:sldId id="256" r:id="rId2"/>
    <p:sldId id="258" r:id="rId3"/>
    <p:sldId id="264" r:id="rId4"/>
    <p:sldId id="288" r:id="rId5"/>
    <p:sldId id="290" r:id="rId6"/>
    <p:sldId id="342" r:id="rId7"/>
    <p:sldId id="294" r:id="rId8"/>
    <p:sldId id="291" r:id="rId9"/>
    <p:sldId id="292" r:id="rId10"/>
    <p:sldId id="296" r:id="rId11"/>
    <p:sldId id="295" r:id="rId12"/>
    <p:sldId id="343" r:id="rId13"/>
    <p:sldId id="297" r:id="rId14"/>
    <p:sldId id="344" r:id="rId15"/>
    <p:sldId id="299" r:id="rId16"/>
    <p:sldId id="302" r:id="rId17"/>
    <p:sldId id="303" r:id="rId18"/>
    <p:sldId id="325" r:id="rId19"/>
    <p:sldId id="305" r:id="rId20"/>
    <p:sldId id="306" r:id="rId21"/>
    <p:sldId id="304" r:id="rId22"/>
    <p:sldId id="338" r:id="rId23"/>
    <p:sldId id="335" r:id="rId24"/>
    <p:sldId id="340" r:id="rId25"/>
    <p:sldId id="336" r:id="rId26"/>
    <p:sldId id="33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030" autoAdjust="0"/>
    <p:restoredTop sz="76112" autoAdjust="0"/>
  </p:normalViewPr>
  <p:slideViewPr>
    <p:cSldViewPr showGuides="1">
      <p:cViewPr varScale="1">
        <p:scale>
          <a:sx n="69" d="100"/>
          <a:sy n="69" d="100"/>
        </p:scale>
        <p:origin x="996" y="78"/>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102" d="100"/>
          <a:sy n="102" d="100"/>
        </p:scale>
        <p:origin x="-246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066C20-3576-4916-8E9D-BC69ED52E4AD}"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2C55E1CF-CCAC-46EF-8D0E-2EDAD418D206}">
      <dgm:prSet phldrT="[Text]" custT="1"/>
      <dgm:spPr>
        <a:effectLst>
          <a:outerShdw blurRad="50800" dist="38100" dir="2700000" algn="tl" rotWithShape="0">
            <a:prstClr val="black">
              <a:alpha val="40000"/>
            </a:prstClr>
          </a:outerShdw>
        </a:effectLst>
      </dgm:spPr>
      <dgm:t>
        <a:bodyPr/>
        <a:lstStyle/>
        <a:p>
          <a:r>
            <a:rPr lang="en-US" sz="1800" b="1" dirty="0" smtClean="0"/>
            <a:t>PCF Element</a:t>
          </a:r>
          <a:endParaRPr lang="en-US" sz="1800" b="1" dirty="0"/>
        </a:p>
      </dgm:t>
    </dgm:pt>
    <dgm:pt modelId="{AC9F8FB9-089B-460D-92D5-920DFC070288}" type="parTrans" cxnId="{88C36308-B5D8-4198-B6D7-2F9158D04554}">
      <dgm:prSet/>
      <dgm:spPr/>
      <dgm:t>
        <a:bodyPr/>
        <a:lstStyle/>
        <a:p>
          <a:endParaRPr lang="en-US"/>
        </a:p>
      </dgm:t>
    </dgm:pt>
    <dgm:pt modelId="{4D0CC657-DFC3-4D89-93C6-DA7CD0F15A3D}" type="sibTrans" cxnId="{88C36308-B5D8-4198-B6D7-2F9158D04554}">
      <dgm:prSet/>
      <dgm:spPr/>
      <dgm:t>
        <a:bodyPr/>
        <a:lstStyle/>
        <a:p>
          <a:endParaRPr lang="en-US"/>
        </a:p>
      </dgm:t>
    </dgm:pt>
    <dgm:pt modelId="{629F5F60-A8D3-4A25-ACC5-9E30CE3EAD46}">
      <dgm:prSet phldrT="[Text]" custT="1"/>
      <dgm:spPr>
        <a:effectLst>
          <a:outerShdw blurRad="50800" dist="38100" dir="2700000" algn="tl" rotWithShape="0">
            <a:prstClr val="black">
              <a:alpha val="40000"/>
            </a:prstClr>
          </a:outerShdw>
        </a:effectLst>
      </dgm:spPr>
      <dgm:t>
        <a:bodyPr/>
        <a:lstStyle/>
        <a:p>
          <a:r>
            <a:rPr lang="en-US" sz="1800" b="1" dirty="0" smtClean="0"/>
            <a:t>Atomic Widget</a:t>
          </a:r>
          <a:endParaRPr lang="en-US" sz="1800" b="1" dirty="0"/>
        </a:p>
      </dgm:t>
    </dgm:pt>
    <dgm:pt modelId="{9949CA80-56CE-484F-A03A-DC195E028504}" type="parTrans" cxnId="{F5F263F7-9E94-4FCD-A571-7108313BEECE}">
      <dgm:prSet/>
      <dgm:spPr>
        <a:effectLst>
          <a:outerShdw blurRad="50800" dist="38100" dir="2700000" algn="tl" rotWithShape="0">
            <a:prstClr val="black">
              <a:alpha val="40000"/>
            </a:prstClr>
          </a:outerShdw>
        </a:effectLst>
      </dgm:spPr>
      <dgm:t>
        <a:bodyPr/>
        <a:lstStyle/>
        <a:p>
          <a:endParaRPr lang="en-US" sz="1800" b="1"/>
        </a:p>
      </dgm:t>
    </dgm:pt>
    <dgm:pt modelId="{EAE44BF8-3AB7-4E88-A47A-F67E979FA14B}" type="sibTrans" cxnId="{F5F263F7-9E94-4FCD-A571-7108313BEECE}">
      <dgm:prSet/>
      <dgm:spPr/>
      <dgm:t>
        <a:bodyPr/>
        <a:lstStyle/>
        <a:p>
          <a:endParaRPr lang="en-US"/>
        </a:p>
      </dgm:t>
    </dgm:pt>
    <dgm:pt modelId="{94196AD6-7792-4848-82A4-B1B8285D485D}">
      <dgm:prSet phldrT="[Text]" custT="1"/>
      <dgm:spPr>
        <a:effectLst>
          <a:outerShdw blurRad="50800" dist="38100" dir="2700000" algn="tl" rotWithShape="0">
            <a:prstClr val="black">
              <a:alpha val="40000"/>
            </a:prstClr>
          </a:outerShdw>
        </a:effectLst>
      </dgm:spPr>
      <dgm:t>
        <a:bodyPr/>
        <a:lstStyle/>
        <a:p>
          <a:r>
            <a:rPr lang="en-US" sz="1800" b="1" dirty="0" smtClean="0"/>
            <a:t>Input</a:t>
          </a:r>
          <a:endParaRPr lang="en-US" sz="1800" b="1" dirty="0"/>
        </a:p>
      </dgm:t>
    </dgm:pt>
    <dgm:pt modelId="{B106AF01-00B0-43EA-9368-76717A268D05}" type="parTrans" cxnId="{C12042C9-8423-49C0-AC10-D8E2AD162BF4}">
      <dgm:prSet/>
      <dgm:spPr>
        <a:effectLst>
          <a:outerShdw blurRad="50800" dist="38100" dir="2700000" algn="tl" rotWithShape="0">
            <a:prstClr val="black">
              <a:alpha val="40000"/>
            </a:prstClr>
          </a:outerShdw>
        </a:effectLst>
      </dgm:spPr>
      <dgm:t>
        <a:bodyPr/>
        <a:lstStyle/>
        <a:p>
          <a:endParaRPr lang="en-US" sz="1800" b="1"/>
        </a:p>
      </dgm:t>
    </dgm:pt>
    <dgm:pt modelId="{6DC32365-72DC-454D-B347-D9EFF8E9451E}" type="sibTrans" cxnId="{C12042C9-8423-49C0-AC10-D8E2AD162BF4}">
      <dgm:prSet/>
      <dgm:spPr/>
      <dgm:t>
        <a:bodyPr/>
        <a:lstStyle/>
        <a:p>
          <a:endParaRPr lang="en-US"/>
        </a:p>
      </dgm:t>
    </dgm:pt>
    <dgm:pt modelId="{62CEEB79-837C-476F-8C93-8161B300D840}">
      <dgm:prSet phldrT="[Text]" custT="1"/>
      <dgm:spPr>
        <a:effectLst>
          <a:outerShdw blurRad="50800" dist="38100" dir="2700000" algn="tl" rotWithShape="0">
            <a:prstClr val="black">
              <a:alpha val="40000"/>
            </a:prstClr>
          </a:outerShdw>
        </a:effectLst>
      </dgm:spPr>
      <dgm:t>
        <a:bodyPr/>
        <a:lstStyle/>
        <a:p>
          <a:r>
            <a:rPr lang="en-US" sz="1800" b="1" dirty="0" smtClean="0"/>
            <a:t>Container Widget</a:t>
          </a:r>
          <a:endParaRPr lang="en-US" sz="1800" b="1" dirty="0"/>
        </a:p>
      </dgm:t>
    </dgm:pt>
    <dgm:pt modelId="{B73FC9C3-7257-4811-9F13-E28CADCAC543}" type="parTrans" cxnId="{069711EC-2BCD-4E20-AB59-24BCE32078DE}">
      <dgm:prSet/>
      <dgm:spPr>
        <a:effectLst>
          <a:outerShdw blurRad="50800" dist="38100" dir="2700000" algn="tl" rotWithShape="0">
            <a:prstClr val="black">
              <a:alpha val="40000"/>
            </a:prstClr>
          </a:outerShdw>
        </a:effectLst>
      </dgm:spPr>
      <dgm:t>
        <a:bodyPr/>
        <a:lstStyle/>
        <a:p>
          <a:endParaRPr lang="en-US" sz="1800" b="1"/>
        </a:p>
      </dgm:t>
    </dgm:pt>
    <dgm:pt modelId="{EA1647ED-7FAF-471E-9282-28AFC19A8538}" type="sibTrans" cxnId="{069711EC-2BCD-4E20-AB59-24BCE32078DE}">
      <dgm:prSet/>
      <dgm:spPr/>
      <dgm:t>
        <a:bodyPr/>
        <a:lstStyle/>
        <a:p>
          <a:endParaRPr lang="en-US"/>
        </a:p>
      </dgm:t>
    </dgm:pt>
    <dgm:pt modelId="{30206A90-E6F0-4861-9572-016EB32E1300}">
      <dgm:prSet phldrT="[Text]" custT="1"/>
      <dgm:spPr>
        <a:effectLst>
          <a:outerShdw blurRad="50800" dist="38100" dir="2700000" algn="tl" rotWithShape="0">
            <a:prstClr val="black">
              <a:alpha val="40000"/>
            </a:prstClr>
          </a:outerShdw>
        </a:effectLst>
      </dgm:spPr>
      <dgm:t>
        <a:bodyPr/>
        <a:lstStyle/>
        <a:p>
          <a:r>
            <a:rPr lang="en-US" sz="1800" b="1" dirty="0" smtClean="0"/>
            <a:t>Cell</a:t>
          </a:r>
          <a:endParaRPr lang="en-US" sz="1800" b="1" dirty="0"/>
        </a:p>
      </dgm:t>
    </dgm:pt>
    <dgm:pt modelId="{27E02DD2-4769-4143-85C3-21526EB237C8}" type="parTrans" cxnId="{196881EE-8703-4879-A544-E99B201A2882}">
      <dgm:prSet/>
      <dgm:spPr>
        <a:effectLst>
          <a:outerShdw blurRad="50800" dist="38100" dir="2700000" algn="tl" rotWithShape="0">
            <a:prstClr val="black">
              <a:alpha val="40000"/>
            </a:prstClr>
          </a:outerShdw>
        </a:effectLst>
      </dgm:spPr>
      <dgm:t>
        <a:bodyPr/>
        <a:lstStyle/>
        <a:p>
          <a:endParaRPr lang="en-US" sz="1800" b="1"/>
        </a:p>
      </dgm:t>
    </dgm:pt>
    <dgm:pt modelId="{FDD52AE1-3C49-4E55-B57C-95E007D64A4F}" type="sibTrans" cxnId="{196881EE-8703-4879-A544-E99B201A2882}">
      <dgm:prSet/>
      <dgm:spPr/>
      <dgm:t>
        <a:bodyPr/>
        <a:lstStyle/>
        <a:p>
          <a:endParaRPr lang="en-US"/>
        </a:p>
      </dgm:t>
    </dgm:pt>
    <dgm:pt modelId="{0E34E3DC-9BC1-4563-B93F-E7318D11ABBD}">
      <dgm:prSet phldrT="[Text]" custT="1"/>
      <dgm:spPr>
        <a:effectLst>
          <a:outerShdw blurRad="50800" dist="38100" dir="2700000" algn="tl" rotWithShape="0">
            <a:prstClr val="black">
              <a:alpha val="40000"/>
            </a:prstClr>
          </a:outerShdw>
        </a:effectLst>
      </dgm:spPr>
      <dgm:t>
        <a:bodyPr/>
        <a:lstStyle/>
        <a:p>
          <a:r>
            <a:rPr lang="en-US" sz="1800" b="1" dirty="0" smtClean="0"/>
            <a:t>Button</a:t>
          </a:r>
          <a:endParaRPr lang="en-US" sz="1800" b="1" dirty="0"/>
        </a:p>
      </dgm:t>
    </dgm:pt>
    <dgm:pt modelId="{236AA371-8C78-4F73-8362-D3558C5B590D}" type="parTrans" cxnId="{2016E10F-C4E7-4995-A239-A1E2FBD89C51}">
      <dgm:prSet/>
      <dgm:spPr>
        <a:effectLst>
          <a:outerShdw blurRad="50800" dist="38100" dir="2700000" algn="tl" rotWithShape="0">
            <a:prstClr val="black">
              <a:alpha val="40000"/>
            </a:prstClr>
          </a:outerShdw>
        </a:effectLst>
      </dgm:spPr>
      <dgm:t>
        <a:bodyPr/>
        <a:lstStyle/>
        <a:p>
          <a:endParaRPr lang="en-US" sz="1800" b="1"/>
        </a:p>
      </dgm:t>
    </dgm:pt>
    <dgm:pt modelId="{C7EC8D80-45E7-4C2F-91DD-9DAA5E749DC2}" type="sibTrans" cxnId="{2016E10F-C4E7-4995-A239-A1E2FBD89C51}">
      <dgm:prSet/>
      <dgm:spPr/>
      <dgm:t>
        <a:bodyPr/>
        <a:lstStyle/>
        <a:p>
          <a:endParaRPr lang="en-US"/>
        </a:p>
      </dgm:t>
    </dgm:pt>
    <dgm:pt modelId="{0B3E6D60-CC06-4A1B-BEF5-8054543EDD90}">
      <dgm:prSet phldrT="[Text]" custT="1"/>
      <dgm:spPr>
        <a:effectLst>
          <a:outerShdw blurRad="50800" dist="38100" dir="2700000" algn="tl" rotWithShape="0">
            <a:prstClr val="black">
              <a:alpha val="40000"/>
            </a:prstClr>
          </a:outerShdw>
        </a:effectLst>
      </dgm:spPr>
      <dgm:t>
        <a:bodyPr/>
        <a:lstStyle/>
        <a:p>
          <a:r>
            <a:rPr lang="en-US" sz="1800" b="1" smtClean="0"/>
            <a:t>Widget</a:t>
          </a:r>
          <a:endParaRPr lang="en-US" sz="1800" b="1" dirty="0"/>
        </a:p>
      </dgm:t>
    </dgm:pt>
    <dgm:pt modelId="{EC5CF53D-5F07-44A1-84B7-55576853F2A1}" type="parTrans" cxnId="{BDEB31FE-7481-4791-8531-15D39F835446}">
      <dgm:prSet/>
      <dgm:spPr>
        <a:effectLst>
          <a:outerShdw blurRad="50800" dist="38100" dir="2700000" algn="tl" rotWithShape="0">
            <a:prstClr val="black">
              <a:alpha val="40000"/>
            </a:prstClr>
          </a:outerShdw>
        </a:effectLst>
      </dgm:spPr>
      <dgm:t>
        <a:bodyPr/>
        <a:lstStyle/>
        <a:p>
          <a:endParaRPr lang="en-US" sz="1800" b="1"/>
        </a:p>
      </dgm:t>
    </dgm:pt>
    <dgm:pt modelId="{22613F31-A312-49F8-A5A5-F9AFD127B2D7}" type="sibTrans" cxnId="{BDEB31FE-7481-4791-8531-15D39F835446}">
      <dgm:prSet/>
      <dgm:spPr/>
      <dgm:t>
        <a:bodyPr/>
        <a:lstStyle/>
        <a:p>
          <a:endParaRPr lang="en-US"/>
        </a:p>
      </dgm:t>
    </dgm:pt>
    <dgm:pt modelId="{196A914A-1625-409B-BA89-6748385E6F15}">
      <dgm:prSet phldrT="[Text]" custT="1"/>
      <dgm:spPr>
        <a:effectLst>
          <a:outerShdw blurRad="50800" dist="38100" dir="2700000" algn="tl" rotWithShape="0">
            <a:prstClr val="black">
              <a:alpha val="40000"/>
            </a:prstClr>
          </a:outerShdw>
        </a:effectLst>
      </dgm:spPr>
      <dgm:t>
        <a:bodyPr/>
        <a:lstStyle/>
        <a:p>
          <a:r>
            <a:rPr lang="en-US" sz="1800" b="1" dirty="0" smtClean="0"/>
            <a:t>Screen</a:t>
          </a:r>
          <a:endParaRPr lang="en-US" sz="1800" b="1" dirty="0"/>
        </a:p>
      </dgm:t>
    </dgm:pt>
    <dgm:pt modelId="{358F2E75-72C8-46CC-915A-0A9FB6B7EF63}" type="parTrans" cxnId="{FBA85CB7-EA57-457C-BAC1-80EB53544A11}">
      <dgm:prSet/>
      <dgm:spPr>
        <a:effectLst>
          <a:outerShdw blurRad="50800" dist="38100" dir="2700000" algn="tl" rotWithShape="0">
            <a:prstClr val="black">
              <a:alpha val="40000"/>
            </a:prstClr>
          </a:outerShdw>
        </a:effectLst>
      </dgm:spPr>
      <dgm:t>
        <a:bodyPr/>
        <a:lstStyle/>
        <a:p>
          <a:endParaRPr lang="en-US" sz="1800" b="1"/>
        </a:p>
      </dgm:t>
    </dgm:pt>
    <dgm:pt modelId="{024A4CEE-0033-43FB-AB3F-DC6078B62636}" type="sibTrans" cxnId="{FBA85CB7-EA57-457C-BAC1-80EB53544A11}">
      <dgm:prSet/>
      <dgm:spPr/>
      <dgm:t>
        <a:bodyPr/>
        <a:lstStyle/>
        <a:p>
          <a:endParaRPr lang="en-US"/>
        </a:p>
      </dgm:t>
    </dgm:pt>
    <dgm:pt modelId="{9DDA8810-0C52-4604-8AB0-CC1465E09559}">
      <dgm:prSet custT="1"/>
      <dgm:spPr>
        <a:effectLst>
          <a:outerShdw blurRad="50800" dist="38100" dir="2700000" algn="tl" rotWithShape="0">
            <a:prstClr val="black">
              <a:alpha val="40000"/>
            </a:prstClr>
          </a:outerShdw>
        </a:effectLst>
      </dgm:spPr>
      <dgm:t>
        <a:bodyPr/>
        <a:lstStyle/>
        <a:p>
          <a:r>
            <a:rPr lang="en-US" sz="1800" b="1" dirty="0" smtClean="0"/>
            <a:t>Input Set</a:t>
          </a:r>
          <a:endParaRPr lang="en-US" sz="1800" b="1" dirty="0"/>
        </a:p>
      </dgm:t>
    </dgm:pt>
    <dgm:pt modelId="{FCA39C49-EEC5-4C9F-AE9D-5EDB19F9CA75}" type="parTrans" cxnId="{82633877-287B-4359-9F88-2624E5F16F14}">
      <dgm:prSet/>
      <dgm:spPr>
        <a:effectLst>
          <a:outerShdw blurRad="50800" dist="38100" dir="2700000" algn="tl" rotWithShape="0">
            <a:prstClr val="black">
              <a:alpha val="40000"/>
            </a:prstClr>
          </a:outerShdw>
        </a:effectLst>
      </dgm:spPr>
      <dgm:t>
        <a:bodyPr/>
        <a:lstStyle/>
        <a:p>
          <a:endParaRPr lang="en-US" sz="1800" b="1"/>
        </a:p>
      </dgm:t>
    </dgm:pt>
    <dgm:pt modelId="{D8888742-009F-47F7-96C4-2063BDD8A179}" type="sibTrans" cxnId="{82633877-287B-4359-9F88-2624E5F16F14}">
      <dgm:prSet/>
      <dgm:spPr/>
      <dgm:t>
        <a:bodyPr/>
        <a:lstStyle/>
        <a:p>
          <a:endParaRPr lang="en-US"/>
        </a:p>
      </dgm:t>
    </dgm:pt>
    <dgm:pt modelId="{DE65EB12-C346-48C1-A70B-95154BECFBD5}">
      <dgm:prSet custT="1"/>
      <dgm:spPr>
        <a:effectLst>
          <a:outerShdw blurRad="50800" dist="38100" dir="2700000" algn="tl" rotWithShape="0">
            <a:prstClr val="black">
              <a:alpha val="40000"/>
            </a:prstClr>
          </a:outerShdw>
        </a:effectLst>
      </dgm:spPr>
      <dgm:t>
        <a:bodyPr/>
        <a:lstStyle/>
        <a:p>
          <a:r>
            <a:rPr lang="en-US" sz="1800" b="1" dirty="0" smtClean="0"/>
            <a:t>Card View Panel</a:t>
          </a:r>
          <a:endParaRPr lang="en-US" sz="1800" b="1" dirty="0"/>
        </a:p>
      </dgm:t>
    </dgm:pt>
    <dgm:pt modelId="{16626CB8-B674-42EA-A205-E5D6AA7F80EB}" type="parTrans" cxnId="{2D3F3B70-6475-4332-9FAC-3E3784DED6BA}">
      <dgm:prSet/>
      <dgm:spPr>
        <a:effectLst>
          <a:outerShdw blurRad="50800" dist="38100" dir="2700000" algn="tl" rotWithShape="0">
            <a:prstClr val="black">
              <a:alpha val="40000"/>
            </a:prstClr>
          </a:outerShdw>
        </a:effectLst>
      </dgm:spPr>
      <dgm:t>
        <a:bodyPr/>
        <a:lstStyle/>
        <a:p>
          <a:endParaRPr lang="en-US" sz="1800" b="1"/>
        </a:p>
      </dgm:t>
    </dgm:pt>
    <dgm:pt modelId="{DD4FE605-FF5B-4294-9B7F-2B4A0B9060E7}" type="sibTrans" cxnId="{2D3F3B70-6475-4332-9FAC-3E3784DED6BA}">
      <dgm:prSet/>
      <dgm:spPr/>
      <dgm:t>
        <a:bodyPr/>
        <a:lstStyle/>
        <a:p>
          <a:endParaRPr lang="en-US"/>
        </a:p>
      </dgm:t>
    </dgm:pt>
    <dgm:pt modelId="{EA5C63AC-46CF-4CAE-A6AC-CDE5875A802F}">
      <dgm:prSet custT="1"/>
      <dgm:spPr>
        <a:effectLst>
          <a:outerShdw blurRad="50800" dist="38100" dir="2700000" algn="tl" rotWithShape="0">
            <a:prstClr val="black">
              <a:alpha val="40000"/>
            </a:prstClr>
          </a:outerShdw>
        </a:effectLst>
      </dgm:spPr>
      <dgm:t>
        <a:bodyPr/>
        <a:lstStyle/>
        <a:p>
          <a:r>
            <a:rPr lang="en-US" sz="1800" b="1" dirty="0" smtClean="0"/>
            <a:t>Detail View Panel</a:t>
          </a:r>
          <a:endParaRPr lang="en-US" sz="1800" b="1" dirty="0"/>
        </a:p>
      </dgm:t>
    </dgm:pt>
    <dgm:pt modelId="{2873857B-D72D-4277-910A-5AC221384BC3}" type="parTrans" cxnId="{1822B109-56CB-488E-81A0-35D4E98A41B4}">
      <dgm:prSet/>
      <dgm:spPr>
        <a:effectLst>
          <a:outerShdw blurRad="50800" dist="38100" dir="2700000" algn="tl" rotWithShape="0">
            <a:prstClr val="black">
              <a:alpha val="40000"/>
            </a:prstClr>
          </a:outerShdw>
        </a:effectLst>
      </dgm:spPr>
      <dgm:t>
        <a:bodyPr/>
        <a:lstStyle/>
        <a:p>
          <a:endParaRPr lang="en-US" sz="1800" b="1"/>
        </a:p>
      </dgm:t>
    </dgm:pt>
    <dgm:pt modelId="{A8906C46-44A1-4F10-8D72-FBF92AC7735E}" type="sibTrans" cxnId="{1822B109-56CB-488E-81A0-35D4E98A41B4}">
      <dgm:prSet/>
      <dgm:spPr/>
      <dgm:t>
        <a:bodyPr/>
        <a:lstStyle/>
        <a:p>
          <a:endParaRPr lang="en-US"/>
        </a:p>
      </dgm:t>
    </dgm:pt>
    <dgm:pt modelId="{3CF2EFA2-C04A-4286-BD70-A5C7AF6188B0}">
      <dgm:prSet custT="1"/>
      <dgm:spPr>
        <a:effectLst>
          <a:outerShdw blurRad="50800" dist="38100" dir="2700000" algn="tl" rotWithShape="0">
            <a:prstClr val="black">
              <a:alpha val="40000"/>
            </a:prstClr>
          </a:outerShdw>
        </a:effectLst>
      </dgm:spPr>
      <dgm:t>
        <a:bodyPr/>
        <a:lstStyle/>
        <a:p>
          <a:r>
            <a:rPr lang="en-US" sz="1800" b="1" dirty="0" smtClean="0"/>
            <a:t>List Detail Panel</a:t>
          </a:r>
          <a:endParaRPr lang="en-US" sz="1800" b="1" dirty="0"/>
        </a:p>
      </dgm:t>
    </dgm:pt>
    <dgm:pt modelId="{5DBCA6B1-189C-4F78-9F77-E2AF6B4D5E80}" type="parTrans" cxnId="{404AE72C-9CC9-4EE9-A5D7-88E492D90B3D}">
      <dgm:prSet/>
      <dgm:spPr>
        <a:effectLst>
          <a:outerShdw blurRad="50800" dist="38100" dir="2700000" algn="tl" rotWithShape="0">
            <a:prstClr val="black">
              <a:alpha val="40000"/>
            </a:prstClr>
          </a:outerShdw>
        </a:effectLst>
      </dgm:spPr>
      <dgm:t>
        <a:bodyPr/>
        <a:lstStyle/>
        <a:p>
          <a:endParaRPr lang="en-US" sz="1800" b="1"/>
        </a:p>
      </dgm:t>
    </dgm:pt>
    <dgm:pt modelId="{62D3080C-00A1-47D8-AE4D-077D6DBA82D3}" type="sibTrans" cxnId="{404AE72C-9CC9-4EE9-A5D7-88E492D90B3D}">
      <dgm:prSet/>
      <dgm:spPr/>
      <dgm:t>
        <a:bodyPr/>
        <a:lstStyle/>
        <a:p>
          <a:endParaRPr lang="en-US"/>
        </a:p>
      </dgm:t>
    </dgm:pt>
    <dgm:pt modelId="{715BE523-20F7-4829-8BD2-440E8375ED43}">
      <dgm:prSet custT="1"/>
      <dgm:spPr>
        <a:effectLst>
          <a:outerShdw blurRad="50800" dist="38100" dir="2700000" algn="tl" rotWithShape="0">
            <a:prstClr val="black">
              <a:alpha val="40000"/>
            </a:prstClr>
          </a:outerShdw>
        </a:effectLst>
      </dgm:spPr>
      <dgm:t>
        <a:bodyPr/>
        <a:lstStyle/>
        <a:p>
          <a:r>
            <a:rPr lang="en-US" sz="1800" b="1" dirty="0" smtClean="0"/>
            <a:t>List View Panel</a:t>
          </a:r>
          <a:endParaRPr lang="en-US" sz="1800" b="1" dirty="0"/>
        </a:p>
      </dgm:t>
    </dgm:pt>
    <dgm:pt modelId="{52F23CEA-D25E-47A7-91FE-DAB81B5CEED9}" type="parTrans" cxnId="{E843C46E-DFB3-4DA7-923A-521933C64F21}">
      <dgm:prSet/>
      <dgm:spPr>
        <a:effectLst>
          <a:outerShdw blurRad="50800" dist="38100" dir="2700000" algn="tl" rotWithShape="0">
            <a:prstClr val="black">
              <a:alpha val="40000"/>
            </a:prstClr>
          </a:outerShdw>
        </a:effectLst>
      </dgm:spPr>
      <dgm:t>
        <a:bodyPr/>
        <a:lstStyle/>
        <a:p>
          <a:endParaRPr lang="en-US" sz="1800" b="1"/>
        </a:p>
      </dgm:t>
    </dgm:pt>
    <dgm:pt modelId="{5A3CBA17-7A20-435F-B6FB-A36D043272CC}" type="sibTrans" cxnId="{E843C46E-DFB3-4DA7-923A-521933C64F21}">
      <dgm:prSet/>
      <dgm:spPr/>
      <dgm:t>
        <a:bodyPr/>
        <a:lstStyle/>
        <a:p>
          <a:endParaRPr lang="en-US"/>
        </a:p>
      </dgm:t>
    </dgm:pt>
    <dgm:pt modelId="{05F11920-2E27-4B25-9859-49E513981AAB}">
      <dgm:prSet custT="1"/>
      <dgm:spPr>
        <a:effectLst>
          <a:outerShdw blurRad="50800" dist="38100" dir="2700000" algn="tl" rotWithShape="0">
            <a:prstClr val="black">
              <a:alpha val="40000"/>
            </a:prstClr>
          </a:outerShdw>
        </a:effectLst>
      </dgm:spPr>
      <dgm:t>
        <a:bodyPr/>
        <a:lstStyle/>
        <a:p>
          <a:r>
            <a:rPr lang="en-US" sz="1800" b="1" dirty="0"/>
            <a:t>Location</a:t>
          </a:r>
        </a:p>
      </dgm:t>
    </dgm:pt>
    <dgm:pt modelId="{89E2AAD8-761E-4BCA-A52A-9E76B10F9A28}" type="parTrans" cxnId="{FB48BD2C-DF41-475B-AE25-8447DD366669}">
      <dgm:prSet/>
      <dgm:spPr>
        <a:effectLst>
          <a:outerShdw blurRad="50800" dist="38100" dir="2700000" algn="tl" rotWithShape="0">
            <a:prstClr val="black">
              <a:alpha val="40000"/>
            </a:prstClr>
          </a:outerShdw>
        </a:effectLst>
      </dgm:spPr>
      <dgm:t>
        <a:bodyPr/>
        <a:lstStyle/>
        <a:p>
          <a:endParaRPr lang="en-US" sz="1800" b="1"/>
        </a:p>
      </dgm:t>
    </dgm:pt>
    <dgm:pt modelId="{E5ECAD63-C6AC-4516-BC87-92F0BDBD0D12}" type="sibTrans" cxnId="{FB48BD2C-DF41-475B-AE25-8447DD366669}">
      <dgm:prSet/>
      <dgm:spPr/>
      <dgm:t>
        <a:bodyPr/>
        <a:lstStyle/>
        <a:p>
          <a:endParaRPr lang="en-US"/>
        </a:p>
      </dgm:t>
    </dgm:pt>
    <dgm:pt modelId="{B916126F-B35D-431C-8779-F6A261460D22}">
      <dgm:prSet custT="1"/>
      <dgm:spPr>
        <a:effectLst>
          <a:outerShdw blurRad="50800" dist="38100" dir="2700000" algn="tl" rotWithShape="0">
            <a:prstClr val="black">
              <a:alpha val="40000"/>
            </a:prstClr>
          </a:outerShdw>
        </a:effectLst>
      </dgm:spPr>
      <dgm:t>
        <a:bodyPr/>
        <a:lstStyle/>
        <a:p>
          <a:r>
            <a:rPr lang="en-US" sz="1800" b="1" dirty="0" smtClean="0"/>
            <a:t>Location Group</a:t>
          </a:r>
          <a:endParaRPr lang="en-US" sz="1800" b="1" dirty="0"/>
        </a:p>
      </dgm:t>
    </dgm:pt>
    <dgm:pt modelId="{85344C90-3F50-48F2-8665-AF87CA50B18C}" type="parTrans" cxnId="{4A4EE54A-D232-4282-A3E5-F195907196B8}">
      <dgm:prSet/>
      <dgm:spPr>
        <a:effectLst>
          <a:outerShdw blurRad="50800" dist="38100" dir="2700000" algn="tl" rotWithShape="0">
            <a:prstClr val="black">
              <a:alpha val="40000"/>
            </a:prstClr>
          </a:outerShdw>
        </a:effectLst>
      </dgm:spPr>
      <dgm:t>
        <a:bodyPr/>
        <a:lstStyle/>
        <a:p>
          <a:endParaRPr lang="en-US" sz="1800" b="1"/>
        </a:p>
      </dgm:t>
    </dgm:pt>
    <dgm:pt modelId="{AE4684B4-7C8E-406C-ACF2-BC1D60B8E054}" type="sibTrans" cxnId="{4A4EE54A-D232-4282-A3E5-F195907196B8}">
      <dgm:prSet/>
      <dgm:spPr/>
      <dgm:t>
        <a:bodyPr/>
        <a:lstStyle/>
        <a:p>
          <a:endParaRPr lang="en-US"/>
        </a:p>
      </dgm:t>
    </dgm:pt>
    <dgm:pt modelId="{BED9BD95-8CC8-4910-B04B-CE88D6CAFE7D}">
      <dgm:prSet custT="1"/>
      <dgm:spPr>
        <a:effectLst>
          <a:outerShdw blurRad="50800" dist="38100" dir="2700000" algn="tl" rotWithShape="0">
            <a:prstClr val="black">
              <a:alpha val="40000"/>
            </a:prstClr>
          </a:outerShdw>
        </a:effectLst>
      </dgm:spPr>
      <dgm:t>
        <a:bodyPr/>
        <a:lstStyle/>
        <a:p>
          <a:r>
            <a:rPr lang="en-US" sz="1800" b="1" dirty="0" smtClean="0"/>
            <a:t>Page</a:t>
          </a:r>
          <a:endParaRPr lang="en-US" sz="1800" b="1" dirty="0"/>
        </a:p>
      </dgm:t>
    </dgm:pt>
    <dgm:pt modelId="{B20504C8-D1EF-4324-8EC4-BCCE9B5541B8}" type="parTrans" cxnId="{C9AE9ECE-D681-485B-869A-E6D363B0A5F6}">
      <dgm:prSet/>
      <dgm:spPr>
        <a:effectLst>
          <a:outerShdw blurRad="50800" dist="38100" dir="2700000" algn="tl" rotWithShape="0">
            <a:prstClr val="black">
              <a:alpha val="40000"/>
            </a:prstClr>
          </a:outerShdw>
        </a:effectLst>
      </dgm:spPr>
      <dgm:t>
        <a:bodyPr/>
        <a:lstStyle/>
        <a:p>
          <a:endParaRPr lang="en-US" sz="1800" b="1"/>
        </a:p>
      </dgm:t>
    </dgm:pt>
    <dgm:pt modelId="{A0811CC1-9FAD-4272-BC38-B71C5409CA54}" type="sibTrans" cxnId="{C9AE9ECE-D681-485B-869A-E6D363B0A5F6}">
      <dgm:prSet/>
      <dgm:spPr/>
      <dgm:t>
        <a:bodyPr/>
        <a:lstStyle/>
        <a:p>
          <a:endParaRPr lang="en-US"/>
        </a:p>
      </dgm:t>
    </dgm:pt>
    <dgm:pt modelId="{FD9848D3-DAEA-4ADE-BFE4-724EF95C0625}">
      <dgm:prSet custT="1"/>
      <dgm:spPr>
        <a:effectLst>
          <a:outerShdw blurRad="50800" dist="38100" dir="2700000" algn="tl" rotWithShape="0">
            <a:prstClr val="black">
              <a:alpha val="40000"/>
            </a:prstClr>
          </a:outerShdw>
        </a:effectLst>
      </dgm:spPr>
      <dgm:t>
        <a:bodyPr/>
        <a:lstStyle/>
        <a:p>
          <a:r>
            <a:rPr lang="en-US" sz="1800" b="1" dirty="0" smtClean="0"/>
            <a:t>Wizard</a:t>
          </a:r>
          <a:endParaRPr lang="en-US" sz="1800" b="1" dirty="0"/>
        </a:p>
      </dgm:t>
    </dgm:pt>
    <dgm:pt modelId="{9258E81D-2DF6-4A0F-A48A-F78C24784518}" type="parTrans" cxnId="{79AA7202-4B43-4B53-A34E-C48FB5BB4BD0}">
      <dgm:prSet/>
      <dgm:spPr>
        <a:effectLst>
          <a:outerShdw blurRad="50800" dist="38100" dir="2700000" algn="tl" rotWithShape="0">
            <a:prstClr val="black">
              <a:alpha val="40000"/>
            </a:prstClr>
          </a:outerShdw>
        </a:effectLst>
      </dgm:spPr>
      <dgm:t>
        <a:bodyPr/>
        <a:lstStyle/>
        <a:p>
          <a:endParaRPr lang="en-US" sz="1800" b="1"/>
        </a:p>
      </dgm:t>
    </dgm:pt>
    <dgm:pt modelId="{10765C34-78CE-4F23-8973-69F617CB1F74}" type="sibTrans" cxnId="{79AA7202-4B43-4B53-A34E-C48FB5BB4BD0}">
      <dgm:prSet/>
      <dgm:spPr/>
      <dgm:t>
        <a:bodyPr/>
        <a:lstStyle/>
        <a:p>
          <a:endParaRPr lang="en-US"/>
        </a:p>
      </dgm:t>
    </dgm:pt>
    <dgm:pt modelId="{5423DC70-F5B5-4D9B-BE50-E5DE9D2A2C8A}">
      <dgm:prSet custT="1"/>
      <dgm:spPr>
        <a:effectLst>
          <a:outerShdw blurRad="50800" dist="38100" dir="2700000" algn="tl" rotWithShape="0">
            <a:prstClr val="black">
              <a:alpha val="40000"/>
            </a:prstClr>
          </a:outerShdw>
        </a:effectLst>
      </dgm:spPr>
      <dgm:t>
        <a:bodyPr/>
        <a:lstStyle/>
        <a:p>
          <a:r>
            <a:rPr lang="en-US" sz="1800" b="1" dirty="0" smtClean="0"/>
            <a:t>Popup</a:t>
          </a:r>
          <a:endParaRPr lang="en-US" sz="1800" b="1" dirty="0"/>
        </a:p>
      </dgm:t>
    </dgm:pt>
    <dgm:pt modelId="{6D9A21EE-E5AA-4E11-A0D4-D145F5181FD7}" type="parTrans" cxnId="{D9D1A125-9776-4568-A8B9-3032C60B45EB}">
      <dgm:prSet/>
      <dgm:spPr>
        <a:effectLst>
          <a:outerShdw blurRad="50800" dist="38100" dir="2700000" algn="tl" rotWithShape="0">
            <a:prstClr val="black">
              <a:alpha val="40000"/>
            </a:prstClr>
          </a:outerShdw>
        </a:effectLst>
      </dgm:spPr>
      <dgm:t>
        <a:bodyPr/>
        <a:lstStyle/>
        <a:p>
          <a:endParaRPr lang="en-US" sz="1800" b="1"/>
        </a:p>
      </dgm:t>
    </dgm:pt>
    <dgm:pt modelId="{0BD57CB9-3AAB-46C7-AF67-821B9C13147D}" type="sibTrans" cxnId="{D9D1A125-9776-4568-A8B9-3032C60B45EB}">
      <dgm:prSet/>
      <dgm:spPr/>
      <dgm:t>
        <a:bodyPr/>
        <a:lstStyle/>
        <a:p>
          <a:endParaRPr lang="en-US"/>
        </a:p>
      </dgm:t>
    </dgm:pt>
    <dgm:pt modelId="{536B936D-1DC2-44A4-A90F-CC5ECD2033DA}">
      <dgm:prSet custT="1"/>
      <dgm:spPr>
        <a:effectLst>
          <a:outerShdw blurRad="50800" dist="38100" dir="2700000" algn="tl" rotWithShape="0">
            <a:prstClr val="black">
              <a:alpha val="40000"/>
            </a:prstClr>
          </a:outerShdw>
        </a:effectLst>
      </dgm:spPr>
      <dgm:t>
        <a:bodyPr/>
        <a:lstStyle/>
        <a:p>
          <a:r>
            <a:rPr lang="en-US" sz="1800" b="1" dirty="0" smtClean="0"/>
            <a:t>Forward</a:t>
          </a:r>
          <a:endParaRPr lang="en-US" sz="1800" b="1" dirty="0"/>
        </a:p>
      </dgm:t>
    </dgm:pt>
    <dgm:pt modelId="{38B4B93A-0CC9-419A-BDE7-B1FA849F01CA}" type="parTrans" cxnId="{D0C4C109-9AF7-4713-AC15-4625FE6E3CBC}">
      <dgm:prSet/>
      <dgm:spPr>
        <a:effectLst>
          <a:outerShdw blurRad="50800" dist="38100" dir="2700000" algn="tl" rotWithShape="0">
            <a:prstClr val="black">
              <a:alpha val="40000"/>
            </a:prstClr>
          </a:outerShdw>
        </a:effectLst>
      </dgm:spPr>
      <dgm:t>
        <a:bodyPr/>
        <a:lstStyle/>
        <a:p>
          <a:endParaRPr lang="en-US" sz="1800" b="1"/>
        </a:p>
      </dgm:t>
    </dgm:pt>
    <dgm:pt modelId="{66A53F2F-396C-47B4-83BC-248BD7C3BE10}" type="sibTrans" cxnId="{D0C4C109-9AF7-4713-AC15-4625FE6E3CBC}">
      <dgm:prSet/>
      <dgm:spPr/>
      <dgm:t>
        <a:bodyPr/>
        <a:lstStyle/>
        <a:p>
          <a:endParaRPr lang="en-US"/>
        </a:p>
      </dgm:t>
    </dgm:pt>
    <dgm:pt modelId="{D07F6D76-A10C-42A5-A338-8F80AC9468AE}">
      <dgm:prSet custT="1"/>
      <dgm:spPr>
        <a:effectLst>
          <a:outerShdw blurRad="50800" dist="38100" dir="2700000" algn="tl" rotWithShape="0">
            <a:prstClr val="black">
              <a:alpha val="40000"/>
            </a:prstClr>
          </a:outerShdw>
        </a:effectLst>
      </dgm:spPr>
      <dgm:t>
        <a:bodyPr/>
        <a:lstStyle/>
        <a:p>
          <a:r>
            <a:rPr lang="en-US" sz="1800" b="1" dirty="0" smtClean="0"/>
            <a:t>Exit Point</a:t>
          </a:r>
          <a:endParaRPr lang="en-US" sz="1800" b="1" dirty="0"/>
        </a:p>
      </dgm:t>
    </dgm:pt>
    <dgm:pt modelId="{8E6FE65C-7EC5-4B27-A59A-3EF111F062BF}" type="parTrans" cxnId="{520EB0A1-003B-432D-9B1D-21F8FEA7275B}">
      <dgm:prSet/>
      <dgm:spPr>
        <a:effectLst>
          <a:outerShdw blurRad="50800" dist="38100" dir="2700000" algn="tl" rotWithShape="0">
            <a:prstClr val="black">
              <a:alpha val="40000"/>
            </a:prstClr>
          </a:outerShdw>
        </a:effectLst>
      </dgm:spPr>
      <dgm:t>
        <a:bodyPr/>
        <a:lstStyle/>
        <a:p>
          <a:endParaRPr lang="en-US" sz="1800" b="1"/>
        </a:p>
      </dgm:t>
    </dgm:pt>
    <dgm:pt modelId="{F334660C-84EA-45E3-81FE-92DD3CC10092}" type="sibTrans" cxnId="{520EB0A1-003B-432D-9B1D-21F8FEA7275B}">
      <dgm:prSet/>
      <dgm:spPr/>
      <dgm:t>
        <a:bodyPr/>
        <a:lstStyle/>
        <a:p>
          <a:endParaRPr lang="en-US"/>
        </a:p>
      </dgm:t>
    </dgm:pt>
    <dgm:pt modelId="{6A4451E0-4221-484A-A1E8-672D79F4262E}">
      <dgm:prSet custT="1"/>
      <dgm:spPr>
        <a:effectLst>
          <a:outerShdw blurRad="50800" dist="38100" dir="2700000" algn="tl" rotWithShape="0">
            <a:prstClr val="black">
              <a:alpha val="40000"/>
            </a:prstClr>
          </a:outerShdw>
        </a:effectLst>
      </dgm:spPr>
      <dgm:t>
        <a:bodyPr/>
        <a:lstStyle/>
        <a:p>
          <a:r>
            <a:rPr lang="en-US" sz="1800" b="1" dirty="0" smtClean="0"/>
            <a:t>Worksheet</a:t>
          </a:r>
          <a:endParaRPr lang="en-US" sz="1800" b="1" dirty="0"/>
        </a:p>
      </dgm:t>
    </dgm:pt>
    <dgm:pt modelId="{8CA43908-13C8-4141-8AB8-F5D13D2D2F51}" type="parTrans" cxnId="{A184EDC3-8B87-4448-B7EB-C19F5D1A3372}">
      <dgm:prSet/>
      <dgm:spPr/>
      <dgm:t>
        <a:bodyPr/>
        <a:lstStyle/>
        <a:p>
          <a:endParaRPr lang="en-US"/>
        </a:p>
      </dgm:t>
    </dgm:pt>
    <dgm:pt modelId="{028EEA69-0F24-492F-869A-5CC3173CA3D5}" type="sibTrans" cxnId="{A184EDC3-8B87-4448-B7EB-C19F5D1A3372}">
      <dgm:prSet/>
      <dgm:spPr/>
      <dgm:t>
        <a:bodyPr/>
        <a:lstStyle/>
        <a:p>
          <a:endParaRPr lang="en-US"/>
        </a:p>
      </dgm:t>
    </dgm:pt>
    <dgm:pt modelId="{D6B58EC0-2DF8-4077-A64D-E3A34F296BC4}" type="pres">
      <dgm:prSet presAssocID="{5E066C20-3576-4916-8E9D-BC69ED52E4AD}" presName="hierChild1" presStyleCnt="0">
        <dgm:presLayoutVars>
          <dgm:orgChart val="1"/>
          <dgm:chPref val="1"/>
          <dgm:dir/>
          <dgm:animOne val="branch"/>
          <dgm:animLvl val="lvl"/>
          <dgm:resizeHandles/>
        </dgm:presLayoutVars>
      </dgm:prSet>
      <dgm:spPr/>
      <dgm:t>
        <a:bodyPr/>
        <a:lstStyle/>
        <a:p>
          <a:endParaRPr lang="en-US"/>
        </a:p>
      </dgm:t>
    </dgm:pt>
    <dgm:pt modelId="{5915BC2C-1E26-413A-94F9-F416CD434273}" type="pres">
      <dgm:prSet presAssocID="{2C55E1CF-CCAC-46EF-8D0E-2EDAD418D206}" presName="hierRoot1" presStyleCnt="0">
        <dgm:presLayoutVars>
          <dgm:hierBranch val="init"/>
        </dgm:presLayoutVars>
      </dgm:prSet>
      <dgm:spPr/>
      <dgm:t>
        <a:bodyPr/>
        <a:lstStyle/>
        <a:p>
          <a:endParaRPr lang="en-US"/>
        </a:p>
      </dgm:t>
    </dgm:pt>
    <dgm:pt modelId="{2554FA4B-C18C-4135-AA9F-A0902591BC00}" type="pres">
      <dgm:prSet presAssocID="{2C55E1CF-CCAC-46EF-8D0E-2EDAD418D206}" presName="rootComposite1" presStyleCnt="0"/>
      <dgm:spPr/>
      <dgm:t>
        <a:bodyPr/>
        <a:lstStyle/>
        <a:p>
          <a:endParaRPr lang="en-US"/>
        </a:p>
      </dgm:t>
    </dgm:pt>
    <dgm:pt modelId="{9094267E-3C08-4400-A400-44E48DC02996}" type="pres">
      <dgm:prSet presAssocID="{2C55E1CF-CCAC-46EF-8D0E-2EDAD418D206}" presName="rootText1" presStyleLbl="node0" presStyleIdx="0" presStyleCnt="1" custScaleX="62327" custScaleY="59247" custLinFactNeighborX="3764" custLinFactNeighborY="6993">
        <dgm:presLayoutVars>
          <dgm:chPref val="3"/>
        </dgm:presLayoutVars>
      </dgm:prSet>
      <dgm:spPr/>
      <dgm:t>
        <a:bodyPr/>
        <a:lstStyle/>
        <a:p>
          <a:endParaRPr lang="en-US"/>
        </a:p>
      </dgm:t>
    </dgm:pt>
    <dgm:pt modelId="{600B2FBE-1E75-4486-BFAB-AA8DD7CFE958}" type="pres">
      <dgm:prSet presAssocID="{2C55E1CF-CCAC-46EF-8D0E-2EDAD418D206}" presName="rootConnector1" presStyleLbl="node1" presStyleIdx="0" presStyleCnt="0"/>
      <dgm:spPr/>
      <dgm:t>
        <a:bodyPr/>
        <a:lstStyle/>
        <a:p>
          <a:endParaRPr lang="en-US"/>
        </a:p>
      </dgm:t>
    </dgm:pt>
    <dgm:pt modelId="{D6EB9114-DF35-4A66-A86F-5B54C3947AA3}" type="pres">
      <dgm:prSet presAssocID="{2C55E1CF-CCAC-46EF-8D0E-2EDAD418D206}" presName="hierChild2" presStyleCnt="0"/>
      <dgm:spPr/>
      <dgm:t>
        <a:bodyPr/>
        <a:lstStyle/>
        <a:p>
          <a:endParaRPr lang="en-US"/>
        </a:p>
      </dgm:t>
    </dgm:pt>
    <dgm:pt modelId="{AA8CD01B-5255-476E-B9F8-6AAEE37B2456}" type="pres">
      <dgm:prSet presAssocID="{EC5CF53D-5F07-44A1-84B7-55576853F2A1}" presName="Name37" presStyleLbl="parChTrans1D2" presStyleIdx="0" presStyleCnt="2" custSzX="3912188" custSzY="38640"/>
      <dgm:spPr/>
      <dgm:t>
        <a:bodyPr/>
        <a:lstStyle/>
        <a:p>
          <a:endParaRPr lang="en-US"/>
        </a:p>
      </dgm:t>
    </dgm:pt>
    <dgm:pt modelId="{0BAE4783-01E1-4B78-A94C-555E391E8C1E}" type="pres">
      <dgm:prSet presAssocID="{0B3E6D60-CC06-4A1B-BEF5-8054543EDD90}" presName="hierRoot2" presStyleCnt="0">
        <dgm:presLayoutVars>
          <dgm:hierBranch val="init"/>
        </dgm:presLayoutVars>
      </dgm:prSet>
      <dgm:spPr/>
      <dgm:t>
        <a:bodyPr/>
        <a:lstStyle/>
        <a:p>
          <a:endParaRPr lang="en-US"/>
        </a:p>
      </dgm:t>
    </dgm:pt>
    <dgm:pt modelId="{972E4F00-0E53-4818-B140-C276A2E97309}" type="pres">
      <dgm:prSet presAssocID="{0B3E6D60-CC06-4A1B-BEF5-8054543EDD90}" presName="rootComposite" presStyleCnt="0"/>
      <dgm:spPr/>
      <dgm:t>
        <a:bodyPr/>
        <a:lstStyle/>
        <a:p>
          <a:endParaRPr lang="en-US"/>
        </a:p>
      </dgm:t>
    </dgm:pt>
    <dgm:pt modelId="{6B050E2C-94C3-4EE9-99D1-A7BF92761A09}" type="pres">
      <dgm:prSet presAssocID="{0B3E6D60-CC06-4A1B-BEF5-8054543EDD90}" presName="rootText" presStyleLbl="node2" presStyleIdx="0" presStyleCnt="2" custScaleX="62327" custScaleY="31272" custLinFactNeighborX="-20862" custLinFactNeighborY="16664">
        <dgm:presLayoutVars>
          <dgm:chPref val="3"/>
        </dgm:presLayoutVars>
      </dgm:prSet>
      <dgm:spPr/>
      <dgm:t>
        <a:bodyPr/>
        <a:lstStyle/>
        <a:p>
          <a:endParaRPr lang="en-US"/>
        </a:p>
      </dgm:t>
    </dgm:pt>
    <dgm:pt modelId="{D17D3144-C986-41D9-BA0E-1909011998EF}" type="pres">
      <dgm:prSet presAssocID="{0B3E6D60-CC06-4A1B-BEF5-8054543EDD90}" presName="rootConnector" presStyleLbl="node2" presStyleIdx="0" presStyleCnt="2"/>
      <dgm:spPr/>
      <dgm:t>
        <a:bodyPr/>
        <a:lstStyle/>
        <a:p>
          <a:endParaRPr lang="en-US"/>
        </a:p>
      </dgm:t>
    </dgm:pt>
    <dgm:pt modelId="{C3B9A66D-BA83-4260-B96F-C977524EFDB8}" type="pres">
      <dgm:prSet presAssocID="{0B3E6D60-CC06-4A1B-BEF5-8054543EDD90}" presName="hierChild4" presStyleCnt="0"/>
      <dgm:spPr/>
      <dgm:t>
        <a:bodyPr/>
        <a:lstStyle/>
        <a:p>
          <a:endParaRPr lang="en-US"/>
        </a:p>
      </dgm:t>
    </dgm:pt>
    <dgm:pt modelId="{D3D4EAA5-3C74-41A7-93BA-7EB2B301E6CD}" type="pres">
      <dgm:prSet presAssocID="{9949CA80-56CE-484F-A03A-DC195E028504}" presName="Name37" presStyleLbl="parChTrans1D3" presStyleIdx="0" presStyleCnt="9" custSzX="210692" custSzY="66338"/>
      <dgm:spPr/>
      <dgm:t>
        <a:bodyPr/>
        <a:lstStyle/>
        <a:p>
          <a:endParaRPr lang="en-US"/>
        </a:p>
      </dgm:t>
    </dgm:pt>
    <dgm:pt modelId="{78C0B759-1000-45BC-9BDD-36E992F4D489}" type="pres">
      <dgm:prSet presAssocID="{629F5F60-A8D3-4A25-ACC5-9E30CE3EAD46}" presName="hierRoot2" presStyleCnt="0">
        <dgm:presLayoutVars>
          <dgm:hierBranch val="init"/>
        </dgm:presLayoutVars>
      </dgm:prSet>
      <dgm:spPr/>
      <dgm:t>
        <a:bodyPr/>
        <a:lstStyle/>
        <a:p>
          <a:endParaRPr lang="en-US"/>
        </a:p>
      </dgm:t>
    </dgm:pt>
    <dgm:pt modelId="{1E2C96A4-99D4-4147-956F-D04409989306}" type="pres">
      <dgm:prSet presAssocID="{629F5F60-A8D3-4A25-ACC5-9E30CE3EAD46}" presName="rootComposite" presStyleCnt="0"/>
      <dgm:spPr/>
      <dgm:t>
        <a:bodyPr/>
        <a:lstStyle/>
        <a:p>
          <a:endParaRPr lang="en-US"/>
        </a:p>
      </dgm:t>
    </dgm:pt>
    <dgm:pt modelId="{4AE2B788-DF78-4D9A-B6DF-FCD8F8829E3F}" type="pres">
      <dgm:prSet presAssocID="{629F5F60-A8D3-4A25-ACC5-9E30CE3EAD46}" presName="rootText" presStyleLbl="node3" presStyleIdx="0" presStyleCnt="9" custScaleX="86889" custScaleY="31272" custLinFactNeighborX="-15478" custLinFactNeighborY="14284">
        <dgm:presLayoutVars>
          <dgm:chPref val="3"/>
        </dgm:presLayoutVars>
      </dgm:prSet>
      <dgm:spPr/>
      <dgm:t>
        <a:bodyPr/>
        <a:lstStyle/>
        <a:p>
          <a:endParaRPr lang="en-US"/>
        </a:p>
      </dgm:t>
    </dgm:pt>
    <dgm:pt modelId="{C2A718B3-4BCD-4320-B25E-DC44B475B318}" type="pres">
      <dgm:prSet presAssocID="{629F5F60-A8D3-4A25-ACC5-9E30CE3EAD46}" presName="rootConnector" presStyleLbl="node3" presStyleIdx="0" presStyleCnt="9"/>
      <dgm:spPr/>
      <dgm:t>
        <a:bodyPr/>
        <a:lstStyle/>
        <a:p>
          <a:endParaRPr lang="en-US"/>
        </a:p>
      </dgm:t>
    </dgm:pt>
    <dgm:pt modelId="{717D88B9-884E-402C-B658-2C11A18B8380}" type="pres">
      <dgm:prSet presAssocID="{629F5F60-A8D3-4A25-ACC5-9E30CE3EAD46}" presName="hierChild4" presStyleCnt="0"/>
      <dgm:spPr/>
      <dgm:t>
        <a:bodyPr/>
        <a:lstStyle/>
        <a:p>
          <a:endParaRPr lang="en-US"/>
        </a:p>
      </dgm:t>
    </dgm:pt>
    <dgm:pt modelId="{3F966A87-3D77-409D-944F-0D25CFB10AB1}" type="pres">
      <dgm:prSet presAssocID="{B106AF01-00B0-43EA-9368-76717A268D05}" presName="Name37" presStyleLbl="parChTrans1D4" presStyleIdx="0" presStyleCnt="9" custSzX="175546" custSzY="145312"/>
      <dgm:spPr/>
      <dgm:t>
        <a:bodyPr/>
        <a:lstStyle/>
        <a:p>
          <a:endParaRPr lang="en-US"/>
        </a:p>
      </dgm:t>
    </dgm:pt>
    <dgm:pt modelId="{F8732A34-A637-4FAA-BCCC-7CA68EC3E436}" type="pres">
      <dgm:prSet presAssocID="{94196AD6-7792-4848-82A4-B1B8285D485D}" presName="hierRoot2" presStyleCnt="0">
        <dgm:presLayoutVars>
          <dgm:hierBranch val="init"/>
        </dgm:presLayoutVars>
      </dgm:prSet>
      <dgm:spPr/>
      <dgm:t>
        <a:bodyPr/>
        <a:lstStyle/>
        <a:p>
          <a:endParaRPr lang="en-US"/>
        </a:p>
      </dgm:t>
    </dgm:pt>
    <dgm:pt modelId="{1F0C3474-57B0-4C7D-8344-D412DD637742}" type="pres">
      <dgm:prSet presAssocID="{94196AD6-7792-4848-82A4-B1B8285D485D}" presName="rootComposite" presStyleCnt="0"/>
      <dgm:spPr/>
      <dgm:t>
        <a:bodyPr/>
        <a:lstStyle/>
        <a:p>
          <a:endParaRPr lang="en-US"/>
        </a:p>
      </dgm:t>
    </dgm:pt>
    <dgm:pt modelId="{15880E61-59C0-4B14-A4EA-E94F37FB323F}" type="pres">
      <dgm:prSet presAssocID="{94196AD6-7792-4848-82A4-B1B8285D485D}" presName="rootText" presStyleLbl="node4" presStyleIdx="0" presStyleCnt="9" custScaleX="51450" custScaleY="31272" custLinFactNeighborX="-15478" custLinFactNeighborY="12141">
        <dgm:presLayoutVars>
          <dgm:chPref val="3"/>
        </dgm:presLayoutVars>
      </dgm:prSet>
      <dgm:spPr/>
      <dgm:t>
        <a:bodyPr/>
        <a:lstStyle/>
        <a:p>
          <a:endParaRPr lang="en-US"/>
        </a:p>
      </dgm:t>
    </dgm:pt>
    <dgm:pt modelId="{909F40DD-2C47-4560-BEB4-28000C652A7D}" type="pres">
      <dgm:prSet presAssocID="{94196AD6-7792-4848-82A4-B1B8285D485D}" presName="rootConnector" presStyleLbl="node4" presStyleIdx="0" presStyleCnt="9"/>
      <dgm:spPr/>
      <dgm:t>
        <a:bodyPr/>
        <a:lstStyle/>
        <a:p>
          <a:endParaRPr lang="en-US"/>
        </a:p>
      </dgm:t>
    </dgm:pt>
    <dgm:pt modelId="{BE360279-3CA5-4A3B-8254-04EC58D25071}" type="pres">
      <dgm:prSet presAssocID="{94196AD6-7792-4848-82A4-B1B8285D485D}" presName="hierChild4" presStyleCnt="0"/>
      <dgm:spPr/>
      <dgm:t>
        <a:bodyPr/>
        <a:lstStyle/>
        <a:p>
          <a:endParaRPr lang="en-US"/>
        </a:p>
      </dgm:t>
    </dgm:pt>
    <dgm:pt modelId="{2B090F75-7860-43E0-9CF0-F262D2CBDC1A}" type="pres">
      <dgm:prSet presAssocID="{94196AD6-7792-4848-82A4-B1B8285D485D}" presName="hierChild5" presStyleCnt="0"/>
      <dgm:spPr/>
      <dgm:t>
        <a:bodyPr/>
        <a:lstStyle/>
        <a:p>
          <a:endParaRPr lang="en-US"/>
        </a:p>
      </dgm:t>
    </dgm:pt>
    <dgm:pt modelId="{BFD3E3D5-3415-46F6-A6B5-D98FC190762F}" type="pres">
      <dgm:prSet presAssocID="{27E02DD2-4769-4143-85C3-21526EB237C8}" presName="Name37" presStyleLbl="parChTrans1D4" presStyleIdx="1" presStyleCnt="9" custSzX="175546" custSzY="369598"/>
      <dgm:spPr/>
      <dgm:t>
        <a:bodyPr/>
        <a:lstStyle/>
        <a:p>
          <a:endParaRPr lang="en-US"/>
        </a:p>
      </dgm:t>
    </dgm:pt>
    <dgm:pt modelId="{103AD97E-CACA-4A11-BD86-1FA39DA60ECA}" type="pres">
      <dgm:prSet presAssocID="{30206A90-E6F0-4861-9572-016EB32E1300}" presName="hierRoot2" presStyleCnt="0">
        <dgm:presLayoutVars>
          <dgm:hierBranch val="init"/>
        </dgm:presLayoutVars>
      </dgm:prSet>
      <dgm:spPr/>
      <dgm:t>
        <a:bodyPr/>
        <a:lstStyle/>
        <a:p>
          <a:endParaRPr lang="en-US"/>
        </a:p>
      </dgm:t>
    </dgm:pt>
    <dgm:pt modelId="{2A81AFFA-7C9E-4797-99F9-B74846CFB8D0}" type="pres">
      <dgm:prSet presAssocID="{30206A90-E6F0-4861-9572-016EB32E1300}" presName="rootComposite" presStyleCnt="0"/>
      <dgm:spPr/>
      <dgm:t>
        <a:bodyPr/>
        <a:lstStyle/>
        <a:p>
          <a:endParaRPr lang="en-US"/>
        </a:p>
      </dgm:t>
    </dgm:pt>
    <dgm:pt modelId="{13F7C92E-53B8-405B-941E-AF7EFF5A4EE1}" type="pres">
      <dgm:prSet presAssocID="{30206A90-E6F0-4861-9572-016EB32E1300}" presName="rootText" presStyleLbl="node4" presStyleIdx="1" presStyleCnt="9" custScaleX="51450" custScaleY="31272" custLinFactNeighborX="-15478" custLinFactNeighborY="-5993">
        <dgm:presLayoutVars>
          <dgm:chPref val="3"/>
        </dgm:presLayoutVars>
      </dgm:prSet>
      <dgm:spPr/>
      <dgm:t>
        <a:bodyPr/>
        <a:lstStyle/>
        <a:p>
          <a:endParaRPr lang="en-US"/>
        </a:p>
      </dgm:t>
    </dgm:pt>
    <dgm:pt modelId="{4FE703ED-6B5D-4B35-8421-E53F43336223}" type="pres">
      <dgm:prSet presAssocID="{30206A90-E6F0-4861-9572-016EB32E1300}" presName="rootConnector" presStyleLbl="node4" presStyleIdx="1" presStyleCnt="9"/>
      <dgm:spPr/>
      <dgm:t>
        <a:bodyPr/>
        <a:lstStyle/>
        <a:p>
          <a:endParaRPr lang="en-US"/>
        </a:p>
      </dgm:t>
    </dgm:pt>
    <dgm:pt modelId="{6EB321EE-6497-4E9A-BE30-3579B8E2F666}" type="pres">
      <dgm:prSet presAssocID="{30206A90-E6F0-4861-9572-016EB32E1300}" presName="hierChild4" presStyleCnt="0"/>
      <dgm:spPr/>
      <dgm:t>
        <a:bodyPr/>
        <a:lstStyle/>
        <a:p>
          <a:endParaRPr lang="en-US"/>
        </a:p>
      </dgm:t>
    </dgm:pt>
    <dgm:pt modelId="{1DB00183-EB38-468A-A3AE-56E766655B82}" type="pres">
      <dgm:prSet presAssocID="{30206A90-E6F0-4861-9572-016EB32E1300}" presName="hierChild5" presStyleCnt="0"/>
      <dgm:spPr/>
      <dgm:t>
        <a:bodyPr/>
        <a:lstStyle/>
        <a:p>
          <a:endParaRPr lang="en-US"/>
        </a:p>
      </dgm:t>
    </dgm:pt>
    <dgm:pt modelId="{F86A9B3D-17FC-4675-9844-917DF84F5433}" type="pres">
      <dgm:prSet presAssocID="{236AA371-8C78-4F73-8362-D3558C5B590D}" presName="Name37" presStyleLbl="parChTrans1D4" presStyleIdx="2" presStyleCnt="9" custSzX="175546" custSzY="593885"/>
      <dgm:spPr/>
      <dgm:t>
        <a:bodyPr/>
        <a:lstStyle/>
        <a:p>
          <a:endParaRPr lang="en-US"/>
        </a:p>
      </dgm:t>
    </dgm:pt>
    <dgm:pt modelId="{BA2AC44B-E861-410F-9719-633D88DACAB4}" type="pres">
      <dgm:prSet presAssocID="{0E34E3DC-9BC1-4563-B93F-E7318D11ABBD}" presName="hierRoot2" presStyleCnt="0">
        <dgm:presLayoutVars>
          <dgm:hierBranch val="init"/>
        </dgm:presLayoutVars>
      </dgm:prSet>
      <dgm:spPr/>
      <dgm:t>
        <a:bodyPr/>
        <a:lstStyle/>
        <a:p>
          <a:endParaRPr lang="en-US"/>
        </a:p>
      </dgm:t>
    </dgm:pt>
    <dgm:pt modelId="{42D17508-5ACF-4E41-9841-E386CFA53F03}" type="pres">
      <dgm:prSet presAssocID="{0E34E3DC-9BC1-4563-B93F-E7318D11ABBD}" presName="rootComposite" presStyleCnt="0"/>
      <dgm:spPr/>
      <dgm:t>
        <a:bodyPr/>
        <a:lstStyle/>
        <a:p>
          <a:endParaRPr lang="en-US"/>
        </a:p>
      </dgm:t>
    </dgm:pt>
    <dgm:pt modelId="{C7AF5789-9B5D-48A7-9752-CEE0AA0838B6}" type="pres">
      <dgm:prSet presAssocID="{0E34E3DC-9BC1-4563-B93F-E7318D11ABBD}" presName="rootText" presStyleLbl="node4" presStyleIdx="2" presStyleCnt="9" custScaleX="51450" custScaleY="31272" custLinFactNeighborX="-15478" custLinFactNeighborY="-24126">
        <dgm:presLayoutVars>
          <dgm:chPref val="3"/>
        </dgm:presLayoutVars>
      </dgm:prSet>
      <dgm:spPr/>
      <dgm:t>
        <a:bodyPr/>
        <a:lstStyle/>
        <a:p>
          <a:endParaRPr lang="en-US"/>
        </a:p>
      </dgm:t>
    </dgm:pt>
    <dgm:pt modelId="{507CC06F-7EF5-4BFC-9906-DF7D3334E056}" type="pres">
      <dgm:prSet presAssocID="{0E34E3DC-9BC1-4563-B93F-E7318D11ABBD}" presName="rootConnector" presStyleLbl="node4" presStyleIdx="2" presStyleCnt="9"/>
      <dgm:spPr/>
      <dgm:t>
        <a:bodyPr/>
        <a:lstStyle/>
        <a:p>
          <a:endParaRPr lang="en-US"/>
        </a:p>
      </dgm:t>
    </dgm:pt>
    <dgm:pt modelId="{EC36B559-D02D-42BB-B4ED-33E8DD84B15E}" type="pres">
      <dgm:prSet presAssocID="{0E34E3DC-9BC1-4563-B93F-E7318D11ABBD}" presName="hierChild4" presStyleCnt="0"/>
      <dgm:spPr/>
      <dgm:t>
        <a:bodyPr/>
        <a:lstStyle/>
        <a:p>
          <a:endParaRPr lang="en-US"/>
        </a:p>
      </dgm:t>
    </dgm:pt>
    <dgm:pt modelId="{74B62842-65D6-47DF-85FC-974457E4D1BA}" type="pres">
      <dgm:prSet presAssocID="{0E34E3DC-9BC1-4563-B93F-E7318D11ABBD}" presName="hierChild5" presStyleCnt="0"/>
      <dgm:spPr/>
      <dgm:t>
        <a:bodyPr/>
        <a:lstStyle/>
        <a:p>
          <a:endParaRPr lang="en-US"/>
        </a:p>
      </dgm:t>
    </dgm:pt>
    <dgm:pt modelId="{0E067D25-8A38-4703-B2BF-526BB36696A2}" type="pres">
      <dgm:prSet presAssocID="{629F5F60-A8D3-4A25-ACC5-9E30CE3EAD46}" presName="hierChild5" presStyleCnt="0"/>
      <dgm:spPr/>
      <dgm:t>
        <a:bodyPr/>
        <a:lstStyle/>
        <a:p>
          <a:endParaRPr lang="en-US"/>
        </a:p>
      </dgm:t>
    </dgm:pt>
    <dgm:pt modelId="{C558B697-6900-46D8-BAF4-37D90A84F4A4}" type="pres">
      <dgm:prSet presAssocID="{B73FC9C3-7257-4811-9F13-E28CADCAC543}" presName="Name37" presStyleLbl="parChTrans1D3" presStyleIdx="1" presStyleCnt="9" custSzX="2337818" custSzY="28594"/>
      <dgm:spPr/>
      <dgm:t>
        <a:bodyPr/>
        <a:lstStyle/>
        <a:p>
          <a:endParaRPr lang="en-US"/>
        </a:p>
      </dgm:t>
    </dgm:pt>
    <dgm:pt modelId="{2533422D-3DB2-4FD1-90BD-B8D0DBE97DCD}" type="pres">
      <dgm:prSet presAssocID="{62CEEB79-837C-476F-8C93-8161B300D840}" presName="hierRoot2" presStyleCnt="0">
        <dgm:presLayoutVars>
          <dgm:hierBranch val="init"/>
        </dgm:presLayoutVars>
      </dgm:prSet>
      <dgm:spPr/>
      <dgm:t>
        <a:bodyPr/>
        <a:lstStyle/>
        <a:p>
          <a:endParaRPr lang="en-US"/>
        </a:p>
      </dgm:t>
    </dgm:pt>
    <dgm:pt modelId="{F6FBD3C7-64FD-4364-83E4-B5877BCB04B6}" type="pres">
      <dgm:prSet presAssocID="{62CEEB79-837C-476F-8C93-8161B300D840}" presName="rootComposite" presStyleCnt="0"/>
      <dgm:spPr/>
      <dgm:t>
        <a:bodyPr/>
        <a:lstStyle/>
        <a:p>
          <a:endParaRPr lang="en-US"/>
        </a:p>
      </dgm:t>
    </dgm:pt>
    <dgm:pt modelId="{054614AA-A03B-4602-8431-49F03E89C68D}" type="pres">
      <dgm:prSet presAssocID="{62CEEB79-837C-476F-8C93-8161B300D840}" presName="rootText" presStyleLbl="node3" presStyleIdx="1" presStyleCnt="9" custScaleX="106323" custScaleY="31272" custLinFactNeighborX="3975" custLinFactNeighborY="14284">
        <dgm:presLayoutVars>
          <dgm:chPref val="3"/>
        </dgm:presLayoutVars>
      </dgm:prSet>
      <dgm:spPr/>
      <dgm:t>
        <a:bodyPr/>
        <a:lstStyle/>
        <a:p>
          <a:endParaRPr lang="en-US"/>
        </a:p>
      </dgm:t>
    </dgm:pt>
    <dgm:pt modelId="{A44652AD-63F3-41A7-867F-231DCBE15665}" type="pres">
      <dgm:prSet presAssocID="{62CEEB79-837C-476F-8C93-8161B300D840}" presName="rootConnector" presStyleLbl="node3" presStyleIdx="1" presStyleCnt="9"/>
      <dgm:spPr/>
      <dgm:t>
        <a:bodyPr/>
        <a:lstStyle/>
        <a:p>
          <a:endParaRPr lang="en-US"/>
        </a:p>
      </dgm:t>
    </dgm:pt>
    <dgm:pt modelId="{78F1BB3C-2CB6-4B0E-A811-7BB989A2B70F}" type="pres">
      <dgm:prSet presAssocID="{62CEEB79-837C-476F-8C93-8161B300D840}" presName="hierChild4" presStyleCnt="0"/>
      <dgm:spPr/>
      <dgm:t>
        <a:bodyPr/>
        <a:lstStyle/>
        <a:p>
          <a:endParaRPr lang="en-US"/>
        </a:p>
      </dgm:t>
    </dgm:pt>
    <dgm:pt modelId="{003399F1-B81A-4EBF-A37E-759B13DE5D22}" type="pres">
      <dgm:prSet presAssocID="{358F2E75-72C8-46CC-915A-0A9FB6B7EF63}" presName="Name37" presStyleLbl="parChTrans1D4" presStyleIdx="3" presStyleCnt="9" custSzX="322212" custSzY="145312"/>
      <dgm:spPr/>
      <dgm:t>
        <a:bodyPr/>
        <a:lstStyle/>
        <a:p>
          <a:endParaRPr lang="en-US"/>
        </a:p>
      </dgm:t>
    </dgm:pt>
    <dgm:pt modelId="{D00F3436-C967-4C46-BF46-B91E32233FFE}" type="pres">
      <dgm:prSet presAssocID="{196A914A-1625-409B-BA89-6748385E6F15}" presName="hierRoot2" presStyleCnt="0">
        <dgm:presLayoutVars>
          <dgm:hierBranch val="init"/>
        </dgm:presLayoutVars>
      </dgm:prSet>
      <dgm:spPr/>
      <dgm:t>
        <a:bodyPr/>
        <a:lstStyle/>
        <a:p>
          <a:endParaRPr lang="en-US"/>
        </a:p>
      </dgm:t>
    </dgm:pt>
    <dgm:pt modelId="{708ACC14-24F6-40B0-ADAB-7DBE05C6F4AE}" type="pres">
      <dgm:prSet presAssocID="{196A914A-1625-409B-BA89-6748385E6F15}" presName="rootComposite" presStyleCnt="0"/>
      <dgm:spPr/>
      <dgm:t>
        <a:bodyPr/>
        <a:lstStyle/>
        <a:p>
          <a:endParaRPr lang="en-US"/>
        </a:p>
      </dgm:t>
    </dgm:pt>
    <dgm:pt modelId="{1FD2F3FC-D00E-48C5-84CF-931A1876DAE7}" type="pres">
      <dgm:prSet presAssocID="{196A914A-1625-409B-BA89-6748385E6F15}" presName="rootText" presStyleLbl="node4" presStyleIdx="3" presStyleCnt="9" custScaleX="106323" custScaleY="31272" custLinFactNeighborX="3975" custLinFactNeighborY="12141">
        <dgm:presLayoutVars>
          <dgm:chPref val="3"/>
        </dgm:presLayoutVars>
      </dgm:prSet>
      <dgm:spPr/>
      <dgm:t>
        <a:bodyPr/>
        <a:lstStyle/>
        <a:p>
          <a:endParaRPr lang="en-US"/>
        </a:p>
      </dgm:t>
    </dgm:pt>
    <dgm:pt modelId="{E061986B-209B-4C0C-ADA4-9B9F08125AF1}" type="pres">
      <dgm:prSet presAssocID="{196A914A-1625-409B-BA89-6748385E6F15}" presName="rootConnector" presStyleLbl="node4" presStyleIdx="3" presStyleCnt="9"/>
      <dgm:spPr/>
      <dgm:t>
        <a:bodyPr/>
        <a:lstStyle/>
        <a:p>
          <a:endParaRPr lang="en-US"/>
        </a:p>
      </dgm:t>
    </dgm:pt>
    <dgm:pt modelId="{0C9AD63F-0838-4ACC-9CC1-6B3064FB6A1B}" type="pres">
      <dgm:prSet presAssocID="{196A914A-1625-409B-BA89-6748385E6F15}" presName="hierChild4" presStyleCnt="0"/>
      <dgm:spPr/>
      <dgm:t>
        <a:bodyPr/>
        <a:lstStyle/>
        <a:p>
          <a:endParaRPr lang="en-US"/>
        </a:p>
      </dgm:t>
    </dgm:pt>
    <dgm:pt modelId="{FF15A46B-B1A7-4999-98A5-A4A84B35345C}" type="pres">
      <dgm:prSet presAssocID="{196A914A-1625-409B-BA89-6748385E6F15}" presName="hierChild5" presStyleCnt="0"/>
      <dgm:spPr/>
      <dgm:t>
        <a:bodyPr/>
        <a:lstStyle/>
        <a:p>
          <a:endParaRPr lang="en-US"/>
        </a:p>
      </dgm:t>
    </dgm:pt>
    <dgm:pt modelId="{29538830-3405-43C5-B080-8C48B6A88C77}" type="pres">
      <dgm:prSet presAssocID="{FCA39C49-EEC5-4C9F-AE9D-5EDB19F9CA75}" presName="Name37" presStyleLbl="parChTrans1D4" presStyleIdx="4" presStyleCnt="9" custSzX="322212" custSzY="369598"/>
      <dgm:spPr/>
      <dgm:t>
        <a:bodyPr/>
        <a:lstStyle/>
        <a:p>
          <a:endParaRPr lang="en-US"/>
        </a:p>
      </dgm:t>
    </dgm:pt>
    <dgm:pt modelId="{FE31BABA-9C9C-4BBA-9855-0E050BFFD3C1}" type="pres">
      <dgm:prSet presAssocID="{9DDA8810-0C52-4604-8AB0-CC1465E09559}" presName="hierRoot2" presStyleCnt="0">
        <dgm:presLayoutVars>
          <dgm:hierBranch val="init"/>
        </dgm:presLayoutVars>
      </dgm:prSet>
      <dgm:spPr/>
      <dgm:t>
        <a:bodyPr/>
        <a:lstStyle/>
        <a:p>
          <a:endParaRPr lang="en-US"/>
        </a:p>
      </dgm:t>
    </dgm:pt>
    <dgm:pt modelId="{749F85DF-3DF4-4C24-B64A-D1BD0D4CE8EA}" type="pres">
      <dgm:prSet presAssocID="{9DDA8810-0C52-4604-8AB0-CC1465E09559}" presName="rootComposite" presStyleCnt="0"/>
      <dgm:spPr/>
      <dgm:t>
        <a:bodyPr/>
        <a:lstStyle/>
        <a:p>
          <a:endParaRPr lang="en-US"/>
        </a:p>
      </dgm:t>
    </dgm:pt>
    <dgm:pt modelId="{428B6176-3632-46E2-9F91-9D0A58A873E0}" type="pres">
      <dgm:prSet presAssocID="{9DDA8810-0C52-4604-8AB0-CC1465E09559}" presName="rootText" presStyleLbl="node4" presStyleIdx="4" presStyleCnt="9" custScaleX="106323" custScaleY="31272" custLinFactNeighborX="3975" custLinFactNeighborY="-5993">
        <dgm:presLayoutVars>
          <dgm:chPref val="3"/>
        </dgm:presLayoutVars>
      </dgm:prSet>
      <dgm:spPr/>
      <dgm:t>
        <a:bodyPr/>
        <a:lstStyle/>
        <a:p>
          <a:endParaRPr lang="en-US"/>
        </a:p>
      </dgm:t>
    </dgm:pt>
    <dgm:pt modelId="{98567582-8D61-4CC3-84CB-9330DC6F0D3F}" type="pres">
      <dgm:prSet presAssocID="{9DDA8810-0C52-4604-8AB0-CC1465E09559}" presName="rootConnector" presStyleLbl="node4" presStyleIdx="4" presStyleCnt="9"/>
      <dgm:spPr/>
      <dgm:t>
        <a:bodyPr/>
        <a:lstStyle/>
        <a:p>
          <a:endParaRPr lang="en-US"/>
        </a:p>
      </dgm:t>
    </dgm:pt>
    <dgm:pt modelId="{8C5654C2-8FBC-4C9F-B935-F9BE525DEA91}" type="pres">
      <dgm:prSet presAssocID="{9DDA8810-0C52-4604-8AB0-CC1465E09559}" presName="hierChild4" presStyleCnt="0"/>
      <dgm:spPr/>
      <dgm:t>
        <a:bodyPr/>
        <a:lstStyle/>
        <a:p>
          <a:endParaRPr lang="en-US"/>
        </a:p>
      </dgm:t>
    </dgm:pt>
    <dgm:pt modelId="{C025E476-F335-4925-A5F5-2797E8351AD8}" type="pres">
      <dgm:prSet presAssocID="{9DDA8810-0C52-4604-8AB0-CC1465E09559}" presName="hierChild5" presStyleCnt="0"/>
      <dgm:spPr/>
      <dgm:t>
        <a:bodyPr/>
        <a:lstStyle/>
        <a:p>
          <a:endParaRPr lang="en-US"/>
        </a:p>
      </dgm:t>
    </dgm:pt>
    <dgm:pt modelId="{6A50E9A2-A555-46C5-921B-437B23593EB5}" type="pres">
      <dgm:prSet presAssocID="{16626CB8-B674-42EA-A205-E5D6AA7F80EB}" presName="Name37" presStyleLbl="parChTrans1D4" presStyleIdx="5" presStyleCnt="9" custSzX="322212" custSzY="593885"/>
      <dgm:spPr/>
      <dgm:t>
        <a:bodyPr/>
        <a:lstStyle/>
        <a:p>
          <a:endParaRPr lang="en-US"/>
        </a:p>
      </dgm:t>
    </dgm:pt>
    <dgm:pt modelId="{E7474C41-C192-4286-AA17-9D7EDF058CB9}" type="pres">
      <dgm:prSet presAssocID="{DE65EB12-C346-48C1-A70B-95154BECFBD5}" presName="hierRoot2" presStyleCnt="0">
        <dgm:presLayoutVars>
          <dgm:hierBranch val="init"/>
        </dgm:presLayoutVars>
      </dgm:prSet>
      <dgm:spPr/>
      <dgm:t>
        <a:bodyPr/>
        <a:lstStyle/>
        <a:p>
          <a:endParaRPr lang="en-US"/>
        </a:p>
      </dgm:t>
    </dgm:pt>
    <dgm:pt modelId="{19905730-1ABA-4121-B2F0-7853C1938F70}" type="pres">
      <dgm:prSet presAssocID="{DE65EB12-C346-48C1-A70B-95154BECFBD5}" presName="rootComposite" presStyleCnt="0"/>
      <dgm:spPr/>
      <dgm:t>
        <a:bodyPr/>
        <a:lstStyle/>
        <a:p>
          <a:endParaRPr lang="en-US"/>
        </a:p>
      </dgm:t>
    </dgm:pt>
    <dgm:pt modelId="{A3FA68AB-E7EB-4C9E-8E9C-32ADF0FF241E}" type="pres">
      <dgm:prSet presAssocID="{DE65EB12-C346-48C1-A70B-95154BECFBD5}" presName="rootText" presStyleLbl="node4" presStyleIdx="5" presStyleCnt="9" custScaleX="106323" custScaleY="31272" custLinFactNeighborX="3959" custLinFactNeighborY="-24362">
        <dgm:presLayoutVars>
          <dgm:chPref val="3"/>
        </dgm:presLayoutVars>
      </dgm:prSet>
      <dgm:spPr/>
      <dgm:t>
        <a:bodyPr/>
        <a:lstStyle/>
        <a:p>
          <a:endParaRPr lang="en-US"/>
        </a:p>
      </dgm:t>
    </dgm:pt>
    <dgm:pt modelId="{12D402F9-EA30-4276-A911-40BA8F8F0DE3}" type="pres">
      <dgm:prSet presAssocID="{DE65EB12-C346-48C1-A70B-95154BECFBD5}" presName="rootConnector" presStyleLbl="node4" presStyleIdx="5" presStyleCnt="9"/>
      <dgm:spPr/>
      <dgm:t>
        <a:bodyPr/>
        <a:lstStyle/>
        <a:p>
          <a:endParaRPr lang="en-US"/>
        </a:p>
      </dgm:t>
    </dgm:pt>
    <dgm:pt modelId="{517B7C8E-4A65-4B00-9759-8CF250A8F936}" type="pres">
      <dgm:prSet presAssocID="{DE65EB12-C346-48C1-A70B-95154BECFBD5}" presName="hierChild4" presStyleCnt="0"/>
      <dgm:spPr/>
      <dgm:t>
        <a:bodyPr/>
        <a:lstStyle/>
        <a:p>
          <a:endParaRPr lang="en-US"/>
        </a:p>
      </dgm:t>
    </dgm:pt>
    <dgm:pt modelId="{D318F325-5BAE-42B4-B58B-2819DDBEB069}" type="pres">
      <dgm:prSet presAssocID="{DE65EB12-C346-48C1-A70B-95154BECFBD5}" presName="hierChild5" presStyleCnt="0"/>
      <dgm:spPr/>
      <dgm:t>
        <a:bodyPr/>
        <a:lstStyle/>
        <a:p>
          <a:endParaRPr lang="en-US"/>
        </a:p>
      </dgm:t>
    </dgm:pt>
    <dgm:pt modelId="{F71C63D6-12A2-4C4C-9894-F6E31DF942FB}" type="pres">
      <dgm:prSet presAssocID="{2873857B-D72D-4277-910A-5AC221384BC3}" presName="Name37" presStyleLbl="parChTrans1D4" presStyleIdx="6" presStyleCnt="9" custSzX="322212" custSzY="818171"/>
      <dgm:spPr/>
      <dgm:t>
        <a:bodyPr/>
        <a:lstStyle/>
        <a:p>
          <a:endParaRPr lang="en-US"/>
        </a:p>
      </dgm:t>
    </dgm:pt>
    <dgm:pt modelId="{2508A9A3-B630-421D-B21A-85AA22A27964}" type="pres">
      <dgm:prSet presAssocID="{EA5C63AC-46CF-4CAE-A6AC-CDE5875A802F}" presName="hierRoot2" presStyleCnt="0">
        <dgm:presLayoutVars>
          <dgm:hierBranch val="init"/>
        </dgm:presLayoutVars>
      </dgm:prSet>
      <dgm:spPr/>
      <dgm:t>
        <a:bodyPr/>
        <a:lstStyle/>
        <a:p>
          <a:endParaRPr lang="en-US"/>
        </a:p>
      </dgm:t>
    </dgm:pt>
    <dgm:pt modelId="{70FB856F-D92C-4E7F-AAD5-59C4FFC67EB3}" type="pres">
      <dgm:prSet presAssocID="{EA5C63AC-46CF-4CAE-A6AC-CDE5875A802F}" presName="rootComposite" presStyleCnt="0"/>
      <dgm:spPr/>
      <dgm:t>
        <a:bodyPr/>
        <a:lstStyle/>
        <a:p>
          <a:endParaRPr lang="en-US"/>
        </a:p>
      </dgm:t>
    </dgm:pt>
    <dgm:pt modelId="{241228EC-2EE3-4A1B-96F4-B68A26F35864}" type="pres">
      <dgm:prSet presAssocID="{EA5C63AC-46CF-4CAE-A6AC-CDE5875A802F}" presName="rootText" presStyleLbl="node4" presStyleIdx="6" presStyleCnt="9" custScaleX="106323" custScaleY="31272" custLinFactNeighborX="3943" custLinFactNeighborY="-41759">
        <dgm:presLayoutVars>
          <dgm:chPref val="3"/>
        </dgm:presLayoutVars>
      </dgm:prSet>
      <dgm:spPr/>
      <dgm:t>
        <a:bodyPr/>
        <a:lstStyle/>
        <a:p>
          <a:endParaRPr lang="en-US"/>
        </a:p>
      </dgm:t>
    </dgm:pt>
    <dgm:pt modelId="{6BC74C4B-1EEE-4B4D-A0C3-B3B0AC08932B}" type="pres">
      <dgm:prSet presAssocID="{EA5C63AC-46CF-4CAE-A6AC-CDE5875A802F}" presName="rootConnector" presStyleLbl="node4" presStyleIdx="6" presStyleCnt="9"/>
      <dgm:spPr/>
      <dgm:t>
        <a:bodyPr/>
        <a:lstStyle/>
        <a:p>
          <a:endParaRPr lang="en-US"/>
        </a:p>
      </dgm:t>
    </dgm:pt>
    <dgm:pt modelId="{D34AA2B7-C48D-4604-92B0-13E16F520C79}" type="pres">
      <dgm:prSet presAssocID="{EA5C63AC-46CF-4CAE-A6AC-CDE5875A802F}" presName="hierChild4" presStyleCnt="0"/>
      <dgm:spPr/>
      <dgm:t>
        <a:bodyPr/>
        <a:lstStyle/>
        <a:p>
          <a:endParaRPr lang="en-US"/>
        </a:p>
      </dgm:t>
    </dgm:pt>
    <dgm:pt modelId="{2991F7F2-5C55-455E-B6CC-131943427ED9}" type="pres">
      <dgm:prSet presAssocID="{EA5C63AC-46CF-4CAE-A6AC-CDE5875A802F}" presName="hierChild5" presStyleCnt="0"/>
      <dgm:spPr/>
      <dgm:t>
        <a:bodyPr/>
        <a:lstStyle/>
        <a:p>
          <a:endParaRPr lang="en-US"/>
        </a:p>
      </dgm:t>
    </dgm:pt>
    <dgm:pt modelId="{4A06FE4F-B410-4C41-8EBC-0A988FB94A76}" type="pres">
      <dgm:prSet presAssocID="{5DBCA6B1-189C-4F78-9F77-E2AF6B4D5E80}" presName="Name37" presStyleLbl="parChTrans1D4" presStyleIdx="7" presStyleCnt="9" custSzX="322212" custSzY="1042457"/>
      <dgm:spPr/>
      <dgm:t>
        <a:bodyPr/>
        <a:lstStyle/>
        <a:p>
          <a:endParaRPr lang="en-US"/>
        </a:p>
      </dgm:t>
    </dgm:pt>
    <dgm:pt modelId="{535C68BC-7EC1-423C-B3AA-3F582D69D776}" type="pres">
      <dgm:prSet presAssocID="{3CF2EFA2-C04A-4286-BD70-A5C7AF6188B0}" presName="hierRoot2" presStyleCnt="0">
        <dgm:presLayoutVars>
          <dgm:hierBranch val="init"/>
        </dgm:presLayoutVars>
      </dgm:prSet>
      <dgm:spPr/>
      <dgm:t>
        <a:bodyPr/>
        <a:lstStyle/>
        <a:p>
          <a:endParaRPr lang="en-US"/>
        </a:p>
      </dgm:t>
    </dgm:pt>
    <dgm:pt modelId="{FCC4A830-61B8-4473-9B9B-D204BFF44F0E}" type="pres">
      <dgm:prSet presAssocID="{3CF2EFA2-C04A-4286-BD70-A5C7AF6188B0}" presName="rootComposite" presStyleCnt="0"/>
      <dgm:spPr/>
      <dgm:t>
        <a:bodyPr/>
        <a:lstStyle/>
        <a:p>
          <a:endParaRPr lang="en-US"/>
        </a:p>
      </dgm:t>
    </dgm:pt>
    <dgm:pt modelId="{AEBB69B3-33AC-4A04-93E7-EA9131A83305}" type="pres">
      <dgm:prSet presAssocID="{3CF2EFA2-C04A-4286-BD70-A5C7AF6188B0}" presName="rootText" presStyleLbl="node4" presStyleIdx="7" presStyleCnt="9" custScaleX="106323" custScaleY="31272" custLinFactNeighborX="3927" custLinFactNeighborY="-61534">
        <dgm:presLayoutVars>
          <dgm:chPref val="3"/>
        </dgm:presLayoutVars>
      </dgm:prSet>
      <dgm:spPr/>
      <dgm:t>
        <a:bodyPr/>
        <a:lstStyle/>
        <a:p>
          <a:endParaRPr lang="en-US"/>
        </a:p>
      </dgm:t>
    </dgm:pt>
    <dgm:pt modelId="{5BC725E1-C118-403D-8FA8-E895FA729B0A}" type="pres">
      <dgm:prSet presAssocID="{3CF2EFA2-C04A-4286-BD70-A5C7AF6188B0}" presName="rootConnector" presStyleLbl="node4" presStyleIdx="7" presStyleCnt="9"/>
      <dgm:spPr/>
      <dgm:t>
        <a:bodyPr/>
        <a:lstStyle/>
        <a:p>
          <a:endParaRPr lang="en-US"/>
        </a:p>
      </dgm:t>
    </dgm:pt>
    <dgm:pt modelId="{D6216C20-14C4-4162-A68C-7EBD21CCE502}" type="pres">
      <dgm:prSet presAssocID="{3CF2EFA2-C04A-4286-BD70-A5C7AF6188B0}" presName="hierChild4" presStyleCnt="0"/>
      <dgm:spPr/>
      <dgm:t>
        <a:bodyPr/>
        <a:lstStyle/>
        <a:p>
          <a:endParaRPr lang="en-US"/>
        </a:p>
      </dgm:t>
    </dgm:pt>
    <dgm:pt modelId="{4827F38E-871A-438B-8AEA-DCE916B4E643}" type="pres">
      <dgm:prSet presAssocID="{3CF2EFA2-C04A-4286-BD70-A5C7AF6188B0}" presName="hierChild5" presStyleCnt="0"/>
      <dgm:spPr/>
      <dgm:t>
        <a:bodyPr/>
        <a:lstStyle/>
        <a:p>
          <a:endParaRPr lang="en-US"/>
        </a:p>
      </dgm:t>
    </dgm:pt>
    <dgm:pt modelId="{1AE7622C-C282-40FF-96C1-9DB52F35A19D}" type="pres">
      <dgm:prSet presAssocID="{52F23CEA-D25E-47A7-91FE-DAB81B5CEED9}" presName="Name37" presStyleLbl="parChTrans1D4" presStyleIdx="8" presStyleCnt="9" custSzX="322212" custSzY="1264300"/>
      <dgm:spPr/>
      <dgm:t>
        <a:bodyPr/>
        <a:lstStyle/>
        <a:p>
          <a:endParaRPr lang="en-US"/>
        </a:p>
      </dgm:t>
    </dgm:pt>
    <dgm:pt modelId="{08DD121B-0FC5-4138-B36B-9BDBD9125204}" type="pres">
      <dgm:prSet presAssocID="{715BE523-20F7-4829-8BD2-440E8375ED43}" presName="hierRoot2" presStyleCnt="0">
        <dgm:presLayoutVars>
          <dgm:hierBranch val="init"/>
        </dgm:presLayoutVars>
      </dgm:prSet>
      <dgm:spPr/>
      <dgm:t>
        <a:bodyPr/>
        <a:lstStyle/>
        <a:p>
          <a:endParaRPr lang="en-US"/>
        </a:p>
      </dgm:t>
    </dgm:pt>
    <dgm:pt modelId="{AB414F12-CA99-45FB-915F-9F31C4E62701}" type="pres">
      <dgm:prSet presAssocID="{715BE523-20F7-4829-8BD2-440E8375ED43}" presName="rootComposite" presStyleCnt="0"/>
      <dgm:spPr/>
      <dgm:t>
        <a:bodyPr/>
        <a:lstStyle/>
        <a:p>
          <a:endParaRPr lang="en-US"/>
        </a:p>
      </dgm:t>
    </dgm:pt>
    <dgm:pt modelId="{CC113D50-4C2A-48FA-866C-B99B08D0D152}" type="pres">
      <dgm:prSet presAssocID="{715BE523-20F7-4829-8BD2-440E8375ED43}" presName="rootText" presStyleLbl="node4" presStyleIdx="8" presStyleCnt="9" custScaleX="106323" custScaleY="31272" custLinFactNeighborX="3911" custLinFactNeighborY="-78527">
        <dgm:presLayoutVars>
          <dgm:chPref val="3"/>
        </dgm:presLayoutVars>
      </dgm:prSet>
      <dgm:spPr/>
      <dgm:t>
        <a:bodyPr/>
        <a:lstStyle/>
        <a:p>
          <a:endParaRPr lang="en-US"/>
        </a:p>
      </dgm:t>
    </dgm:pt>
    <dgm:pt modelId="{F9F6C962-6D88-4D39-B518-6A0FA4CEA415}" type="pres">
      <dgm:prSet presAssocID="{715BE523-20F7-4829-8BD2-440E8375ED43}" presName="rootConnector" presStyleLbl="node4" presStyleIdx="8" presStyleCnt="9"/>
      <dgm:spPr/>
      <dgm:t>
        <a:bodyPr/>
        <a:lstStyle/>
        <a:p>
          <a:endParaRPr lang="en-US"/>
        </a:p>
      </dgm:t>
    </dgm:pt>
    <dgm:pt modelId="{F2FAD245-804F-4436-AFBE-574523DEFE88}" type="pres">
      <dgm:prSet presAssocID="{715BE523-20F7-4829-8BD2-440E8375ED43}" presName="hierChild4" presStyleCnt="0"/>
      <dgm:spPr/>
      <dgm:t>
        <a:bodyPr/>
        <a:lstStyle/>
        <a:p>
          <a:endParaRPr lang="en-US"/>
        </a:p>
      </dgm:t>
    </dgm:pt>
    <dgm:pt modelId="{298E51BF-1FC8-4F27-84B5-6130E2201ED6}" type="pres">
      <dgm:prSet presAssocID="{715BE523-20F7-4829-8BD2-440E8375ED43}" presName="hierChild5" presStyleCnt="0"/>
      <dgm:spPr/>
      <dgm:t>
        <a:bodyPr/>
        <a:lstStyle/>
        <a:p>
          <a:endParaRPr lang="en-US"/>
        </a:p>
      </dgm:t>
    </dgm:pt>
    <dgm:pt modelId="{F9B0B5E0-37B0-46B4-82E6-C89B4778A02E}" type="pres">
      <dgm:prSet presAssocID="{62CEEB79-837C-476F-8C93-8161B300D840}" presName="hierChild5" presStyleCnt="0"/>
      <dgm:spPr/>
      <dgm:t>
        <a:bodyPr/>
        <a:lstStyle/>
        <a:p>
          <a:endParaRPr lang="en-US"/>
        </a:p>
      </dgm:t>
    </dgm:pt>
    <dgm:pt modelId="{9F4586B7-38B3-4E5D-8A52-5AA26F1AD405}" type="pres">
      <dgm:prSet presAssocID="{0B3E6D60-CC06-4A1B-BEF5-8054543EDD90}" presName="hierChild5" presStyleCnt="0"/>
      <dgm:spPr/>
      <dgm:t>
        <a:bodyPr/>
        <a:lstStyle/>
        <a:p>
          <a:endParaRPr lang="en-US"/>
        </a:p>
      </dgm:t>
    </dgm:pt>
    <dgm:pt modelId="{1607CEDF-1A6C-4BA3-A3F0-47481A75FDF5}" type="pres">
      <dgm:prSet presAssocID="{89E2AAD8-761E-4BCA-A52A-9E76B10F9A28}" presName="Name37" presStyleLbl="parChTrans1D2" presStyleIdx="1" presStyleCnt="2" custSzX="1968680" custSzY="38640"/>
      <dgm:spPr/>
      <dgm:t>
        <a:bodyPr/>
        <a:lstStyle/>
        <a:p>
          <a:endParaRPr lang="en-US"/>
        </a:p>
      </dgm:t>
    </dgm:pt>
    <dgm:pt modelId="{10169134-F68C-4736-9F08-F64261903D0B}" type="pres">
      <dgm:prSet presAssocID="{05F11920-2E27-4B25-9859-49E513981AAB}" presName="hierRoot2" presStyleCnt="0">
        <dgm:presLayoutVars>
          <dgm:hierBranch val="init"/>
        </dgm:presLayoutVars>
      </dgm:prSet>
      <dgm:spPr/>
      <dgm:t>
        <a:bodyPr/>
        <a:lstStyle/>
        <a:p>
          <a:endParaRPr lang="en-US"/>
        </a:p>
      </dgm:t>
    </dgm:pt>
    <dgm:pt modelId="{33833B98-945B-4F87-8F48-41928E7DE3D8}" type="pres">
      <dgm:prSet presAssocID="{05F11920-2E27-4B25-9859-49E513981AAB}" presName="rootComposite" presStyleCnt="0"/>
      <dgm:spPr/>
      <dgm:t>
        <a:bodyPr/>
        <a:lstStyle/>
        <a:p>
          <a:endParaRPr lang="en-US"/>
        </a:p>
      </dgm:t>
    </dgm:pt>
    <dgm:pt modelId="{6769EC66-76F0-429C-BABC-D9203932C392}" type="pres">
      <dgm:prSet presAssocID="{05F11920-2E27-4B25-9859-49E513981AAB}" presName="rootText" presStyleLbl="node2" presStyleIdx="1" presStyleCnt="2" custScaleX="62327" custScaleY="31272" custLinFactNeighborX="28735" custLinFactNeighborY="16665">
        <dgm:presLayoutVars>
          <dgm:chPref val="3"/>
        </dgm:presLayoutVars>
      </dgm:prSet>
      <dgm:spPr/>
      <dgm:t>
        <a:bodyPr/>
        <a:lstStyle/>
        <a:p>
          <a:endParaRPr lang="en-US"/>
        </a:p>
      </dgm:t>
    </dgm:pt>
    <dgm:pt modelId="{744D9DC6-9D4C-486F-94F3-EFD641FD0251}" type="pres">
      <dgm:prSet presAssocID="{05F11920-2E27-4B25-9859-49E513981AAB}" presName="rootConnector" presStyleLbl="node2" presStyleIdx="1" presStyleCnt="2"/>
      <dgm:spPr/>
      <dgm:t>
        <a:bodyPr/>
        <a:lstStyle/>
        <a:p>
          <a:endParaRPr lang="en-US"/>
        </a:p>
      </dgm:t>
    </dgm:pt>
    <dgm:pt modelId="{D4561EFC-2B1B-4A9E-8E71-0B947DBAA235}" type="pres">
      <dgm:prSet presAssocID="{05F11920-2E27-4B25-9859-49E513981AAB}" presName="hierChild4" presStyleCnt="0"/>
      <dgm:spPr/>
      <dgm:t>
        <a:bodyPr/>
        <a:lstStyle/>
        <a:p>
          <a:endParaRPr lang="en-US"/>
        </a:p>
      </dgm:t>
    </dgm:pt>
    <dgm:pt modelId="{F6DAFEE4-7286-4BCC-9791-505F7AFA78E3}" type="pres">
      <dgm:prSet presAssocID="{85344C90-3F50-48F2-8665-AF87CA50B18C}" presName="Name37" presStyleLbl="parChTrans1D3" presStyleIdx="2" presStyleCnt="9" custSzX="125921" custSzY="145312"/>
      <dgm:spPr/>
      <dgm:t>
        <a:bodyPr/>
        <a:lstStyle/>
        <a:p>
          <a:endParaRPr lang="en-US"/>
        </a:p>
      </dgm:t>
    </dgm:pt>
    <dgm:pt modelId="{7535AA2B-6260-49EC-819E-A680B6A49A02}" type="pres">
      <dgm:prSet presAssocID="{B916126F-B35D-431C-8779-F6A261460D22}" presName="hierRoot2" presStyleCnt="0">
        <dgm:presLayoutVars>
          <dgm:hierBranch val="init"/>
        </dgm:presLayoutVars>
      </dgm:prSet>
      <dgm:spPr/>
      <dgm:t>
        <a:bodyPr/>
        <a:lstStyle/>
        <a:p>
          <a:endParaRPr lang="en-US"/>
        </a:p>
      </dgm:t>
    </dgm:pt>
    <dgm:pt modelId="{84B51699-7BDF-4119-B83F-B9CA73995AFA}" type="pres">
      <dgm:prSet presAssocID="{B916126F-B35D-431C-8779-F6A261460D22}" presName="rootComposite" presStyleCnt="0"/>
      <dgm:spPr/>
      <dgm:t>
        <a:bodyPr/>
        <a:lstStyle/>
        <a:p>
          <a:endParaRPr lang="en-US"/>
        </a:p>
      </dgm:t>
    </dgm:pt>
    <dgm:pt modelId="{B8C87284-9C30-49EE-8EA2-406BECC0A19B}" type="pres">
      <dgm:prSet presAssocID="{B916126F-B35D-431C-8779-F6A261460D22}" presName="rootText" presStyleLbl="node3" presStyleIdx="2" presStyleCnt="9" custScaleX="103975" custScaleY="31272" custLinFactNeighborX="51086" custLinFactNeighborY="14285">
        <dgm:presLayoutVars>
          <dgm:chPref val="3"/>
        </dgm:presLayoutVars>
      </dgm:prSet>
      <dgm:spPr/>
      <dgm:t>
        <a:bodyPr/>
        <a:lstStyle/>
        <a:p>
          <a:endParaRPr lang="en-US"/>
        </a:p>
      </dgm:t>
    </dgm:pt>
    <dgm:pt modelId="{349FD6AA-710A-4C3A-880E-798D4A2C0A29}" type="pres">
      <dgm:prSet presAssocID="{B916126F-B35D-431C-8779-F6A261460D22}" presName="rootConnector" presStyleLbl="node3" presStyleIdx="2" presStyleCnt="9"/>
      <dgm:spPr/>
      <dgm:t>
        <a:bodyPr/>
        <a:lstStyle/>
        <a:p>
          <a:endParaRPr lang="en-US"/>
        </a:p>
      </dgm:t>
    </dgm:pt>
    <dgm:pt modelId="{FC956903-3361-4156-9F53-B8C33E768087}" type="pres">
      <dgm:prSet presAssocID="{B916126F-B35D-431C-8779-F6A261460D22}" presName="hierChild4" presStyleCnt="0"/>
      <dgm:spPr/>
      <dgm:t>
        <a:bodyPr/>
        <a:lstStyle/>
        <a:p>
          <a:endParaRPr lang="en-US"/>
        </a:p>
      </dgm:t>
    </dgm:pt>
    <dgm:pt modelId="{BE55BAF5-77DB-4E4D-A845-538ADB30485E}" type="pres">
      <dgm:prSet presAssocID="{B916126F-B35D-431C-8779-F6A261460D22}" presName="hierChild5" presStyleCnt="0"/>
      <dgm:spPr/>
      <dgm:t>
        <a:bodyPr/>
        <a:lstStyle/>
        <a:p>
          <a:endParaRPr lang="en-US"/>
        </a:p>
      </dgm:t>
    </dgm:pt>
    <dgm:pt modelId="{04473474-2288-4391-9E17-0D9880BEC6D2}" type="pres">
      <dgm:prSet presAssocID="{B20504C8-D1EF-4324-8EC4-BCCE9B5541B8}" presName="Name37" presStyleLbl="parChTrans1D3" presStyleIdx="3" presStyleCnt="9" custSzX="125921" custSzY="369598"/>
      <dgm:spPr/>
      <dgm:t>
        <a:bodyPr/>
        <a:lstStyle/>
        <a:p>
          <a:endParaRPr lang="en-US"/>
        </a:p>
      </dgm:t>
    </dgm:pt>
    <dgm:pt modelId="{048ACE5B-B566-4D04-8025-51E6EB3527E2}" type="pres">
      <dgm:prSet presAssocID="{BED9BD95-8CC8-4910-B04B-CE88D6CAFE7D}" presName="hierRoot2" presStyleCnt="0">
        <dgm:presLayoutVars>
          <dgm:hierBranch val="init"/>
        </dgm:presLayoutVars>
      </dgm:prSet>
      <dgm:spPr/>
      <dgm:t>
        <a:bodyPr/>
        <a:lstStyle/>
        <a:p>
          <a:endParaRPr lang="en-US"/>
        </a:p>
      </dgm:t>
    </dgm:pt>
    <dgm:pt modelId="{86B57CE1-329A-4B59-B011-3DE0946C6089}" type="pres">
      <dgm:prSet presAssocID="{BED9BD95-8CC8-4910-B04B-CE88D6CAFE7D}" presName="rootComposite" presStyleCnt="0"/>
      <dgm:spPr/>
      <dgm:t>
        <a:bodyPr/>
        <a:lstStyle/>
        <a:p>
          <a:endParaRPr lang="en-US"/>
        </a:p>
      </dgm:t>
    </dgm:pt>
    <dgm:pt modelId="{A836226D-F473-4DC8-86A2-F8E7DD722063}" type="pres">
      <dgm:prSet presAssocID="{BED9BD95-8CC8-4910-B04B-CE88D6CAFE7D}" presName="rootText" presStyleLbl="node3" presStyleIdx="3" presStyleCnt="9" custScaleX="103975" custScaleY="31272" custLinFactNeighborX="51086" custLinFactNeighborY="-3849">
        <dgm:presLayoutVars>
          <dgm:chPref val="3"/>
        </dgm:presLayoutVars>
      </dgm:prSet>
      <dgm:spPr/>
      <dgm:t>
        <a:bodyPr/>
        <a:lstStyle/>
        <a:p>
          <a:endParaRPr lang="en-US"/>
        </a:p>
      </dgm:t>
    </dgm:pt>
    <dgm:pt modelId="{6BBCB484-6116-4124-AC51-D61B0A1A9EAE}" type="pres">
      <dgm:prSet presAssocID="{BED9BD95-8CC8-4910-B04B-CE88D6CAFE7D}" presName="rootConnector" presStyleLbl="node3" presStyleIdx="3" presStyleCnt="9"/>
      <dgm:spPr/>
      <dgm:t>
        <a:bodyPr/>
        <a:lstStyle/>
        <a:p>
          <a:endParaRPr lang="en-US"/>
        </a:p>
      </dgm:t>
    </dgm:pt>
    <dgm:pt modelId="{BFC19F05-B73E-4D53-B756-B671C930B844}" type="pres">
      <dgm:prSet presAssocID="{BED9BD95-8CC8-4910-B04B-CE88D6CAFE7D}" presName="hierChild4" presStyleCnt="0"/>
      <dgm:spPr/>
      <dgm:t>
        <a:bodyPr/>
        <a:lstStyle/>
        <a:p>
          <a:endParaRPr lang="en-US"/>
        </a:p>
      </dgm:t>
    </dgm:pt>
    <dgm:pt modelId="{4E99CDD4-A833-4A3F-BC34-98FE94C8307B}" type="pres">
      <dgm:prSet presAssocID="{BED9BD95-8CC8-4910-B04B-CE88D6CAFE7D}" presName="hierChild5" presStyleCnt="0"/>
      <dgm:spPr/>
      <dgm:t>
        <a:bodyPr/>
        <a:lstStyle/>
        <a:p>
          <a:endParaRPr lang="en-US"/>
        </a:p>
      </dgm:t>
    </dgm:pt>
    <dgm:pt modelId="{2502D91C-616A-4F41-8895-F22B0C95B5AD}" type="pres">
      <dgm:prSet presAssocID="{9258E81D-2DF6-4A0F-A48A-F78C24784518}" presName="Name37" presStyleLbl="parChTrans1D3" presStyleIdx="4" presStyleCnt="9" custSzX="125921" custSzY="593885"/>
      <dgm:spPr/>
      <dgm:t>
        <a:bodyPr/>
        <a:lstStyle/>
        <a:p>
          <a:endParaRPr lang="en-US"/>
        </a:p>
      </dgm:t>
    </dgm:pt>
    <dgm:pt modelId="{2EFBCD15-49CA-4248-B3CB-6F7277B1D160}" type="pres">
      <dgm:prSet presAssocID="{FD9848D3-DAEA-4ADE-BFE4-724EF95C0625}" presName="hierRoot2" presStyleCnt="0">
        <dgm:presLayoutVars>
          <dgm:hierBranch val="init"/>
        </dgm:presLayoutVars>
      </dgm:prSet>
      <dgm:spPr/>
      <dgm:t>
        <a:bodyPr/>
        <a:lstStyle/>
        <a:p>
          <a:endParaRPr lang="en-US"/>
        </a:p>
      </dgm:t>
    </dgm:pt>
    <dgm:pt modelId="{E864641C-DCE6-4396-AF65-88B57A4E6A55}" type="pres">
      <dgm:prSet presAssocID="{FD9848D3-DAEA-4ADE-BFE4-724EF95C0625}" presName="rootComposite" presStyleCnt="0"/>
      <dgm:spPr/>
      <dgm:t>
        <a:bodyPr/>
        <a:lstStyle/>
        <a:p>
          <a:endParaRPr lang="en-US"/>
        </a:p>
      </dgm:t>
    </dgm:pt>
    <dgm:pt modelId="{B94AAD8B-61EE-4E0B-BFCF-A6B889885BE3}" type="pres">
      <dgm:prSet presAssocID="{FD9848D3-DAEA-4ADE-BFE4-724EF95C0625}" presName="rootText" presStyleLbl="node3" presStyleIdx="4" presStyleCnt="9" custScaleX="103975" custScaleY="31272" custLinFactNeighborX="51086" custLinFactNeighborY="-21982">
        <dgm:presLayoutVars>
          <dgm:chPref val="3"/>
        </dgm:presLayoutVars>
      </dgm:prSet>
      <dgm:spPr/>
      <dgm:t>
        <a:bodyPr/>
        <a:lstStyle/>
        <a:p>
          <a:endParaRPr lang="en-US"/>
        </a:p>
      </dgm:t>
    </dgm:pt>
    <dgm:pt modelId="{36400465-383E-4FDE-8A17-AC090C07C0C2}" type="pres">
      <dgm:prSet presAssocID="{FD9848D3-DAEA-4ADE-BFE4-724EF95C0625}" presName="rootConnector" presStyleLbl="node3" presStyleIdx="4" presStyleCnt="9"/>
      <dgm:spPr/>
      <dgm:t>
        <a:bodyPr/>
        <a:lstStyle/>
        <a:p>
          <a:endParaRPr lang="en-US"/>
        </a:p>
      </dgm:t>
    </dgm:pt>
    <dgm:pt modelId="{4F7D7723-7659-4338-AFFC-4ED106686D54}" type="pres">
      <dgm:prSet presAssocID="{FD9848D3-DAEA-4ADE-BFE4-724EF95C0625}" presName="hierChild4" presStyleCnt="0"/>
      <dgm:spPr/>
      <dgm:t>
        <a:bodyPr/>
        <a:lstStyle/>
        <a:p>
          <a:endParaRPr lang="en-US"/>
        </a:p>
      </dgm:t>
    </dgm:pt>
    <dgm:pt modelId="{F0E3C993-F5B2-45B9-8FD9-D784DCE779A9}" type="pres">
      <dgm:prSet presAssocID="{FD9848D3-DAEA-4ADE-BFE4-724EF95C0625}" presName="hierChild5" presStyleCnt="0"/>
      <dgm:spPr/>
      <dgm:t>
        <a:bodyPr/>
        <a:lstStyle/>
        <a:p>
          <a:endParaRPr lang="en-US"/>
        </a:p>
      </dgm:t>
    </dgm:pt>
    <dgm:pt modelId="{8501E744-4108-48E4-8DD3-9A2E46A4BC68}" type="pres">
      <dgm:prSet presAssocID="{6D9A21EE-E5AA-4E11-A0D4-D145F5181FD7}" presName="Name37" presStyleLbl="parChTrans1D3" presStyleIdx="5" presStyleCnt="9" custSzX="125921" custSzY="818171"/>
      <dgm:spPr/>
      <dgm:t>
        <a:bodyPr/>
        <a:lstStyle/>
        <a:p>
          <a:endParaRPr lang="en-US"/>
        </a:p>
      </dgm:t>
    </dgm:pt>
    <dgm:pt modelId="{58934A05-AA03-41E8-AAC1-D7800F479CC9}" type="pres">
      <dgm:prSet presAssocID="{5423DC70-F5B5-4D9B-BE50-E5DE9D2A2C8A}" presName="hierRoot2" presStyleCnt="0">
        <dgm:presLayoutVars>
          <dgm:hierBranch val="init"/>
        </dgm:presLayoutVars>
      </dgm:prSet>
      <dgm:spPr/>
      <dgm:t>
        <a:bodyPr/>
        <a:lstStyle/>
        <a:p>
          <a:endParaRPr lang="en-US"/>
        </a:p>
      </dgm:t>
    </dgm:pt>
    <dgm:pt modelId="{9C4BC570-9294-4F10-B12A-A195454AA5E2}" type="pres">
      <dgm:prSet presAssocID="{5423DC70-F5B5-4D9B-BE50-E5DE9D2A2C8A}" presName="rootComposite" presStyleCnt="0"/>
      <dgm:spPr/>
      <dgm:t>
        <a:bodyPr/>
        <a:lstStyle/>
        <a:p>
          <a:endParaRPr lang="en-US"/>
        </a:p>
      </dgm:t>
    </dgm:pt>
    <dgm:pt modelId="{D9BA731C-C240-4BDD-B4D2-FDE52C13196D}" type="pres">
      <dgm:prSet presAssocID="{5423DC70-F5B5-4D9B-BE50-E5DE9D2A2C8A}" presName="rootText" presStyleLbl="node3" presStyleIdx="5" presStyleCnt="9" custScaleX="103975" custScaleY="31272" custLinFactNeighborX="51678" custLinFactNeighborY="-40351">
        <dgm:presLayoutVars>
          <dgm:chPref val="3"/>
        </dgm:presLayoutVars>
      </dgm:prSet>
      <dgm:spPr/>
      <dgm:t>
        <a:bodyPr/>
        <a:lstStyle/>
        <a:p>
          <a:endParaRPr lang="en-US"/>
        </a:p>
      </dgm:t>
    </dgm:pt>
    <dgm:pt modelId="{32D3342D-612D-4C83-A9F4-587FA6637710}" type="pres">
      <dgm:prSet presAssocID="{5423DC70-F5B5-4D9B-BE50-E5DE9D2A2C8A}" presName="rootConnector" presStyleLbl="node3" presStyleIdx="5" presStyleCnt="9"/>
      <dgm:spPr/>
      <dgm:t>
        <a:bodyPr/>
        <a:lstStyle/>
        <a:p>
          <a:endParaRPr lang="en-US"/>
        </a:p>
      </dgm:t>
    </dgm:pt>
    <dgm:pt modelId="{92102DAF-A3A6-4F4F-903F-3069D4D6E870}" type="pres">
      <dgm:prSet presAssocID="{5423DC70-F5B5-4D9B-BE50-E5DE9D2A2C8A}" presName="hierChild4" presStyleCnt="0"/>
      <dgm:spPr/>
      <dgm:t>
        <a:bodyPr/>
        <a:lstStyle/>
        <a:p>
          <a:endParaRPr lang="en-US"/>
        </a:p>
      </dgm:t>
    </dgm:pt>
    <dgm:pt modelId="{9CC59301-D760-4354-BEFB-0496DFBF1280}" type="pres">
      <dgm:prSet presAssocID="{5423DC70-F5B5-4D9B-BE50-E5DE9D2A2C8A}" presName="hierChild5" presStyleCnt="0"/>
      <dgm:spPr/>
      <dgm:t>
        <a:bodyPr/>
        <a:lstStyle/>
        <a:p>
          <a:endParaRPr lang="en-US"/>
        </a:p>
      </dgm:t>
    </dgm:pt>
    <dgm:pt modelId="{B6FCBA52-FBD0-4FF0-8762-65B265327B00}" type="pres">
      <dgm:prSet presAssocID="{8CA43908-13C8-4141-8AB8-F5D13D2D2F51}" presName="Name37" presStyleLbl="parChTrans1D3" presStyleIdx="6" presStyleCnt="9" custSzX="125921" custSzY="818171"/>
      <dgm:spPr/>
      <dgm:t>
        <a:bodyPr/>
        <a:lstStyle/>
        <a:p>
          <a:endParaRPr lang="en-US"/>
        </a:p>
      </dgm:t>
    </dgm:pt>
    <dgm:pt modelId="{217F86ED-A881-42AC-8DAE-27DC88CED0E4}" type="pres">
      <dgm:prSet presAssocID="{6A4451E0-4221-484A-A1E8-672D79F4262E}" presName="hierRoot2" presStyleCnt="0">
        <dgm:presLayoutVars>
          <dgm:hierBranch val="init"/>
        </dgm:presLayoutVars>
      </dgm:prSet>
      <dgm:spPr/>
    </dgm:pt>
    <dgm:pt modelId="{D2017B4A-2E90-486A-B8F6-E089C2BD1EB4}" type="pres">
      <dgm:prSet presAssocID="{6A4451E0-4221-484A-A1E8-672D79F4262E}" presName="rootComposite" presStyleCnt="0"/>
      <dgm:spPr/>
    </dgm:pt>
    <dgm:pt modelId="{1919648B-D3B2-44D9-93B8-E8B99540F3B5}" type="pres">
      <dgm:prSet presAssocID="{6A4451E0-4221-484A-A1E8-672D79F4262E}" presName="rootText" presStyleLbl="node3" presStyleIdx="6" presStyleCnt="9" custScaleX="103975" custScaleY="31272" custLinFactNeighborX="51678" custLinFactNeighborY="-58013">
        <dgm:presLayoutVars>
          <dgm:chPref val="3"/>
        </dgm:presLayoutVars>
      </dgm:prSet>
      <dgm:spPr/>
      <dgm:t>
        <a:bodyPr/>
        <a:lstStyle/>
        <a:p>
          <a:endParaRPr lang="en-US"/>
        </a:p>
      </dgm:t>
    </dgm:pt>
    <dgm:pt modelId="{D3317C16-AE62-4891-8728-3BAB31E6F133}" type="pres">
      <dgm:prSet presAssocID="{6A4451E0-4221-484A-A1E8-672D79F4262E}" presName="rootConnector" presStyleLbl="node3" presStyleIdx="6" presStyleCnt="9"/>
      <dgm:spPr/>
      <dgm:t>
        <a:bodyPr/>
        <a:lstStyle/>
        <a:p>
          <a:endParaRPr lang="en-US"/>
        </a:p>
      </dgm:t>
    </dgm:pt>
    <dgm:pt modelId="{D38D57A9-E743-4912-B1D9-9A3B9331F7B3}" type="pres">
      <dgm:prSet presAssocID="{6A4451E0-4221-484A-A1E8-672D79F4262E}" presName="hierChild4" presStyleCnt="0"/>
      <dgm:spPr/>
    </dgm:pt>
    <dgm:pt modelId="{964BA356-9F77-44A3-9491-2BC8910DAE55}" type="pres">
      <dgm:prSet presAssocID="{6A4451E0-4221-484A-A1E8-672D79F4262E}" presName="hierChild5" presStyleCnt="0"/>
      <dgm:spPr/>
    </dgm:pt>
    <dgm:pt modelId="{D2683C98-1857-454F-9BF2-26AB89ED88CD}" type="pres">
      <dgm:prSet presAssocID="{38B4B93A-0CC9-419A-BDE7-B1FA849F01CA}" presName="Name37" presStyleLbl="parChTrans1D3" presStyleIdx="7" presStyleCnt="9" custSzX="125921" custSzY="1042457"/>
      <dgm:spPr/>
      <dgm:t>
        <a:bodyPr/>
        <a:lstStyle/>
        <a:p>
          <a:endParaRPr lang="en-US"/>
        </a:p>
      </dgm:t>
    </dgm:pt>
    <dgm:pt modelId="{3A164721-FFDE-4B92-98C2-B8D05CC48F67}" type="pres">
      <dgm:prSet presAssocID="{536B936D-1DC2-44A4-A90F-CC5ECD2033DA}" presName="hierRoot2" presStyleCnt="0">
        <dgm:presLayoutVars>
          <dgm:hierBranch val="init"/>
        </dgm:presLayoutVars>
      </dgm:prSet>
      <dgm:spPr/>
      <dgm:t>
        <a:bodyPr/>
        <a:lstStyle/>
        <a:p>
          <a:endParaRPr lang="en-US"/>
        </a:p>
      </dgm:t>
    </dgm:pt>
    <dgm:pt modelId="{50857A22-054D-4D18-869D-A979F93E037D}" type="pres">
      <dgm:prSet presAssocID="{536B936D-1DC2-44A4-A90F-CC5ECD2033DA}" presName="rootComposite" presStyleCnt="0"/>
      <dgm:spPr/>
      <dgm:t>
        <a:bodyPr/>
        <a:lstStyle/>
        <a:p>
          <a:endParaRPr lang="en-US"/>
        </a:p>
      </dgm:t>
    </dgm:pt>
    <dgm:pt modelId="{49A3B6EB-489A-4BF3-A074-EE3D988CE28F}" type="pres">
      <dgm:prSet presAssocID="{536B936D-1DC2-44A4-A90F-CC5ECD2033DA}" presName="rootText" presStyleLbl="node3" presStyleIdx="7" presStyleCnt="9" custScaleX="103975" custScaleY="31272" custLinFactNeighborX="51086" custLinFactNeighborY="-76557">
        <dgm:presLayoutVars>
          <dgm:chPref val="3"/>
        </dgm:presLayoutVars>
      </dgm:prSet>
      <dgm:spPr/>
      <dgm:t>
        <a:bodyPr/>
        <a:lstStyle/>
        <a:p>
          <a:endParaRPr lang="en-US"/>
        </a:p>
      </dgm:t>
    </dgm:pt>
    <dgm:pt modelId="{D54B0E13-A453-4256-9A94-6419E4D7CCEE}" type="pres">
      <dgm:prSet presAssocID="{536B936D-1DC2-44A4-A90F-CC5ECD2033DA}" presName="rootConnector" presStyleLbl="node3" presStyleIdx="7" presStyleCnt="9"/>
      <dgm:spPr/>
      <dgm:t>
        <a:bodyPr/>
        <a:lstStyle/>
        <a:p>
          <a:endParaRPr lang="en-US"/>
        </a:p>
      </dgm:t>
    </dgm:pt>
    <dgm:pt modelId="{60F40074-EFB7-4F18-9CE4-64DEFA051724}" type="pres">
      <dgm:prSet presAssocID="{536B936D-1DC2-44A4-A90F-CC5ECD2033DA}" presName="hierChild4" presStyleCnt="0"/>
      <dgm:spPr/>
      <dgm:t>
        <a:bodyPr/>
        <a:lstStyle/>
        <a:p>
          <a:endParaRPr lang="en-US"/>
        </a:p>
      </dgm:t>
    </dgm:pt>
    <dgm:pt modelId="{29B26C90-FB3C-4856-9B39-B291A5750D20}" type="pres">
      <dgm:prSet presAssocID="{536B936D-1DC2-44A4-A90F-CC5ECD2033DA}" presName="hierChild5" presStyleCnt="0"/>
      <dgm:spPr/>
      <dgm:t>
        <a:bodyPr/>
        <a:lstStyle/>
        <a:p>
          <a:endParaRPr lang="en-US"/>
        </a:p>
      </dgm:t>
    </dgm:pt>
    <dgm:pt modelId="{6D7F1B5D-DE84-4E8A-B9CF-26FCDACDB6D2}" type="pres">
      <dgm:prSet presAssocID="{8E6FE65C-7EC5-4B27-A59A-3EF111F062BF}" presName="Name37" presStyleLbl="parChTrans1D3" presStyleIdx="8" presStyleCnt="9" custSzX="125921" custSzY="1266744"/>
      <dgm:spPr/>
      <dgm:t>
        <a:bodyPr/>
        <a:lstStyle/>
        <a:p>
          <a:endParaRPr lang="en-US"/>
        </a:p>
      </dgm:t>
    </dgm:pt>
    <dgm:pt modelId="{1F9AC45E-F310-4CF1-819C-E729C26BAC5A}" type="pres">
      <dgm:prSet presAssocID="{D07F6D76-A10C-42A5-A338-8F80AC9468AE}" presName="hierRoot2" presStyleCnt="0">
        <dgm:presLayoutVars>
          <dgm:hierBranch val="init"/>
        </dgm:presLayoutVars>
      </dgm:prSet>
      <dgm:spPr/>
      <dgm:t>
        <a:bodyPr/>
        <a:lstStyle/>
        <a:p>
          <a:endParaRPr lang="en-US"/>
        </a:p>
      </dgm:t>
    </dgm:pt>
    <dgm:pt modelId="{179270F8-0B97-4838-A905-45E4DFA025DD}" type="pres">
      <dgm:prSet presAssocID="{D07F6D76-A10C-42A5-A338-8F80AC9468AE}" presName="rootComposite" presStyleCnt="0"/>
      <dgm:spPr/>
      <dgm:t>
        <a:bodyPr/>
        <a:lstStyle/>
        <a:p>
          <a:endParaRPr lang="en-US"/>
        </a:p>
      </dgm:t>
    </dgm:pt>
    <dgm:pt modelId="{A78D6906-EDD7-4E19-97EE-E74D14237A61}" type="pres">
      <dgm:prSet presAssocID="{D07F6D76-A10C-42A5-A338-8F80AC9468AE}" presName="rootText" presStyleLbl="node3" presStyleIdx="8" presStyleCnt="9" custScaleX="103975" custScaleY="31272" custLinFactNeighborX="51086" custLinFactNeighborY="-94281">
        <dgm:presLayoutVars>
          <dgm:chPref val="3"/>
        </dgm:presLayoutVars>
      </dgm:prSet>
      <dgm:spPr/>
      <dgm:t>
        <a:bodyPr/>
        <a:lstStyle/>
        <a:p>
          <a:endParaRPr lang="en-US"/>
        </a:p>
      </dgm:t>
    </dgm:pt>
    <dgm:pt modelId="{12D582A1-FB6B-44E5-A9D1-D23FABADFF9E}" type="pres">
      <dgm:prSet presAssocID="{D07F6D76-A10C-42A5-A338-8F80AC9468AE}" presName="rootConnector" presStyleLbl="node3" presStyleIdx="8" presStyleCnt="9"/>
      <dgm:spPr/>
      <dgm:t>
        <a:bodyPr/>
        <a:lstStyle/>
        <a:p>
          <a:endParaRPr lang="en-US"/>
        </a:p>
      </dgm:t>
    </dgm:pt>
    <dgm:pt modelId="{816EC611-29F0-46A6-BDC2-A5E38B1DA224}" type="pres">
      <dgm:prSet presAssocID="{D07F6D76-A10C-42A5-A338-8F80AC9468AE}" presName="hierChild4" presStyleCnt="0"/>
      <dgm:spPr/>
      <dgm:t>
        <a:bodyPr/>
        <a:lstStyle/>
        <a:p>
          <a:endParaRPr lang="en-US"/>
        </a:p>
      </dgm:t>
    </dgm:pt>
    <dgm:pt modelId="{46DA1B6D-C571-4173-9D23-5B994BB1E44B}" type="pres">
      <dgm:prSet presAssocID="{D07F6D76-A10C-42A5-A338-8F80AC9468AE}" presName="hierChild5" presStyleCnt="0"/>
      <dgm:spPr/>
      <dgm:t>
        <a:bodyPr/>
        <a:lstStyle/>
        <a:p>
          <a:endParaRPr lang="en-US"/>
        </a:p>
      </dgm:t>
    </dgm:pt>
    <dgm:pt modelId="{2D838A0C-15A1-4E50-AE72-075692CCD47B}" type="pres">
      <dgm:prSet presAssocID="{05F11920-2E27-4B25-9859-49E513981AAB}" presName="hierChild5" presStyleCnt="0"/>
      <dgm:spPr/>
      <dgm:t>
        <a:bodyPr/>
        <a:lstStyle/>
        <a:p>
          <a:endParaRPr lang="en-US"/>
        </a:p>
      </dgm:t>
    </dgm:pt>
    <dgm:pt modelId="{DE7C75C1-0E7C-4A9E-A6E8-1A532E781AEC}" type="pres">
      <dgm:prSet presAssocID="{2C55E1CF-CCAC-46EF-8D0E-2EDAD418D206}" presName="hierChild3" presStyleCnt="0"/>
      <dgm:spPr/>
      <dgm:t>
        <a:bodyPr/>
        <a:lstStyle/>
        <a:p>
          <a:endParaRPr lang="en-US"/>
        </a:p>
      </dgm:t>
    </dgm:pt>
  </dgm:ptLst>
  <dgm:cxnLst>
    <dgm:cxn modelId="{2DA171D3-812D-4A6E-AB03-B9D0A774ADA3}" type="presOf" srcId="{30206A90-E6F0-4861-9572-016EB32E1300}" destId="{13F7C92E-53B8-405B-941E-AF7EFF5A4EE1}" srcOrd="0" destOrd="0" presId="urn:microsoft.com/office/officeart/2005/8/layout/orgChart1"/>
    <dgm:cxn modelId="{D9D1A125-9776-4568-A8B9-3032C60B45EB}" srcId="{05F11920-2E27-4B25-9859-49E513981AAB}" destId="{5423DC70-F5B5-4D9B-BE50-E5DE9D2A2C8A}" srcOrd="3" destOrd="0" parTransId="{6D9A21EE-E5AA-4E11-A0D4-D145F5181FD7}" sibTransId="{0BD57CB9-3AAB-46C7-AF67-821B9C13147D}"/>
    <dgm:cxn modelId="{F5F43791-597F-4235-AC67-36B6CA2AD17E}" type="presOf" srcId="{236AA371-8C78-4F73-8362-D3558C5B590D}" destId="{F86A9B3D-17FC-4675-9844-917DF84F5433}" srcOrd="0" destOrd="0" presId="urn:microsoft.com/office/officeart/2005/8/layout/orgChart1"/>
    <dgm:cxn modelId="{E843C46E-DFB3-4DA7-923A-521933C64F21}" srcId="{62CEEB79-837C-476F-8C93-8161B300D840}" destId="{715BE523-20F7-4829-8BD2-440E8375ED43}" srcOrd="5" destOrd="0" parTransId="{52F23CEA-D25E-47A7-91FE-DAB81B5CEED9}" sibTransId="{5A3CBA17-7A20-435F-B6FB-A36D043272CC}"/>
    <dgm:cxn modelId="{BDEB31FE-7481-4791-8531-15D39F835446}" srcId="{2C55E1CF-CCAC-46EF-8D0E-2EDAD418D206}" destId="{0B3E6D60-CC06-4A1B-BEF5-8054543EDD90}" srcOrd="0" destOrd="0" parTransId="{EC5CF53D-5F07-44A1-84B7-55576853F2A1}" sibTransId="{22613F31-A312-49F8-A5A5-F9AFD127B2D7}"/>
    <dgm:cxn modelId="{404AE72C-9CC9-4EE9-A5D7-88E492D90B3D}" srcId="{62CEEB79-837C-476F-8C93-8161B300D840}" destId="{3CF2EFA2-C04A-4286-BD70-A5C7AF6188B0}" srcOrd="4" destOrd="0" parTransId="{5DBCA6B1-189C-4F78-9F77-E2AF6B4D5E80}" sibTransId="{62D3080C-00A1-47D8-AE4D-077D6DBA82D3}"/>
    <dgm:cxn modelId="{F5F263F7-9E94-4FCD-A571-7108313BEECE}" srcId="{0B3E6D60-CC06-4A1B-BEF5-8054543EDD90}" destId="{629F5F60-A8D3-4A25-ACC5-9E30CE3EAD46}" srcOrd="0" destOrd="0" parTransId="{9949CA80-56CE-484F-A03A-DC195E028504}" sibTransId="{EAE44BF8-3AB7-4E88-A47A-F67E979FA14B}"/>
    <dgm:cxn modelId="{93124E9B-EEA6-4FB1-9F55-424519F9D8B2}" type="presOf" srcId="{715BE523-20F7-4829-8BD2-440E8375ED43}" destId="{F9F6C962-6D88-4D39-B518-6A0FA4CEA415}" srcOrd="1" destOrd="0" presId="urn:microsoft.com/office/officeart/2005/8/layout/orgChart1"/>
    <dgm:cxn modelId="{E4F9A3CA-B0E6-4C6D-9DAF-9EAF1F1411B7}" type="presOf" srcId="{5423DC70-F5B5-4D9B-BE50-E5DE9D2A2C8A}" destId="{32D3342D-612D-4C83-A9F4-587FA6637710}" srcOrd="1" destOrd="0" presId="urn:microsoft.com/office/officeart/2005/8/layout/orgChart1"/>
    <dgm:cxn modelId="{6877AA67-B05C-473B-92A0-573FBCAD98C5}" type="presOf" srcId="{DE65EB12-C346-48C1-A70B-95154BECFBD5}" destId="{12D402F9-EA30-4276-A911-40BA8F8F0DE3}" srcOrd="1" destOrd="0" presId="urn:microsoft.com/office/officeart/2005/8/layout/orgChart1"/>
    <dgm:cxn modelId="{CE7DB1C8-2137-4B90-98FA-949ACA2F897F}" type="presOf" srcId="{3CF2EFA2-C04A-4286-BD70-A5C7AF6188B0}" destId="{5BC725E1-C118-403D-8FA8-E895FA729B0A}" srcOrd="1" destOrd="0" presId="urn:microsoft.com/office/officeart/2005/8/layout/orgChart1"/>
    <dgm:cxn modelId="{9C8A466A-6005-42B3-9160-EFEFEC7FEFB4}" type="presOf" srcId="{6D9A21EE-E5AA-4E11-A0D4-D145F5181FD7}" destId="{8501E744-4108-48E4-8DD3-9A2E46A4BC68}" srcOrd="0" destOrd="0" presId="urn:microsoft.com/office/officeart/2005/8/layout/orgChart1"/>
    <dgm:cxn modelId="{861B170D-C8D5-474C-BE00-089A9C09B612}" type="presOf" srcId="{0E34E3DC-9BC1-4563-B93F-E7318D11ABBD}" destId="{507CC06F-7EF5-4BFC-9906-DF7D3334E056}" srcOrd="1" destOrd="0" presId="urn:microsoft.com/office/officeart/2005/8/layout/orgChart1"/>
    <dgm:cxn modelId="{54755DF2-90E5-4170-85F6-86A95D5455E8}" type="presOf" srcId="{BED9BD95-8CC8-4910-B04B-CE88D6CAFE7D}" destId="{A836226D-F473-4DC8-86A2-F8E7DD722063}" srcOrd="0" destOrd="0" presId="urn:microsoft.com/office/officeart/2005/8/layout/orgChart1"/>
    <dgm:cxn modelId="{204ADA5D-D372-4675-B254-BD19F50F8655}" type="presOf" srcId="{196A914A-1625-409B-BA89-6748385E6F15}" destId="{E061986B-209B-4C0C-ADA4-9B9F08125AF1}" srcOrd="1" destOrd="0" presId="urn:microsoft.com/office/officeart/2005/8/layout/orgChart1"/>
    <dgm:cxn modelId="{75BE42E6-C4F0-46F5-95BF-1A27E08FBDE1}" type="presOf" srcId="{5423DC70-F5B5-4D9B-BE50-E5DE9D2A2C8A}" destId="{D9BA731C-C240-4BDD-B4D2-FDE52C13196D}" srcOrd="0" destOrd="0" presId="urn:microsoft.com/office/officeart/2005/8/layout/orgChart1"/>
    <dgm:cxn modelId="{C895D601-3A95-4771-AF5D-C26D454E5F73}" type="presOf" srcId="{6A4451E0-4221-484A-A1E8-672D79F4262E}" destId="{1919648B-D3B2-44D9-93B8-E8B99540F3B5}" srcOrd="0" destOrd="0" presId="urn:microsoft.com/office/officeart/2005/8/layout/orgChart1"/>
    <dgm:cxn modelId="{D0C4C109-9AF7-4713-AC15-4625FE6E3CBC}" srcId="{05F11920-2E27-4B25-9859-49E513981AAB}" destId="{536B936D-1DC2-44A4-A90F-CC5ECD2033DA}" srcOrd="5" destOrd="0" parTransId="{38B4B93A-0CC9-419A-BDE7-B1FA849F01CA}" sibTransId="{66A53F2F-396C-47B4-83BC-248BD7C3BE10}"/>
    <dgm:cxn modelId="{2016E10F-C4E7-4995-A239-A1E2FBD89C51}" srcId="{629F5F60-A8D3-4A25-ACC5-9E30CE3EAD46}" destId="{0E34E3DC-9BC1-4563-B93F-E7318D11ABBD}" srcOrd="2" destOrd="0" parTransId="{236AA371-8C78-4F73-8362-D3558C5B590D}" sibTransId="{C7EC8D80-45E7-4C2F-91DD-9DAA5E749DC2}"/>
    <dgm:cxn modelId="{09E76244-6578-435A-A3AA-09F02B54743E}" type="presOf" srcId="{0B3E6D60-CC06-4A1B-BEF5-8054543EDD90}" destId="{D17D3144-C986-41D9-BA0E-1909011998EF}" srcOrd="1" destOrd="0" presId="urn:microsoft.com/office/officeart/2005/8/layout/orgChart1"/>
    <dgm:cxn modelId="{196881EE-8703-4879-A544-E99B201A2882}" srcId="{629F5F60-A8D3-4A25-ACC5-9E30CE3EAD46}" destId="{30206A90-E6F0-4861-9572-016EB32E1300}" srcOrd="1" destOrd="0" parTransId="{27E02DD2-4769-4143-85C3-21526EB237C8}" sibTransId="{FDD52AE1-3C49-4E55-B57C-95E007D64A4F}"/>
    <dgm:cxn modelId="{43506FFB-D675-4165-A473-A62487E9590A}" type="presOf" srcId="{05F11920-2E27-4B25-9859-49E513981AAB}" destId="{744D9DC6-9D4C-486F-94F3-EFD641FD0251}" srcOrd="1" destOrd="0" presId="urn:microsoft.com/office/officeart/2005/8/layout/orgChart1"/>
    <dgm:cxn modelId="{CD9667AD-D13E-4595-B925-B636D6E1ABE2}" type="presOf" srcId="{85344C90-3F50-48F2-8665-AF87CA50B18C}" destId="{F6DAFEE4-7286-4BCC-9791-505F7AFA78E3}" srcOrd="0" destOrd="0" presId="urn:microsoft.com/office/officeart/2005/8/layout/orgChart1"/>
    <dgm:cxn modelId="{C51BDEDF-2C78-4A10-A28D-12D5645F7A4D}" type="presOf" srcId="{B73FC9C3-7257-4811-9F13-E28CADCAC543}" destId="{C558B697-6900-46D8-BAF4-37D90A84F4A4}" srcOrd="0" destOrd="0" presId="urn:microsoft.com/office/officeart/2005/8/layout/orgChart1"/>
    <dgm:cxn modelId="{538DDF0B-6436-4E34-9DF1-6A5B4491CCA4}" type="presOf" srcId="{D07F6D76-A10C-42A5-A338-8F80AC9468AE}" destId="{12D582A1-FB6B-44E5-A9D1-D23FABADFF9E}" srcOrd="1" destOrd="0" presId="urn:microsoft.com/office/officeart/2005/8/layout/orgChart1"/>
    <dgm:cxn modelId="{86A5ABAD-95E8-4C8C-93EB-F147E23F35BE}" type="presOf" srcId="{8E6FE65C-7EC5-4B27-A59A-3EF111F062BF}" destId="{6D7F1B5D-DE84-4E8A-B9CF-26FCDACDB6D2}" srcOrd="0" destOrd="0" presId="urn:microsoft.com/office/officeart/2005/8/layout/orgChart1"/>
    <dgm:cxn modelId="{8BE51E78-B8D7-4312-BFCB-45750F6717E8}" type="presOf" srcId="{5E066C20-3576-4916-8E9D-BC69ED52E4AD}" destId="{D6B58EC0-2DF8-4077-A64D-E3A34F296BC4}" srcOrd="0" destOrd="0" presId="urn:microsoft.com/office/officeart/2005/8/layout/orgChart1"/>
    <dgm:cxn modelId="{07F27052-837B-46B1-A0A1-B1D993B60B23}" type="presOf" srcId="{0B3E6D60-CC06-4A1B-BEF5-8054543EDD90}" destId="{6B050E2C-94C3-4EE9-99D1-A7BF92761A09}" srcOrd="0" destOrd="0" presId="urn:microsoft.com/office/officeart/2005/8/layout/orgChart1"/>
    <dgm:cxn modelId="{2D3F3B70-6475-4332-9FAC-3E3784DED6BA}" srcId="{62CEEB79-837C-476F-8C93-8161B300D840}" destId="{DE65EB12-C346-48C1-A70B-95154BECFBD5}" srcOrd="2" destOrd="0" parTransId="{16626CB8-B674-42EA-A205-E5D6AA7F80EB}" sibTransId="{DD4FE605-FF5B-4294-9B7F-2B4A0B9060E7}"/>
    <dgm:cxn modelId="{FC692B19-704F-4DD6-BF82-0DE0A50547C0}" type="presOf" srcId="{8CA43908-13C8-4141-8AB8-F5D13D2D2F51}" destId="{B6FCBA52-FBD0-4FF0-8762-65B265327B00}" srcOrd="0" destOrd="0" presId="urn:microsoft.com/office/officeart/2005/8/layout/orgChart1"/>
    <dgm:cxn modelId="{82633877-287B-4359-9F88-2624E5F16F14}" srcId="{62CEEB79-837C-476F-8C93-8161B300D840}" destId="{9DDA8810-0C52-4604-8AB0-CC1465E09559}" srcOrd="1" destOrd="0" parTransId="{FCA39C49-EEC5-4C9F-AE9D-5EDB19F9CA75}" sibTransId="{D8888742-009F-47F7-96C4-2063BDD8A179}"/>
    <dgm:cxn modelId="{FC0048A9-5288-4972-A9E2-A15B62F0D10C}" type="presOf" srcId="{DE65EB12-C346-48C1-A70B-95154BECFBD5}" destId="{A3FA68AB-E7EB-4C9E-8E9C-32ADF0FF241E}" srcOrd="0" destOrd="0" presId="urn:microsoft.com/office/officeart/2005/8/layout/orgChart1"/>
    <dgm:cxn modelId="{DAF77574-CDE7-40B5-BC2D-4183FEDF41B0}" type="presOf" srcId="{196A914A-1625-409B-BA89-6748385E6F15}" destId="{1FD2F3FC-D00E-48C5-84CF-931A1876DAE7}" srcOrd="0" destOrd="0" presId="urn:microsoft.com/office/officeart/2005/8/layout/orgChart1"/>
    <dgm:cxn modelId="{5516B480-0DB6-4C10-AE21-B14E6A0E9775}" type="presOf" srcId="{05F11920-2E27-4B25-9859-49E513981AAB}" destId="{6769EC66-76F0-429C-BABC-D9203932C392}" srcOrd="0" destOrd="0" presId="urn:microsoft.com/office/officeart/2005/8/layout/orgChart1"/>
    <dgm:cxn modelId="{64458714-A775-42D0-A7A9-B9971B3AA55B}" type="presOf" srcId="{B916126F-B35D-431C-8779-F6A261460D22}" destId="{349FD6AA-710A-4C3A-880E-798D4A2C0A29}" srcOrd="1" destOrd="0" presId="urn:microsoft.com/office/officeart/2005/8/layout/orgChart1"/>
    <dgm:cxn modelId="{764605B3-9CDB-4EE2-9F4A-474BDC806A7B}" type="presOf" srcId="{9258E81D-2DF6-4A0F-A48A-F78C24784518}" destId="{2502D91C-616A-4F41-8895-F22B0C95B5AD}" srcOrd="0" destOrd="0" presId="urn:microsoft.com/office/officeart/2005/8/layout/orgChart1"/>
    <dgm:cxn modelId="{A184EDC3-8B87-4448-B7EB-C19F5D1A3372}" srcId="{05F11920-2E27-4B25-9859-49E513981AAB}" destId="{6A4451E0-4221-484A-A1E8-672D79F4262E}" srcOrd="4" destOrd="0" parTransId="{8CA43908-13C8-4141-8AB8-F5D13D2D2F51}" sibTransId="{028EEA69-0F24-492F-869A-5CC3173CA3D5}"/>
    <dgm:cxn modelId="{3C998BAD-A300-4AC0-8559-DFB632545B80}" type="presOf" srcId="{EC5CF53D-5F07-44A1-84B7-55576853F2A1}" destId="{AA8CD01B-5255-476E-B9F8-6AAEE37B2456}" srcOrd="0" destOrd="0" presId="urn:microsoft.com/office/officeart/2005/8/layout/orgChart1"/>
    <dgm:cxn modelId="{CC217084-57EA-4322-9AB3-2B19079A6802}" type="presOf" srcId="{94196AD6-7792-4848-82A4-B1B8285D485D}" destId="{909F40DD-2C47-4560-BEB4-28000C652A7D}" srcOrd="1" destOrd="0" presId="urn:microsoft.com/office/officeart/2005/8/layout/orgChart1"/>
    <dgm:cxn modelId="{FFF933EC-1267-41D5-B593-4FBBF3289380}" type="presOf" srcId="{38B4B93A-0CC9-419A-BDE7-B1FA849F01CA}" destId="{D2683C98-1857-454F-9BF2-26AB89ED88CD}" srcOrd="0" destOrd="0" presId="urn:microsoft.com/office/officeart/2005/8/layout/orgChart1"/>
    <dgm:cxn modelId="{C82A0B1D-D77D-4971-8FA1-A2188783E149}" type="presOf" srcId="{BED9BD95-8CC8-4910-B04B-CE88D6CAFE7D}" destId="{6BBCB484-6116-4124-AC51-D61B0A1A9EAE}" srcOrd="1" destOrd="0" presId="urn:microsoft.com/office/officeart/2005/8/layout/orgChart1"/>
    <dgm:cxn modelId="{4A4EE54A-D232-4282-A3E5-F195907196B8}" srcId="{05F11920-2E27-4B25-9859-49E513981AAB}" destId="{B916126F-B35D-431C-8779-F6A261460D22}" srcOrd="0" destOrd="0" parTransId="{85344C90-3F50-48F2-8665-AF87CA50B18C}" sibTransId="{AE4684B4-7C8E-406C-ACF2-BC1D60B8E054}"/>
    <dgm:cxn modelId="{5B6E1C49-547D-4997-847C-FE695CE8A66C}" type="presOf" srcId="{FCA39C49-EEC5-4C9F-AE9D-5EDB19F9CA75}" destId="{29538830-3405-43C5-B080-8C48B6A88C77}" srcOrd="0" destOrd="0" presId="urn:microsoft.com/office/officeart/2005/8/layout/orgChart1"/>
    <dgm:cxn modelId="{3BE33B60-888F-47C2-BC49-624148A6ECFD}" type="presOf" srcId="{358F2E75-72C8-46CC-915A-0A9FB6B7EF63}" destId="{003399F1-B81A-4EBF-A37E-759B13DE5D22}" srcOrd="0" destOrd="0" presId="urn:microsoft.com/office/officeart/2005/8/layout/orgChart1"/>
    <dgm:cxn modelId="{3F1A9211-B8AF-41F4-816B-253DF7744A81}" type="presOf" srcId="{5DBCA6B1-189C-4F78-9F77-E2AF6B4D5E80}" destId="{4A06FE4F-B410-4C41-8EBC-0A988FB94A76}" srcOrd="0" destOrd="0" presId="urn:microsoft.com/office/officeart/2005/8/layout/orgChart1"/>
    <dgm:cxn modelId="{9B209BFB-4234-413E-9767-75139D10FDAC}" type="presOf" srcId="{FD9848D3-DAEA-4ADE-BFE4-724EF95C0625}" destId="{36400465-383E-4FDE-8A17-AC090C07C0C2}" srcOrd="1" destOrd="0" presId="urn:microsoft.com/office/officeart/2005/8/layout/orgChart1"/>
    <dgm:cxn modelId="{AF35D690-6044-4B59-805C-CD3C5CF8505A}" type="presOf" srcId="{FD9848D3-DAEA-4ADE-BFE4-724EF95C0625}" destId="{B94AAD8B-61EE-4E0B-BFCF-A6B889885BE3}" srcOrd="0" destOrd="0" presId="urn:microsoft.com/office/officeart/2005/8/layout/orgChart1"/>
    <dgm:cxn modelId="{F014E2EF-DCDC-4E60-A7EF-FF43CF56852E}" type="presOf" srcId="{536B936D-1DC2-44A4-A90F-CC5ECD2033DA}" destId="{D54B0E13-A453-4256-9A94-6419E4D7CCEE}" srcOrd="1" destOrd="0" presId="urn:microsoft.com/office/officeart/2005/8/layout/orgChart1"/>
    <dgm:cxn modelId="{1822B109-56CB-488E-81A0-35D4E98A41B4}" srcId="{62CEEB79-837C-476F-8C93-8161B300D840}" destId="{EA5C63AC-46CF-4CAE-A6AC-CDE5875A802F}" srcOrd="3" destOrd="0" parTransId="{2873857B-D72D-4277-910A-5AC221384BC3}" sibTransId="{A8906C46-44A1-4F10-8D72-FBF92AC7735E}"/>
    <dgm:cxn modelId="{FBA85CB7-EA57-457C-BAC1-80EB53544A11}" srcId="{62CEEB79-837C-476F-8C93-8161B300D840}" destId="{196A914A-1625-409B-BA89-6748385E6F15}" srcOrd="0" destOrd="0" parTransId="{358F2E75-72C8-46CC-915A-0A9FB6B7EF63}" sibTransId="{024A4CEE-0033-43FB-AB3F-DC6078B62636}"/>
    <dgm:cxn modelId="{906DAB39-DDAC-4A89-A5DF-FD4392844569}" type="presOf" srcId="{0E34E3DC-9BC1-4563-B93F-E7318D11ABBD}" destId="{C7AF5789-9B5D-48A7-9752-CEE0AA0838B6}" srcOrd="0" destOrd="0" presId="urn:microsoft.com/office/officeart/2005/8/layout/orgChart1"/>
    <dgm:cxn modelId="{FB3384A8-8044-4F9B-AE5C-56141319CE10}" type="presOf" srcId="{715BE523-20F7-4829-8BD2-440E8375ED43}" destId="{CC113D50-4C2A-48FA-866C-B99B08D0D152}" srcOrd="0" destOrd="0" presId="urn:microsoft.com/office/officeart/2005/8/layout/orgChart1"/>
    <dgm:cxn modelId="{79FA795D-C064-4A3F-9A66-D814158989AC}" type="presOf" srcId="{629F5F60-A8D3-4A25-ACC5-9E30CE3EAD46}" destId="{C2A718B3-4BCD-4320-B25E-DC44B475B318}" srcOrd="1" destOrd="0" presId="urn:microsoft.com/office/officeart/2005/8/layout/orgChart1"/>
    <dgm:cxn modelId="{8932D1F9-ADAC-4CC3-9486-66F3C420EA2B}" type="presOf" srcId="{94196AD6-7792-4848-82A4-B1B8285D485D}" destId="{15880E61-59C0-4B14-A4EA-E94F37FB323F}" srcOrd="0" destOrd="0" presId="urn:microsoft.com/office/officeart/2005/8/layout/orgChart1"/>
    <dgm:cxn modelId="{5EE3E383-757A-4239-8EA4-1E332ABD669A}" type="presOf" srcId="{EA5C63AC-46CF-4CAE-A6AC-CDE5875A802F}" destId="{241228EC-2EE3-4A1B-96F4-B68A26F35864}" srcOrd="0" destOrd="0" presId="urn:microsoft.com/office/officeart/2005/8/layout/orgChart1"/>
    <dgm:cxn modelId="{FB48BD2C-DF41-475B-AE25-8447DD366669}" srcId="{2C55E1CF-CCAC-46EF-8D0E-2EDAD418D206}" destId="{05F11920-2E27-4B25-9859-49E513981AAB}" srcOrd="1" destOrd="0" parTransId="{89E2AAD8-761E-4BCA-A52A-9E76B10F9A28}" sibTransId="{E5ECAD63-C6AC-4516-BC87-92F0BDBD0D12}"/>
    <dgm:cxn modelId="{520EB0A1-003B-432D-9B1D-21F8FEA7275B}" srcId="{05F11920-2E27-4B25-9859-49E513981AAB}" destId="{D07F6D76-A10C-42A5-A338-8F80AC9468AE}" srcOrd="6" destOrd="0" parTransId="{8E6FE65C-7EC5-4B27-A59A-3EF111F062BF}" sibTransId="{F334660C-84EA-45E3-81FE-92DD3CC10092}"/>
    <dgm:cxn modelId="{09EB92EB-F3B9-495D-BF24-5A4D52B83EA3}" type="presOf" srcId="{D07F6D76-A10C-42A5-A338-8F80AC9468AE}" destId="{A78D6906-EDD7-4E19-97EE-E74D14237A61}" srcOrd="0" destOrd="0" presId="urn:microsoft.com/office/officeart/2005/8/layout/orgChart1"/>
    <dgm:cxn modelId="{79AA7202-4B43-4B53-A34E-C48FB5BB4BD0}" srcId="{05F11920-2E27-4B25-9859-49E513981AAB}" destId="{FD9848D3-DAEA-4ADE-BFE4-724EF95C0625}" srcOrd="2" destOrd="0" parTransId="{9258E81D-2DF6-4A0F-A48A-F78C24784518}" sibTransId="{10765C34-78CE-4F23-8973-69F617CB1F74}"/>
    <dgm:cxn modelId="{88C36308-B5D8-4198-B6D7-2F9158D04554}" srcId="{5E066C20-3576-4916-8E9D-BC69ED52E4AD}" destId="{2C55E1CF-CCAC-46EF-8D0E-2EDAD418D206}" srcOrd="0" destOrd="0" parTransId="{AC9F8FB9-089B-460D-92D5-920DFC070288}" sibTransId="{4D0CC657-DFC3-4D89-93C6-DA7CD0F15A3D}"/>
    <dgm:cxn modelId="{2E3B0118-3959-4144-A5B1-29FED4E59E39}" type="presOf" srcId="{EA5C63AC-46CF-4CAE-A6AC-CDE5875A802F}" destId="{6BC74C4B-1EEE-4B4D-A0C3-B3B0AC08932B}" srcOrd="1" destOrd="0" presId="urn:microsoft.com/office/officeart/2005/8/layout/orgChart1"/>
    <dgm:cxn modelId="{069711EC-2BCD-4E20-AB59-24BCE32078DE}" srcId="{0B3E6D60-CC06-4A1B-BEF5-8054543EDD90}" destId="{62CEEB79-837C-476F-8C93-8161B300D840}" srcOrd="1" destOrd="0" parTransId="{B73FC9C3-7257-4811-9F13-E28CADCAC543}" sibTransId="{EA1647ED-7FAF-471E-9282-28AFC19A8538}"/>
    <dgm:cxn modelId="{7BB8FB70-72AC-4F27-BF62-55A0AD25CEC8}" type="presOf" srcId="{629F5F60-A8D3-4A25-ACC5-9E30CE3EAD46}" destId="{4AE2B788-DF78-4D9A-B6DF-FCD8F8829E3F}" srcOrd="0" destOrd="0" presId="urn:microsoft.com/office/officeart/2005/8/layout/orgChart1"/>
    <dgm:cxn modelId="{BCF68ED5-FC9C-4FF4-BAEA-1B2255006C05}" type="presOf" srcId="{62CEEB79-837C-476F-8C93-8161B300D840}" destId="{A44652AD-63F3-41A7-867F-231DCBE15665}" srcOrd="1" destOrd="0" presId="urn:microsoft.com/office/officeart/2005/8/layout/orgChart1"/>
    <dgm:cxn modelId="{E7F7F05C-B1AD-4236-9E33-4C40D8C2046B}" type="presOf" srcId="{B916126F-B35D-431C-8779-F6A261460D22}" destId="{B8C87284-9C30-49EE-8EA2-406BECC0A19B}" srcOrd="0" destOrd="0" presId="urn:microsoft.com/office/officeart/2005/8/layout/orgChart1"/>
    <dgm:cxn modelId="{63D7E62D-A927-4969-AA50-DCF1A74DC035}" type="presOf" srcId="{2C55E1CF-CCAC-46EF-8D0E-2EDAD418D206}" destId="{9094267E-3C08-4400-A400-44E48DC02996}" srcOrd="0" destOrd="0" presId="urn:microsoft.com/office/officeart/2005/8/layout/orgChart1"/>
    <dgm:cxn modelId="{53B71664-0EFF-4026-B44B-F8F1089AAE8B}" type="presOf" srcId="{27E02DD2-4769-4143-85C3-21526EB237C8}" destId="{BFD3E3D5-3415-46F6-A6B5-D98FC190762F}" srcOrd="0" destOrd="0" presId="urn:microsoft.com/office/officeart/2005/8/layout/orgChart1"/>
    <dgm:cxn modelId="{F282C6B6-59FF-4C87-A7EB-8C86CB6985D8}" type="presOf" srcId="{9DDA8810-0C52-4604-8AB0-CC1465E09559}" destId="{428B6176-3632-46E2-9F91-9D0A58A873E0}" srcOrd="0" destOrd="0" presId="urn:microsoft.com/office/officeart/2005/8/layout/orgChart1"/>
    <dgm:cxn modelId="{29DA73B0-6F60-4369-9639-C0CE75DF36A6}" type="presOf" srcId="{6A4451E0-4221-484A-A1E8-672D79F4262E}" destId="{D3317C16-AE62-4891-8728-3BAB31E6F133}" srcOrd="1" destOrd="0" presId="urn:microsoft.com/office/officeart/2005/8/layout/orgChart1"/>
    <dgm:cxn modelId="{C12042C9-8423-49C0-AC10-D8E2AD162BF4}" srcId="{629F5F60-A8D3-4A25-ACC5-9E30CE3EAD46}" destId="{94196AD6-7792-4848-82A4-B1B8285D485D}" srcOrd="0" destOrd="0" parTransId="{B106AF01-00B0-43EA-9368-76717A268D05}" sibTransId="{6DC32365-72DC-454D-B347-D9EFF8E9451E}"/>
    <dgm:cxn modelId="{C38CC483-300E-4439-8AA8-38CB1D5A8764}" type="presOf" srcId="{9DDA8810-0C52-4604-8AB0-CC1465E09559}" destId="{98567582-8D61-4CC3-84CB-9330DC6F0D3F}" srcOrd="1" destOrd="0" presId="urn:microsoft.com/office/officeart/2005/8/layout/orgChart1"/>
    <dgm:cxn modelId="{9A2CFA2D-86F4-4975-9DEF-8A8D745A1D69}" type="presOf" srcId="{16626CB8-B674-42EA-A205-E5D6AA7F80EB}" destId="{6A50E9A2-A555-46C5-921B-437B23593EB5}" srcOrd="0" destOrd="0" presId="urn:microsoft.com/office/officeart/2005/8/layout/orgChart1"/>
    <dgm:cxn modelId="{4162078A-621D-452B-92F1-749D405F1187}" type="presOf" srcId="{2C55E1CF-CCAC-46EF-8D0E-2EDAD418D206}" destId="{600B2FBE-1E75-4486-BFAB-AA8DD7CFE958}" srcOrd="1" destOrd="0" presId="urn:microsoft.com/office/officeart/2005/8/layout/orgChart1"/>
    <dgm:cxn modelId="{9CA77662-AF39-4E3F-9828-A6444B95A90B}" type="presOf" srcId="{B106AF01-00B0-43EA-9368-76717A268D05}" destId="{3F966A87-3D77-409D-944F-0D25CFB10AB1}" srcOrd="0" destOrd="0" presId="urn:microsoft.com/office/officeart/2005/8/layout/orgChart1"/>
    <dgm:cxn modelId="{6D2128A1-534C-49A8-8E4A-EE2201242608}" type="presOf" srcId="{62CEEB79-837C-476F-8C93-8161B300D840}" destId="{054614AA-A03B-4602-8431-49F03E89C68D}" srcOrd="0" destOrd="0" presId="urn:microsoft.com/office/officeart/2005/8/layout/orgChart1"/>
    <dgm:cxn modelId="{BEBD5323-42BE-4598-8521-8F5839856247}" type="presOf" srcId="{52F23CEA-D25E-47A7-91FE-DAB81B5CEED9}" destId="{1AE7622C-C282-40FF-96C1-9DB52F35A19D}" srcOrd="0" destOrd="0" presId="urn:microsoft.com/office/officeart/2005/8/layout/orgChart1"/>
    <dgm:cxn modelId="{C9AE9ECE-D681-485B-869A-E6D363B0A5F6}" srcId="{05F11920-2E27-4B25-9859-49E513981AAB}" destId="{BED9BD95-8CC8-4910-B04B-CE88D6CAFE7D}" srcOrd="1" destOrd="0" parTransId="{B20504C8-D1EF-4324-8EC4-BCCE9B5541B8}" sibTransId="{A0811CC1-9FAD-4272-BC38-B71C5409CA54}"/>
    <dgm:cxn modelId="{0A40CA2C-A3C5-4F22-BCF7-D46CFCB798C7}" type="presOf" srcId="{9949CA80-56CE-484F-A03A-DC195E028504}" destId="{D3D4EAA5-3C74-41A7-93BA-7EB2B301E6CD}" srcOrd="0" destOrd="0" presId="urn:microsoft.com/office/officeart/2005/8/layout/orgChart1"/>
    <dgm:cxn modelId="{6EF51F10-02CC-4368-B589-7879FA82DBBE}" type="presOf" srcId="{536B936D-1DC2-44A4-A90F-CC5ECD2033DA}" destId="{49A3B6EB-489A-4BF3-A074-EE3D988CE28F}" srcOrd="0" destOrd="0" presId="urn:microsoft.com/office/officeart/2005/8/layout/orgChart1"/>
    <dgm:cxn modelId="{750263E4-F005-4F1E-9D12-02AB59383FF2}" type="presOf" srcId="{89E2AAD8-761E-4BCA-A52A-9E76B10F9A28}" destId="{1607CEDF-1A6C-4BA3-A3F0-47481A75FDF5}" srcOrd="0" destOrd="0" presId="urn:microsoft.com/office/officeart/2005/8/layout/orgChart1"/>
    <dgm:cxn modelId="{48EACB99-EF4E-4A9D-953F-AF6EACEB21B3}" type="presOf" srcId="{2873857B-D72D-4277-910A-5AC221384BC3}" destId="{F71C63D6-12A2-4C4C-9894-F6E31DF942FB}" srcOrd="0" destOrd="0" presId="urn:microsoft.com/office/officeart/2005/8/layout/orgChart1"/>
    <dgm:cxn modelId="{36A5FDF9-5BE6-44DF-A94B-FDE5BAF74362}" type="presOf" srcId="{30206A90-E6F0-4861-9572-016EB32E1300}" destId="{4FE703ED-6B5D-4B35-8421-E53F43336223}" srcOrd="1" destOrd="0" presId="urn:microsoft.com/office/officeart/2005/8/layout/orgChart1"/>
    <dgm:cxn modelId="{E8E95921-0033-4075-9F9B-5B0D4EBAD7A8}" type="presOf" srcId="{B20504C8-D1EF-4324-8EC4-BCCE9B5541B8}" destId="{04473474-2288-4391-9E17-0D9880BEC6D2}" srcOrd="0" destOrd="0" presId="urn:microsoft.com/office/officeart/2005/8/layout/orgChart1"/>
    <dgm:cxn modelId="{94833D52-CCA5-4A19-9AC2-6E9C9DB75CC1}" type="presOf" srcId="{3CF2EFA2-C04A-4286-BD70-A5C7AF6188B0}" destId="{AEBB69B3-33AC-4A04-93E7-EA9131A83305}" srcOrd="0" destOrd="0" presId="urn:microsoft.com/office/officeart/2005/8/layout/orgChart1"/>
    <dgm:cxn modelId="{4E5BB482-B362-4F5E-BD1E-26AF974F4B55}" type="presParOf" srcId="{D6B58EC0-2DF8-4077-A64D-E3A34F296BC4}" destId="{5915BC2C-1E26-413A-94F9-F416CD434273}" srcOrd="0" destOrd="0" presId="urn:microsoft.com/office/officeart/2005/8/layout/orgChart1"/>
    <dgm:cxn modelId="{F5D475DB-2335-40FE-99C3-426FD503A410}" type="presParOf" srcId="{5915BC2C-1E26-413A-94F9-F416CD434273}" destId="{2554FA4B-C18C-4135-AA9F-A0902591BC00}" srcOrd="0" destOrd="0" presId="urn:microsoft.com/office/officeart/2005/8/layout/orgChart1"/>
    <dgm:cxn modelId="{EE5A89F8-88CC-4675-AD8D-4F44EE225D2C}" type="presParOf" srcId="{2554FA4B-C18C-4135-AA9F-A0902591BC00}" destId="{9094267E-3C08-4400-A400-44E48DC02996}" srcOrd="0" destOrd="0" presId="urn:microsoft.com/office/officeart/2005/8/layout/orgChart1"/>
    <dgm:cxn modelId="{098E47FC-0B59-434D-8BF8-05CA80FA0C0F}" type="presParOf" srcId="{2554FA4B-C18C-4135-AA9F-A0902591BC00}" destId="{600B2FBE-1E75-4486-BFAB-AA8DD7CFE958}" srcOrd="1" destOrd="0" presId="urn:microsoft.com/office/officeart/2005/8/layout/orgChart1"/>
    <dgm:cxn modelId="{70D49A1C-F2BD-4AD6-93C8-C6E8F3EF6812}" type="presParOf" srcId="{5915BC2C-1E26-413A-94F9-F416CD434273}" destId="{D6EB9114-DF35-4A66-A86F-5B54C3947AA3}" srcOrd="1" destOrd="0" presId="urn:microsoft.com/office/officeart/2005/8/layout/orgChart1"/>
    <dgm:cxn modelId="{F397C098-1F38-448A-A80A-94612D21ADC6}" type="presParOf" srcId="{D6EB9114-DF35-4A66-A86F-5B54C3947AA3}" destId="{AA8CD01B-5255-476E-B9F8-6AAEE37B2456}" srcOrd="0" destOrd="0" presId="urn:microsoft.com/office/officeart/2005/8/layout/orgChart1"/>
    <dgm:cxn modelId="{7D373E5E-9AF1-4342-8011-63FB5964AA76}" type="presParOf" srcId="{D6EB9114-DF35-4A66-A86F-5B54C3947AA3}" destId="{0BAE4783-01E1-4B78-A94C-555E391E8C1E}" srcOrd="1" destOrd="0" presId="urn:microsoft.com/office/officeart/2005/8/layout/orgChart1"/>
    <dgm:cxn modelId="{954AFBDC-09B6-4793-BC8B-D964487030BE}" type="presParOf" srcId="{0BAE4783-01E1-4B78-A94C-555E391E8C1E}" destId="{972E4F00-0E53-4818-B140-C276A2E97309}" srcOrd="0" destOrd="0" presId="urn:microsoft.com/office/officeart/2005/8/layout/orgChart1"/>
    <dgm:cxn modelId="{672A8CAA-8030-4ACB-A731-888A4ECCE0DA}" type="presParOf" srcId="{972E4F00-0E53-4818-B140-C276A2E97309}" destId="{6B050E2C-94C3-4EE9-99D1-A7BF92761A09}" srcOrd="0" destOrd="0" presId="urn:microsoft.com/office/officeart/2005/8/layout/orgChart1"/>
    <dgm:cxn modelId="{10D89077-CFDE-4143-BAB9-DE8EE657357F}" type="presParOf" srcId="{972E4F00-0E53-4818-B140-C276A2E97309}" destId="{D17D3144-C986-41D9-BA0E-1909011998EF}" srcOrd="1" destOrd="0" presId="urn:microsoft.com/office/officeart/2005/8/layout/orgChart1"/>
    <dgm:cxn modelId="{6B6C8C87-A803-4124-8672-D3114724BD27}" type="presParOf" srcId="{0BAE4783-01E1-4B78-A94C-555E391E8C1E}" destId="{C3B9A66D-BA83-4260-B96F-C977524EFDB8}" srcOrd="1" destOrd="0" presId="urn:microsoft.com/office/officeart/2005/8/layout/orgChart1"/>
    <dgm:cxn modelId="{CDFD2C1A-82EB-48B5-B32A-8C57958134D5}" type="presParOf" srcId="{C3B9A66D-BA83-4260-B96F-C977524EFDB8}" destId="{D3D4EAA5-3C74-41A7-93BA-7EB2B301E6CD}" srcOrd="0" destOrd="0" presId="urn:microsoft.com/office/officeart/2005/8/layout/orgChart1"/>
    <dgm:cxn modelId="{09C12E95-2F1E-410B-AF69-9FE2628C0663}" type="presParOf" srcId="{C3B9A66D-BA83-4260-B96F-C977524EFDB8}" destId="{78C0B759-1000-45BC-9BDD-36E992F4D489}" srcOrd="1" destOrd="0" presId="urn:microsoft.com/office/officeart/2005/8/layout/orgChart1"/>
    <dgm:cxn modelId="{D41C8612-2AF9-4D64-ABB1-0436D64A1C6C}" type="presParOf" srcId="{78C0B759-1000-45BC-9BDD-36E992F4D489}" destId="{1E2C96A4-99D4-4147-956F-D04409989306}" srcOrd="0" destOrd="0" presId="urn:microsoft.com/office/officeart/2005/8/layout/orgChart1"/>
    <dgm:cxn modelId="{A1CC9CB1-47AC-4051-8FC2-9CB68633CC2D}" type="presParOf" srcId="{1E2C96A4-99D4-4147-956F-D04409989306}" destId="{4AE2B788-DF78-4D9A-B6DF-FCD8F8829E3F}" srcOrd="0" destOrd="0" presId="urn:microsoft.com/office/officeart/2005/8/layout/orgChart1"/>
    <dgm:cxn modelId="{ED25E7F5-4331-4F41-B3AA-CDDC42871F5C}" type="presParOf" srcId="{1E2C96A4-99D4-4147-956F-D04409989306}" destId="{C2A718B3-4BCD-4320-B25E-DC44B475B318}" srcOrd="1" destOrd="0" presId="urn:microsoft.com/office/officeart/2005/8/layout/orgChart1"/>
    <dgm:cxn modelId="{3D640C71-7F76-4A3D-BBAE-1244A3A2DD23}" type="presParOf" srcId="{78C0B759-1000-45BC-9BDD-36E992F4D489}" destId="{717D88B9-884E-402C-B658-2C11A18B8380}" srcOrd="1" destOrd="0" presId="urn:microsoft.com/office/officeart/2005/8/layout/orgChart1"/>
    <dgm:cxn modelId="{A2C39287-4619-4139-A871-B970CEFABF3A}" type="presParOf" srcId="{717D88B9-884E-402C-B658-2C11A18B8380}" destId="{3F966A87-3D77-409D-944F-0D25CFB10AB1}" srcOrd="0" destOrd="0" presId="urn:microsoft.com/office/officeart/2005/8/layout/orgChart1"/>
    <dgm:cxn modelId="{61B6E94B-8C53-451F-9B02-F1ACA52F4BBB}" type="presParOf" srcId="{717D88B9-884E-402C-B658-2C11A18B8380}" destId="{F8732A34-A637-4FAA-BCCC-7CA68EC3E436}" srcOrd="1" destOrd="0" presId="urn:microsoft.com/office/officeart/2005/8/layout/orgChart1"/>
    <dgm:cxn modelId="{018FCCFB-D0EF-4C7E-B661-1CB2C24ACA02}" type="presParOf" srcId="{F8732A34-A637-4FAA-BCCC-7CA68EC3E436}" destId="{1F0C3474-57B0-4C7D-8344-D412DD637742}" srcOrd="0" destOrd="0" presId="urn:microsoft.com/office/officeart/2005/8/layout/orgChart1"/>
    <dgm:cxn modelId="{4056D28E-EB96-4428-9CE3-8265F4F79B7F}" type="presParOf" srcId="{1F0C3474-57B0-4C7D-8344-D412DD637742}" destId="{15880E61-59C0-4B14-A4EA-E94F37FB323F}" srcOrd="0" destOrd="0" presId="urn:microsoft.com/office/officeart/2005/8/layout/orgChart1"/>
    <dgm:cxn modelId="{31D72E9A-56AB-497A-81DB-63B17EAA6AF6}" type="presParOf" srcId="{1F0C3474-57B0-4C7D-8344-D412DD637742}" destId="{909F40DD-2C47-4560-BEB4-28000C652A7D}" srcOrd="1" destOrd="0" presId="urn:microsoft.com/office/officeart/2005/8/layout/orgChart1"/>
    <dgm:cxn modelId="{DBC24860-477F-457E-BBA5-EB239B84E9BB}" type="presParOf" srcId="{F8732A34-A637-4FAA-BCCC-7CA68EC3E436}" destId="{BE360279-3CA5-4A3B-8254-04EC58D25071}" srcOrd="1" destOrd="0" presId="urn:microsoft.com/office/officeart/2005/8/layout/orgChart1"/>
    <dgm:cxn modelId="{27D5D88E-726D-4820-A22D-D46509E2599F}" type="presParOf" srcId="{F8732A34-A637-4FAA-BCCC-7CA68EC3E436}" destId="{2B090F75-7860-43E0-9CF0-F262D2CBDC1A}" srcOrd="2" destOrd="0" presId="urn:microsoft.com/office/officeart/2005/8/layout/orgChart1"/>
    <dgm:cxn modelId="{A4B9FB35-9BA8-4AD3-98D3-515B2C043B55}" type="presParOf" srcId="{717D88B9-884E-402C-B658-2C11A18B8380}" destId="{BFD3E3D5-3415-46F6-A6B5-D98FC190762F}" srcOrd="2" destOrd="0" presId="urn:microsoft.com/office/officeart/2005/8/layout/orgChart1"/>
    <dgm:cxn modelId="{71B0D2AC-B90D-404A-B388-095ABF7DD407}" type="presParOf" srcId="{717D88B9-884E-402C-B658-2C11A18B8380}" destId="{103AD97E-CACA-4A11-BD86-1FA39DA60ECA}" srcOrd="3" destOrd="0" presId="urn:microsoft.com/office/officeart/2005/8/layout/orgChart1"/>
    <dgm:cxn modelId="{A9F0C276-5CEC-4F0D-986C-88C102BEDD46}" type="presParOf" srcId="{103AD97E-CACA-4A11-BD86-1FA39DA60ECA}" destId="{2A81AFFA-7C9E-4797-99F9-B74846CFB8D0}" srcOrd="0" destOrd="0" presId="urn:microsoft.com/office/officeart/2005/8/layout/orgChart1"/>
    <dgm:cxn modelId="{6DACB627-F0E9-4C7E-BA19-31D105D25E4D}" type="presParOf" srcId="{2A81AFFA-7C9E-4797-99F9-B74846CFB8D0}" destId="{13F7C92E-53B8-405B-941E-AF7EFF5A4EE1}" srcOrd="0" destOrd="0" presId="urn:microsoft.com/office/officeart/2005/8/layout/orgChart1"/>
    <dgm:cxn modelId="{F762D991-D2E2-4FE8-903D-C0DDC43F2AEB}" type="presParOf" srcId="{2A81AFFA-7C9E-4797-99F9-B74846CFB8D0}" destId="{4FE703ED-6B5D-4B35-8421-E53F43336223}" srcOrd="1" destOrd="0" presId="urn:microsoft.com/office/officeart/2005/8/layout/orgChart1"/>
    <dgm:cxn modelId="{4394888D-FC52-4F53-9A54-1B5926A36F85}" type="presParOf" srcId="{103AD97E-CACA-4A11-BD86-1FA39DA60ECA}" destId="{6EB321EE-6497-4E9A-BE30-3579B8E2F666}" srcOrd="1" destOrd="0" presId="urn:microsoft.com/office/officeart/2005/8/layout/orgChart1"/>
    <dgm:cxn modelId="{F2BB7FE5-7A86-4BD8-87C8-D10B62692EF0}" type="presParOf" srcId="{103AD97E-CACA-4A11-BD86-1FA39DA60ECA}" destId="{1DB00183-EB38-468A-A3AE-56E766655B82}" srcOrd="2" destOrd="0" presId="urn:microsoft.com/office/officeart/2005/8/layout/orgChart1"/>
    <dgm:cxn modelId="{B2290161-11E8-446B-A36A-D09910BD753B}" type="presParOf" srcId="{717D88B9-884E-402C-B658-2C11A18B8380}" destId="{F86A9B3D-17FC-4675-9844-917DF84F5433}" srcOrd="4" destOrd="0" presId="urn:microsoft.com/office/officeart/2005/8/layout/orgChart1"/>
    <dgm:cxn modelId="{D8B4A11F-05AD-4F53-A0A7-6E70A8FF54CE}" type="presParOf" srcId="{717D88B9-884E-402C-B658-2C11A18B8380}" destId="{BA2AC44B-E861-410F-9719-633D88DACAB4}" srcOrd="5" destOrd="0" presId="urn:microsoft.com/office/officeart/2005/8/layout/orgChart1"/>
    <dgm:cxn modelId="{66631B9A-1D6F-4347-B6F4-9B16DD911B42}" type="presParOf" srcId="{BA2AC44B-E861-410F-9719-633D88DACAB4}" destId="{42D17508-5ACF-4E41-9841-E386CFA53F03}" srcOrd="0" destOrd="0" presId="urn:microsoft.com/office/officeart/2005/8/layout/orgChart1"/>
    <dgm:cxn modelId="{3722376E-4147-4A0B-ADC8-EA37D05FD133}" type="presParOf" srcId="{42D17508-5ACF-4E41-9841-E386CFA53F03}" destId="{C7AF5789-9B5D-48A7-9752-CEE0AA0838B6}" srcOrd="0" destOrd="0" presId="urn:microsoft.com/office/officeart/2005/8/layout/orgChart1"/>
    <dgm:cxn modelId="{65E7D81F-94A0-49DD-A4F0-5F98CBD6F3D9}" type="presParOf" srcId="{42D17508-5ACF-4E41-9841-E386CFA53F03}" destId="{507CC06F-7EF5-4BFC-9906-DF7D3334E056}" srcOrd="1" destOrd="0" presId="urn:microsoft.com/office/officeart/2005/8/layout/orgChart1"/>
    <dgm:cxn modelId="{94E2ADE5-A64D-4CFF-89C8-1C538BE97BF2}" type="presParOf" srcId="{BA2AC44B-E861-410F-9719-633D88DACAB4}" destId="{EC36B559-D02D-42BB-B4ED-33E8DD84B15E}" srcOrd="1" destOrd="0" presId="urn:microsoft.com/office/officeart/2005/8/layout/orgChart1"/>
    <dgm:cxn modelId="{6BBDA0A1-771D-4190-A0E9-CD40CB0C951A}" type="presParOf" srcId="{BA2AC44B-E861-410F-9719-633D88DACAB4}" destId="{74B62842-65D6-47DF-85FC-974457E4D1BA}" srcOrd="2" destOrd="0" presId="urn:microsoft.com/office/officeart/2005/8/layout/orgChart1"/>
    <dgm:cxn modelId="{28434CE4-A743-4B8A-AE1A-BE4DC3E8259A}" type="presParOf" srcId="{78C0B759-1000-45BC-9BDD-36E992F4D489}" destId="{0E067D25-8A38-4703-B2BF-526BB36696A2}" srcOrd="2" destOrd="0" presId="urn:microsoft.com/office/officeart/2005/8/layout/orgChart1"/>
    <dgm:cxn modelId="{29E274AE-CBF9-48D4-92D2-04338C254602}" type="presParOf" srcId="{C3B9A66D-BA83-4260-B96F-C977524EFDB8}" destId="{C558B697-6900-46D8-BAF4-37D90A84F4A4}" srcOrd="2" destOrd="0" presId="urn:microsoft.com/office/officeart/2005/8/layout/orgChart1"/>
    <dgm:cxn modelId="{EF277E4D-CBDA-4AAC-9098-DDC37D505931}" type="presParOf" srcId="{C3B9A66D-BA83-4260-B96F-C977524EFDB8}" destId="{2533422D-3DB2-4FD1-90BD-B8D0DBE97DCD}" srcOrd="3" destOrd="0" presId="urn:microsoft.com/office/officeart/2005/8/layout/orgChart1"/>
    <dgm:cxn modelId="{FB522AE5-2E19-48D2-9D0E-A6945A54196F}" type="presParOf" srcId="{2533422D-3DB2-4FD1-90BD-B8D0DBE97DCD}" destId="{F6FBD3C7-64FD-4364-83E4-B5877BCB04B6}" srcOrd="0" destOrd="0" presId="urn:microsoft.com/office/officeart/2005/8/layout/orgChart1"/>
    <dgm:cxn modelId="{1657D28F-EAE2-4009-9EAB-F4E497C86F85}" type="presParOf" srcId="{F6FBD3C7-64FD-4364-83E4-B5877BCB04B6}" destId="{054614AA-A03B-4602-8431-49F03E89C68D}" srcOrd="0" destOrd="0" presId="urn:microsoft.com/office/officeart/2005/8/layout/orgChart1"/>
    <dgm:cxn modelId="{48F4CD28-D96A-4A18-A8D7-E3D82E2DAFB9}" type="presParOf" srcId="{F6FBD3C7-64FD-4364-83E4-B5877BCB04B6}" destId="{A44652AD-63F3-41A7-867F-231DCBE15665}" srcOrd="1" destOrd="0" presId="urn:microsoft.com/office/officeart/2005/8/layout/orgChart1"/>
    <dgm:cxn modelId="{4D3EA49B-0402-48F2-9E70-9EB6B7FBF1B3}" type="presParOf" srcId="{2533422D-3DB2-4FD1-90BD-B8D0DBE97DCD}" destId="{78F1BB3C-2CB6-4B0E-A811-7BB989A2B70F}" srcOrd="1" destOrd="0" presId="urn:microsoft.com/office/officeart/2005/8/layout/orgChart1"/>
    <dgm:cxn modelId="{0BDFC6ED-25B7-419A-8076-6AC311FFEB4A}" type="presParOf" srcId="{78F1BB3C-2CB6-4B0E-A811-7BB989A2B70F}" destId="{003399F1-B81A-4EBF-A37E-759B13DE5D22}" srcOrd="0" destOrd="0" presId="urn:microsoft.com/office/officeart/2005/8/layout/orgChart1"/>
    <dgm:cxn modelId="{78833ADA-96B6-46AE-80A3-90A995F38133}" type="presParOf" srcId="{78F1BB3C-2CB6-4B0E-A811-7BB989A2B70F}" destId="{D00F3436-C967-4C46-BF46-B91E32233FFE}" srcOrd="1" destOrd="0" presId="urn:microsoft.com/office/officeart/2005/8/layout/orgChart1"/>
    <dgm:cxn modelId="{1735F42D-9321-4595-81C3-B6B750F8B366}" type="presParOf" srcId="{D00F3436-C967-4C46-BF46-B91E32233FFE}" destId="{708ACC14-24F6-40B0-ADAB-7DBE05C6F4AE}" srcOrd="0" destOrd="0" presId="urn:microsoft.com/office/officeart/2005/8/layout/orgChart1"/>
    <dgm:cxn modelId="{9E7D353A-E5AC-49A5-84D7-271F32502EF1}" type="presParOf" srcId="{708ACC14-24F6-40B0-ADAB-7DBE05C6F4AE}" destId="{1FD2F3FC-D00E-48C5-84CF-931A1876DAE7}" srcOrd="0" destOrd="0" presId="urn:microsoft.com/office/officeart/2005/8/layout/orgChart1"/>
    <dgm:cxn modelId="{8B602712-0B11-4A18-82DC-4A1949886A26}" type="presParOf" srcId="{708ACC14-24F6-40B0-ADAB-7DBE05C6F4AE}" destId="{E061986B-209B-4C0C-ADA4-9B9F08125AF1}" srcOrd="1" destOrd="0" presId="urn:microsoft.com/office/officeart/2005/8/layout/orgChart1"/>
    <dgm:cxn modelId="{6E4F5B64-5B85-4052-BB14-E3D6B10E4656}" type="presParOf" srcId="{D00F3436-C967-4C46-BF46-B91E32233FFE}" destId="{0C9AD63F-0838-4ACC-9CC1-6B3064FB6A1B}" srcOrd="1" destOrd="0" presId="urn:microsoft.com/office/officeart/2005/8/layout/orgChart1"/>
    <dgm:cxn modelId="{F6C01C40-96C8-424D-839D-C3A3EA4D7EA1}" type="presParOf" srcId="{D00F3436-C967-4C46-BF46-B91E32233FFE}" destId="{FF15A46B-B1A7-4999-98A5-A4A84B35345C}" srcOrd="2" destOrd="0" presId="urn:microsoft.com/office/officeart/2005/8/layout/orgChart1"/>
    <dgm:cxn modelId="{D6339417-363D-4BD8-9188-615478B20CB5}" type="presParOf" srcId="{78F1BB3C-2CB6-4B0E-A811-7BB989A2B70F}" destId="{29538830-3405-43C5-B080-8C48B6A88C77}" srcOrd="2" destOrd="0" presId="urn:microsoft.com/office/officeart/2005/8/layout/orgChart1"/>
    <dgm:cxn modelId="{3FFE10EE-255F-4003-8F31-EBA2F4528634}" type="presParOf" srcId="{78F1BB3C-2CB6-4B0E-A811-7BB989A2B70F}" destId="{FE31BABA-9C9C-4BBA-9855-0E050BFFD3C1}" srcOrd="3" destOrd="0" presId="urn:microsoft.com/office/officeart/2005/8/layout/orgChart1"/>
    <dgm:cxn modelId="{07127A03-1A6B-4F77-9F5B-47519D4832FB}" type="presParOf" srcId="{FE31BABA-9C9C-4BBA-9855-0E050BFFD3C1}" destId="{749F85DF-3DF4-4C24-B64A-D1BD0D4CE8EA}" srcOrd="0" destOrd="0" presId="urn:microsoft.com/office/officeart/2005/8/layout/orgChart1"/>
    <dgm:cxn modelId="{8CE607C6-1040-4076-A227-E27767EAB6BE}" type="presParOf" srcId="{749F85DF-3DF4-4C24-B64A-D1BD0D4CE8EA}" destId="{428B6176-3632-46E2-9F91-9D0A58A873E0}" srcOrd="0" destOrd="0" presId="urn:microsoft.com/office/officeart/2005/8/layout/orgChart1"/>
    <dgm:cxn modelId="{374E1C3D-06DD-4F10-8106-F26F99793D10}" type="presParOf" srcId="{749F85DF-3DF4-4C24-B64A-D1BD0D4CE8EA}" destId="{98567582-8D61-4CC3-84CB-9330DC6F0D3F}" srcOrd="1" destOrd="0" presId="urn:microsoft.com/office/officeart/2005/8/layout/orgChart1"/>
    <dgm:cxn modelId="{B3624A50-4102-4E57-8E38-CFA067DC5293}" type="presParOf" srcId="{FE31BABA-9C9C-4BBA-9855-0E050BFFD3C1}" destId="{8C5654C2-8FBC-4C9F-B935-F9BE525DEA91}" srcOrd="1" destOrd="0" presId="urn:microsoft.com/office/officeart/2005/8/layout/orgChart1"/>
    <dgm:cxn modelId="{CD7270DD-B169-479B-A81E-86F38FB359B1}" type="presParOf" srcId="{FE31BABA-9C9C-4BBA-9855-0E050BFFD3C1}" destId="{C025E476-F335-4925-A5F5-2797E8351AD8}" srcOrd="2" destOrd="0" presId="urn:microsoft.com/office/officeart/2005/8/layout/orgChart1"/>
    <dgm:cxn modelId="{855D2C7E-5553-4D3A-8BBD-5DA35FDBCEEB}" type="presParOf" srcId="{78F1BB3C-2CB6-4B0E-A811-7BB989A2B70F}" destId="{6A50E9A2-A555-46C5-921B-437B23593EB5}" srcOrd="4" destOrd="0" presId="urn:microsoft.com/office/officeart/2005/8/layout/orgChart1"/>
    <dgm:cxn modelId="{F1FE6E0F-45D1-4439-A099-ADD7723116D6}" type="presParOf" srcId="{78F1BB3C-2CB6-4B0E-A811-7BB989A2B70F}" destId="{E7474C41-C192-4286-AA17-9D7EDF058CB9}" srcOrd="5" destOrd="0" presId="urn:microsoft.com/office/officeart/2005/8/layout/orgChart1"/>
    <dgm:cxn modelId="{F1B667E9-240B-47FD-B40B-9BF4A2400B7D}" type="presParOf" srcId="{E7474C41-C192-4286-AA17-9D7EDF058CB9}" destId="{19905730-1ABA-4121-B2F0-7853C1938F70}" srcOrd="0" destOrd="0" presId="urn:microsoft.com/office/officeart/2005/8/layout/orgChart1"/>
    <dgm:cxn modelId="{D7911306-0793-4059-A294-3C01214E7A8E}" type="presParOf" srcId="{19905730-1ABA-4121-B2F0-7853C1938F70}" destId="{A3FA68AB-E7EB-4C9E-8E9C-32ADF0FF241E}" srcOrd="0" destOrd="0" presId="urn:microsoft.com/office/officeart/2005/8/layout/orgChart1"/>
    <dgm:cxn modelId="{F3711AE4-0573-4F56-B077-007E6DE84DA7}" type="presParOf" srcId="{19905730-1ABA-4121-B2F0-7853C1938F70}" destId="{12D402F9-EA30-4276-A911-40BA8F8F0DE3}" srcOrd="1" destOrd="0" presId="urn:microsoft.com/office/officeart/2005/8/layout/orgChart1"/>
    <dgm:cxn modelId="{EE5A317A-B3C8-4660-8F46-CF319F9F433A}" type="presParOf" srcId="{E7474C41-C192-4286-AA17-9D7EDF058CB9}" destId="{517B7C8E-4A65-4B00-9759-8CF250A8F936}" srcOrd="1" destOrd="0" presId="urn:microsoft.com/office/officeart/2005/8/layout/orgChart1"/>
    <dgm:cxn modelId="{26391ABB-88F5-475C-B090-04E892204B79}" type="presParOf" srcId="{E7474C41-C192-4286-AA17-9D7EDF058CB9}" destId="{D318F325-5BAE-42B4-B58B-2819DDBEB069}" srcOrd="2" destOrd="0" presId="urn:microsoft.com/office/officeart/2005/8/layout/orgChart1"/>
    <dgm:cxn modelId="{ABD5C815-3CE8-47C1-9539-DCEC3B1C4759}" type="presParOf" srcId="{78F1BB3C-2CB6-4B0E-A811-7BB989A2B70F}" destId="{F71C63D6-12A2-4C4C-9894-F6E31DF942FB}" srcOrd="6" destOrd="0" presId="urn:microsoft.com/office/officeart/2005/8/layout/orgChart1"/>
    <dgm:cxn modelId="{566485A1-CAA1-4620-92E6-96C901221339}" type="presParOf" srcId="{78F1BB3C-2CB6-4B0E-A811-7BB989A2B70F}" destId="{2508A9A3-B630-421D-B21A-85AA22A27964}" srcOrd="7" destOrd="0" presId="urn:microsoft.com/office/officeart/2005/8/layout/orgChart1"/>
    <dgm:cxn modelId="{EA138692-E861-4C3E-A69D-E8456E0CBC6D}" type="presParOf" srcId="{2508A9A3-B630-421D-B21A-85AA22A27964}" destId="{70FB856F-D92C-4E7F-AAD5-59C4FFC67EB3}" srcOrd="0" destOrd="0" presId="urn:microsoft.com/office/officeart/2005/8/layout/orgChart1"/>
    <dgm:cxn modelId="{25F49897-E7BB-4CFB-9A29-6FE5D0830D24}" type="presParOf" srcId="{70FB856F-D92C-4E7F-AAD5-59C4FFC67EB3}" destId="{241228EC-2EE3-4A1B-96F4-B68A26F35864}" srcOrd="0" destOrd="0" presId="urn:microsoft.com/office/officeart/2005/8/layout/orgChart1"/>
    <dgm:cxn modelId="{38AD767A-608A-4E5F-9050-38D7BA678A7F}" type="presParOf" srcId="{70FB856F-D92C-4E7F-AAD5-59C4FFC67EB3}" destId="{6BC74C4B-1EEE-4B4D-A0C3-B3B0AC08932B}" srcOrd="1" destOrd="0" presId="urn:microsoft.com/office/officeart/2005/8/layout/orgChart1"/>
    <dgm:cxn modelId="{8AEE212A-8439-4C9E-9CF5-ECDAD3DBE179}" type="presParOf" srcId="{2508A9A3-B630-421D-B21A-85AA22A27964}" destId="{D34AA2B7-C48D-4604-92B0-13E16F520C79}" srcOrd="1" destOrd="0" presId="urn:microsoft.com/office/officeart/2005/8/layout/orgChart1"/>
    <dgm:cxn modelId="{87F8000D-7ED6-452E-8743-6B8DD4215D6B}" type="presParOf" srcId="{2508A9A3-B630-421D-B21A-85AA22A27964}" destId="{2991F7F2-5C55-455E-B6CC-131943427ED9}" srcOrd="2" destOrd="0" presId="urn:microsoft.com/office/officeart/2005/8/layout/orgChart1"/>
    <dgm:cxn modelId="{7FE76DA1-20B4-4195-AA74-BB2D4013FAB5}" type="presParOf" srcId="{78F1BB3C-2CB6-4B0E-A811-7BB989A2B70F}" destId="{4A06FE4F-B410-4C41-8EBC-0A988FB94A76}" srcOrd="8" destOrd="0" presId="urn:microsoft.com/office/officeart/2005/8/layout/orgChart1"/>
    <dgm:cxn modelId="{3EC23333-33D5-4B89-94AB-9248C2EED619}" type="presParOf" srcId="{78F1BB3C-2CB6-4B0E-A811-7BB989A2B70F}" destId="{535C68BC-7EC1-423C-B3AA-3F582D69D776}" srcOrd="9" destOrd="0" presId="urn:microsoft.com/office/officeart/2005/8/layout/orgChart1"/>
    <dgm:cxn modelId="{5B8A10A0-D434-4A77-ACA8-65427D9261CD}" type="presParOf" srcId="{535C68BC-7EC1-423C-B3AA-3F582D69D776}" destId="{FCC4A830-61B8-4473-9B9B-D204BFF44F0E}" srcOrd="0" destOrd="0" presId="urn:microsoft.com/office/officeart/2005/8/layout/orgChart1"/>
    <dgm:cxn modelId="{B0697C13-6034-46CE-B0F1-BE433A4B8CCD}" type="presParOf" srcId="{FCC4A830-61B8-4473-9B9B-D204BFF44F0E}" destId="{AEBB69B3-33AC-4A04-93E7-EA9131A83305}" srcOrd="0" destOrd="0" presId="urn:microsoft.com/office/officeart/2005/8/layout/orgChart1"/>
    <dgm:cxn modelId="{940C4041-1DF3-4BC6-BF7F-41589C1E5BBA}" type="presParOf" srcId="{FCC4A830-61B8-4473-9B9B-D204BFF44F0E}" destId="{5BC725E1-C118-403D-8FA8-E895FA729B0A}" srcOrd="1" destOrd="0" presId="urn:microsoft.com/office/officeart/2005/8/layout/orgChart1"/>
    <dgm:cxn modelId="{4C1E2713-8FC6-4C06-80CA-E3753D0EE8C5}" type="presParOf" srcId="{535C68BC-7EC1-423C-B3AA-3F582D69D776}" destId="{D6216C20-14C4-4162-A68C-7EBD21CCE502}" srcOrd="1" destOrd="0" presId="urn:microsoft.com/office/officeart/2005/8/layout/orgChart1"/>
    <dgm:cxn modelId="{D60405DF-F884-45BF-92A3-E46107AAF380}" type="presParOf" srcId="{535C68BC-7EC1-423C-B3AA-3F582D69D776}" destId="{4827F38E-871A-438B-8AEA-DCE916B4E643}" srcOrd="2" destOrd="0" presId="urn:microsoft.com/office/officeart/2005/8/layout/orgChart1"/>
    <dgm:cxn modelId="{06C97104-BB5B-4108-AA8F-809074C44A47}" type="presParOf" srcId="{78F1BB3C-2CB6-4B0E-A811-7BB989A2B70F}" destId="{1AE7622C-C282-40FF-96C1-9DB52F35A19D}" srcOrd="10" destOrd="0" presId="urn:microsoft.com/office/officeart/2005/8/layout/orgChart1"/>
    <dgm:cxn modelId="{FE9592C3-DD6D-4B7E-BB85-4C485AFF3A5B}" type="presParOf" srcId="{78F1BB3C-2CB6-4B0E-A811-7BB989A2B70F}" destId="{08DD121B-0FC5-4138-B36B-9BDBD9125204}" srcOrd="11" destOrd="0" presId="urn:microsoft.com/office/officeart/2005/8/layout/orgChart1"/>
    <dgm:cxn modelId="{212F995B-547D-4CBF-9381-FA55F53A7146}" type="presParOf" srcId="{08DD121B-0FC5-4138-B36B-9BDBD9125204}" destId="{AB414F12-CA99-45FB-915F-9F31C4E62701}" srcOrd="0" destOrd="0" presId="urn:microsoft.com/office/officeart/2005/8/layout/orgChart1"/>
    <dgm:cxn modelId="{E1DAB1D8-236B-40B2-ABC9-2FBADAD81154}" type="presParOf" srcId="{AB414F12-CA99-45FB-915F-9F31C4E62701}" destId="{CC113D50-4C2A-48FA-866C-B99B08D0D152}" srcOrd="0" destOrd="0" presId="urn:microsoft.com/office/officeart/2005/8/layout/orgChart1"/>
    <dgm:cxn modelId="{8F63540A-CB42-40E2-8F1F-B74C0D212ACB}" type="presParOf" srcId="{AB414F12-CA99-45FB-915F-9F31C4E62701}" destId="{F9F6C962-6D88-4D39-B518-6A0FA4CEA415}" srcOrd="1" destOrd="0" presId="urn:microsoft.com/office/officeart/2005/8/layout/orgChart1"/>
    <dgm:cxn modelId="{00CA34AA-72CB-4399-BDD6-7A8B6BA0A2DD}" type="presParOf" srcId="{08DD121B-0FC5-4138-B36B-9BDBD9125204}" destId="{F2FAD245-804F-4436-AFBE-574523DEFE88}" srcOrd="1" destOrd="0" presId="urn:microsoft.com/office/officeart/2005/8/layout/orgChart1"/>
    <dgm:cxn modelId="{464D51DB-FCB1-4598-9394-AA46C4990271}" type="presParOf" srcId="{08DD121B-0FC5-4138-B36B-9BDBD9125204}" destId="{298E51BF-1FC8-4F27-84B5-6130E2201ED6}" srcOrd="2" destOrd="0" presId="urn:microsoft.com/office/officeart/2005/8/layout/orgChart1"/>
    <dgm:cxn modelId="{B4043300-7CA9-4FAC-8335-455C5368F3F9}" type="presParOf" srcId="{2533422D-3DB2-4FD1-90BD-B8D0DBE97DCD}" destId="{F9B0B5E0-37B0-46B4-82E6-C89B4778A02E}" srcOrd="2" destOrd="0" presId="urn:microsoft.com/office/officeart/2005/8/layout/orgChart1"/>
    <dgm:cxn modelId="{30907B4D-B5D3-4EF2-844B-C6171DCA29B5}" type="presParOf" srcId="{0BAE4783-01E1-4B78-A94C-555E391E8C1E}" destId="{9F4586B7-38B3-4E5D-8A52-5AA26F1AD405}" srcOrd="2" destOrd="0" presId="urn:microsoft.com/office/officeart/2005/8/layout/orgChart1"/>
    <dgm:cxn modelId="{F01ABF06-E507-4BC8-8CB8-DCBB39FD312A}" type="presParOf" srcId="{D6EB9114-DF35-4A66-A86F-5B54C3947AA3}" destId="{1607CEDF-1A6C-4BA3-A3F0-47481A75FDF5}" srcOrd="2" destOrd="0" presId="urn:microsoft.com/office/officeart/2005/8/layout/orgChart1"/>
    <dgm:cxn modelId="{094844D9-3CBE-419F-8BD9-86F3D0AE438F}" type="presParOf" srcId="{D6EB9114-DF35-4A66-A86F-5B54C3947AA3}" destId="{10169134-F68C-4736-9F08-F64261903D0B}" srcOrd="3" destOrd="0" presId="urn:microsoft.com/office/officeart/2005/8/layout/orgChart1"/>
    <dgm:cxn modelId="{B6858C24-4CF3-438B-A5FD-F9D77B0117C5}" type="presParOf" srcId="{10169134-F68C-4736-9F08-F64261903D0B}" destId="{33833B98-945B-4F87-8F48-41928E7DE3D8}" srcOrd="0" destOrd="0" presId="urn:microsoft.com/office/officeart/2005/8/layout/orgChart1"/>
    <dgm:cxn modelId="{E5EB45A8-0B13-46AE-B534-285EF3FE5B93}" type="presParOf" srcId="{33833B98-945B-4F87-8F48-41928E7DE3D8}" destId="{6769EC66-76F0-429C-BABC-D9203932C392}" srcOrd="0" destOrd="0" presId="urn:microsoft.com/office/officeart/2005/8/layout/orgChart1"/>
    <dgm:cxn modelId="{144F578F-29C1-4274-8641-E3D868C7EAD9}" type="presParOf" srcId="{33833B98-945B-4F87-8F48-41928E7DE3D8}" destId="{744D9DC6-9D4C-486F-94F3-EFD641FD0251}" srcOrd="1" destOrd="0" presId="urn:microsoft.com/office/officeart/2005/8/layout/orgChart1"/>
    <dgm:cxn modelId="{C9651F27-393E-4F71-9336-8DC5FE7D00A5}" type="presParOf" srcId="{10169134-F68C-4736-9F08-F64261903D0B}" destId="{D4561EFC-2B1B-4A9E-8E71-0B947DBAA235}" srcOrd="1" destOrd="0" presId="urn:microsoft.com/office/officeart/2005/8/layout/orgChart1"/>
    <dgm:cxn modelId="{5AA8727C-52A6-4A6F-BBD7-EBE94741EDD7}" type="presParOf" srcId="{D4561EFC-2B1B-4A9E-8E71-0B947DBAA235}" destId="{F6DAFEE4-7286-4BCC-9791-505F7AFA78E3}" srcOrd="0" destOrd="0" presId="urn:microsoft.com/office/officeart/2005/8/layout/orgChart1"/>
    <dgm:cxn modelId="{7C849AB2-F8BA-4BED-B53A-0F657B72770A}" type="presParOf" srcId="{D4561EFC-2B1B-4A9E-8E71-0B947DBAA235}" destId="{7535AA2B-6260-49EC-819E-A680B6A49A02}" srcOrd="1" destOrd="0" presId="urn:microsoft.com/office/officeart/2005/8/layout/orgChart1"/>
    <dgm:cxn modelId="{0B1B6ADB-B22E-4064-8FC9-013A3B987A95}" type="presParOf" srcId="{7535AA2B-6260-49EC-819E-A680B6A49A02}" destId="{84B51699-7BDF-4119-B83F-B9CA73995AFA}" srcOrd="0" destOrd="0" presId="urn:microsoft.com/office/officeart/2005/8/layout/orgChart1"/>
    <dgm:cxn modelId="{5C7AF521-56D4-4778-ABFF-DB52304A296B}" type="presParOf" srcId="{84B51699-7BDF-4119-B83F-B9CA73995AFA}" destId="{B8C87284-9C30-49EE-8EA2-406BECC0A19B}" srcOrd="0" destOrd="0" presId="urn:microsoft.com/office/officeart/2005/8/layout/orgChart1"/>
    <dgm:cxn modelId="{2FA1B6D1-F549-4965-A14B-784821142AE5}" type="presParOf" srcId="{84B51699-7BDF-4119-B83F-B9CA73995AFA}" destId="{349FD6AA-710A-4C3A-880E-798D4A2C0A29}" srcOrd="1" destOrd="0" presId="urn:microsoft.com/office/officeart/2005/8/layout/orgChart1"/>
    <dgm:cxn modelId="{5FFF0347-0002-4BA1-88DF-19713A8D7A0D}" type="presParOf" srcId="{7535AA2B-6260-49EC-819E-A680B6A49A02}" destId="{FC956903-3361-4156-9F53-B8C33E768087}" srcOrd="1" destOrd="0" presId="urn:microsoft.com/office/officeart/2005/8/layout/orgChart1"/>
    <dgm:cxn modelId="{6DC15950-623A-471E-BCF6-D324385C88A9}" type="presParOf" srcId="{7535AA2B-6260-49EC-819E-A680B6A49A02}" destId="{BE55BAF5-77DB-4E4D-A845-538ADB30485E}" srcOrd="2" destOrd="0" presId="urn:microsoft.com/office/officeart/2005/8/layout/orgChart1"/>
    <dgm:cxn modelId="{D44E9935-6C16-42F7-91CB-03BBAA845BA3}" type="presParOf" srcId="{D4561EFC-2B1B-4A9E-8E71-0B947DBAA235}" destId="{04473474-2288-4391-9E17-0D9880BEC6D2}" srcOrd="2" destOrd="0" presId="urn:microsoft.com/office/officeart/2005/8/layout/orgChart1"/>
    <dgm:cxn modelId="{03824298-C5ED-4C80-B935-8E600AD5F5BE}" type="presParOf" srcId="{D4561EFC-2B1B-4A9E-8E71-0B947DBAA235}" destId="{048ACE5B-B566-4D04-8025-51E6EB3527E2}" srcOrd="3" destOrd="0" presId="urn:microsoft.com/office/officeart/2005/8/layout/orgChart1"/>
    <dgm:cxn modelId="{52698E74-C43A-4188-9BD8-CD556C4ACE80}" type="presParOf" srcId="{048ACE5B-B566-4D04-8025-51E6EB3527E2}" destId="{86B57CE1-329A-4B59-B011-3DE0946C6089}" srcOrd="0" destOrd="0" presId="urn:microsoft.com/office/officeart/2005/8/layout/orgChart1"/>
    <dgm:cxn modelId="{E2003A6B-3A8F-4A76-B4FE-BB37C88B6675}" type="presParOf" srcId="{86B57CE1-329A-4B59-B011-3DE0946C6089}" destId="{A836226D-F473-4DC8-86A2-F8E7DD722063}" srcOrd="0" destOrd="0" presId="urn:microsoft.com/office/officeart/2005/8/layout/orgChart1"/>
    <dgm:cxn modelId="{ABD16370-8D99-4C87-A694-144837FD9FAB}" type="presParOf" srcId="{86B57CE1-329A-4B59-B011-3DE0946C6089}" destId="{6BBCB484-6116-4124-AC51-D61B0A1A9EAE}" srcOrd="1" destOrd="0" presId="urn:microsoft.com/office/officeart/2005/8/layout/orgChart1"/>
    <dgm:cxn modelId="{AE1D2A74-DC9A-4A86-A421-02AAACC6AECA}" type="presParOf" srcId="{048ACE5B-B566-4D04-8025-51E6EB3527E2}" destId="{BFC19F05-B73E-4D53-B756-B671C930B844}" srcOrd="1" destOrd="0" presId="urn:microsoft.com/office/officeart/2005/8/layout/orgChart1"/>
    <dgm:cxn modelId="{50337875-37C0-457F-9F8B-F4498B44438B}" type="presParOf" srcId="{048ACE5B-B566-4D04-8025-51E6EB3527E2}" destId="{4E99CDD4-A833-4A3F-BC34-98FE94C8307B}" srcOrd="2" destOrd="0" presId="urn:microsoft.com/office/officeart/2005/8/layout/orgChart1"/>
    <dgm:cxn modelId="{656E06D8-5A7F-427E-BAF1-AC2BD76A9E8B}" type="presParOf" srcId="{D4561EFC-2B1B-4A9E-8E71-0B947DBAA235}" destId="{2502D91C-616A-4F41-8895-F22B0C95B5AD}" srcOrd="4" destOrd="0" presId="urn:microsoft.com/office/officeart/2005/8/layout/orgChart1"/>
    <dgm:cxn modelId="{3F882D2B-5648-441C-BEFA-5F18C38D6C5E}" type="presParOf" srcId="{D4561EFC-2B1B-4A9E-8E71-0B947DBAA235}" destId="{2EFBCD15-49CA-4248-B3CB-6F7277B1D160}" srcOrd="5" destOrd="0" presId="urn:microsoft.com/office/officeart/2005/8/layout/orgChart1"/>
    <dgm:cxn modelId="{27BF6151-8969-463B-951D-46DCF4DE070D}" type="presParOf" srcId="{2EFBCD15-49CA-4248-B3CB-6F7277B1D160}" destId="{E864641C-DCE6-4396-AF65-88B57A4E6A55}" srcOrd="0" destOrd="0" presId="urn:microsoft.com/office/officeart/2005/8/layout/orgChart1"/>
    <dgm:cxn modelId="{9FD6A964-693E-409C-A107-76F64D16408B}" type="presParOf" srcId="{E864641C-DCE6-4396-AF65-88B57A4E6A55}" destId="{B94AAD8B-61EE-4E0B-BFCF-A6B889885BE3}" srcOrd="0" destOrd="0" presId="urn:microsoft.com/office/officeart/2005/8/layout/orgChart1"/>
    <dgm:cxn modelId="{970E7273-2BEF-4E81-B63A-8985D28CFB57}" type="presParOf" srcId="{E864641C-DCE6-4396-AF65-88B57A4E6A55}" destId="{36400465-383E-4FDE-8A17-AC090C07C0C2}" srcOrd="1" destOrd="0" presId="urn:microsoft.com/office/officeart/2005/8/layout/orgChart1"/>
    <dgm:cxn modelId="{62DEE431-4B7D-4C0B-ABC3-D0663619D345}" type="presParOf" srcId="{2EFBCD15-49CA-4248-B3CB-6F7277B1D160}" destId="{4F7D7723-7659-4338-AFFC-4ED106686D54}" srcOrd="1" destOrd="0" presId="urn:microsoft.com/office/officeart/2005/8/layout/orgChart1"/>
    <dgm:cxn modelId="{720A7D02-5876-4FD3-8437-3B7A3A53A1F1}" type="presParOf" srcId="{2EFBCD15-49CA-4248-B3CB-6F7277B1D160}" destId="{F0E3C993-F5B2-45B9-8FD9-D784DCE779A9}" srcOrd="2" destOrd="0" presId="urn:microsoft.com/office/officeart/2005/8/layout/orgChart1"/>
    <dgm:cxn modelId="{0DD86F7F-3310-4F26-9EC9-2ED639655716}" type="presParOf" srcId="{D4561EFC-2B1B-4A9E-8E71-0B947DBAA235}" destId="{8501E744-4108-48E4-8DD3-9A2E46A4BC68}" srcOrd="6" destOrd="0" presId="urn:microsoft.com/office/officeart/2005/8/layout/orgChart1"/>
    <dgm:cxn modelId="{C2724705-F734-4694-ADBC-86B4B0D0F7CC}" type="presParOf" srcId="{D4561EFC-2B1B-4A9E-8E71-0B947DBAA235}" destId="{58934A05-AA03-41E8-AAC1-D7800F479CC9}" srcOrd="7" destOrd="0" presId="urn:microsoft.com/office/officeart/2005/8/layout/orgChart1"/>
    <dgm:cxn modelId="{57FE0AA0-115D-4C3D-8992-D71D3C1F4B07}" type="presParOf" srcId="{58934A05-AA03-41E8-AAC1-D7800F479CC9}" destId="{9C4BC570-9294-4F10-B12A-A195454AA5E2}" srcOrd="0" destOrd="0" presId="urn:microsoft.com/office/officeart/2005/8/layout/orgChart1"/>
    <dgm:cxn modelId="{DF6F3CAE-C7A0-4AC3-9E6A-595FE89F8EC9}" type="presParOf" srcId="{9C4BC570-9294-4F10-B12A-A195454AA5E2}" destId="{D9BA731C-C240-4BDD-B4D2-FDE52C13196D}" srcOrd="0" destOrd="0" presId="urn:microsoft.com/office/officeart/2005/8/layout/orgChart1"/>
    <dgm:cxn modelId="{179772E6-C84C-4F0B-A2DC-82E124B42DE1}" type="presParOf" srcId="{9C4BC570-9294-4F10-B12A-A195454AA5E2}" destId="{32D3342D-612D-4C83-A9F4-587FA6637710}" srcOrd="1" destOrd="0" presId="urn:microsoft.com/office/officeart/2005/8/layout/orgChart1"/>
    <dgm:cxn modelId="{D9254B52-406B-443D-9560-EE9480109F81}" type="presParOf" srcId="{58934A05-AA03-41E8-AAC1-D7800F479CC9}" destId="{92102DAF-A3A6-4F4F-903F-3069D4D6E870}" srcOrd="1" destOrd="0" presId="urn:microsoft.com/office/officeart/2005/8/layout/orgChart1"/>
    <dgm:cxn modelId="{AAC1EE6B-0C06-41E9-89EE-05F189F77DAB}" type="presParOf" srcId="{58934A05-AA03-41E8-AAC1-D7800F479CC9}" destId="{9CC59301-D760-4354-BEFB-0496DFBF1280}" srcOrd="2" destOrd="0" presId="urn:microsoft.com/office/officeart/2005/8/layout/orgChart1"/>
    <dgm:cxn modelId="{F7D1E8CA-4643-46FC-B49F-771E8EF48AB4}" type="presParOf" srcId="{D4561EFC-2B1B-4A9E-8E71-0B947DBAA235}" destId="{B6FCBA52-FBD0-4FF0-8762-65B265327B00}" srcOrd="8" destOrd="0" presId="urn:microsoft.com/office/officeart/2005/8/layout/orgChart1"/>
    <dgm:cxn modelId="{4C7B5C4D-D852-4862-990B-2266B6DCC409}" type="presParOf" srcId="{D4561EFC-2B1B-4A9E-8E71-0B947DBAA235}" destId="{217F86ED-A881-42AC-8DAE-27DC88CED0E4}" srcOrd="9" destOrd="0" presId="urn:microsoft.com/office/officeart/2005/8/layout/orgChart1"/>
    <dgm:cxn modelId="{D7ADD27C-9F3F-44BA-BD15-B128320C01AE}" type="presParOf" srcId="{217F86ED-A881-42AC-8DAE-27DC88CED0E4}" destId="{D2017B4A-2E90-486A-B8F6-E089C2BD1EB4}" srcOrd="0" destOrd="0" presId="urn:microsoft.com/office/officeart/2005/8/layout/orgChart1"/>
    <dgm:cxn modelId="{735E6D3D-BD1C-4F9D-9F34-76B35C061671}" type="presParOf" srcId="{D2017B4A-2E90-486A-B8F6-E089C2BD1EB4}" destId="{1919648B-D3B2-44D9-93B8-E8B99540F3B5}" srcOrd="0" destOrd="0" presId="urn:microsoft.com/office/officeart/2005/8/layout/orgChart1"/>
    <dgm:cxn modelId="{A8AAE834-FECF-4112-B84A-05BA9499FD45}" type="presParOf" srcId="{D2017B4A-2E90-486A-B8F6-E089C2BD1EB4}" destId="{D3317C16-AE62-4891-8728-3BAB31E6F133}" srcOrd="1" destOrd="0" presId="urn:microsoft.com/office/officeart/2005/8/layout/orgChart1"/>
    <dgm:cxn modelId="{09B55696-6D91-43DB-A5BF-2CA3556C9E75}" type="presParOf" srcId="{217F86ED-A881-42AC-8DAE-27DC88CED0E4}" destId="{D38D57A9-E743-4912-B1D9-9A3B9331F7B3}" srcOrd="1" destOrd="0" presId="urn:microsoft.com/office/officeart/2005/8/layout/orgChart1"/>
    <dgm:cxn modelId="{9B4F2AB0-6E6F-4646-A9C5-5350F465288F}" type="presParOf" srcId="{217F86ED-A881-42AC-8DAE-27DC88CED0E4}" destId="{964BA356-9F77-44A3-9491-2BC8910DAE55}" srcOrd="2" destOrd="0" presId="urn:microsoft.com/office/officeart/2005/8/layout/orgChart1"/>
    <dgm:cxn modelId="{D6BCB0DF-C0E0-4125-902F-2C5DE85A3F54}" type="presParOf" srcId="{D4561EFC-2B1B-4A9E-8E71-0B947DBAA235}" destId="{D2683C98-1857-454F-9BF2-26AB89ED88CD}" srcOrd="10" destOrd="0" presId="urn:microsoft.com/office/officeart/2005/8/layout/orgChart1"/>
    <dgm:cxn modelId="{DF2CC055-4333-4D0B-AE76-E09661ECA66A}" type="presParOf" srcId="{D4561EFC-2B1B-4A9E-8E71-0B947DBAA235}" destId="{3A164721-FFDE-4B92-98C2-B8D05CC48F67}" srcOrd="11" destOrd="0" presId="urn:microsoft.com/office/officeart/2005/8/layout/orgChart1"/>
    <dgm:cxn modelId="{2E9FEB8E-22C9-484E-B381-3A78CED6FECE}" type="presParOf" srcId="{3A164721-FFDE-4B92-98C2-B8D05CC48F67}" destId="{50857A22-054D-4D18-869D-A979F93E037D}" srcOrd="0" destOrd="0" presId="urn:microsoft.com/office/officeart/2005/8/layout/orgChart1"/>
    <dgm:cxn modelId="{0ACF2045-2FEA-4CA5-91AF-C0004915B84C}" type="presParOf" srcId="{50857A22-054D-4D18-869D-A979F93E037D}" destId="{49A3B6EB-489A-4BF3-A074-EE3D988CE28F}" srcOrd="0" destOrd="0" presId="urn:microsoft.com/office/officeart/2005/8/layout/orgChart1"/>
    <dgm:cxn modelId="{790C31D4-70CC-44DC-BDB5-1601AD7FAA0B}" type="presParOf" srcId="{50857A22-054D-4D18-869D-A979F93E037D}" destId="{D54B0E13-A453-4256-9A94-6419E4D7CCEE}" srcOrd="1" destOrd="0" presId="urn:microsoft.com/office/officeart/2005/8/layout/orgChart1"/>
    <dgm:cxn modelId="{0F6F3D14-5755-4533-9DE8-560E4AA9F1F8}" type="presParOf" srcId="{3A164721-FFDE-4B92-98C2-B8D05CC48F67}" destId="{60F40074-EFB7-4F18-9CE4-64DEFA051724}" srcOrd="1" destOrd="0" presId="urn:microsoft.com/office/officeart/2005/8/layout/orgChart1"/>
    <dgm:cxn modelId="{29D0F26D-37A2-4605-9207-7D8EDA2C7D7D}" type="presParOf" srcId="{3A164721-FFDE-4B92-98C2-B8D05CC48F67}" destId="{29B26C90-FB3C-4856-9B39-B291A5750D20}" srcOrd="2" destOrd="0" presId="urn:microsoft.com/office/officeart/2005/8/layout/orgChart1"/>
    <dgm:cxn modelId="{06D16BB6-1441-4AFB-8AD9-5FB72F83093F}" type="presParOf" srcId="{D4561EFC-2B1B-4A9E-8E71-0B947DBAA235}" destId="{6D7F1B5D-DE84-4E8A-B9CF-26FCDACDB6D2}" srcOrd="12" destOrd="0" presId="urn:microsoft.com/office/officeart/2005/8/layout/orgChart1"/>
    <dgm:cxn modelId="{46414F99-84FA-4BEC-ACFA-5D2B5B017735}" type="presParOf" srcId="{D4561EFC-2B1B-4A9E-8E71-0B947DBAA235}" destId="{1F9AC45E-F310-4CF1-819C-E729C26BAC5A}" srcOrd="13" destOrd="0" presId="urn:microsoft.com/office/officeart/2005/8/layout/orgChart1"/>
    <dgm:cxn modelId="{C53F0276-4033-4D5B-906C-5B1C8A4ABBD9}" type="presParOf" srcId="{1F9AC45E-F310-4CF1-819C-E729C26BAC5A}" destId="{179270F8-0B97-4838-A905-45E4DFA025DD}" srcOrd="0" destOrd="0" presId="urn:microsoft.com/office/officeart/2005/8/layout/orgChart1"/>
    <dgm:cxn modelId="{6F1A58CA-6D91-4F07-BAF6-4A99A77BF824}" type="presParOf" srcId="{179270F8-0B97-4838-A905-45E4DFA025DD}" destId="{A78D6906-EDD7-4E19-97EE-E74D14237A61}" srcOrd="0" destOrd="0" presId="urn:microsoft.com/office/officeart/2005/8/layout/orgChart1"/>
    <dgm:cxn modelId="{4ED93B84-FA39-4302-AC2D-8F505E4DA790}" type="presParOf" srcId="{179270F8-0B97-4838-A905-45E4DFA025DD}" destId="{12D582A1-FB6B-44E5-A9D1-D23FABADFF9E}" srcOrd="1" destOrd="0" presId="urn:microsoft.com/office/officeart/2005/8/layout/orgChart1"/>
    <dgm:cxn modelId="{67FA9899-CE7E-4CC2-ACF5-F1F74AB79CE8}" type="presParOf" srcId="{1F9AC45E-F310-4CF1-819C-E729C26BAC5A}" destId="{816EC611-29F0-46A6-BDC2-A5E38B1DA224}" srcOrd="1" destOrd="0" presId="urn:microsoft.com/office/officeart/2005/8/layout/orgChart1"/>
    <dgm:cxn modelId="{A4A0058D-035A-4972-9DD6-0730669499BA}" type="presParOf" srcId="{1F9AC45E-F310-4CF1-819C-E729C26BAC5A}" destId="{46DA1B6D-C571-4173-9D23-5B994BB1E44B}" srcOrd="2" destOrd="0" presId="urn:microsoft.com/office/officeart/2005/8/layout/orgChart1"/>
    <dgm:cxn modelId="{1BD4D6C1-49E3-4BF2-8C9B-066D75B23CC6}" type="presParOf" srcId="{10169134-F68C-4736-9F08-F64261903D0B}" destId="{2D838A0C-15A1-4E50-AE72-075692CCD47B}" srcOrd="2" destOrd="0" presId="urn:microsoft.com/office/officeart/2005/8/layout/orgChart1"/>
    <dgm:cxn modelId="{A0807DF9-4C86-474D-ADD7-D2E9E39B982C}" type="presParOf" srcId="{5915BC2C-1E26-413A-94F9-F416CD434273}" destId="{DE7C75C1-0E7C-4A9E-A6E8-1A532E781A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66C20-3576-4916-8E9D-BC69ED52E4AD}"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2C55E1CF-CCAC-46EF-8D0E-2EDAD418D206}">
      <dgm:prSet phldrT="[Text]" custT="1"/>
      <dgm:spPr>
        <a:effectLst>
          <a:outerShdw blurRad="50800" dist="38100" dir="2700000" algn="tl" rotWithShape="0">
            <a:prstClr val="black">
              <a:alpha val="40000"/>
            </a:prstClr>
          </a:outerShdw>
        </a:effectLst>
      </dgm:spPr>
      <dgm:t>
        <a:bodyPr/>
        <a:lstStyle/>
        <a:p>
          <a:r>
            <a:rPr lang="en-US" sz="1800" b="1" dirty="0" smtClean="0"/>
            <a:t>PCF Element</a:t>
          </a:r>
          <a:endParaRPr lang="en-US" sz="1800" b="1" dirty="0"/>
        </a:p>
      </dgm:t>
    </dgm:pt>
    <dgm:pt modelId="{AC9F8FB9-089B-460D-92D5-920DFC070288}" type="parTrans" cxnId="{88C36308-B5D8-4198-B6D7-2F9158D04554}">
      <dgm:prSet/>
      <dgm:spPr/>
      <dgm:t>
        <a:bodyPr/>
        <a:lstStyle/>
        <a:p>
          <a:endParaRPr lang="en-US"/>
        </a:p>
      </dgm:t>
    </dgm:pt>
    <dgm:pt modelId="{4D0CC657-DFC3-4D89-93C6-DA7CD0F15A3D}" type="sibTrans" cxnId="{88C36308-B5D8-4198-B6D7-2F9158D04554}">
      <dgm:prSet/>
      <dgm:spPr/>
      <dgm:t>
        <a:bodyPr/>
        <a:lstStyle/>
        <a:p>
          <a:endParaRPr lang="en-US"/>
        </a:p>
      </dgm:t>
    </dgm:pt>
    <dgm:pt modelId="{629F5F60-A8D3-4A25-ACC5-9E30CE3EAD46}">
      <dgm:prSet phldrT="[Text]" custT="1"/>
      <dgm:spPr>
        <a:effectLst>
          <a:outerShdw blurRad="50800" dist="38100" dir="2700000" algn="tl" rotWithShape="0">
            <a:prstClr val="black">
              <a:alpha val="40000"/>
            </a:prstClr>
          </a:outerShdw>
        </a:effectLst>
      </dgm:spPr>
      <dgm:t>
        <a:bodyPr/>
        <a:lstStyle/>
        <a:p>
          <a:r>
            <a:rPr lang="en-US" sz="1800" b="1" dirty="0" smtClean="0"/>
            <a:t>Atomic Widget</a:t>
          </a:r>
          <a:endParaRPr lang="en-US" sz="1800" b="1" dirty="0"/>
        </a:p>
      </dgm:t>
    </dgm:pt>
    <dgm:pt modelId="{9949CA80-56CE-484F-A03A-DC195E028504}" type="parTrans" cxnId="{F5F263F7-9E94-4FCD-A571-7108313BEECE}">
      <dgm:prSet/>
      <dgm:spPr>
        <a:effectLst>
          <a:outerShdw blurRad="50800" dist="38100" dir="2700000" algn="tl" rotWithShape="0">
            <a:prstClr val="black">
              <a:alpha val="40000"/>
            </a:prstClr>
          </a:outerShdw>
        </a:effectLst>
      </dgm:spPr>
      <dgm:t>
        <a:bodyPr/>
        <a:lstStyle/>
        <a:p>
          <a:endParaRPr lang="en-US" sz="1800" b="1"/>
        </a:p>
      </dgm:t>
    </dgm:pt>
    <dgm:pt modelId="{EAE44BF8-3AB7-4E88-A47A-F67E979FA14B}" type="sibTrans" cxnId="{F5F263F7-9E94-4FCD-A571-7108313BEECE}">
      <dgm:prSet/>
      <dgm:spPr/>
      <dgm:t>
        <a:bodyPr/>
        <a:lstStyle/>
        <a:p>
          <a:endParaRPr lang="en-US"/>
        </a:p>
      </dgm:t>
    </dgm:pt>
    <dgm:pt modelId="{94196AD6-7792-4848-82A4-B1B8285D485D}">
      <dgm:prSet phldrT="[Text]" custT="1"/>
      <dgm:spPr>
        <a:effectLst>
          <a:outerShdw blurRad="50800" dist="38100" dir="2700000" algn="tl" rotWithShape="0">
            <a:prstClr val="black">
              <a:alpha val="40000"/>
            </a:prstClr>
          </a:outerShdw>
        </a:effectLst>
      </dgm:spPr>
      <dgm:t>
        <a:bodyPr/>
        <a:lstStyle/>
        <a:p>
          <a:r>
            <a:rPr lang="en-US" sz="1800" b="1" dirty="0" smtClean="0"/>
            <a:t>Input</a:t>
          </a:r>
          <a:endParaRPr lang="en-US" sz="1800" b="1" dirty="0"/>
        </a:p>
      </dgm:t>
    </dgm:pt>
    <dgm:pt modelId="{B106AF01-00B0-43EA-9368-76717A268D05}" type="parTrans" cxnId="{C12042C9-8423-49C0-AC10-D8E2AD162BF4}">
      <dgm:prSet/>
      <dgm:spPr>
        <a:effectLst>
          <a:outerShdw blurRad="50800" dist="38100" dir="2700000" algn="tl" rotWithShape="0">
            <a:prstClr val="black">
              <a:alpha val="40000"/>
            </a:prstClr>
          </a:outerShdw>
        </a:effectLst>
      </dgm:spPr>
      <dgm:t>
        <a:bodyPr/>
        <a:lstStyle/>
        <a:p>
          <a:endParaRPr lang="en-US" sz="1800" b="1"/>
        </a:p>
      </dgm:t>
    </dgm:pt>
    <dgm:pt modelId="{6DC32365-72DC-454D-B347-D9EFF8E9451E}" type="sibTrans" cxnId="{C12042C9-8423-49C0-AC10-D8E2AD162BF4}">
      <dgm:prSet/>
      <dgm:spPr/>
      <dgm:t>
        <a:bodyPr/>
        <a:lstStyle/>
        <a:p>
          <a:endParaRPr lang="en-US"/>
        </a:p>
      </dgm:t>
    </dgm:pt>
    <dgm:pt modelId="{62CEEB79-837C-476F-8C93-8161B300D840}">
      <dgm:prSet phldrT="[Text]" custT="1"/>
      <dgm:spPr>
        <a:effectLst>
          <a:outerShdw blurRad="50800" dist="38100" dir="2700000" algn="tl" rotWithShape="0">
            <a:prstClr val="black">
              <a:alpha val="40000"/>
            </a:prstClr>
          </a:outerShdw>
        </a:effectLst>
      </dgm:spPr>
      <dgm:t>
        <a:bodyPr/>
        <a:lstStyle/>
        <a:p>
          <a:r>
            <a:rPr lang="en-US" sz="1800" b="1" dirty="0" smtClean="0"/>
            <a:t>Container Widget</a:t>
          </a:r>
          <a:endParaRPr lang="en-US" sz="1800" b="1" dirty="0"/>
        </a:p>
      </dgm:t>
    </dgm:pt>
    <dgm:pt modelId="{B73FC9C3-7257-4811-9F13-E28CADCAC543}" type="parTrans" cxnId="{069711EC-2BCD-4E20-AB59-24BCE32078DE}">
      <dgm:prSet/>
      <dgm:spPr>
        <a:effectLst>
          <a:outerShdw blurRad="50800" dist="38100" dir="2700000" algn="tl" rotWithShape="0">
            <a:prstClr val="black">
              <a:alpha val="40000"/>
            </a:prstClr>
          </a:outerShdw>
        </a:effectLst>
      </dgm:spPr>
      <dgm:t>
        <a:bodyPr/>
        <a:lstStyle/>
        <a:p>
          <a:endParaRPr lang="en-US" sz="1800" b="1"/>
        </a:p>
      </dgm:t>
    </dgm:pt>
    <dgm:pt modelId="{EA1647ED-7FAF-471E-9282-28AFC19A8538}" type="sibTrans" cxnId="{069711EC-2BCD-4E20-AB59-24BCE32078DE}">
      <dgm:prSet/>
      <dgm:spPr/>
      <dgm:t>
        <a:bodyPr/>
        <a:lstStyle/>
        <a:p>
          <a:endParaRPr lang="en-US"/>
        </a:p>
      </dgm:t>
    </dgm:pt>
    <dgm:pt modelId="{30206A90-E6F0-4861-9572-016EB32E1300}">
      <dgm:prSet phldrT="[Text]" custT="1"/>
      <dgm:spPr>
        <a:effectLst>
          <a:outerShdw blurRad="50800" dist="38100" dir="2700000" algn="tl" rotWithShape="0">
            <a:prstClr val="black">
              <a:alpha val="40000"/>
            </a:prstClr>
          </a:outerShdw>
        </a:effectLst>
      </dgm:spPr>
      <dgm:t>
        <a:bodyPr/>
        <a:lstStyle/>
        <a:p>
          <a:r>
            <a:rPr lang="en-US" sz="1800" b="1" dirty="0" smtClean="0"/>
            <a:t>Cell</a:t>
          </a:r>
          <a:endParaRPr lang="en-US" sz="1800" b="1" dirty="0"/>
        </a:p>
      </dgm:t>
    </dgm:pt>
    <dgm:pt modelId="{27E02DD2-4769-4143-85C3-21526EB237C8}" type="parTrans" cxnId="{196881EE-8703-4879-A544-E99B201A2882}">
      <dgm:prSet/>
      <dgm:spPr>
        <a:effectLst>
          <a:outerShdw blurRad="50800" dist="38100" dir="2700000" algn="tl" rotWithShape="0">
            <a:prstClr val="black">
              <a:alpha val="40000"/>
            </a:prstClr>
          </a:outerShdw>
        </a:effectLst>
      </dgm:spPr>
      <dgm:t>
        <a:bodyPr/>
        <a:lstStyle/>
        <a:p>
          <a:endParaRPr lang="en-US" sz="1800" b="1"/>
        </a:p>
      </dgm:t>
    </dgm:pt>
    <dgm:pt modelId="{FDD52AE1-3C49-4E55-B57C-95E007D64A4F}" type="sibTrans" cxnId="{196881EE-8703-4879-A544-E99B201A2882}">
      <dgm:prSet/>
      <dgm:spPr/>
      <dgm:t>
        <a:bodyPr/>
        <a:lstStyle/>
        <a:p>
          <a:endParaRPr lang="en-US"/>
        </a:p>
      </dgm:t>
    </dgm:pt>
    <dgm:pt modelId="{0E34E3DC-9BC1-4563-B93F-E7318D11ABBD}">
      <dgm:prSet phldrT="[Text]" custT="1"/>
      <dgm:spPr>
        <a:effectLst>
          <a:outerShdw blurRad="50800" dist="38100" dir="2700000" algn="tl" rotWithShape="0">
            <a:prstClr val="black">
              <a:alpha val="40000"/>
            </a:prstClr>
          </a:outerShdw>
        </a:effectLst>
      </dgm:spPr>
      <dgm:t>
        <a:bodyPr/>
        <a:lstStyle/>
        <a:p>
          <a:r>
            <a:rPr lang="en-US" sz="1800" b="1" dirty="0" smtClean="0"/>
            <a:t>Button</a:t>
          </a:r>
          <a:endParaRPr lang="en-US" sz="1800" b="1" dirty="0"/>
        </a:p>
      </dgm:t>
    </dgm:pt>
    <dgm:pt modelId="{236AA371-8C78-4F73-8362-D3558C5B590D}" type="parTrans" cxnId="{2016E10F-C4E7-4995-A239-A1E2FBD89C51}">
      <dgm:prSet/>
      <dgm:spPr>
        <a:effectLst>
          <a:outerShdw blurRad="50800" dist="38100" dir="2700000" algn="tl" rotWithShape="0">
            <a:prstClr val="black">
              <a:alpha val="40000"/>
            </a:prstClr>
          </a:outerShdw>
        </a:effectLst>
      </dgm:spPr>
      <dgm:t>
        <a:bodyPr/>
        <a:lstStyle/>
        <a:p>
          <a:endParaRPr lang="en-US" sz="1800" b="1"/>
        </a:p>
      </dgm:t>
    </dgm:pt>
    <dgm:pt modelId="{C7EC8D80-45E7-4C2F-91DD-9DAA5E749DC2}" type="sibTrans" cxnId="{2016E10F-C4E7-4995-A239-A1E2FBD89C51}">
      <dgm:prSet/>
      <dgm:spPr/>
      <dgm:t>
        <a:bodyPr/>
        <a:lstStyle/>
        <a:p>
          <a:endParaRPr lang="en-US"/>
        </a:p>
      </dgm:t>
    </dgm:pt>
    <dgm:pt modelId="{0B3E6D60-CC06-4A1B-BEF5-8054543EDD90}">
      <dgm:prSet phldrT="[Text]" custT="1"/>
      <dgm:spPr>
        <a:effectLst>
          <a:outerShdw blurRad="50800" dist="38100" dir="2700000" algn="tl" rotWithShape="0">
            <a:prstClr val="black">
              <a:alpha val="40000"/>
            </a:prstClr>
          </a:outerShdw>
        </a:effectLst>
      </dgm:spPr>
      <dgm:t>
        <a:bodyPr/>
        <a:lstStyle/>
        <a:p>
          <a:r>
            <a:rPr lang="en-US" sz="1800" b="1" smtClean="0"/>
            <a:t>Widget</a:t>
          </a:r>
          <a:endParaRPr lang="en-US" sz="1800" b="1" dirty="0"/>
        </a:p>
      </dgm:t>
    </dgm:pt>
    <dgm:pt modelId="{EC5CF53D-5F07-44A1-84B7-55576853F2A1}" type="parTrans" cxnId="{BDEB31FE-7481-4791-8531-15D39F835446}">
      <dgm:prSet/>
      <dgm:spPr>
        <a:effectLst>
          <a:outerShdw blurRad="50800" dist="38100" dir="2700000" algn="tl" rotWithShape="0">
            <a:prstClr val="black">
              <a:alpha val="40000"/>
            </a:prstClr>
          </a:outerShdw>
        </a:effectLst>
      </dgm:spPr>
      <dgm:t>
        <a:bodyPr/>
        <a:lstStyle/>
        <a:p>
          <a:endParaRPr lang="en-US" sz="1800" b="1"/>
        </a:p>
      </dgm:t>
    </dgm:pt>
    <dgm:pt modelId="{22613F31-A312-49F8-A5A5-F9AFD127B2D7}" type="sibTrans" cxnId="{BDEB31FE-7481-4791-8531-15D39F835446}">
      <dgm:prSet/>
      <dgm:spPr/>
      <dgm:t>
        <a:bodyPr/>
        <a:lstStyle/>
        <a:p>
          <a:endParaRPr lang="en-US"/>
        </a:p>
      </dgm:t>
    </dgm:pt>
    <dgm:pt modelId="{196A914A-1625-409B-BA89-6748385E6F15}">
      <dgm:prSet phldrT="[Tex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Screen</a:t>
          </a:r>
          <a:endParaRPr lang="en-US" sz="1800" b="1" dirty="0"/>
        </a:p>
      </dgm:t>
    </dgm:pt>
    <dgm:pt modelId="{358F2E75-72C8-46CC-915A-0A9FB6B7EF63}" type="parTrans" cxnId="{FBA85CB7-EA57-457C-BAC1-80EB53544A11}">
      <dgm:prSet/>
      <dgm:spPr>
        <a:effectLst>
          <a:outerShdw blurRad="50800" dist="38100" dir="2700000" algn="tl" rotWithShape="0">
            <a:prstClr val="black">
              <a:alpha val="40000"/>
            </a:prstClr>
          </a:outerShdw>
        </a:effectLst>
      </dgm:spPr>
      <dgm:t>
        <a:bodyPr/>
        <a:lstStyle/>
        <a:p>
          <a:endParaRPr lang="en-US" sz="1800" b="1"/>
        </a:p>
      </dgm:t>
    </dgm:pt>
    <dgm:pt modelId="{024A4CEE-0033-43FB-AB3F-DC6078B62636}" type="sibTrans" cxnId="{FBA85CB7-EA57-457C-BAC1-80EB53544A11}">
      <dgm:prSet/>
      <dgm:spPr/>
      <dgm:t>
        <a:bodyPr/>
        <a:lstStyle/>
        <a:p>
          <a:endParaRPr lang="en-US"/>
        </a:p>
      </dgm:t>
    </dgm:pt>
    <dgm:pt modelId="{9DDA8810-0C52-4604-8AB0-CC1465E09559}">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Input Set</a:t>
          </a:r>
        </a:p>
      </dgm:t>
    </dgm:pt>
    <dgm:pt modelId="{FCA39C49-EEC5-4C9F-AE9D-5EDB19F9CA75}" type="parTrans" cxnId="{82633877-287B-4359-9F88-2624E5F16F14}">
      <dgm:prSet/>
      <dgm:spPr>
        <a:effectLst>
          <a:outerShdw blurRad="50800" dist="38100" dir="2700000" algn="tl" rotWithShape="0">
            <a:prstClr val="black">
              <a:alpha val="40000"/>
            </a:prstClr>
          </a:outerShdw>
        </a:effectLst>
      </dgm:spPr>
      <dgm:t>
        <a:bodyPr/>
        <a:lstStyle/>
        <a:p>
          <a:endParaRPr lang="en-US" sz="1800" b="1"/>
        </a:p>
      </dgm:t>
    </dgm:pt>
    <dgm:pt modelId="{D8888742-009F-47F7-96C4-2063BDD8A179}" type="sibTrans" cxnId="{82633877-287B-4359-9F88-2624E5F16F14}">
      <dgm:prSet/>
      <dgm:spPr/>
      <dgm:t>
        <a:bodyPr/>
        <a:lstStyle/>
        <a:p>
          <a:endParaRPr lang="en-US"/>
        </a:p>
      </dgm:t>
    </dgm:pt>
    <dgm:pt modelId="{DE65EB12-C346-48C1-A70B-95154BECFBD5}">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Card View Panel</a:t>
          </a:r>
          <a:endParaRPr lang="en-US" sz="1800" b="1" dirty="0"/>
        </a:p>
      </dgm:t>
    </dgm:pt>
    <dgm:pt modelId="{16626CB8-B674-42EA-A205-E5D6AA7F80EB}" type="parTrans" cxnId="{2D3F3B70-6475-4332-9FAC-3E3784DED6BA}">
      <dgm:prSet/>
      <dgm:spPr>
        <a:effectLst>
          <a:outerShdw blurRad="50800" dist="38100" dir="2700000" algn="tl" rotWithShape="0">
            <a:prstClr val="black">
              <a:alpha val="40000"/>
            </a:prstClr>
          </a:outerShdw>
        </a:effectLst>
      </dgm:spPr>
      <dgm:t>
        <a:bodyPr/>
        <a:lstStyle/>
        <a:p>
          <a:endParaRPr lang="en-US" sz="1800" b="1"/>
        </a:p>
      </dgm:t>
    </dgm:pt>
    <dgm:pt modelId="{DD4FE605-FF5B-4294-9B7F-2B4A0B9060E7}" type="sibTrans" cxnId="{2D3F3B70-6475-4332-9FAC-3E3784DED6BA}">
      <dgm:prSet/>
      <dgm:spPr/>
      <dgm:t>
        <a:bodyPr/>
        <a:lstStyle/>
        <a:p>
          <a:endParaRPr lang="en-US"/>
        </a:p>
      </dgm:t>
    </dgm:pt>
    <dgm:pt modelId="{EA5C63AC-46CF-4CAE-A6AC-CDE5875A802F}">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Detail View Panel</a:t>
          </a:r>
          <a:endParaRPr lang="en-US" sz="1800" b="1" dirty="0"/>
        </a:p>
      </dgm:t>
    </dgm:pt>
    <dgm:pt modelId="{2873857B-D72D-4277-910A-5AC221384BC3}" type="parTrans" cxnId="{1822B109-56CB-488E-81A0-35D4E98A41B4}">
      <dgm:prSet/>
      <dgm:spPr>
        <a:effectLst>
          <a:outerShdw blurRad="50800" dist="38100" dir="2700000" algn="tl" rotWithShape="0">
            <a:prstClr val="black">
              <a:alpha val="40000"/>
            </a:prstClr>
          </a:outerShdw>
        </a:effectLst>
      </dgm:spPr>
      <dgm:t>
        <a:bodyPr/>
        <a:lstStyle/>
        <a:p>
          <a:endParaRPr lang="en-US" sz="1800" b="1"/>
        </a:p>
      </dgm:t>
    </dgm:pt>
    <dgm:pt modelId="{A8906C46-44A1-4F10-8D72-FBF92AC7735E}" type="sibTrans" cxnId="{1822B109-56CB-488E-81A0-35D4E98A41B4}">
      <dgm:prSet/>
      <dgm:spPr/>
      <dgm:t>
        <a:bodyPr/>
        <a:lstStyle/>
        <a:p>
          <a:endParaRPr lang="en-US"/>
        </a:p>
      </dgm:t>
    </dgm:pt>
    <dgm:pt modelId="{3CF2EFA2-C04A-4286-BD70-A5C7AF6188B0}">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List Detail Panel</a:t>
          </a:r>
          <a:endParaRPr lang="en-US" sz="1800" b="1" dirty="0"/>
        </a:p>
      </dgm:t>
    </dgm:pt>
    <dgm:pt modelId="{5DBCA6B1-189C-4F78-9F77-E2AF6B4D5E80}" type="parTrans" cxnId="{404AE72C-9CC9-4EE9-A5D7-88E492D90B3D}">
      <dgm:prSet/>
      <dgm:spPr>
        <a:effectLst>
          <a:outerShdw blurRad="50800" dist="38100" dir="2700000" algn="tl" rotWithShape="0">
            <a:prstClr val="black">
              <a:alpha val="40000"/>
            </a:prstClr>
          </a:outerShdw>
        </a:effectLst>
      </dgm:spPr>
      <dgm:t>
        <a:bodyPr/>
        <a:lstStyle/>
        <a:p>
          <a:endParaRPr lang="en-US" sz="1800" b="1"/>
        </a:p>
      </dgm:t>
    </dgm:pt>
    <dgm:pt modelId="{62D3080C-00A1-47D8-AE4D-077D6DBA82D3}" type="sibTrans" cxnId="{404AE72C-9CC9-4EE9-A5D7-88E492D90B3D}">
      <dgm:prSet/>
      <dgm:spPr/>
      <dgm:t>
        <a:bodyPr/>
        <a:lstStyle/>
        <a:p>
          <a:endParaRPr lang="en-US"/>
        </a:p>
      </dgm:t>
    </dgm:pt>
    <dgm:pt modelId="{715BE523-20F7-4829-8BD2-440E8375ED43}">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List View Panel</a:t>
          </a:r>
          <a:endParaRPr lang="en-US" sz="1800" b="1" dirty="0"/>
        </a:p>
      </dgm:t>
    </dgm:pt>
    <dgm:pt modelId="{52F23CEA-D25E-47A7-91FE-DAB81B5CEED9}" type="parTrans" cxnId="{E843C46E-DFB3-4DA7-923A-521933C64F21}">
      <dgm:prSet/>
      <dgm:spPr>
        <a:effectLst>
          <a:outerShdw blurRad="50800" dist="38100" dir="2700000" algn="tl" rotWithShape="0">
            <a:prstClr val="black">
              <a:alpha val="40000"/>
            </a:prstClr>
          </a:outerShdw>
        </a:effectLst>
      </dgm:spPr>
      <dgm:t>
        <a:bodyPr/>
        <a:lstStyle/>
        <a:p>
          <a:endParaRPr lang="en-US" sz="1800" b="1"/>
        </a:p>
      </dgm:t>
    </dgm:pt>
    <dgm:pt modelId="{5A3CBA17-7A20-435F-B6FB-A36D043272CC}" type="sibTrans" cxnId="{E843C46E-DFB3-4DA7-923A-521933C64F21}">
      <dgm:prSet/>
      <dgm:spPr/>
      <dgm:t>
        <a:bodyPr/>
        <a:lstStyle/>
        <a:p>
          <a:endParaRPr lang="en-US"/>
        </a:p>
      </dgm:t>
    </dgm:pt>
    <dgm:pt modelId="{05F11920-2E27-4B25-9859-49E513981AAB}">
      <dgm:prSet custT="1"/>
      <dgm:spPr>
        <a:effectLst>
          <a:outerShdw blurRad="50800" dist="38100" dir="2700000" algn="tl" rotWithShape="0">
            <a:prstClr val="black">
              <a:alpha val="40000"/>
            </a:prstClr>
          </a:outerShdw>
        </a:effectLst>
      </dgm:spPr>
      <dgm:t>
        <a:bodyPr/>
        <a:lstStyle/>
        <a:p>
          <a:r>
            <a:rPr lang="en-US" sz="1800" b="1" dirty="0"/>
            <a:t>Location</a:t>
          </a:r>
        </a:p>
      </dgm:t>
    </dgm:pt>
    <dgm:pt modelId="{89E2AAD8-761E-4BCA-A52A-9E76B10F9A28}" type="parTrans" cxnId="{FB48BD2C-DF41-475B-AE25-8447DD366669}">
      <dgm:prSet/>
      <dgm:spPr>
        <a:effectLst>
          <a:outerShdw blurRad="50800" dist="38100" dir="2700000" algn="tl" rotWithShape="0">
            <a:prstClr val="black">
              <a:alpha val="40000"/>
            </a:prstClr>
          </a:outerShdw>
        </a:effectLst>
      </dgm:spPr>
      <dgm:t>
        <a:bodyPr/>
        <a:lstStyle/>
        <a:p>
          <a:endParaRPr lang="en-US" sz="1800" b="1"/>
        </a:p>
      </dgm:t>
    </dgm:pt>
    <dgm:pt modelId="{E5ECAD63-C6AC-4516-BC87-92F0BDBD0D12}" type="sibTrans" cxnId="{FB48BD2C-DF41-475B-AE25-8447DD366669}">
      <dgm:prSet/>
      <dgm:spPr/>
      <dgm:t>
        <a:bodyPr/>
        <a:lstStyle/>
        <a:p>
          <a:endParaRPr lang="en-US"/>
        </a:p>
      </dgm:t>
    </dgm:pt>
    <dgm:pt modelId="{B916126F-B35D-431C-8779-F6A261460D22}">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Location Group</a:t>
          </a:r>
          <a:endParaRPr lang="en-US" sz="1800" b="1" dirty="0"/>
        </a:p>
      </dgm:t>
    </dgm:pt>
    <dgm:pt modelId="{85344C90-3F50-48F2-8665-AF87CA50B18C}" type="parTrans" cxnId="{4A4EE54A-D232-4282-A3E5-F195907196B8}">
      <dgm:prSet/>
      <dgm:spPr>
        <a:effectLst>
          <a:outerShdw blurRad="50800" dist="38100" dir="2700000" algn="tl" rotWithShape="0">
            <a:prstClr val="black">
              <a:alpha val="40000"/>
            </a:prstClr>
          </a:outerShdw>
        </a:effectLst>
      </dgm:spPr>
      <dgm:t>
        <a:bodyPr/>
        <a:lstStyle/>
        <a:p>
          <a:endParaRPr lang="en-US" sz="1800" b="1"/>
        </a:p>
      </dgm:t>
    </dgm:pt>
    <dgm:pt modelId="{AE4684B4-7C8E-406C-ACF2-BC1D60B8E054}" type="sibTrans" cxnId="{4A4EE54A-D232-4282-A3E5-F195907196B8}">
      <dgm:prSet/>
      <dgm:spPr/>
      <dgm:t>
        <a:bodyPr/>
        <a:lstStyle/>
        <a:p>
          <a:endParaRPr lang="en-US"/>
        </a:p>
      </dgm:t>
    </dgm:pt>
    <dgm:pt modelId="{BED9BD95-8CC8-4910-B04B-CE88D6CAFE7D}">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Page</a:t>
          </a:r>
          <a:endParaRPr lang="en-US" sz="1800" b="1" dirty="0"/>
        </a:p>
      </dgm:t>
    </dgm:pt>
    <dgm:pt modelId="{B20504C8-D1EF-4324-8EC4-BCCE9B5541B8}" type="parTrans" cxnId="{C9AE9ECE-D681-485B-869A-E6D363B0A5F6}">
      <dgm:prSet/>
      <dgm:spPr>
        <a:effectLst>
          <a:outerShdw blurRad="50800" dist="38100" dir="2700000" algn="tl" rotWithShape="0">
            <a:prstClr val="black">
              <a:alpha val="40000"/>
            </a:prstClr>
          </a:outerShdw>
        </a:effectLst>
      </dgm:spPr>
      <dgm:t>
        <a:bodyPr/>
        <a:lstStyle/>
        <a:p>
          <a:endParaRPr lang="en-US" sz="1800" b="1"/>
        </a:p>
      </dgm:t>
    </dgm:pt>
    <dgm:pt modelId="{A0811CC1-9FAD-4272-BC38-B71C5409CA54}" type="sibTrans" cxnId="{C9AE9ECE-D681-485B-869A-E6D363B0A5F6}">
      <dgm:prSet/>
      <dgm:spPr/>
      <dgm:t>
        <a:bodyPr/>
        <a:lstStyle/>
        <a:p>
          <a:endParaRPr lang="en-US"/>
        </a:p>
      </dgm:t>
    </dgm:pt>
    <dgm:pt modelId="{FD9848D3-DAEA-4ADE-BFE4-724EF95C0625}">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Wizard</a:t>
          </a:r>
          <a:endParaRPr lang="en-US" sz="1800" b="1" dirty="0"/>
        </a:p>
      </dgm:t>
    </dgm:pt>
    <dgm:pt modelId="{9258E81D-2DF6-4A0F-A48A-F78C24784518}" type="parTrans" cxnId="{79AA7202-4B43-4B53-A34E-C48FB5BB4BD0}">
      <dgm:prSet/>
      <dgm:spPr>
        <a:effectLst>
          <a:outerShdw blurRad="50800" dist="38100" dir="2700000" algn="tl" rotWithShape="0">
            <a:prstClr val="black">
              <a:alpha val="40000"/>
            </a:prstClr>
          </a:outerShdw>
        </a:effectLst>
      </dgm:spPr>
      <dgm:t>
        <a:bodyPr/>
        <a:lstStyle/>
        <a:p>
          <a:endParaRPr lang="en-US" sz="1800" b="1"/>
        </a:p>
      </dgm:t>
    </dgm:pt>
    <dgm:pt modelId="{10765C34-78CE-4F23-8973-69F617CB1F74}" type="sibTrans" cxnId="{79AA7202-4B43-4B53-A34E-C48FB5BB4BD0}">
      <dgm:prSet/>
      <dgm:spPr/>
      <dgm:t>
        <a:bodyPr/>
        <a:lstStyle/>
        <a:p>
          <a:endParaRPr lang="en-US"/>
        </a:p>
      </dgm:t>
    </dgm:pt>
    <dgm:pt modelId="{5423DC70-F5B5-4D9B-BE50-E5DE9D2A2C8A}">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Popup</a:t>
          </a:r>
          <a:endParaRPr lang="en-US" sz="1800" b="1" dirty="0"/>
        </a:p>
      </dgm:t>
    </dgm:pt>
    <dgm:pt modelId="{6D9A21EE-E5AA-4E11-A0D4-D145F5181FD7}" type="parTrans" cxnId="{D9D1A125-9776-4568-A8B9-3032C60B45EB}">
      <dgm:prSet/>
      <dgm:spPr>
        <a:effectLst>
          <a:outerShdw blurRad="50800" dist="38100" dir="2700000" algn="tl" rotWithShape="0">
            <a:prstClr val="black">
              <a:alpha val="40000"/>
            </a:prstClr>
          </a:outerShdw>
        </a:effectLst>
      </dgm:spPr>
      <dgm:t>
        <a:bodyPr/>
        <a:lstStyle/>
        <a:p>
          <a:endParaRPr lang="en-US" sz="1800" b="1"/>
        </a:p>
      </dgm:t>
    </dgm:pt>
    <dgm:pt modelId="{0BD57CB9-3AAB-46C7-AF67-821B9C13147D}" type="sibTrans" cxnId="{D9D1A125-9776-4568-A8B9-3032C60B45EB}">
      <dgm:prSet/>
      <dgm:spPr/>
      <dgm:t>
        <a:bodyPr/>
        <a:lstStyle/>
        <a:p>
          <a:endParaRPr lang="en-US"/>
        </a:p>
      </dgm:t>
    </dgm:pt>
    <dgm:pt modelId="{536B936D-1DC2-44A4-A90F-CC5ECD2033DA}">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Forward</a:t>
          </a:r>
          <a:endParaRPr lang="en-US" sz="1800" b="1" dirty="0"/>
        </a:p>
      </dgm:t>
    </dgm:pt>
    <dgm:pt modelId="{38B4B93A-0CC9-419A-BDE7-B1FA849F01CA}" type="parTrans" cxnId="{D0C4C109-9AF7-4713-AC15-4625FE6E3CBC}">
      <dgm:prSet/>
      <dgm:spPr>
        <a:effectLst>
          <a:outerShdw blurRad="50800" dist="38100" dir="2700000" algn="tl" rotWithShape="0">
            <a:prstClr val="black">
              <a:alpha val="40000"/>
            </a:prstClr>
          </a:outerShdw>
        </a:effectLst>
      </dgm:spPr>
      <dgm:t>
        <a:bodyPr/>
        <a:lstStyle/>
        <a:p>
          <a:endParaRPr lang="en-US" sz="1800" b="1"/>
        </a:p>
      </dgm:t>
    </dgm:pt>
    <dgm:pt modelId="{66A53F2F-396C-47B4-83BC-248BD7C3BE10}" type="sibTrans" cxnId="{D0C4C109-9AF7-4713-AC15-4625FE6E3CBC}">
      <dgm:prSet/>
      <dgm:spPr/>
      <dgm:t>
        <a:bodyPr/>
        <a:lstStyle/>
        <a:p>
          <a:endParaRPr lang="en-US"/>
        </a:p>
      </dgm:t>
    </dgm:pt>
    <dgm:pt modelId="{D07F6D76-A10C-42A5-A338-8F80AC9468AE}">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Exit Point</a:t>
          </a:r>
          <a:endParaRPr lang="en-US" sz="1800" b="1" dirty="0"/>
        </a:p>
      </dgm:t>
    </dgm:pt>
    <dgm:pt modelId="{8E6FE65C-7EC5-4B27-A59A-3EF111F062BF}" type="parTrans" cxnId="{520EB0A1-003B-432D-9B1D-21F8FEA7275B}">
      <dgm:prSet/>
      <dgm:spPr>
        <a:effectLst>
          <a:outerShdw blurRad="50800" dist="38100" dir="2700000" algn="tl" rotWithShape="0">
            <a:prstClr val="black">
              <a:alpha val="40000"/>
            </a:prstClr>
          </a:outerShdw>
        </a:effectLst>
      </dgm:spPr>
      <dgm:t>
        <a:bodyPr/>
        <a:lstStyle/>
        <a:p>
          <a:endParaRPr lang="en-US" sz="1800" b="1"/>
        </a:p>
      </dgm:t>
    </dgm:pt>
    <dgm:pt modelId="{F334660C-84EA-45E3-81FE-92DD3CC10092}" type="sibTrans" cxnId="{520EB0A1-003B-432D-9B1D-21F8FEA7275B}">
      <dgm:prSet/>
      <dgm:spPr/>
      <dgm:t>
        <a:bodyPr/>
        <a:lstStyle/>
        <a:p>
          <a:endParaRPr lang="en-US"/>
        </a:p>
      </dgm:t>
    </dgm:pt>
    <dgm:pt modelId="{ADB488CD-0CC2-4FC6-B9B2-2717D6524E7C}">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Worksheet</a:t>
          </a:r>
          <a:endParaRPr lang="en-US" sz="1800" b="1" dirty="0"/>
        </a:p>
      </dgm:t>
    </dgm:pt>
    <dgm:pt modelId="{71ACF59E-FE15-4817-B701-DDFC708DE14E}" type="parTrans" cxnId="{FACC69C6-1334-4888-820B-D9702310E9CA}">
      <dgm:prSet/>
      <dgm:spPr/>
      <dgm:t>
        <a:bodyPr/>
        <a:lstStyle/>
        <a:p>
          <a:endParaRPr lang="en-US"/>
        </a:p>
      </dgm:t>
    </dgm:pt>
    <dgm:pt modelId="{8D3019CC-478E-416D-8C03-8FEA3EC6E888}" type="sibTrans" cxnId="{FACC69C6-1334-4888-820B-D9702310E9CA}">
      <dgm:prSet/>
      <dgm:spPr/>
      <dgm:t>
        <a:bodyPr/>
        <a:lstStyle/>
        <a:p>
          <a:endParaRPr lang="en-US"/>
        </a:p>
      </dgm:t>
    </dgm:pt>
    <dgm:pt modelId="{D6B58EC0-2DF8-4077-A64D-E3A34F296BC4}" type="pres">
      <dgm:prSet presAssocID="{5E066C20-3576-4916-8E9D-BC69ED52E4AD}" presName="hierChild1" presStyleCnt="0">
        <dgm:presLayoutVars>
          <dgm:orgChart val="1"/>
          <dgm:chPref val="1"/>
          <dgm:dir/>
          <dgm:animOne val="branch"/>
          <dgm:animLvl val="lvl"/>
          <dgm:resizeHandles/>
        </dgm:presLayoutVars>
      </dgm:prSet>
      <dgm:spPr/>
      <dgm:t>
        <a:bodyPr/>
        <a:lstStyle/>
        <a:p>
          <a:endParaRPr lang="en-US"/>
        </a:p>
      </dgm:t>
    </dgm:pt>
    <dgm:pt modelId="{5915BC2C-1E26-413A-94F9-F416CD434273}" type="pres">
      <dgm:prSet presAssocID="{2C55E1CF-CCAC-46EF-8D0E-2EDAD418D206}" presName="hierRoot1" presStyleCnt="0">
        <dgm:presLayoutVars>
          <dgm:hierBranch val="init"/>
        </dgm:presLayoutVars>
      </dgm:prSet>
      <dgm:spPr/>
      <dgm:t>
        <a:bodyPr/>
        <a:lstStyle/>
        <a:p>
          <a:endParaRPr lang="en-US"/>
        </a:p>
      </dgm:t>
    </dgm:pt>
    <dgm:pt modelId="{2554FA4B-C18C-4135-AA9F-A0902591BC00}" type="pres">
      <dgm:prSet presAssocID="{2C55E1CF-CCAC-46EF-8D0E-2EDAD418D206}" presName="rootComposite1" presStyleCnt="0"/>
      <dgm:spPr/>
      <dgm:t>
        <a:bodyPr/>
        <a:lstStyle/>
        <a:p>
          <a:endParaRPr lang="en-US"/>
        </a:p>
      </dgm:t>
    </dgm:pt>
    <dgm:pt modelId="{9094267E-3C08-4400-A400-44E48DC02996}" type="pres">
      <dgm:prSet presAssocID="{2C55E1CF-CCAC-46EF-8D0E-2EDAD418D206}" presName="rootText1" presStyleLbl="node0" presStyleIdx="0" presStyleCnt="1" custScaleX="62327" custScaleY="59247" custLinFactNeighborX="3764" custLinFactNeighborY="6993">
        <dgm:presLayoutVars>
          <dgm:chPref val="3"/>
        </dgm:presLayoutVars>
      </dgm:prSet>
      <dgm:spPr/>
      <dgm:t>
        <a:bodyPr/>
        <a:lstStyle/>
        <a:p>
          <a:endParaRPr lang="en-US"/>
        </a:p>
      </dgm:t>
    </dgm:pt>
    <dgm:pt modelId="{600B2FBE-1E75-4486-BFAB-AA8DD7CFE958}" type="pres">
      <dgm:prSet presAssocID="{2C55E1CF-CCAC-46EF-8D0E-2EDAD418D206}" presName="rootConnector1" presStyleLbl="node1" presStyleIdx="0" presStyleCnt="0"/>
      <dgm:spPr/>
      <dgm:t>
        <a:bodyPr/>
        <a:lstStyle/>
        <a:p>
          <a:endParaRPr lang="en-US"/>
        </a:p>
      </dgm:t>
    </dgm:pt>
    <dgm:pt modelId="{D6EB9114-DF35-4A66-A86F-5B54C3947AA3}" type="pres">
      <dgm:prSet presAssocID="{2C55E1CF-CCAC-46EF-8D0E-2EDAD418D206}" presName="hierChild2" presStyleCnt="0"/>
      <dgm:spPr/>
      <dgm:t>
        <a:bodyPr/>
        <a:lstStyle/>
        <a:p>
          <a:endParaRPr lang="en-US"/>
        </a:p>
      </dgm:t>
    </dgm:pt>
    <dgm:pt modelId="{AA8CD01B-5255-476E-B9F8-6AAEE37B2456}" type="pres">
      <dgm:prSet presAssocID="{EC5CF53D-5F07-44A1-84B7-55576853F2A1}" presName="Name37" presStyleLbl="parChTrans1D2" presStyleIdx="0" presStyleCnt="2" custSzX="3912188" custSzY="38640"/>
      <dgm:spPr/>
      <dgm:t>
        <a:bodyPr/>
        <a:lstStyle/>
        <a:p>
          <a:endParaRPr lang="en-US"/>
        </a:p>
      </dgm:t>
    </dgm:pt>
    <dgm:pt modelId="{0BAE4783-01E1-4B78-A94C-555E391E8C1E}" type="pres">
      <dgm:prSet presAssocID="{0B3E6D60-CC06-4A1B-BEF5-8054543EDD90}" presName="hierRoot2" presStyleCnt="0">
        <dgm:presLayoutVars>
          <dgm:hierBranch val="init"/>
        </dgm:presLayoutVars>
      </dgm:prSet>
      <dgm:spPr/>
      <dgm:t>
        <a:bodyPr/>
        <a:lstStyle/>
        <a:p>
          <a:endParaRPr lang="en-US"/>
        </a:p>
      </dgm:t>
    </dgm:pt>
    <dgm:pt modelId="{972E4F00-0E53-4818-B140-C276A2E97309}" type="pres">
      <dgm:prSet presAssocID="{0B3E6D60-CC06-4A1B-BEF5-8054543EDD90}" presName="rootComposite" presStyleCnt="0"/>
      <dgm:spPr/>
      <dgm:t>
        <a:bodyPr/>
        <a:lstStyle/>
        <a:p>
          <a:endParaRPr lang="en-US"/>
        </a:p>
      </dgm:t>
    </dgm:pt>
    <dgm:pt modelId="{6B050E2C-94C3-4EE9-99D1-A7BF92761A09}" type="pres">
      <dgm:prSet presAssocID="{0B3E6D60-CC06-4A1B-BEF5-8054543EDD90}" presName="rootText" presStyleLbl="node2" presStyleIdx="0" presStyleCnt="2" custScaleX="62327" custScaleY="31272" custLinFactNeighborX="-20862" custLinFactNeighborY="16664">
        <dgm:presLayoutVars>
          <dgm:chPref val="3"/>
        </dgm:presLayoutVars>
      </dgm:prSet>
      <dgm:spPr/>
      <dgm:t>
        <a:bodyPr/>
        <a:lstStyle/>
        <a:p>
          <a:endParaRPr lang="en-US"/>
        </a:p>
      </dgm:t>
    </dgm:pt>
    <dgm:pt modelId="{D17D3144-C986-41D9-BA0E-1909011998EF}" type="pres">
      <dgm:prSet presAssocID="{0B3E6D60-CC06-4A1B-BEF5-8054543EDD90}" presName="rootConnector" presStyleLbl="node2" presStyleIdx="0" presStyleCnt="2"/>
      <dgm:spPr/>
      <dgm:t>
        <a:bodyPr/>
        <a:lstStyle/>
        <a:p>
          <a:endParaRPr lang="en-US"/>
        </a:p>
      </dgm:t>
    </dgm:pt>
    <dgm:pt modelId="{C3B9A66D-BA83-4260-B96F-C977524EFDB8}" type="pres">
      <dgm:prSet presAssocID="{0B3E6D60-CC06-4A1B-BEF5-8054543EDD90}" presName="hierChild4" presStyleCnt="0"/>
      <dgm:spPr/>
      <dgm:t>
        <a:bodyPr/>
        <a:lstStyle/>
        <a:p>
          <a:endParaRPr lang="en-US"/>
        </a:p>
      </dgm:t>
    </dgm:pt>
    <dgm:pt modelId="{D3D4EAA5-3C74-41A7-93BA-7EB2B301E6CD}" type="pres">
      <dgm:prSet presAssocID="{9949CA80-56CE-484F-A03A-DC195E028504}" presName="Name37" presStyleLbl="parChTrans1D3" presStyleIdx="0" presStyleCnt="9" custSzX="210692" custSzY="66338"/>
      <dgm:spPr/>
      <dgm:t>
        <a:bodyPr/>
        <a:lstStyle/>
        <a:p>
          <a:endParaRPr lang="en-US"/>
        </a:p>
      </dgm:t>
    </dgm:pt>
    <dgm:pt modelId="{78C0B759-1000-45BC-9BDD-36E992F4D489}" type="pres">
      <dgm:prSet presAssocID="{629F5F60-A8D3-4A25-ACC5-9E30CE3EAD46}" presName="hierRoot2" presStyleCnt="0">
        <dgm:presLayoutVars>
          <dgm:hierBranch val="init"/>
        </dgm:presLayoutVars>
      </dgm:prSet>
      <dgm:spPr/>
      <dgm:t>
        <a:bodyPr/>
        <a:lstStyle/>
        <a:p>
          <a:endParaRPr lang="en-US"/>
        </a:p>
      </dgm:t>
    </dgm:pt>
    <dgm:pt modelId="{1E2C96A4-99D4-4147-956F-D04409989306}" type="pres">
      <dgm:prSet presAssocID="{629F5F60-A8D3-4A25-ACC5-9E30CE3EAD46}" presName="rootComposite" presStyleCnt="0"/>
      <dgm:spPr/>
      <dgm:t>
        <a:bodyPr/>
        <a:lstStyle/>
        <a:p>
          <a:endParaRPr lang="en-US"/>
        </a:p>
      </dgm:t>
    </dgm:pt>
    <dgm:pt modelId="{4AE2B788-DF78-4D9A-B6DF-FCD8F8829E3F}" type="pres">
      <dgm:prSet presAssocID="{629F5F60-A8D3-4A25-ACC5-9E30CE3EAD46}" presName="rootText" presStyleLbl="node3" presStyleIdx="0" presStyleCnt="9" custScaleX="86889" custScaleY="31272" custLinFactNeighborX="-15478" custLinFactNeighborY="14284">
        <dgm:presLayoutVars>
          <dgm:chPref val="3"/>
        </dgm:presLayoutVars>
      </dgm:prSet>
      <dgm:spPr/>
      <dgm:t>
        <a:bodyPr/>
        <a:lstStyle/>
        <a:p>
          <a:endParaRPr lang="en-US"/>
        </a:p>
      </dgm:t>
    </dgm:pt>
    <dgm:pt modelId="{C2A718B3-4BCD-4320-B25E-DC44B475B318}" type="pres">
      <dgm:prSet presAssocID="{629F5F60-A8D3-4A25-ACC5-9E30CE3EAD46}" presName="rootConnector" presStyleLbl="node3" presStyleIdx="0" presStyleCnt="9"/>
      <dgm:spPr/>
      <dgm:t>
        <a:bodyPr/>
        <a:lstStyle/>
        <a:p>
          <a:endParaRPr lang="en-US"/>
        </a:p>
      </dgm:t>
    </dgm:pt>
    <dgm:pt modelId="{717D88B9-884E-402C-B658-2C11A18B8380}" type="pres">
      <dgm:prSet presAssocID="{629F5F60-A8D3-4A25-ACC5-9E30CE3EAD46}" presName="hierChild4" presStyleCnt="0"/>
      <dgm:spPr/>
      <dgm:t>
        <a:bodyPr/>
        <a:lstStyle/>
        <a:p>
          <a:endParaRPr lang="en-US"/>
        </a:p>
      </dgm:t>
    </dgm:pt>
    <dgm:pt modelId="{3F966A87-3D77-409D-944F-0D25CFB10AB1}" type="pres">
      <dgm:prSet presAssocID="{B106AF01-00B0-43EA-9368-76717A268D05}" presName="Name37" presStyleLbl="parChTrans1D4" presStyleIdx="0" presStyleCnt="9" custSzX="175546" custSzY="145312"/>
      <dgm:spPr/>
      <dgm:t>
        <a:bodyPr/>
        <a:lstStyle/>
        <a:p>
          <a:endParaRPr lang="en-US"/>
        </a:p>
      </dgm:t>
    </dgm:pt>
    <dgm:pt modelId="{F8732A34-A637-4FAA-BCCC-7CA68EC3E436}" type="pres">
      <dgm:prSet presAssocID="{94196AD6-7792-4848-82A4-B1B8285D485D}" presName="hierRoot2" presStyleCnt="0">
        <dgm:presLayoutVars>
          <dgm:hierBranch val="init"/>
        </dgm:presLayoutVars>
      </dgm:prSet>
      <dgm:spPr/>
      <dgm:t>
        <a:bodyPr/>
        <a:lstStyle/>
        <a:p>
          <a:endParaRPr lang="en-US"/>
        </a:p>
      </dgm:t>
    </dgm:pt>
    <dgm:pt modelId="{1F0C3474-57B0-4C7D-8344-D412DD637742}" type="pres">
      <dgm:prSet presAssocID="{94196AD6-7792-4848-82A4-B1B8285D485D}" presName="rootComposite" presStyleCnt="0"/>
      <dgm:spPr/>
      <dgm:t>
        <a:bodyPr/>
        <a:lstStyle/>
        <a:p>
          <a:endParaRPr lang="en-US"/>
        </a:p>
      </dgm:t>
    </dgm:pt>
    <dgm:pt modelId="{15880E61-59C0-4B14-A4EA-E94F37FB323F}" type="pres">
      <dgm:prSet presAssocID="{94196AD6-7792-4848-82A4-B1B8285D485D}" presName="rootText" presStyleLbl="node4" presStyleIdx="0" presStyleCnt="9" custScaleX="51450" custScaleY="31272" custLinFactNeighborX="-15478" custLinFactNeighborY="12141">
        <dgm:presLayoutVars>
          <dgm:chPref val="3"/>
        </dgm:presLayoutVars>
      </dgm:prSet>
      <dgm:spPr/>
      <dgm:t>
        <a:bodyPr/>
        <a:lstStyle/>
        <a:p>
          <a:endParaRPr lang="en-US"/>
        </a:p>
      </dgm:t>
    </dgm:pt>
    <dgm:pt modelId="{909F40DD-2C47-4560-BEB4-28000C652A7D}" type="pres">
      <dgm:prSet presAssocID="{94196AD6-7792-4848-82A4-B1B8285D485D}" presName="rootConnector" presStyleLbl="node4" presStyleIdx="0" presStyleCnt="9"/>
      <dgm:spPr/>
      <dgm:t>
        <a:bodyPr/>
        <a:lstStyle/>
        <a:p>
          <a:endParaRPr lang="en-US"/>
        </a:p>
      </dgm:t>
    </dgm:pt>
    <dgm:pt modelId="{BE360279-3CA5-4A3B-8254-04EC58D25071}" type="pres">
      <dgm:prSet presAssocID="{94196AD6-7792-4848-82A4-B1B8285D485D}" presName="hierChild4" presStyleCnt="0"/>
      <dgm:spPr/>
      <dgm:t>
        <a:bodyPr/>
        <a:lstStyle/>
        <a:p>
          <a:endParaRPr lang="en-US"/>
        </a:p>
      </dgm:t>
    </dgm:pt>
    <dgm:pt modelId="{2B090F75-7860-43E0-9CF0-F262D2CBDC1A}" type="pres">
      <dgm:prSet presAssocID="{94196AD6-7792-4848-82A4-B1B8285D485D}" presName="hierChild5" presStyleCnt="0"/>
      <dgm:spPr/>
      <dgm:t>
        <a:bodyPr/>
        <a:lstStyle/>
        <a:p>
          <a:endParaRPr lang="en-US"/>
        </a:p>
      </dgm:t>
    </dgm:pt>
    <dgm:pt modelId="{BFD3E3D5-3415-46F6-A6B5-D98FC190762F}" type="pres">
      <dgm:prSet presAssocID="{27E02DD2-4769-4143-85C3-21526EB237C8}" presName="Name37" presStyleLbl="parChTrans1D4" presStyleIdx="1" presStyleCnt="9" custSzX="175546" custSzY="369598"/>
      <dgm:spPr/>
      <dgm:t>
        <a:bodyPr/>
        <a:lstStyle/>
        <a:p>
          <a:endParaRPr lang="en-US"/>
        </a:p>
      </dgm:t>
    </dgm:pt>
    <dgm:pt modelId="{103AD97E-CACA-4A11-BD86-1FA39DA60ECA}" type="pres">
      <dgm:prSet presAssocID="{30206A90-E6F0-4861-9572-016EB32E1300}" presName="hierRoot2" presStyleCnt="0">
        <dgm:presLayoutVars>
          <dgm:hierBranch val="init"/>
        </dgm:presLayoutVars>
      </dgm:prSet>
      <dgm:spPr/>
      <dgm:t>
        <a:bodyPr/>
        <a:lstStyle/>
        <a:p>
          <a:endParaRPr lang="en-US"/>
        </a:p>
      </dgm:t>
    </dgm:pt>
    <dgm:pt modelId="{2A81AFFA-7C9E-4797-99F9-B74846CFB8D0}" type="pres">
      <dgm:prSet presAssocID="{30206A90-E6F0-4861-9572-016EB32E1300}" presName="rootComposite" presStyleCnt="0"/>
      <dgm:spPr/>
      <dgm:t>
        <a:bodyPr/>
        <a:lstStyle/>
        <a:p>
          <a:endParaRPr lang="en-US"/>
        </a:p>
      </dgm:t>
    </dgm:pt>
    <dgm:pt modelId="{13F7C92E-53B8-405B-941E-AF7EFF5A4EE1}" type="pres">
      <dgm:prSet presAssocID="{30206A90-E6F0-4861-9572-016EB32E1300}" presName="rootText" presStyleLbl="node4" presStyleIdx="1" presStyleCnt="9" custScaleX="51450" custScaleY="31272" custLinFactNeighborX="-15478" custLinFactNeighborY="-5993">
        <dgm:presLayoutVars>
          <dgm:chPref val="3"/>
        </dgm:presLayoutVars>
      </dgm:prSet>
      <dgm:spPr/>
      <dgm:t>
        <a:bodyPr/>
        <a:lstStyle/>
        <a:p>
          <a:endParaRPr lang="en-US"/>
        </a:p>
      </dgm:t>
    </dgm:pt>
    <dgm:pt modelId="{4FE703ED-6B5D-4B35-8421-E53F43336223}" type="pres">
      <dgm:prSet presAssocID="{30206A90-E6F0-4861-9572-016EB32E1300}" presName="rootConnector" presStyleLbl="node4" presStyleIdx="1" presStyleCnt="9"/>
      <dgm:spPr/>
      <dgm:t>
        <a:bodyPr/>
        <a:lstStyle/>
        <a:p>
          <a:endParaRPr lang="en-US"/>
        </a:p>
      </dgm:t>
    </dgm:pt>
    <dgm:pt modelId="{6EB321EE-6497-4E9A-BE30-3579B8E2F666}" type="pres">
      <dgm:prSet presAssocID="{30206A90-E6F0-4861-9572-016EB32E1300}" presName="hierChild4" presStyleCnt="0"/>
      <dgm:spPr/>
      <dgm:t>
        <a:bodyPr/>
        <a:lstStyle/>
        <a:p>
          <a:endParaRPr lang="en-US"/>
        </a:p>
      </dgm:t>
    </dgm:pt>
    <dgm:pt modelId="{1DB00183-EB38-468A-A3AE-56E766655B82}" type="pres">
      <dgm:prSet presAssocID="{30206A90-E6F0-4861-9572-016EB32E1300}" presName="hierChild5" presStyleCnt="0"/>
      <dgm:spPr/>
      <dgm:t>
        <a:bodyPr/>
        <a:lstStyle/>
        <a:p>
          <a:endParaRPr lang="en-US"/>
        </a:p>
      </dgm:t>
    </dgm:pt>
    <dgm:pt modelId="{F86A9B3D-17FC-4675-9844-917DF84F5433}" type="pres">
      <dgm:prSet presAssocID="{236AA371-8C78-4F73-8362-D3558C5B590D}" presName="Name37" presStyleLbl="parChTrans1D4" presStyleIdx="2" presStyleCnt="9" custSzX="175546" custSzY="593885"/>
      <dgm:spPr/>
      <dgm:t>
        <a:bodyPr/>
        <a:lstStyle/>
        <a:p>
          <a:endParaRPr lang="en-US"/>
        </a:p>
      </dgm:t>
    </dgm:pt>
    <dgm:pt modelId="{BA2AC44B-E861-410F-9719-633D88DACAB4}" type="pres">
      <dgm:prSet presAssocID="{0E34E3DC-9BC1-4563-B93F-E7318D11ABBD}" presName="hierRoot2" presStyleCnt="0">
        <dgm:presLayoutVars>
          <dgm:hierBranch val="init"/>
        </dgm:presLayoutVars>
      </dgm:prSet>
      <dgm:spPr/>
      <dgm:t>
        <a:bodyPr/>
        <a:lstStyle/>
        <a:p>
          <a:endParaRPr lang="en-US"/>
        </a:p>
      </dgm:t>
    </dgm:pt>
    <dgm:pt modelId="{42D17508-5ACF-4E41-9841-E386CFA53F03}" type="pres">
      <dgm:prSet presAssocID="{0E34E3DC-9BC1-4563-B93F-E7318D11ABBD}" presName="rootComposite" presStyleCnt="0"/>
      <dgm:spPr/>
      <dgm:t>
        <a:bodyPr/>
        <a:lstStyle/>
        <a:p>
          <a:endParaRPr lang="en-US"/>
        </a:p>
      </dgm:t>
    </dgm:pt>
    <dgm:pt modelId="{C7AF5789-9B5D-48A7-9752-CEE0AA0838B6}" type="pres">
      <dgm:prSet presAssocID="{0E34E3DC-9BC1-4563-B93F-E7318D11ABBD}" presName="rootText" presStyleLbl="node4" presStyleIdx="2" presStyleCnt="9" custScaleX="51450" custScaleY="31272" custLinFactNeighborX="-15478" custLinFactNeighborY="-24126">
        <dgm:presLayoutVars>
          <dgm:chPref val="3"/>
        </dgm:presLayoutVars>
      </dgm:prSet>
      <dgm:spPr/>
      <dgm:t>
        <a:bodyPr/>
        <a:lstStyle/>
        <a:p>
          <a:endParaRPr lang="en-US"/>
        </a:p>
      </dgm:t>
    </dgm:pt>
    <dgm:pt modelId="{507CC06F-7EF5-4BFC-9906-DF7D3334E056}" type="pres">
      <dgm:prSet presAssocID="{0E34E3DC-9BC1-4563-B93F-E7318D11ABBD}" presName="rootConnector" presStyleLbl="node4" presStyleIdx="2" presStyleCnt="9"/>
      <dgm:spPr/>
      <dgm:t>
        <a:bodyPr/>
        <a:lstStyle/>
        <a:p>
          <a:endParaRPr lang="en-US"/>
        </a:p>
      </dgm:t>
    </dgm:pt>
    <dgm:pt modelId="{EC36B559-D02D-42BB-B4ED-33E8DD84B15E}" type="pres">
      <dgm:prSet presAssocID="{0E34E3DC-9BC1-4563-B93F-E7318D11ABBD}" presName="hierChild4" presStyleCnt="0"/>
      <dgm:spPr/>
      <dgm:t>
        <a:bodyPr/>
        <a:lstStyle/>
        <a:p>
          <a:endParaRPr lang="en-US"/>
        </a:p>
      </dgm:t>
    </dgm:pt>
    <dgm:pt modelId="{74B62842-65D6-47DF-85FC-974457E4D1BA}" type="pres">
      <dgm:prSet presAssocID="{0E34E3DC-9BC1-4563-B93F-E7318D11ABBD}" presName="hierChild5" presStyleCnt="0"/>
      <dgm:spPr/>
      <dgm:t>
        <a:bodyPr/>
        <a:lstStyle/>
        <a:p>
          <a:endParaRPr lang="en-US"/>
        </a:p>
      </dgm:t>
    </dgm:pt>
    <dgm:pt modelId="{0E067D25-8A38-4703-B2BF-526BB36696A2}" type="pres">
      <dgm:prSet presAssocID="{629F5F60-A8D3-4A25-ACC5-9E30CE3EAD46}" presName="hierChild5" presStyleCnt="0"/>
      <dgm:spPr/>
      <dgm:t>
        <a:bodyPr/>
        <a:lstStyle/>
        <a:p>
          <a:endParaRPr lang="en-US"/>
        </a:p>
      </dgm:t>
    </dgm:pt>
    <dgm:pt modelId="{C558B697-6900-46D8-BAF4-37D90A84F4A4}" type="pres">
      <dgm:prSet presAssocID="{B73FC9C3-7257-4811-9F13-E28CADCAC543}" presName="Name37" presStyleLbl="parChTrans1D3" presStyleIdx="1" presStyleCnt="9" custSzX="2337818" custSzY="28594"/>
      <dgm:spPr/>
      <dgm:t>
        <a:bodyPr/>
        <a:lstStyle/>
        <a:p>
          <a:endParaRPr lang="en-US"/>
        </a:p>
      </dgm:t>
    </dgm:pt>
    <dgm:pt modelId="{2533422D-3DB2-4FD1-90BD-B8D0DBE97DCD}" type="pres">
      <dgm:prSet presAssocID="{62CEEB79-837C-476F-8C93-8161B300D840}" presName="hierRoot2" presStyleCnt="0">
        <dgm:presLayoutVars>
          <dgm:hierBranch val="init"/>
        </dgm:presLayoutVars>
      </dgm:prSet>
      <dgm:spPr/>
      <dgm:t>
        <a:bodyPr/>
        <a:lstStyle/>
        <a:p>
          <a:endParaRPr lang="en-US"/>
        </a:p>
      </dgm:t>
    </dgm:pt>
    <dgm:pt modelId="{F6FBD3C7-64FD-4364-83E4-B5877BCB04B6}" type="pres">
      <dgm:prSet presAssocID="{62CEEB79-837C-476F-8C93-8161B300D840}" presName="rootComposite" presStyleCnt="0"/>
      <dgm:spPr/>
      <dgm:t>
        <a:bodyPr/>
        <a:lstStyle/>
        <a:p>
          <a:endParaRPr lang="en-US"/>
        </a:p>
      </dgm:t>
    </dgm:pt>
    <dgm:pt modelId="{054614AA-A03B-4602-8431-49F03E89C68D}" type="pres">
      <dgm:prSet presAssocID="{62CEEB79-837C-476F-8C93-8161B300D840}" presName="rootText" presStyleLbl="node3" presStyleIdx="1" presStyleCnt="9" custScaleX="106323" custScaleY="31272" custLinFactNeighborX="3975" custLinFactNeighborY="14284">
        <dgm:presLayoutVars>
          <dgm:chPref val="3"/>
        </dgm:presLayoutVars>
      </dgm:prSet>
      <dgm:spPr/>
      <dgm:t>
        <a:bodyPr/>
        <a:lstStyle/>
        <a:p>
          <a:endParaRPr lang="en-US"/>
        </a:p>
      </dgm:t>
    </dgm:pt>
    <dgm:pt modelId="{A44652AD-63F3-41A7-867F-231DCBE15665}" type="pres">
      <dgm:prSet presAssocID="{62CEEB79-837C-476F-8C93-8161B300D840}" presName="rootConnector" presStyleLbl="node3" presStyleIdx="1" presStyleCnt="9"/>
      <dgm:spPr/>
      <dgm:t>
        <a:bodyPr/>
        <a:lstStyle/>
        <a:p>
          <a:endParaRPr lang="en-US"/>
        </a:p>
      </dgm:t>
    </dgm:pt>
    <dgm:pt modelId="{78F1BB3C-2CB6-4B0E-A811-7BB989A2B70F}" type="pres">
      <dgm:prSet presAssocID="{62CEEB79-837C-476F-8C93-8161B300D840}" presName="hierChild4" presStyleCnt="0"/>
      <dgm:spPr/>
      <dgm:t>
        <a:bodyPr/>
        <a:lstStyle/>
        <a:p>
          <a:endParaRPr lang="en-US"/>
        </a:p>
      </dgm:t>
    </dgm:pt>
    <dgm:pt modelId="{003399F1-B81A-4EBF-A37E-759B13DE5D22}" type="pres">
      <dgm:prSet presAssocID="{358F2E75-72C8-46CC-915A-0A9FB6B7EF63}" presName="Name37" presStyleLbl="parChTrans1D4" presStyleIdx="3" presStyleCnt="9" custSzX="322212" custSzY="145312"/>
      <dgm:spPr/>
      <dgm:t>
        <a:bodyPr/>
        <a:lstStyle/>
        <a:p>
          <a:endParaRPr lang="en-US"/>
        </a:p>
      </dgm:t>
    </dgm:pt>
    <dgm:pt modelId="{D00F3436-C967-4C46-BF46-B91E32233FFE}" type="pres">
      <dgm:prSet presAssocID="{196A914A-1625-409B-BA89-6748385E6F15}" presName="hierRoot2" presStyleCnt="0">
        <dgm:presLayoutVars>
          <dgm:hierBranch val="init"/>
        </dgm:presLayoutVars>
      </dgm:prSet>
      <dgm:spPr/>
      <dgm:t>
        <a:bodyPr/>
        <a:lstStyle/>
        <a:p>
          <a:endParaRPr lang="en-US"/>
        </a:p>
      </dgm:t>
    </dgm:pt>
    <dgm:pt modelId="{708ACC14-24F6-40B0-ADAB-7DBE05C6F4AE}" type="pres">
      <dgm:prSet presAssocID="{196A914A-1625-409B-BA89-6748385E6F15}" presName="rootComposite" presStyleCnt="0"/>
      <dgm:spPr/>
      <dgm:t>
        <a:bodyPr/>
        <a:lstStyle/>
        <a:p>
          <a:endParaRPr lang="en-US"/>
        </a:p>
      </dgm:t>
    </dgm:pt>
    <dgm:pt modelId="{1FD2F3FC-D00E-48C5-84CF-931A1876DAE7}" type="pres">
      <dgm:prSet presAssocID="{196A914A-1625-409B-BA89-6748385E6F15}" presName="rootText" presStyleLbl="node4" presStyleIdx="3" presStyleCnt="9" custScaleX="106323" custScaleY="31272" custLinFactNeighborX="3975" custLinFactNeighborY="12141">
        <dgm:presLayoutVars>
          <dgm:chPref val="3"/>
        </dgm:presLayoutVars>
      </dgm:prSet>
      <dgm:spPr/>
      <dgm:t>
        <a:bodyPr/>
        <a:lstStyle/>
        <a:p>
          <a:endParaRPr lang="en-US"/>
        </a:p>
      </dgm:t>
    </dgm:pt>
    <dgm:pt modelId="{E061986B-209B-4C0C-ADA4-9B9F08125AF1}" type="pres">
      <dgm:prSet presAssocID="{196A914A-1625-409B-BA89-6748385E6F15}" presName="rootConnector" presStyleLbl="node4" presStyleIdx="3" presStyleCnt="9"/>
      <dgm:spPr/>
      <dgm:t>
        <a:bodyPr/>
        <a:lstStyle/>
        <a:p>
          <a:endParaRPr lang="en-US"/>
        </a:p>
      </dgm:t>
    </dgm:pt>
    <dgm:pt modelId="{0C9AD63F-0838-4ACC-9CC1-6B3064FB6A1B}" type="pres">
      <dgm:prSet presAssocID="{196A914A-1625-409B-BA89-6748385E6F15}" presName="hierChild4" presStyleCnt="0"/>
      <dgm:spPr/>
      <dgm:t>
        <a:bodyPr/>
        <a:lstStyle/>
        <a:p>
          <a:endParaRPr lang="en-US"/>
        </a:p>
      </dgm:t>
    </dgm:pt>
    <dgm:pt modelId="{FF15A46B-B1A7-4999-98A5-A4A84B35345C}" type="pres">
      <dgm:prSet presAssocID="{196A914A-1625-409B-BA89-6748385E6F15}" presName="hierChild5" presStyleCnt="0"/>
      <dgm:spPr/>
      <dgm:t>
        <a:bodyPr/>
        <a:lstStyle/>
        <a:p>
          <a:endParaRPr lang="en-US"/>
        </a:p>
      </dgm:t>
    </dgm:pt>
    <dgm:pt modelId="{29538830-3405-43C5-B080-8C48B6A88C77}" type="pres">
      <dgm:prSet presAssocID="{FCA39C49-EEC5-4C9F-AE9D-5EDB19F9CA75}" presName="Name37" presStyleLbl="parChTrans1D4" presStyleIdx="4" presStyleCnt="9" custSzX="322212" custSzY="369598"/>
      <dgm:spPr/>
      <dgm:t>
        <a:bodyPr/>
        <a:lstStyle/>
        <a:p>
          <a:endParaRPr lang="en-US"/>
        </a:p>
      </dgm:t>
    </dgm:pt>
    <dgm:pt modelId="{FE31BABA-9C9C-4BBA-9855-0E050BFFD3C1}" type="pres">
      <dgm:prSet presAssocID="{9DDA8810-0C52-4604-8AB0-CC1465E09559}" presName="hierRoot2" presStyleCnt="0">
        <dgm:presLayoutVars>
          <dgm:hierBranch val="init"/>
        </dgm:presLayoutVars>
      </dgm:prSet>
      <dgm:spPr/>
      <dgm:t>
        <a:bodyPr/>
        <a:lstStyle/>
        <a:p>
          <a:endParaRPr lang="en-US"/>
        </a:p>
      </dgm:t>
    </dgm:pt>
    <dgm:pt modelId="{749F85DF-3DF4-4C24-B64A-D1BD0D4CE8EA}" type="pres">
      <dgm:prSet presAssocID="{9DDA8810-0C52-4604-8AB0-CC1465E09559}" presName="rootComposite" presStyleCnt="0"/>
      <dgm:spPr/>
      <dgm:t>
        <a:bodyPr/>
        <a:lstStyle/>
        <a:p>
          <a:endParaRPr lang="en-US"/>
        </a:p>
      </dgm:t>
    </dgm:pt>
    <dgm:pt modelId="{428B6176-3632-46E2-9F91-9D0A58A873E0}" type="pres">
      <dgm:prSet presAssocID="{9DDA8810-0C52-4604-8AB0-CC1465E09559}" presName="rootText" presStyleLbl="node4" presStyleIdx="4" presStyleCnt="9" custScaleX="106323" custScaleY="31272" custLinFactNeighborX="3975" custLinFactNeighborY="-5993">
        <dgm:presLayoutVars>
          <dgm:chPref val="3"/>
        </dgm:presLayoutVars>
      </dgm:prSet>
      <dgm:spPr/>
      <dgm:t>
        <a:bodyPr/>
        <a:lstStyle/>
        <a:p>
          <a:endParaRPr lang="en-US"/>
        </a:p>
      </dgm:t>
    </dgm:pt>
    <dgm:pt modelId="{98567582-8D61-4CC3-84CB-9330DC6F0D3F}" type="pres">
      <dgm:prSet presAssocID="{9DDA8810-0C52-4604-8AB0-CC1465E09559}" presName="rootConnector" presStyleLbl="node4" presStyleIdx="4" presStyleCnt="9"/>
      <dgm:spPr/>
      <dgm:t>
        <a:bodyPr/>
        <a:lstStyle/>
        <a:p>
          <a:endParaRPr lang="en-US"/>
        </a:p>
      </dgm:t>
    </dgm:pt>
    <dgm:pt modelId="{8C5654C2-8FBC-4C9F-B935-F9BE525DEA91}" type="pres">
      <dgm:prSet presAssocID="{9DDA8810-0C52-4604-8AB0-CC1465E09559}" presName="hierChild4" presStyleCnt="0"/>
      <dgm:spPr/>
      <dgm:t>
        <a:bodyPr/>
        <a:lstStyle/>
        <a:p>
          <a:endParaRPr lang="en-US"/>
        </a:p>
      </dgm:t>
    </dgm:pt>
    <dgm:pt modelId="{C025E476-F335-4925-A5F5-2797E8351AD8}" type="pres">
      <dgm:prSet presAssocID="{9DDA8810-0C52-4604-8AB0-CC1465E09559}" presName="hierChild5" presStyleCnt="0"/>
      <dgm:spPr/>
      <dgm:t>
        <a:bodyPr/>
        <a:lstStyle/>
        <a:p>
          <a:endParaRPr lang="en-US"/>
        </a:p>
      </dgm:t>
    </dgm:pt>
    <dgm:pt modelId="{6A50E9A2-A555-46C5-921B-437B23593EB5}" type="pres">
      <dgm:prSet presAssocID="{16626CB8-B674-42EA-A205-E5D6AA7F80EB}" presName="Name37" presStyleLbl="parChTrans1D4" presStyleIdx="5" presStyleCnt="9" custSzX="322212" custSzY="593885"/>
      <dgm:spPr/>
      <dgm:t>
        <a:bodyPr/>
        <a:lstStyle/>
        <a:p>
          <a:endParaRPr lang="en-US"/>
        </a:p>
      </dgm:t>
    </dgm:pt>
    <dgm:pt modelId="{E7474C41-C192-4286-AA17-9D7EDF058CB9}" type="pres">
      <dgm:prSet presAssocID="{DE65EB12-C346-48C1-A70B-95154BECFBD5}" presName="hierRoot2" presStyleCnt="0">
        <dgm:presLayoutVars>
          <dgm:hierBranch val="init"/>
        </dgm:presLayoutVars>
      </dgm:prSet>
      <dgm:spPr/>
      <dgm:t>
        <a:bodyPr/>
        <a:lstStyle/>
        <a:p>
          <a:endParaRPr lang="en-US"/>
        </a:p>
      </dgm:t>
    </dgm:pt>
    <dgm:pt modelId="{19905730-1ABA-4121-B2F0-7853C1938F70}" type="pres">
      <dgm:prSet presAssocID="{DE65EB12-C346-48C1-A70B-95154BECFBD5}" presName="rootComposite" presStyleCnt="0"/>
      <dgm:spPr/>
      <dgm:t>
        <a:bodyPr/>
        <a:lstStyle/>
        <a:p>
          <a:endParaRPr lang="en-US"/>
        </a:p>
      </dgm:t>
    </dgm:pt>
    <dgm:pt modelId="{A3FA68AB-E7EB-4C9E-8E9C-32ADF0FF241E}" type="pres">
      <dgm:prSet presAssocID="{DE65EB12-C346-48C1-A70B-95154BECFBD5}" presName="rootText" presStyleLbl="node4" presStyleIdx="5" presStyleCnt="9" custScaleX="106323" custScaleY="31272" custLinFactNeighborX="3959" custLinFactNeighborY="-24362">
        <dgm:presLayoutVars>
          <dgm:chPref val="3"/>
        </dgm:presLayoutVars>
      </dgm:prSet>
      <dgm:spPr/>
      <dgm:t>
        <a:bodyPr/>
        <a:lstStyle/>
        <a:p>
          <a:endParaRPr lang="en-US"/>
        </a:p>
      </dgm:t>
    </dgm:pt>
    <dgm:pt modelId="{12D402F9-EA30-4276-A911-40BA8F8F0DE3}" type="pres">
      <dgm:prSet presAssocID="{DE65EB12-C346-48C1-A70B-95154BECFBD5}" presName="rootConnector" presStyleLbl="node4" presStyleIdx="5" presStyleCnt="9"/>
      <dgm:spPr/>
      <dgm:t>
        <a:bodyPr/>
        <a:lstStyle/>
        <a:p>
          <a:endParaRPr lang="en-US"/>
        </a:p>
      </dgm:t>
    </dgm:pt>
    <dgm:pt modelId="{517B7C8E-4A65-4B00-9759-8CF250A8F936}" type="pres">
      <dgm:prSet presAssocID="{DE65EB12-C346-48C1-A70B-95154BECFBD5}" presName="hierChild4" presStyleCnt="0"/>
      <dgm:spPr/>
      <dgm:t>
        <a:bodyPr/>
        <a:lstStyle/>
        <a:p>
          <a:endParaRPr lang="en-US"/>
        </a:p>
      </dgm:t>
    </dgm:pt>
    <dgm:pt modelId="{D318F325-5BAE-42B4-B58B-2819DDBEB069}" type="pres">
      <dgm:prSet presAssocID="{DE65EB12-C346-48C1-A70B-95154BECFBD5}" presName="hierChild5" presStyleCnt="0"/>
      <dgm:spPr/>
      <dgm:t>
        <a:bodyPr/>
        <a:lstStyle/>
        <a:p>
          <a:endParaRPr lang="en-US"/>
        </a:p>
      </dgm:t>
    </dgm:pt>
    <dgm:pt modelId="{F71C63D6-12A2-4C4C-9894-F6E31DF942FB}" type="pres">
      <dgm:prSet presAssocID="{2873857B-D72D-4277-910A-5AC221384BC3}" presName="Name37" presStyleLbl="parChTrans1D4" presStyleIdx="6" presStyleCnt="9" custSzX="322212" custSzY="818171"/>
      <dgm:spPr/>
      <dgm:t>
        <a:bodyPr/>
        <a:lstStyle/>
        <a:p>
          <a:endParaRPr lang="en-US"/>
        </a:p>
      </dgm:t>
    </dgm:pt>
    <dgm:pt modelId="{2508A9A3-B630-421D-B21A-85AA22A27964}" type="pres">
      <dgm:prSet presAssocID="{EA5C63AC-46CF-4CAE-A6AC-CDE5875A802F}" presName="hierRoot2" presStyleCnt="0">
        <dgm:presLayoutVars>
          <dgm:hierBranch val="init"/>
        </dgm:presLayoutVars>
      </dgm:prSet>
      <dgm:spPr/>
      <dgm:t>
        <a:bodyPr/>
        <a:lstStyle/>
        <a:p>
          <a:endParaRPr lang="en-US"/>
        </a:p>
      </dgm:t>
    </dgm:pt>
    <dgm:pt modelId="{70FB856F-D92C-4E7F-AAD5-59C4FFC67EB3}" type="pres">
      <dgm:prSet presAssocID="{EA5C63AC-46CF-4CAE-A6AC-CDE5875A802F}" presName="rootComposite" presStyleCnt="0"/>
      <dgm:spPr/>
      <dgm:t>
        <a:bodyPr/>
        <a:lstStyle/>
        <a:p>
          <a:endParaRPr lang="en-US"/>
        </a:p>
      </dgm:t>
    </dgm:pt>
    <dgm:pt modelId="{241228EC-2EE3-4A1B-96F4-B68A26F35864}" type="pres">
      <dgm:prSet presAssocID="{EA5C63AC-46CF-4CAE-A6AC-CDE5875A802F}" presName="rootText" presStyleLbl="node4" presStyleIdx="6" presStyleCnt="9" custScaleX="106323" custScaleY="31272" custLinFactNeighborX="3943" custLinFactNeighborY="-41759">
        <dgm:presLayoutVars>
          <dgm:chPref val="3"/>
        </dgm:presLayoutVars>
      </dgm:prSet>
      <dgm:spPr/>
      <dgm:t>
        <a:bodyPr/>
        <a:lstStyle/>
        <a:p>
          <a:endParaRPr lang="en-US"/>
        </a:p>
      </dgm:t>
    </dgm:pt>
    <dgm:pt modelId="{6BC74C4B-1EEE-4B4D-A0C3-B3B0AC08932B}" type="pres">
      <dgm:prSet presAssocID="{EA5C63AC-46CF-4CAE-A6AC-CDE5875A802F}" presName="rootConnector" presStyleLbl="node4" presStyleIdx="6" presStyleCnt="9"/>
      <dgm:spPr/>
      <dgm:t>
        <a:bodyPr/>
        <a:lstStyle/>
        <a:p>
          <a:endParaRPr lang="en-US"/>
        </a:p>
      </dgm:t>
    </dgm:pt>
    <dgm:pt modelId="{D34AA2B7-C48D-4604-92B0-13E16F520C79}" type="pres">
      <dgm:prSet presAssocID="{EA5C63AC-46CF-4CAE-A6AC-CDE5875A802F}" presName="hierChild4" presStyleCnt="0"/>
      <dgm:spPr/>
      <dgm:t>
        <a:bodyPr/>
        <a:lstStyle/>
        <a:p>
          <a:endParaRPr lang="en-US"/>
        </a:p>
      </dgm:t>
    </dgm:pt>
    <dgm:pt modelId="{2991F7F2-5C55-455E-B6CC-131943427ED9}" type="pres">
      <dgm:prSet presAssocID="{EA5C63AC-46CF-4CAE-A6AC-CDE5875A802F}" presName="hierChild5" presStyleCnt="0"/>
      <dgm:spPr/>
      <dgm:t>
        <a:bodyPr/>
        <a:lstStyle/>
        <a:p>
          <a:endParaRPr lang="en-US"/>
        </a:p>
      </dgm:t>
    </dgm:pt>
    <dgm:pt modelId="{4A06FE4F-B410-4C41-8EBC-0A988FB94A76}" type="pres">
      <dgm:prSet presAssocID="{5DBCA6B1-189C-4F78-9F77-E2AF6B4D5E80}" presName="Name37" presStyleLbl="parChTrans1D4" presStyleIdx="7" presStyleCnt="9" custSzX="322212" custSzY="1042457"/>
      <dgm:spPr/>
      <dgm:t>
        <a:bodyPr/>
        <a:lstStyle/>
        <a:p>
          <a:endParaRPr lang="en-US"/>
        </a:p>
      </dgm:t>
    </dgm:pt>
    <dgm:pt modelId="{535C68BC-7EC1-423C-B3AA-3F582D69D776}" type="pres">
      <dgm:prSet presAssocID="{3CF2EFA2-C04A-4286-BD70-A5C7AF6188B0}" presName="hierRoot2" presStyleCnt="0">
        <dgm:presLayoutVars>
          <dgm:hierBranch val="init"/>
        </dgm:presLayoutVars>
      </dgm:prSet>
      <dgm:spPr/>
      <dgm:t>
        <a:bodyPr/>
        <a:lstStyle/>
        <a:p>
          <a:endParaRPr lang="en-US"/>
        </a:p>
      </dgm:t>
    </dgm:pt>
    <dgm:pt modelId="{FCC4A830-61B8-4473-9B9B-D204BFF44F0E}" type="pres">
      <dgm:prSet presAssocID="{3CF2EFA2-C04A-4286-BD70-A5C7AF6188B0}" presName="rootComposite" presStyleCnt="0"/>
      <dgm:spPr/>
      <dgm:t>
        <a:bodyPr/>
        <a:lstStyle/>
        <a:p>
          <a:endParaRPr lang="en-US"/>
        </a:p>
      </dgm:t>
    </dgm:pt>
    <dgm:pt modelId="{AEBB69B3-33AC-4A04-93E7-EA9131A83305}" type="pres">
      <dgm:prSet presAssocID="{3CF2EFA2-C04A-4286-BD70-A5C7AF6188B0}" presName="rootText" presStyleLbl="node4" presStyleIdx="7" presStyleCnt="9" custScaleX="106323" custScaleY="31272" custLinFactNeighborX="3927" custLinFactNeighborY="-61534">
        <dgm:presLayoutVars>
          <dgm:chPref val="3"/>
        </dgm:presLayoutVars>
      </dgm:prSet>
      <dgm:spPr/>
      <dgm:t>
        <a:bodyPr/>
        <a:lstStyle/>
        <a:p>
          <a:endParaRPr lang="en-US"/>
        </a:p>
      </dgm:t>
    </dgm:pt>
    <dgm:pt modelId="{5BC725E1-C118-403D-8FA8-E895FA729B0A}" type="pres">
      <dgm:prSet presAssocID="{3CF2EFA2-C04A-4286-BD70-A5C7AF6188B0}" presName="rootConnector" presStyleLbl="node4" presStyleIdx="7" presStyleCnt="9"/>
      <dgm:spPr/>
      <dgm:t>
        <a:bodyPr/>
        <a:lstStyle/>
        <a:p>
          <a:endParaRPr lang="en-US"/>
        </a:p>
      </dgm:t>
    </dgm:pt>
    <dgm:pt modelId="{D6216C20-14C4-4162-A68C-7EBD21CCE502}" type="pres">
      <dgm:prSet presAssocID="{3CF2EFA2-C04A-4286-BD70-A5C7AF6188B0}" presName="hierChild4" presStyleCnt="0"/>
      <dgm:spPr/>
      <dgm:t>
        <a:bodyPr/>
        <a:lstStyle/>
        <a:p>
          <a:endParaRPr lang="en-US"/>
        </a:p>
      </dgm:t>
    </dgm:pt>
    <dgm:pt modelId="{4827F38E-871A-438B-8AEA-DCE916B4E643}" type="pres">
      <dgm:prSet presAssocID="{3CF2EFA2-C04A-4286-BD70-A5C7AF6188B0}" presName="hierChild5" presStyleCnt="0"/>
      <dgm:spPr/>
      <dgm:t>
        <a:bodyPr/>
        <a:lstStyle/>
        <a:p>
          <a:endParaRPr lang="en-US"/>
        </a:p>
      </dgm:t>
    </dgm:pt>
    <dgm:pt modelId="{1AE7622C-C282-40FF-96C1-9DB52F35A19D}" type="pres">
      <dgm:prSet presAssocID="{52F23CEA-D25E-47A7-91FE-DAB81B5CEED9}" presName="Name37" presStyleLbl="parChTrans1D4" presStyleIdx="8" presStyleCnt="9" custSzX="322212" custSzY="1264300"/>
      <dgm:spPr/>
      <dgm:t>
        <a:bodyPr/>
        <a:lstStyle/>
        <a:p>
          <a:endParaRPr lang="en-US"/>
        </a:p>
      </dgm:t>
    </dgm:pt>
    <dgm:pt modelId="{08DD121B-0FC5-4138-B36B-9BDBD9125204}" type="pres">
      <dgm:prSet presAssocID="{715BE523-20F7-4829-8BD2-440E8375ED43}" presName="hierRoot2" presStyleCnt="0">
        <dgm:presLayoutVars>
          <dgm:hierBranch val="init"/>
        </dgm:presLayoutVars>
      </dgm:prSet>
      <dgm:spPr/>
      <dgm:t>
        <a:bodyPr/>
        <a:lstStyle/>
        <a:p>
          <a:endParaRPr lang="en-US"/>
        </a:p>
      </dgm:t>
    </dgm:pt>
    <dgm:pt modelId="{AB414F12-CA99-45FB-915F-9F31C4E62701}" type="pres">
      <dgm:prSet presAssocID="{715BE523-20F7-4829-8BD2-440E8375ED43}" presName="rootComposite" presStyleCnt="0"/>
      <dgm:spPr/>
      <dgm:t>
        <a:bodyPr/>
        <a:lstStyle/>
        <a:p>
          <a:endParaRPr lang="en-US"/>
        </a:p>
      </dgm:t>
    </dgm:pt>
    <dgm:pt modelId="{CC113D50-4C2A-48FA-866C-B99B08D0D152}" type="pres">
      <dgm:prSet presAssocID="{715BE523-20F7-4829-8BD2-440E8375ED43}" presName="rootText" presStyleLbl="node4" presStyleIdx="8" presStyleCnt="9" custScaleX="106323" custScaleY="31272" custLinFactNeighborX="3911" custLinFactNeighborY="-78527">
        <dgm:presLayoutVars>
          <dgm:chPref val="3"/>
        </dgm:presLayoutVars>
      </dgm:prSet>
      <dgm:spPr/>
      <dgm:t>
        <a:bodyPr/>
        <a:lstStyle/>
        <a:p>
          <a:endParaRPr lang="en-US"/>
        </a:p>
      </dgm:t>
    </dgm:pt>
    <dgm:pt modelId="{F9F6C962-6D88-4D39-B518-6A0FA4CEA415}" type="pres">
      <dgm:prSet presAssocID="{715BE523-20F7-4829-8BD2-440E8375ED43}" presName="rootConnector" presStyleLbl="node4" presStyleIdx="8" presStyleCnt="9"/>
      <dgm:spPr/>
      <dgm:t>
        <a:bodyPr/>
        <a:lstStyle/>
        <a:p>
          <a:endParaRPr lang="en-US"/>
        </a:p>
      </dgm:t>
    </dgm:pt>
    <dgm:pt modelId="{F2FAD245-804F-4436-AFBE-574523DEFE88}" type="pres">
      <dgm:prSet presAssocID="{715BE523-20F7-4829-8BD2-440E8375ED43}" presName="hierChild4" presStyleCnt="0"/>
      <dgm:spPr/>
      <dgm:t>
        <a:bodyPr/>
        <a:lstStyle/>
        <a:p>
          <a:endParaRPr lang="en-US"/>
        </a:p>
      </dgm:t>
    </dgm:pt>
    <dgm:pt modelId="{298E51BF-1FC8-4F27-84B5-6130E2201ED6}" type="pres">
      <dgm:prSet presAssocID="{715BE523-20F7-4829-8BD2-440E8375ED43}" presName="hierChild5" presStyleCnt="0"/>
      <dgm:spPr/>
      <dgm:t>
        <a:bodyPr/>
        <a:lstStyle/>
        <a:p>
          <a:endParaRPr lang="en-US"/>
        </a:p>
      </dgm:t>
    </dgm:pt>
    <dgm:pt modelId="{F9B0B5E0-37B0-46B4-82E6-C89B4778A02E}" type="pres">
      <dgm:prSet presAssocID="{62CEEB79-837C-476F-8C93-8161B300D840}" presName="hierChild5" presStyleCnt="0"/>
      <dgm:spPr/>
      <dgm:t>
        <a:bodyPr/>
        <a:lstStyle/>
        <a:p>
          <a:endParaRPr lang="en-US"/>
        </a:p>
      </dgm:t>
    </dgm:pt>
    <dgm:pt modelId="{9F4586B7-38B3-4E5D-8A52-5AA26F1AD405}" type="pres">
      <dgm:prSet presAssocID="{0B3E6D60-CC06-4A1B-BEF5-8054543EDD90}" presName="hierChild5" presStyleCnt="0"/>
      <dgm:spPr/>
      <dgm:t>
        <a:bodyPr/>
        <a:lstStyle/>
        <a:p>
          <a:endParaRPr lang="en-US"/>
        </a:p>
      </dgm:t>
    </dgm:pt>
    <dgm:pt modelId="{1607CEDF-1A6C-4BA3-A3F0-47481A75FDF5}" type="pres">
      <dgm:prSet presAssocID="{89E2AAD8-761E-4BCA-A52A-9E76B10F9A28}" presName="Name37" presStyleLbl="parChTrans1D2" presStyleIdx="1" presStyleCnt="2" custSzX="1968680" custSzY="38640"/>
      <dgm:spPr/>
      <dgm:t>
        <a:bodyPr/>
        <a:lstStyle/>
        <a:p>
          <a:endParaRPr lang="en-US"/>
        </a:p>
      </dgm:t>
    </dgm:pt>
    <dgm:pt modelId="{10169134-F68C-4736-9F08-F64261903D0B}" type="pres">
      <dgm:prSet presAssocID="{05F11920-2E27-4B25-9859-49E513981AAB}" presName="hierRoot2" presStyleCnt="0">
        <dgm:presLayoutVars>
          <dgm:hierBranch val="init"/>
        </dgm:presLayoutVars>
      </dgm:prSet>
      <dgm:spPr/>
      <dgm:t>
        <a:bodyPr/>
        <a:lstStyle/>
        <a:p>
          <a:endParaRPr lang="en-US"/>
        </a:p>
      </dgm:t>
    </dgm:pt>
    <dgm:pt modelId="{33833B98-945B-4F87-8F48-41928E7DE3D8}" type="pres">
      <dgm:prSet presAssocID="{05F11920-2E27-4B25-9859-49E513981AAB}" presName="rootComposite" presStyleCnt="0"/>
      <dgm:spPr/>
      <dgm:t>
        <a:bodyPr/>
        <a:lstStyle/>
        <a:p>
          <a:endParaRPr lang="en-US"/>
        </a:p>
      </dgm:t>
    </dgm:pt>
    <dgm:pt modelId="{6769EC66-76F0-429C-BABC-D9203932C392}" type="pres">
      <dgm:prSet presAssocID="{05F11920-2E27-4B25-9859-49E513981AAB}" presName="rootText" presStyleLbl="node2" presStyleIdx="1" presStyleCnt="2" custScaleX="62327" custScaleY="31272" custLinFactNeighborX="28735" custLinFactNeighborY="16665">
        <dgm:presLayoutVars>
          <dgm:chPref val="3"/>
        </dgm:presLayoutVars>
      </dgm:prSet>
      <dgm:spPr/>
      <dgm:t>
        <a:bodyPr/>
        <a:lstStyle/>
        <a:p>
          <a:endParaRPr lang="en-US"/>
        </a:p>
      </dgm:t>
    </dgm:pt>
    <dgm:pt modelId="{744D9DC6-9D4C-486F-94F3-EFD641FD0251}" type="pres">
      <dgm:prSet presAssocID="{05F11920-2E27-4B25-9859-49E513981AAB}" presName="rootConnector" presStyleLbl="node2" presStyleIdx="1" presStyleCnt="2"/>
      <dgm:spPr/>
      <dgm:t>
        <a:bodyPr/>
        <a:lstStyle/>
        <a:p>
          <a:endParaRPr lang="en-US"/>
        </a:p>
      </dgm:t>
    </dgm:pt>
    <dgm:pt modelId="{D4561EFC-2B1B-4A9E-8E71-0B947DBAA235}" type="pres">
      <dgm:prSet presAssocID="{05F11920-2E27-4B25-9859-49E513981AAB}" presName="hierChild4" presStyleCnt="0"/>
      <dgm:spPr/>
      <dgm:t>
        <a:bodyPr/>
        <a:lstStyle/>
        <a:p>
          <a:endParaRPr lang="en-US"/>
        </a:p>
      </dgm:t>
    </dgm:pt>
    <dgm:pt modelId="{F6DAFEE4-7286-4BCC-9791-505F7AFA78E3}" type="pres">
      <dgm:prSet presAssocID="{85344C90-3F50-48F2-8665-AF87CA50B18C}" presName="Name37" presStyleLbl="parChTrans1D3" presStyleIdx="2" presStyleCnt="9" custSzX="125921" custSzY="145312"/>
      <dgm:spPr/>
      <dgm:t>
        <a:bodyPr/>
        <a:lstStyle/>
        <a:p>
          <a:endParaRPr lang="en-US"/>
        </a:p>
      </dgm:t>
    </dgm:pt>
    <dgm:pt modelId="{7535AA2B-6260-49EC-819E-A680B6A49A02}" type="pres">
      <dgm:prSet presAssocID="{B916126F-B35D-431C-8779-F6A261460D22}" presName="hierRoot2" presStyleCnt="0">
        <dgm:presLayoutVars>
          <dgm:hierBranch val="init"/>
        </dgm:presLayoutVars>
      </dgm:prSet>
      <dgm:spPr/>
      <dgm:t>
        <a:bodyPr/>
        <a:lstStyle/>
        <a:p>
          <a:endParaRPr lang="en-US"/>
        </a:p>
      </dgm:t>
    </dgm:pt>
    <dgm:pt modelId="{84B51699-7BDF-4119-B83F-B9CA73995AFA}" type="pres">
      <dgm:prSet presAssocID="{B916126F-B35D-431C-8779-F6A261460D22}" presName="rootComposite" presStyleCnt="0"/>
      <dgm:spPr/>
      <dgm:t>
        <a:bodyPr/>
        <a:lstStyle/>
        <a:p>
          <a:endParaRPr lang="en-US"/>
        </a:p>
      </dgm:t>
    </dgm:pt>
    <dgm:pt modelId="{B8C87284-9C30-49EE-8EA2-406BECC0A19B}" type="pres">
      <dgm:prSet presAssocID="{B916126F-B35D-431C-8779-F6A261460D22}" presName="rootText" presStyleLbl="node3" presStyleIdx="2" presStyleCnt="9" custScaleX="103975" custScaleY="31272" custLinFactNeighborX="51086" custLinFactNeighborY="14285">
        <dgm:presLayoutVars>
          <dgm:chPref val="3"/>
        </dgm:presLayoutVars>
      </dgm:prSet>
      <dgm:spPr/>
      <dgm:t>
        <a:bodyPr/>
        <a:lstStyle/>
        <a:p>
          <a:endParaRPr lang="en-US"/>
        </a:p>
      </dgm:t>
    </dgm:pt>
    <dgm:pt modelId="{349FD6AA-710A-4C3A-880E-798D4A2C0A29}" type="pres">
      <dgm:prSet presAssocID="{B916126F-B35D-431C-8779-F6A261460D22}" presName="rootConnector" presStyleLbl="node3" presStyleIdx="2" presStyleCnt="9"/>
      <dgm:spPr/>
      <dgm:t>
        <a:bodyPr/>
        <a:lstStyle/>
        <a:p>
          <a:endParaRPr lang="en-US"/>
        </a:p>
      </dgm:t>
    </dgm:pt>
    <dgm:pt modelId="{FC956903-3361-4156-9F53-B8C33E768087}" type="pres">
      <dgm:prSet presAssocID="{B916126F-B35D-431C-8779-F6A261460D22}" presName="hierChild4" presStyleCnt="0"/>
      <dgm:spPr/>
      <dgm:t>
        <a:bodyPr/>
        <a:lstStyle/>
        <a:p>
          <a:endParaRPr lang="en-US"/>
        </a:p>
      </dgm:t>
    </dgm:pt>
    <dgm:pt modelId="{BE55BAF5-77DB-4E4D-A845-538ADB30485E}" type="pres">
      <dgm:prSet presAssocID="{B916126F-B35D-431C-8779-F6A261460D22}" presName="hierChild5" presStyleCnt="0"/>
      <dgm:spPr/>
      <dgm:t>
        <a:bodyPr/>
        <a:lstStyle/>
        <a:p>
          <a:endParaRPr lang="en-US"/>
        </a:p>
      </dgm:t>
    </dgm:pt>
    <dgm:pt modelId="{04473474-2288-4391-9E17-0D9880BEC6D2}" type="pres">
      <dgm:prSet presAssocID="{B20504C8-D1EF-4324-8EC4-BCCE9B5541B8}" presName="Name37" presStyleLbl="parChTrans1D3" presStyleIdx="3" presStyleCnt="9" custSzX="125921" custSzY="369598"/>
      <dgm:spPr/>
      <dgm:t>
        <a:bodyPr/>
        <a:lstStyle/>
        <a:p>
          <a:endParaRPr lang="en-US"/>
        </a:p>
      </dgm:t>
    </dgm:pt>
    <dgm:pt modelId="{048ACE5B-B566-4D04-8025-51E6EB3527E2}" type="pres">
      <dgm:prSet presAssocID="{BED9BD95-8CC8-4910-B04B-CE88D6CAFE7D}" presName="hierRoot2" presStyleCnt="0">
        <dgm:presLayoutVars>
          <dgm:hierBranch val="init"/>
        </dgm:presLayoutVars>
      </dgm:prSet>
      <dgm:spPr/>
      <dgm:t>
        <a:bodyPr/>
        <a:lstStyle/>
        <a:p>
          <a:endParaRPr lang="en-US"/>
        </a:p>
      </dgm:t>
    </dgm:pt>
    <dgm:pt modelId="{86B57CE1-329A-4B59-B011-3DE0946C6089}" type="pres">
      <dgm:prSet presAssocID="{BED9BD95-8CC8-4910-B04B-CE88D6CAFE7D}" presName="rootComposite" presStyleCnt="0"/>
      <dgm:spPr/>
      <dgm:t>
        <a:bodyPr/>
        <a:lstStyle/>
        <a:p>
          <a:endParaRPr lang="en-US"/>
        </a:p>
      </dgm:t>
    </dgm:pt>
    <dgm:pt modelId="{A836226D-F473-4DC8-86A2-F8E7DD722063}" type="pres">
      <dgm:prSet presAssocID="{BED9BD95-8CC8-4910-B04B-CE88D6CAFE7D}" presName="rootText" presStyleLbl="node3" presStyleIdx="3" presStyleCnt="9" custScaleX="103975" custScaleY="31272" custLinFactNeighborX="51086" custLinFactNeighborY="-3849">
        <dgm:presLayoutVars>
          <dgm:chPref val="3"/>
        </dgm:presLayoutVars>
      </dgm:prSet>
      <dgm:spPr/>
      <dgm:t>
        <a:bodyPr/>
        <a:lstStyle/>
        <a:p>
          <a:endParaRPr lang="en-US"/>
        </a:p>
      </dgm:t>
    </dgm:pt>
    <dgm:pt modelId="{6BBCB484-6116-4124-AC51-D61B0A1A9EAE}" type="pres">
      <dgm:prSet presAssocID="{BED9BD95-8CC8-4910-B04B-CE88D6CAFE7D}" presName="rootConnector" presStyleLbl="node3" presStyleIdx="3" presStyleCnt="9"/>
      <dgm:spPr/>
      <dgm:t>
        <a:bodyPr/>
        <a:lstStyle/>
        <a:p>
          <a:endParaRPr lang="en-US"/>
        </a:p>
      </dgm:t>
    </dgm:pt>
    <dgm:pt modelId="{BFC19F05-B73E-4D53-B756-B671C930B844}" type="pres">
      <dgm:prSet presAssocID="{BED9BD95-8CC8-4910-B04B-CE88D6CAFE7D}" presName="hierChild4" presStyleCnt="0"/>
      <dgm:spPr/>
      <dgm:t>
        <a:bodyPr/>
        <a:lstStyle/>
        <a:p>
          <a:endParaRPr lang="en-US"/>
        </a:p>
      </dgm:t>
    </dgm:pt>
    <dgm:pt modelId="{4E99CDD4-A833-4A3F-BC34-98FE94C8307B}" type="pres">
      <dgm:prSet presAssocID="{BED9BD95-8CC8-4910-B04B-CE88D6CAFE7D}" presName="hierChild5" presStyleCnt="0"/>
      <dgm:spPr/>
      <dgm:t>
        <a:bodyPr/>
        <a:lstStyle/>
        <a:p>
          <a:endParaRPr lang="en-US"/>
        </a:p>
      </dgm:t>
    </dgm:pt>
    <dgm:pt modelId="{2502D91C-616A-4F41-8895-F22B0C95B5AD}" type="pres">
      <dgm:prSet presAssocID="{9258E81D-2DF6-4A0F-A48A-F78C24784518}" presName="Name37" presStyleLbl="parChTrans1D3" presStyleIdx="4" presStyleCnt="9" custSzX="125921" custSzY="593885"/>
      <dgm:spPr/>
      <dgm:t>
        <a:bodyPr/>
        <a:lstStyle/>
        <a:p>
          <a:endParaRPr lang="en-US"/>
        </a:p>
      </dgm:t>
    </dgm:pt>
    <dgm:pt modelId="{2EFBCD15-49CA-4248-B3CB-6F7277B1D160}" type="pres">
      <dgm:prSet presAssocID="{FD9848D3-DAEA-4ADE-BFE4-724EF95C0625}" presName="hierRoot2" presStyleCnt="0">
        <dgm:presLayoutVars>
          <dgm:hierBranch val="init"/>
        </dgm:presLayoutVars>
      </dgm:prSet>
      <dgm:spPr/>
      <dgm:t>
        <a:bodyPr/>
        <a:lstStyle/>
        <a:p>
          <a:endParaRPr lang="en-US"/>
        </a:p>
      </dgm:t>
    </dgm:pt>
    <dgm:pt modelId="{E864641C-DCE6-4396-AF65-88B57A4E6A55}" type="pres">
      <dgm:prSet presAssocID="{FD9848D3-DAEA-4ADE-BFE4-724EF95C0625}" presName="rootComposite" presStyleCnt="0"/>
      <dgm:spPr/>
      <dgm:t>
        <a:bodyPr/>
        <a:lstStyle/>
        <a:p>
          <a:endParaRPr lang="en-US"/>
        </a:p>
      </dgm:t>
    </dgm:pt>
    <dgm:pt modelId="{B94AAD8B-61EE-4E0B-BFCF-A6B889885BE3}" type="pres">
      <dgm:prSet presAssocID="{FD9848D3-DAEA-4ADE-BFE4-724EF95C0625}" presName="rootText" presStyleLbl="node3" presStyleIdx="4" presStyleCnt="9" custScaleX="103975" custScaleY="31272" custLinFactNeighborX="51086" custLinFactNeighborY="-21982">
        <dgm:presLayoutVars>
          <dgm:chPref val="3"/>
        </dgm:presLayoutVars>
      </dgm:prSet>
      <dgm:spPr/>
      <dgm:t>
        <a:bodyPr/>
        <a:lstStyle/>
        <a:p>
          <a:endParaRPr lang="en-US"/>
        </a:p>
      </dgm:t>
    </dgm:pt>
    <dgm:pt modelId="{36400465-383E-4FDE-8A17-AC090C07C0C2}" type="pres">
      <dgm:prSet presAssocID="{FD9848D3-DAEA-4ADE-BFE4-724EF95C0625}" presName="rootConnector" presStyleLbl="node3" presStyleIdx="4" presStyleCnt="9"/>
      <dgm:spPr/>
      <dgm:t>
        <a:bodyPr/>
        <a:lstStyle/>
        <a:p>
          <a:endParaRPr lang="en-US"/>
        </a:p>
      </dgm:t>
    </dgm:pt>
    <dgm:pt modelId="{4F7D7723-7659-4338-AFFC-4ED106686D54}" type="pres">
      <dgm:prSet presAssocID="{FD9848D3-DAEA-4ADE-BFE4-724EF95C0625}" presName="hierChild4" presStyleCnt="0"/>
      <dgm:spPr/>
      <dgm:t>
        <a:bodyPr/>
        <a:lstStyle/>
        <a:p>
          <a:endParaRPr lang="en-US"/>
        </a:p>
      </dgm:t>
    </dgm:pt>
    <dgm:pt modelId="{F0E3C993-F5B2-45B9-8FD9-D784DCE779A9}" type="pres">
      <dgm:prSet presAssocID="{FD9848D3-DAEA-4ADE-BFE4-724EF95C0625}" presName="hierChild5" presStyleCnt="0"/>
      <dgm:spPr/>
      <dgm:t>
        <a:bodyPr/>
        <a:lstStyle/>
        <a:p>
          <a:endParaRPr lang="en-US"/>
        </a:p>
      </dgm:t>
    </dgm:pt>
    <dgm:pt modelId="{8501E744-4108-48E4-8DD3-9A2E46A4BC68}" type="pres">
      <dgm:prSet presAssocID="{6D9A21EE-E5AA-4E11-A0D4-D145F5181FD7}" presName="Name37" presStyleLbl="parChTrans1D3" presStyleIdx="5" presStyleCnt="9" custSzX="125921" custSzY="818171"/>
      <dgm:spPr/>
      <dgm:t>
        <a:bodyPr/>
        <a:lstStyle/>
        <a:p>
          <a:endParaRPr lang="en-US"/>
        </a:p>
      </dgm:t>
    </dgm:pt>
    <dgm:pt modelId="{58934A05-AA03-41E8-AAC1-D7800F479CC9}" type="pres">
      <dgm:prSet presAssocID="{5423DC70-F5B5-4D9B-BE50-E5DE9D2A2C8A}" presName="hierRoot2" presStyleCnt="0">
        <dgm:presLayoutVars>
          <dgm:hierBranch val="init"/>
        </dgm:presLayoutVars>
      </dgm:prSet>
      <dgm:spPr/>
      <dgm:t>
        <a:bodyPr/>
        <a:lstStyle/>
        <a:p>
          <a:endParaRPr lang="en-US"/>
        </a:p>
      </dgm:t>
    </dgm:pt>
    <dgm:pt modelId="{9C4BC570-9294-4F10-B12A-A195454AA5E2}" type="pres">
      <dgm:prSet presAssocID="{5423DC70-F5B5-4D9B-BE50-E5DE9D2A2C8A}" presName="rootComposite" presStyleCnt="0"/>
      <dgm:spPr/>
      <dgm:t>
        <a:bodyPr/>
        <a:lstStyle/>
        <a:p>
          <a:endParaRPr lang="en-US"/>
        </a:p>
      </dgm:t>
    </dgm:pt>
    <dgm:pt modelId="{D9BA731C-C240-4BDD-B4D2-FDE52C13196D}" type="pres">
      <dgm:prSet presAssocID="{5423DC70-F5B5-4D9B-BE50-E5DE9D2A2C8A}" presName="rootText" presStyleLbl="node3" presStyleIdx="5" presStyleCnt="9" custScaleX="103975" custScaleY="31272" custLinFactNeighborX="51678" custLinFactNeighborY="-40351">
        <dgm:presLayoutVars>
          <dgm:chPref val="3"/>
        </dgm:presLayoutVars>
      </dgm:prSet>
      <dgm:spPr/>
      <dgm:t>
        <a:bodyPr/>
        <a:lstStyle/>
        <a:p>
          <a:endParaRPr lang="en-US"/>
        </a:p>
      </dgm:t>
    </dgm:pt>
    <dgm:pt modelId="{32D3342D-612D-4C83-A9F4-587FA6637710}" type="pres">
      <dgm:prSet presAssocID="{5423DC70-F5B5-4D9B-BE50-E5DE9D2A2C8A}" presName="rootConnector" presStyleLbl="node3" presStyleIdx="5" presStyleCnt="9"/>
      <dgm:spPr/>
      <dgm:t>
        <a:bodyPr/>
        <a:lstStyle/>
        <a:p>
          <a:endParaRPr lang="en-US"/>
        </a:p>
      </dgm:t>
    </dgm:pt>
    <dgm:pt modelId="{92102DAF-A3A6-4F4F-903F-3069D4D6E870}" type="pres">
      <dgm:prSet presAssocID="{5423DC70-F5B5-4D9B-BE50-E5DE9D2A2C8A}" presName="hierChild4" presStyleCnt="0"/>
      <dgm:spPr/>
      <dgm:t>
        <a:bodyPr/>
        <a:lstStyle/>
        <a:p>
          <a:endParaRPr lang="en-US"/>
        </a:p>
      </dgm:t>
    </dgm:pt>
    <dgm:pt modelId="{9CC59301-D760-4354-BEFB-0496DFBF1280}" type="pres">
      <dgm:prSet presAssocID="{5423DC70-F5B5-4D9B-BE50-E5DE9D2A2C8A}" presName="hierChild5" presStyleCnt="0"/>
      <dgm:spPr/>
      <dgm:t>
        <a:bodyPr/>
        <a:lstStyle/>
        <a:p>
          <a:endParaRPr lang="en-US"/>
        </a:p>
      </dgm:t>
    </dgm:pt>
    <dgm:pt modelId="{09083D95-AB60-464C-B23A-AA256F93CB4A}" type="pres">
      <dgm:prSet presAssocID="{71ACF59E-FE15-4817-B701-DDFC708DE14E}" presName="Name37" presStyleLbl="parChTrans1D3" presStyleIdx="6" presStyleCnt="9" custSzX="125921" custSzY="818171"/>
      <dgm:spPr/>
      <dgm:t>
        <a:bodyPr/>
        <a:lstStyle/>
        <a:p>
          <a:endParaRPr lang="en-US"/>
        </a:p>
      </dgm:t>
    </dgm:pt>
    <dgm:pt modelId="{D60B5125-7576-4340-884F-9593BB42613A}" type="pres">
      <dgm:prSet presAssocID="{ADB488CD-0CC2-4FC6-B9B2-2717D6524E7C}" presName="hierRoot2" presStyleCnt="0">
        <dgm:presLayoutVars>
          <dgm:hierBranch val="init"/>
        </dgm:presLayoutVars>
      </dgm:prSet>
      <dgm:spPr/>
    </dgm:pt>
    <dgm:pt modelId="{B82BFFE0-5B0F-4B39-B9E5-1AF7FCDB2320}" type="pres">
      <dgm:prSet presAssocID="{ADB488CD-0CC2-4FC6-B9B2-2717D6524E7C}" presName="rootComposite" presStyleCnt="0"/>
      <dgm:spPr/>
    </dgm:pt>
    <dgm:pt modelId="{AF886690-9CEF-4586-AACF-C895F4DD5EF6}" type="pres">
      <dgm:prSet presAssocID="{ADB488CD-0CC2-4FC6-B9B2-2717D6524E7C}" presName="rootText" presStyleLbl="node3" presStyleIdx="6" presStyleCnt="9" custScaleX="103975" custScaleY="31272" custLinFactNeighborX="51678" custLinFactNeighborY="-58013">
        <dgm:presLayoutVars>
          <dgm:chPref val="3"/>
        </dgm:presLayoutVars>
      </dgm:prSet>
      <dgm:spPr/>
      <dgm:t>
        <a:bodyPr/>
        <a:lstStyle/>
        <a:p>
          <a:endParaRPr lang="en-US"/>
        </a:p>
      </dgm:t>
    </dgm:pt>
    <dgm:pt modelId="{BAA194A1-4D7E-4802-8BEB-6ADD2A7C5F2F}" type="pres">
      <dgm:prSet presAssocID="{ADB488CD-0CC2-4FC6-B9B2-2717D6524E7C}" presName="rootConnector" presStyleLbl="node3" presStyleIdx="6" presStyleCnt="9"/>
      <dgm:spPr/>
      <dgm:t>
        <a:bodyPr/>
        <a:lstStyle/>
        <a:p>
          <a:endParaRPr lang="en-US"/>
        </a:p>
      </dgm:t>
    </dgm:pt>
    <dgm:pt modelId="{284B216B-A5B7-4508-87B4-CE9F5BDE1E95}" type="pres">
      <dgm:prSet presAssocID="{ADB488CD-0CC2-4FC6-B9B2-2717D6524E7C}" presName="hierChild4" presStyleCnt="0"/>
      <dgm:spPr/>
    </dgm:pt>
    <dgm:pt modelId="{DE05BE89-09E0-4986-B632-75C3B37FF9F7}" type="pres">
      <dgm:prSet presAssocID="{ADB488CD-0CC2-4FC6-B9B2-2717D6524E7C}" presName="hierChild5" presStyleCnt="0"/>
      <dgm:spPr/>
    </dgm:pt>
    <dgm:pt modelId="{D2683C98-1857-454F-9BF2-26AB89ED88CD}" type="pres">
      <dgm:prSet presAssocID="{38B4B93A-0CC9-419A-BDE7-B1FA849F01CA}" presName="Name37" presStyleLbl="parChTrans1D3" presStyleIdx="7" presStyleCnt="9" custSzX="125921" custSzY="1042457"/>
      <dgm:spPr/>
      <dgm:t>
        <a:bodyPr/>
        <a:lstStyle/>
        <a:p>
          <a:endParaRPr lang="en-US"/>
        </a:p>
      </dgm:t>
    </dgm:pt>
    <dgm:pt modelId="{3A164721-FFDE-4B92-98C2-B8D05CC48F67}" type="pres">
      <dgm:prSet presAssocID="{536B936D-1DC2-44A4-A90F-CC5ECD2033DA}" presName="hierRoot2" presStyleCnt="0">
        <dgm:presLayoutVars>
          <dgm:hierBranch val="init"/>
        </dgm:presLayoutVars>
      </dgm:prSet>
      <dgm:spPr/>
      <dgm:t>
        <a:bodyPr/>
        <a:lstStyle/>
        <a:p>
          <a:endParaRPr lang="en-US"/>
        </a:p>
      </dgm:t>
    </dgm:pt>
    <dgm:pt modelId="{50857A22-054D-4D18-869D-A979F93E037D}" type="pres">
      <dgm:prSet presAssocID="{536B936D-1DC2-44A4-A90F-CC5ECD2033DA}" presName="rootComposite" presStyleCnt="0"/>
      <dgm:spPr/>
      <dgm:t>
        <a:bodyPr/>
        <a:lstStyle/>
        <a:p>
          <a:endParaRPr lang="en-US"/>
        </a:p>
      </dgm:t>
    </dgm:pt>
    <dgm:pt modelId="{49A3B6EB-489A-4BF3-A074-EE3D988CE28F}" type="pres">
      <dgm:prSet presAssocID="{536B936D-1DC2-44A4-A90F-CC5ECD2033DA}" presName="rootText" presStyleLbl="node3" presStyleIdx="7" presStyleCnt="9" custScaleX="103975" custScaleY="31272" custLinFactNeighborX="51086" custLinFactNeighborY="-76557">
        <dgm:presLayoutVars>
          <dgm:chPref val="3"/>
        </dgm:presLayoutVars>
      </dgm:prSet>
      <dgm:spPr/>
      <dgm:t>
        <a:bodyPr/>
        <a:lstStyle/>
        <a:p>
          <a:endParaRPr lang="en-US"/>
        </a:p>
      </dgm:t>
    </dgm:pt>
    <dgm:pt modelId="{D54B0E13-A453-4256-9A94-6419E4D7CCEE}" type="pres">
      <dgm:prSet presAssocID="{536B936D-1DC2-44A4-A90F-CC5ECD2033DA}" presName="rootConnector" presStyleLbl="node3" presStyleIdx="7" presStyleCnt="9"/>
      <dgm:spPr/>
      <dgm:t>
        <a:bodyPr/>
        <a:lstStyle/>
        <a:p>
          <a:endParaRPr lang="en-US"/>
        </a:p>
      </dgm:t>
    </dgm:pt>
    <dgm:pt modelId="{60F40074-EFB7-4F18-9CE4-64DEFA051724}" type="pres">
      <dgm:prSet presAssocID="{536B936D-1DC2-44A4-A90F-CC5ECD2033DA}" presName="hierChild4" presStyleCnt="0"/>
      <dgm:spPr/>
      <dgm:t>
        <a:bodyPr/>
        <a:lstStyle/>
        <a:p>
          <a:endParaRPr lang="en-US"/>
        </a:p>
      </dgm:t>
    </dgm:pt>
    <dgm:pt modelId="{29B26C90-FB3C-4856-9B39-B291A5750D20}" type="pres">
      <dgm:prSet presAssocID="{536B936D-1DC2-44A4-A90F-CC5ECD2033DA}" presName="hierChild5" presStyleCnt="0"/>
      <dgm:spPr/>
      <dgm:t>
        <a:bodyPr/>
        <a:lstStyle/>
        <a:p>
          <a:endParaRPr lang="en-US"/>
        </a:p>
      </dgm:t>
    </dgm:pt>
    <dgm:pt modelId="{6D7F1B5D-DE84-4E8A-B9CF-26FCDACDB6D2}" type="pres">
      <dgm:prSet presAssocID="{8E6FE65C-7EC5-4B27-A59A-3EF111F062BF}" presName="Name37" presStyleLbl="parChTrans1D3" presStyleIdx="8" presStyleCnt="9" custSzX="125921" custSzY="1266744"/>
      <dgm:spPr/>
      <dgm:t>
        <a:bodyPr/>
        <a:lstStyle/>
        <a:p>
          <a:endParaRPr lang="en-US"/>
        </a:p>
      </dgm:t>
    </dgm:pt>
    <dgm:pt modelId="{1F9AC45E-F310-4CF1-819C-E729C26BAC5A}" type="pres">
      <dgm:prSet presAssocID="{D07F6D76-A10C-42A5-A338-8F80AC9468AE}" presName="hierRoot2" presStyleCnt="0">
        <dgm:presLayoutVars>
          <dgm:hierBranch val="init"/>
        </dgm:presLayoutVars>
      </dgm:prSet>
      <dgm:spPr/>
      <dgm:t>
        <a:bodyPr/>
        <a:lstStyle/>
        <a:p>
          <a:endParaRPr lang="en-US"/>
        </a:p>
      </dgm:t>
    </dgm:pt>
    <dgm:pt modelId="{179270F8-0B97-4838-A905-45E4DFA025DD}" type="pres">
      <dgm:prSet presAssocID="{D07F6D76-A10C-42A5-A338-8F80AC9468AE}" presName="rootComposite" presStyleCnt="0"/>
      <dgm:spPr/>
      <dgm:t>
        <a:bodyPr/>
        <a:lstStyle/>
        <a:p>
          <a:endParaRPr lang="en-US"/>
        </a:p>
      </dgm:t>
    </dgm:pt>
    <dgm:pt modelId="{A78D6906-EDD7-4E19-97EE-E74D14237A61}" type="pres">
      <dgm:prSet presAssocID="{D07F6D76-A10C-42A5-A338-8F80AC9468AE}" presName="rootText" presStyleLbl="node3" presStyleIdx="8" presStyleCnt="9" custScaleX="103975" custScaleY="31272" custLinFactNeighborX="51086" custLinFactNeighborY="-94281">
        <dgm:presLayoutVars>
          <dgm:chPref val="3"/>
        </dgm:presLayoutVars>
      </dgm:prSet>
      <dgm:spPr/>
      <dgm:t>
        <a:bodyPr/>
        <a:lstStyle/>
        <a:p>
          <a:endParaRPr lang="en-US"/>
        </a:p>
      </dgm:t>
    </dgm:pt>
    <dgm:pt modelId="{12D582A1-FB6B-44E5-A9D1-D23FABADFF9E}" type="pres">
      <dgm:prSet presAssocID="{D07F6D76-A10C-42A5-A338-8F80AC9468AE}" presName="rootConnector" presStyleLbl="node3" presStyleIdx="8" presStyleCnt="9"/>
      <dgm:spPr/>
      <dgm:t>
        <a:bodyPr/>
        <a:lstStyle/>
        <a:p>
          <a:endParaRPr lang="en-US"/>
        </a:p>
      </dgm:t>
    </dgm:pt>
    <dgm:pt modelId="{816EC611-29F0-46A6-BDC2-A5E38B1DA224}" type="pres">
      <dgm:prSet presAssocID="{D07F6D76-A10C-42A5-A338-8F80AC9468AE}" presName="hierChild4" presStyleCnt="0"/>
      <dgm:spPr/>
      <dgm:t>
        <a:bodyPr/>
        <a:lstStyle/>
        <a:p>
          <a:endParaRPr lang="en-US"/>
        </a:p>
      </dgm:t>
    </dgm:pt>
    <dgm:pt modelId="{46DA1B6D-C571-4173-9D23-5B994BB1E44B}" type="pres">
      <dgm:prSet presAssocID="{D07F6D76-A10C-42A5-A338-8F80AC9468AE}" presName="hierChild5" presStyleCnt="0"/>
      <dgm:spPr/>
      <dgm:t>
        <a:bodyPr/>
        <a:lstStyle/>
        <a:p>
          <a:endParaRPr lang="en-US"/>
        </a:p>
      </dgm:t>
    </dgm:pt>
    <dgm:pt modelId="{2D838A0C-15A1-4E50-AE72-075692CCD47B}" type="pres">
      <dgm:prSet presAssocID="{05F11920-2E27-4B25-9859-49E513981AAB}" presName="hierChild5" presStyleCnt="0"/>
      <dgm:spPr/>
      <dgm:t>
        <a:bodyPr/>
        <a:lstStyle/>
        <a:p>
          <a:endParaRPr lang="en-US"/>
        </a:p>
      </dgm:t>
    </dgm:pt>
    <dgm:pt modelId="{DE7C75C1-0E7C-4A9E-A6E8-1A532E781AEC}" type="pres">
      <dgm:prSet presAssocID="{2C55E1CF-CCAC-46EF-8D0E-2EDAD418D206}" presName="hierChild3" presStyleCnt="0"/>
      <dgm:spPr/>
      <dgm:t>
        <a:bodyPr/>
        <a:lstStyle/>
        <a:p>
          <a:endParaRPr lang="en-US"/>
        </a:p>
      </dgm:t>
    </dgm:pt>
  </dgm:ptLst>
  <dgm:cxnLst>
    <dgm:cxn modelId="{D9D1A125-9776-4568-A8B9-3032C60B45EB}" srcId="{05F11920-2E27-4B25-9859-49E513981AAB}" destId="{5423DC70-F5B5-4D9B-BE50-E5DE9D2A2C8A}" srcOrd="3" destOrd="0" parTransId="{6D9A21EE-E5AA-4E11-A0D4-D145F5181FD7}" sibTransId="{0BD57CB9-3AAB-46C7-AF67-821B9C13147D}"/>
    <dgm:cxn modelId="{47E533AF-2B85-480B-92C2-142FDE77865F}" type="presOf" srcId="{16626CB8-B674-42EA-A205-E5D6AA7F80EB}" destId="{6A50E9A2-A555-46C5-921B-437B23593EB5}" srcOrd="0" destOrd="0" presId="urn:microsoft.com/office/officeart/2005/8/layout/orgChart1"/>
    <dgm:cxn modelId="{E843C46E-DFB3-4DA7-923A-521933C64F21}" srcId="{62CEEB79-837C-476F-8C93-8161B300D840}" destId="{715BE523-20F7-4829-8BD2-440E8375ED43}" srcOrd="5" destOrd="0" parTransId="{52F23CEA-D25E-47A7-91FE-DAB81B5CEED9}" sibTransId="{5A3CBA17-7A20-435F-B6FB-A36D043272CC}"/>
    <dgm:cxn modelId="{BDEB31FE-7481-4791-8531-15D39F835446}" srcId="{2C55E1CF-CCAC-46EF-8D0E-2EDAD418D206}" destId="{0B3E6D60-CC06-4A1B-BEF5-8054543EDD90}" srcOrd="0" destOrd="0" parTransId="{EC5CF53D-5F07-44A1-84B7-55576853F2A1}" sibTransId="{22613F31-A312-49F8-A5A5-F9AFD127B2D7}"/>
    <dgm:cxn modelId="{A056462D-52C6-4EB1-B174-18DBFCE53EE2}" type="presOf" srcId="{629F5F60-A8D3-4A25-ACC5-9E30CE3EAD46}" destId="{4AE2B788-DF78-4D9A-B6DF-FCD8F8829E3F}" srcOrd="0" destOrd="0" presId="urn:microsoft.com/office/officeart/2005/8/layout/orgChart1"/>
    <dgm:cxn modelId="{404AE72C-9CC9-4EE9-A5D7-88E492D90B3D}" srcId="{62CEEB79-837C-476F-8C93-8161B300D840}" destId="{3CF2EFA2-C04A-4286-BD70-A5C7AF6188B0}" srcOrd="4" destOrd="0" parTransId="{5DBCA6B1-189C-4F78-9F77-E2AF6B4D5E80}" sibTransId="{62D3080C-00A1-47D8-AE4D-077D6DBA82D3}"/>
    <dgm:cxn modelId="{478CF3B6-DE13-4761-BB1A-D5391D168CD8}" type="presOf" srcId="{9258E81D-2DF6-4A0F-A48A-F78C24784518}" destId="{2502D91C-616A-4F41-8895-F22B0C95B5AD}" srcOrd="0" destOrd="0" presId="urn:microsoft.com/office/officeart/2005/8/layout/orgChart1"/>
    <dgm:cxn modelId="{F5F263F7-9E94-4FCD-A571-7108313BEECE}" srcId="{0B3E6D60-CC06-4A1B-BEF5-8054543EDD90}" destId="{629F5F60-A8D3-4A25-ACC5-9E30CE3EAD46}" srcOrd="0" destOrd="0" parTransId="{9949CA80-56CE-484F-A03A-DC195E028504}" sibTransId="{EAE44BF8-3AB7-4E88-A47A-F67E979FA14B}"/>
    <dgm:cxn modelId="{87BD6932-76C2-46BF-ADFB-131F3564AEDC}" type="presOf" srcId="{0B3E6D60-CC06-4A1B-BEF5-8054543EDD90}" destId="{6B050E2C-94C3-4EE9-99D1-A7BF92761A09}" srcOrd="0" destOrd="0" presId="urn:microsoft.com/office/officeart/2005/8/layout/orgChart1"/>
    <dgm:cxn modelId="{547A7C9B-1F5B-457E-B614-0D0E8157A0D8}" type="presOf" srcId="{D07F6D76-A10C-42A5-A338-8F80AC9468AE}" destId="{12D582A1-FB6B-44E5-A9D1-D23FABADFF9E}" srcOrd="1" destOrd="0" presId="urn:microsoft.com/office/officeart/2005/8/layout/orgChart1"/>
    <dgm:cxn modelId="{1DC077F0-BD6F-4E34-8073-06C109B73C87}" type="presOf" srcId="{0E34E3DC-9BC1-4563-B93F-E7318D11ABBD}" destId="{C7AF5789-9B5D-48A7-9752-CEE0AA0838B6}" srcOrd="0" destOrd="0" presId="urn:microsoft.com/office/officeart/2005/8/layout/orgChart1"/>
    <dgm:cxn modelId="{25B033E9-5354-4827-A43E-133E5870BF50}" type="presOf" srcId="{EA5C63AC-46CF-4CAE-A6AC-CDE5875A802F}" destId="{241228EC-2EE3-4A1B-96F4-B68A26F35864}" srcOrd="0" destOrd="0" presId="urn:microsoft.com/office/officeart/2005/8/layout/orgChart1"/>
    <dgm:cxn modelId="{979FCEAF-6F14-4CA0-9BE1-032103D7B085}" type="presOf" srcId="{DE65EB12-C346-48C1-A70B-95154BECFBD5}" destId="{A3FA68AB-E7EB-4C9E-8E9C-32ADF0FF241E}" srcOrd="0" destOrd="0" presId="urn:microsoft.com/office/officeart/2005/8/layout/orgChart1"/>
    <dgm:cxn modelId="{BFF48E64-3AD1-423D-A3E4-C64C020E2FA0}" type="presOf" srcId="{38B4B93A-0CC9-419A-BDE7-B1FA849F01CA}" destId="{D2683C98-1857-454F-9BF2-26AB89ED88CD}" srcOrd="0" destOrd="0" presId="urn:microsoft.com/office/officeart/2005/8/layout/orgChart1"/>
    <dgm:cxn modelId="{83DFF3F2-0E35-482A-897E-DCEF11C71661}" type="presOf" srcId="{BED9BD95-8CC8-4910-B04B-CE88D6CAFE7D}" destId="{A836226D-F473-4DC8-86A2-F8E7DD722063}" srcOrd="0" destOrd="0" presId="urn:microsoft.com/office/officeart/2005/8/layout/orgChart1"/>
    <dgm:cxn modelId="{AFD7B530-E60C-449A-A815-311995B545B0}" type="presOf" srcId="{89E2AAD8-761E-4BCA-A52A-9E76B10F9A28}" destId="{1607CEDF-1A6C-4BA3-A3F0-47481A75FDF5}" srcOrd="0" destOrd="0" presId="urn:microsoft.com/office/officeart/2005/8/layout/orgChart1"/>
    <dgm:cxn modelId="{D0C4C109-9AF7-4713-AC15-4625FE6E3CBC}" srcId="{05F11920-2E27-4B25-9859-49E513981AAB}" destId="{536B936D-1DC2-44A4-A90F-CC5ECD2033DA}" srcOrd="5" destOrd="0" parTransId="{38B4B93A-0CC9-419A-BDE7-B1FA849F01CA}" sibTransId="{66A53F2F-396C-47B4-83BC-248BD7C3BE10}"/>
    <dgm:cxn modelId="{3A20D6F1-FAD7-48DE-8539-0706465603EF}" type="presOf" srcId="{71ACF59E-FE15-4817-B701-DDFC708DE14E}" destId="{09083D95-AB60-464C-B23A-AA256F93CB4A}" srcOrd="0" destOrd="0" presId="urn:microsoft.com/office/officeart/2005/8/layout/orgChart1"/>
    <dgm:cxn modelId="{2016E10F-C4E7-4995-A239-A1E2FBD89C51}" srcId="{629F5F60-A8D3-4A25-ACC5-9E30CE3EAD46}" destId="{0E34E3DC-9BC1-4563-B93F-E7318D11ABBD}" srcOrd="2" destOrd="0" parTransId="{236AA371-8C78-4F73-8362-D3558C5B590D}" sibTransId="{C7EC8D80-45E7-4C2F-91DD-9DAA5E749DC2}"/>
    <dgm:cxn modelId="{92ADC8BF-A3B5-4FA9-8656-B999866A64FB}" type="presOf" srcId="{5423DC70-F5B5-4D9B-BE50-E5DE9D2A2C8A}" destId="{D9BA731C-C240-4BDD-B4D2-FDE52C13196D}" srcOrd="0" destOrd="0" presId="urn:microsoft.com/office/officeart/2005/8/layout/orgChart1"/>
    <dgm:cxn modelId="{196881EE-8703-4879-A544-E99B201A2882}" srcId="{629F5F60-A8D3-4A25-ACC5-9E30CE3EAD46}" destId="{30206A90-E6F0-4861-9572-016EB32E1300}" srcOrd="1" destOrd="0" parTransId="{27E02DD2-4769-4143-85C3-21526EB237C8}" sibTransId="{FDD52AE1-3C49-4E55-B57C-95E007D64A4F}"/>
    <dgm:cxn modelId="{B16146C9-649D-482C-A918-AB8C76E13B80}" type="presOf" srcId="{629F5F60-A8D3-4A25-ACC5-9E30CE3EAD46}" destId="{C2A718B3-4BCD-4320-B25E-DC44B475B318}" srcOrd="1" destOrd="0" presId="urn:microsoft.com/office/officeart/2005/8/layout/orgChart1"/>
    <dgm:cxn modelId="{AFC3FB50-432E-49EE-A26F-EFB29EF6D484}" type="presOf" srcId="{0B3E6D60-CC06-4A1B-BEF5-8054543EDD90}" destId="{D17D3144-C986-41D9-BA0E-1909011998EF}" srcOrd="1" destOrd="0" presId="urn:microsoft.com/office/officeart/2005/8/layout/orgChart1"/>
    <dgm:cxn modelId="{D55032A2-3B39-45CB-959E-30B4DB3AA056}" type="presOf" srcId="{D07F6D76-A10C-42A5-A338-8F80AC9468AE}" destId="{A78D6906-EDD7-4E19-97EE-E74D14237A61}" srcOrd="0" destOrd="0" presId="urn:microsoft.com/office/officeart/2005/8/layout/orgChart1"/>
    <dgm:cxn modelId="{0C375203-19B1-40B4-A409-B30D7D17A515}" type="presOf" srcId="{27E02DD2-4769-4143-85C3-21526EB237C8}" destId="{BFD3E3D5-3415-46F6-A6B5-D98FC190762F}" srcOrd="0" destOrd="0" presId="urn:microsoft.com/office/officeart/2005/8/layout/orgChart1"/>
    <dgm:cxn modelId="{3B14F5E8-B914-4B38-ABA9-B9638D030F91}" type="presOf" srcId="{715BE523-20F7-4829-8BD2-440E8375ED43}" destId="{CC113D50-4C2A-48FA-866C-B99B08D0D152}" srcOrd="0" destOrd="0" presId="urn:microsoft.com/office/officeart/2005/8/layout/orgChart1"/>
    <dgm:cxn modelId="{77836F71-E8B7-4888-8262-5BD349E970EB}" type="presOf" srcId="{5423DC70-F5B5-4D9B-BE50-E5DE9D2A2C8A}" destId="{32D3342D-612D-4C83-A9F4-587FA6637710}" srcOrd="1" destOrd="0" presId="urn:microsoft.com/office/officeart/2005/8/layout/orgChart1"/>
    <dgm:cxn modelId="{7CDD0BD5-B587-4169-84F7-73D80AD22931}" type="presOf" srcId="{94196AD6-7792-4848-82A4-B1B8285D485D}" destId="{15880E61-59C0-4B14-A4EA-E94F37FB323F}" srcOrd="0" destOrd="0" presId="urn:microsoft.com/office/officeart/2005/8/layout/orgChart1"/>
    <dgm:cxn modelId="{EDD7D040-8435-4410-9A1F-7994945762F7}" type="presOf" srcId="{62CEEB79-837C-476F-8C93-8161B300D840}" destId="{A44652AD-63F3-41A7-867F-231DCBE15665}" srcOrd="1" destOrd="0" presId="urn:microsoft.com/office/officeart/2005/8/layout/orgChart1"/>
    <dgm:cxn modelId="{3DCFB9D4-B4D5-4B0E-AB16-647C41D2DB7A}" type="presOf" srcId="{ADB488CD-0CC2-4FC6-B9B2-2717D6524E7C}" destId="{AF886690-9CEF-4586-AACF-C895F4DD5EF6}" srcOrd="0" destOrd="0" presId="urn:microsoft.com/office/officeart/2005/8/layout/orgChart1"/>
    <dgm:cxn modelId="{2D3F3B70-6475-4332-9FAC-3E3784DED6BA}" srcId="{62CEEB79-837C-476F-8C93-8161B300D840}" destId="{DE65EB12-C346-48C1-A70B-95154BECFBD5}" srcOrd="2" destOrd="0" parTransId="{16626CB8-B674-42EA-A205-E5D6AA7F80EB}" sibTransId="{DD4FE605-FF5B-4294-9B7F-2B4A0B9060E7}"/>
    <dgm:cxn modelId="{F7FECD36-D9B7-4342-94F2-E1E806B93DF6}" type="presOf" srcId="{196A914A-1625-409B-BA89-6748385E6F15}" destId="{1FD2F3FC-D00E-48C5-84CF-931A1876DAE7}" srcOrd="0" destOrd="0" presId="urn:microsoft.com/office/officeart/2005/8/layout/orgChart1"/>
    <dgm:cxn modelId="{CBBFE9DF-9EBC-496E-8C71-753993749C67}" type="presOf" srcId="{8E6FE65C-7EC5-4B27-A59A-3EF111F062BF}" destId="{6D7F1B5D-DE84-4E8A-B9CF-26FCDACDB6D2}" srcOrd="0" destOrd="0" presId="urn:microsoft.com/office/officeart/2005/8/layout/orgChart1"/>
    <dgm:cxn modelId="{6AE25B1B-57C8-4F5B-98C2-78FE6CB8D5DB}" type="presOf" srcId="{05F11920-2E27-4B25-9859-49E513981AAB}" destId="{744D9DC6-9D4C-486F-94F3-EFD641FD0251}" srcOrd="1" destOrd="0" presId="urn:microsoft.com/office/officeart/2005/8/layout/orgChart1"/>
    <dgm:cxn modelId="{82633877-287B-4359-9F88-2624E5F16F14}" srcId="{62CEEB79-837C-476F-8C93-8161B300D840}" destId="{9DDA8810-0C52-4604-8AB0-CC1465E09559}" srcOrd="1" destOrd="0" parTransId="{FCA39C49-EEC5-4C9F-AE9D-5EDB19F9CA75}" sibTransId="{D8888742-009F-47F7-96C4-2063BDD8A179}"/>
    <dgm:cxn modelId="{458A005E-02C6-4CB4-B2B8-F4FDDF25B56D}" type="presOf" srcId="{3CF2EFA2-C04A-4286-BD70-A5C7AF6188B0}" destId="{5BC725E1-C118-403D-8FA8-E895FA729B0A}" srcOrd="1" destOrd="0" presId="urn:microsoft.com/office/officeart/2005/8/layout/orgChart1"/>
    <dgm:cxn modelId="{64C50768-E482-477D-B26D-3B1838D064CC}" type="presOf" srcId="{2C55E1CF-CCAC-46EF-8D0E-2EDAD418D206}" destId="{9094267E-3C08-4400-A400-44E48DC02996}" srcOrd="0" destOrd="0" presId="urn:microsoft.com/office/officeart/2005/8/layout/orgChart1"/>
    <dgm:cxn modelId="{4D780571-89F0-406A-9403-6CC9FD030DF3}" type="presOf" srcId="{52F23CEA-D25E-47A7-91FE-DAB81B5CEED9}" destId="{1AE7622C-C282-40FF-96C1-9DB52F35A19D}" srcOrd="0" destOrd="0" presId="urn:microsoft.com/office/officeart/2005/8/layout/orgChart1"/>
    <dgm:cxn modelId="{80CD2FD3-6608-4C76-8820-24B7BE942182}" type="presOf" srcId="{ADB488CD-0CC2-4FC6-B9B2-2717D6524E7C}" destId="{BAA194A1-4D7E-4802-8BEB-6ADD2A7C5F2F}" srcOrd="1" destOrd="0" presId="urn:microsoft.com/office/officeart/2005/8/layout/orgChart1"/>
    <dgm:cxn modelId="{9A43FEAA-0693-4FB5-A93E-720ADE1563C9}" type="presOf" srcId="{6D9A21EE-E5AA-4E11-A0D4-D145F5181FD7}" destId="{8501E744-4108-48E4-8DD3-9A2E46A4BC68}" srcOrd="0" destOrd="0" presId="urn:microsoft.com/office/officeart/2005/8/layout/orgChart1"/>
    <dgm:cxn modelId="{3012F744-E3C0-4059-878B-758C9451560B}" type="presOf" srcId="{BED9BD95-8CC8-4910-B04B-CE88D6CAFE7D}" destId="{6BBCB484-6116-4124-AC51-D61B0A1A9EAE}" srcOrd="1" destOrd="0" presId="urn:microsoft.com/office/officeart/2005/8/layout/orgChart1"/>
    <dgm:cxn modelId="{DD320FFD-45ED-4D3B-BB3B-315ED42751FB}" type="presOf" srcId="{B916126F-B35D-431C-8779-F6A261460D22}" destId="{349FD6AA-710A-4C3A-880E-798D4A2C0A29}" srcOrd="1" destOrd="0" presId="urn:microsoft.com/office/officeart/2005/8/layout/orgChart1"/>
    <dgm:cxn modelId="{E50BFFFD-6101-498B-8688-2F4F944D7764}" type="presOf" srcId="{2C55E1CF-CCAC-46EF-8D0E-2EDAD418D206}" destId="{600B2FBE-1E75-4486-BFAB-AA8DD7CFE958}" srcOrd="1" destOrd="0" presId="urn:microsoft.com/office/officeart/2005/8/layout/orgChart1"/>
    <dgm:cxn modelId="{4A4EE54A-D232-4282-A3E5-F195907196B8}" srcId="{05F11920-2E27-4B25-9859-49E513981AAB}" destId="{B916126F-B35D-431C-8779-F6A261460D22}" srcOrd="0" destOrd="0" parTransId="{85344C90-3F50-48F2-8665-AF87CA50B18C}" sibTransId="{AE4684B4-7C8E-406C-ACF2-BC1D60B8E054}"/>
    <dgm:cxn modelId="{B432CB96-8529-4B6F-B1DC-B5D2A492642B}" type="presOf" srcId="{05F11920-2E27-4B25-9859-49E513981AAB}" destId="{6769EC66-76F0-429C-BABC-D9203932C392}" srcOrd="0" destOrd="0" presId="urn:microsoft.com/office/officeart/2005/8/layout/orgChart1"/>
    <dgm:cxn modelId="{FACC69C6-1334-4888-820B-D9702310E9CA}" srcId="{05F11920-2E27-4B25-9859-49E513981AAB}" destId="{ADB488CD-0CC2-4FC6-B9B2-2717D6524E7C}" srcOrd="4" destOrd="0" parTransId="{71ACF59E-FE15-4817-B701-DDFC708DE14E}" sibTransId="{8D3019CC-478E-416D-8C03-8FEA3EC6E888}"/>
    <dgm:cxn modelId="{1822B109-56CB-488E-81A0-35D4E98A41B4}" srcId="{62CEEB79-837C-476F-8C93-8161B300D840}" destId="{EA5C63AC-46CF-4CAE-A6AC-CDE5875A802F}" srcOrd="3" destOrd="0" parTransId="{2873857B-D72D-4277-910A-5AC221384BC3}" sibTransId="{A8906C46-44A1-4F10-8D72-FBF92AC7735E}"/>
    <dgm:cxn modelId="{FBA85CB7-EA57-457C-BAC1-80EB53544A11}" srcId="{62CEEB79-837C-476F-8C93-8161B300D840}" destId="{196A914A-1625-409B-BA89-6748385E6F15}" srcOrd="0" destOrd="0" parTransId="{358F2E75-72C8-46CC-915A-0A9FB6B7EF63}" sibTransId="{024A4CEE-0033-43FB-AB3F-DC6078B62636}"/>
    <dgm:cxn modelId="{5C55E94A-B6C6-426F-A2A5-BDF109956CFB}" type="presOf" srcId="{30206A90-E6F0-4861-9572-016EB32E1300}" destId="{13F7C92E-53B8-405B-941E-AF7EFF5A4EE1}" srcOrd="0" destOrd="0" presId="urn:microsoft.com/office/officeart/2005/8/layout/orgChart1"/>
    <dgm:cxn modelId="{8B8A2BF6-5D7F-4A0E-870B-58B160E4156E}" type="presOf" srcId="{196A914A-1625-409B-BA89-6748385E6F15}" destId="{E061986B-209B-4C0C-ADA4-9B9F08125AF1}" srcOrd="1" destOrd="0" presId="urn:microsoft.com/office/officeart/2005/8/layout/orgChart1"/>
    <dgm:cxn modelId="{E61BB537-9285-4B76-BBD6-EDDA060F337B}" type="presOf" srcId="{EA5C63AC-46CF-4CAE-A6AC-CDE5875A802F}" destId="{6BC74C4B-1EEE-4B4D-A0C3-B3B0AC08932B}" srcOrd="1" destOrd="0" presId="urn:microsoft.com/office/officeart/2005/8/layout/orgChart1"/>
    <dgm:cxn modelId="{DE820950-4D68-4E91-A1AA-5D4D8EDD859B}" type="presOf" srcId="{DE65EB12-C346-48C1-A70B-95154BECFBD5}" destId="{12D402F9-EA30-4276-A911-40BA8F8F0DE3}" srcOrd="1" destOrd="0" presId="urn:microsoft.com/office/officeart/2005/8/layout/orgChart1"/>
    <dgm:cxn modelId="{6883550C-B2FC-4B1D-A553-FE583B910A8D}" type="presOf" srcId="{536B936D-1DC2-44A4-A90F-CC5ECD2033DA}" destId="{49A3B6EB-489A-4BF3-A074-EE3D988CE28F}" srcOrd="0" destOrd="0" presId="urn:microsoft.com/office/officeart/2005/8/layout/orgChart1"/>
    <dgm:cxn modelId="{269EB320-E752-4F33-9244-855466C42827}" type="presOf" srcId="{B73FC9C3-7257-4811-9F13-E28CADCAC543}" destId="{C558B697-6900-46D8-BAF4-37D90A84F4A4}" srcOrd="0" destOrd="0" presId="urn:microsoft.com/office/officeart/2005/8/layout/orgChart1"/>
    <dgm:cxn modelId="{96E6B08A-0F64-490A-94AA-713DCDAE8934}" type="presOf" srcId="{5E066C20-3576-4916-8E9D-BC69ED52E4AD}" destId="{D6B58EC0-2DF8-4077-A64D-E3A34F296BC4}" srcOrd="0" destOrd="0" presId="urn:microsoft.com/office/officeart/2005/8/layout/orgChart1"/>
    <dgm:cxn modelId="{3FBAECAA-90B5-4FF8-A7E8-D45AB28C66B9}" type="presOf" srcId="{715BE523-20F7-4829-8BD2-440E8375ED43}" destId="{F9F6C962-6D88-4D39-B518-6A0FA4CEA415}" srcOrd="1" destOrd="0" presId="urn:microsoft.com/office/officeart/2005/8/layout/orgChart1"/>
    <dgm:cxn modelId="{39C288C4-B36B-4662-8B5B-59ACEE0386F7}" type="presOf" srcId="{3CF2EFA2-C04A-4286-BD70-A5C7AF6188B0}" destId="{AEBB69B3-33AC-4A04-93E7-EA9131A83305}" srcOrd="0" destOrd="0" presId="urn:microsoft.com/office/officeart/2005/8/layout/orgChart1"/>
    <dgm:cxn modelId="{A18A9DDF-9411-4D36-84EB-659FA95C0479}" type="presOf" srcId="{B106AF01-00B0-43EA-9368-76717A268D05}" destId="{3F966A87-3D77-409D-944F-0D25CFB10AB1}" srcOrd="0" destOrd="0" presId="urn:microsoft.com/office/officeart/2005/8/layout/orgChart1"/>
    <dgm:cxn modelId="{725E62B0-D791-49A4-902E-D6ADACD83931}" type="presOf" srcId="{85344C90-3F50-48F2-8665-AF87CA50B18C}" destId="{F6DAFEE4-7286-4BCC-9791-505F7AFA78E3}" srcOrd="0" destOrd="0" presId="urn:microsoft.com/office/officeart/2005/8/layout/orgChart1"/>
    <dgm:cxn modelId="{FB48BD2C-DF41-475B-AE25-8447DD366669}" srcId="{2C55E1CF-CCAC-46EF-8D0E-2EDAD418D206}" destId="{05F11920-2E27-4B25-9859-49E513981AAB}" srcOrd="1" destOrd="0" parTransId="{89E2AAD8-761E-4BCA-A52A-9E76B10F9A28}" sibTransId="{E5ECAD63-C6AC-4516-BC87-92F0BDBD0D12}"/>
    <dgm:cxn modelId="{865F01E9-192E-4265-911F-36D33C6B1DA2}" type="presOf" srcId="{B916126F-B35D-431C-8779-F6A261460D22}" destId="{B8C87284-9C30-49EE-8EA2-406BECC0A19B}" srcOrd="0" destOrd="0" presId="urn:microsoft.com/office/officeart/2005/8/layout/orgChart1"/>
    <dgm:cxn modelId="{7A1BE240-3481-4323-B50D-A09D13343B53}" type="presOf" srcId="{30206A90-E6F0-4861-9572-016EB32E1300}" destId="{4FE703ED-6B5D-4B35-8421-E53F43336223}" srcOrd="1" destOrd="0" presId="urn:microsoft.com/office/officeart/2005/8/layout/orgChart1"/>
    <dgm:cxn modelId="{520EB0A1-003B-432D-9B1D-21F8FEA7275B}" srcId="{05F11920-2E27-4B25-9859-49E513981AAB}" destId="{D07F6D76-A10C-42A5-A338-8F80AC9468AE}" srcOrd="6" destOrd="0" parTransId="{8E6FE65C-7EC5-4B27-A59A-3EF111F062BF}" sibTransId="{F334660C-84EA-45E3-81FE-92DD3CC10092}"/>
    <dgm:cxn modelId="{B2C19AEC-BE01-4584-A383-BE57D658BB08}" type="presOf" srcId="{62CEEB79-837C-476F-8C93-8161B300D840}" destId="{054614AA-A03B-4602-8431-49F03E89C68D}" srcOrd="0" destOrd="0" presId="urn:microsoft.com/office/officeart/2005/8/layout/orgChart1"/>
    <dgm:cxn modelId="{FA85B020-DC01-4A77-B271-93681AC02E71}" type="presOf" srcId="{9DDA8810-0C52-4604-8AB0-CC1465E09559}" destId="{428B6176-3632-46E2-9F91-9D0A58A873E0}" srcOrd="0" destOrd="0" presId="urn:microsoft.com/office/officeart/2005/8/layout/orgChart1"/>
    <dgm:cxn modelId="{79AA7202-4B43-4B53-A34E-C48FB5BB4BD0}" srcId="{05F11920-2E27-4B25-9859-49E513981AAB}" destId="{FD9848D3-DAEA-4ADE-BFE4-724EF95C0625}" srcOrd="2" destOrd="0" parTransId="{9258E81D-2DF6-4A0F-A48A-F78C24784518}" sibTransId="{10765C34-78CE-4F23-8973-69F617CB1F74}"/>
    <dgm:cxn modelId="{3BABB40E-028B-4E41-B45B-F85FD9189EF3}" type="presOf" srcId="{FD9848D3-DAEA-4ADE-BFE4-724EF95C0625}" destId="{B94AAD8B-61EE-4E0B-BFCF-A6B889885BE3}" srcOrd="0" destOrd="0" presId="urn:microsoft.com/office/officeart/2005/8/layout/orgChart1"/>
    <dgm:cxn modelId="{88C36308-B5D8-4198-B6D7-2F9158D04554}" srcId="{5E066C20-3576-4916-8E9D-BC69ED52E4AD}" destId="{2C55E1CF-CCAC-46EF-8D0E-2EDAD418D206}" srcOrd="0" destOrd="0" parTransId="{AC9F8FB9-089B-460D-92D5-920DFC070288}" sibTransId="{4D0CC657-DFC3-4D89-93C6-DA7CD0F15A3D}"/>
    <dgm:cxn modelId="{069711EC-2BCD-4E20-AB59-24BCE32078DE}" srcId="{0B3E6D60-CC06-4A1B-BEF5-8054543EDD90}" destId="{62CEEB79-837C-476F-8C93-8161B300D840}" srcOrd="1" destOrd="0" parTransId="{B73FC9C3-7257-4811-9F13-E28CADCAC543}" sibTransId="{EA1647ED-7FAF-471E-9282-28AFC19A8538}"/>
    <dgm:cxn modelId="{FEDC09CD-E047-4F2C-B4FC-556EF90D4750}" type="presOf" srcId="{FD9848D3-DAEA-4ADE-BFE4-724EF95C0625}" destId="{36400465-383E-4FDE-8A17-AC090C07C0C2}" srcOrd="1" destOrd="0" presId="urn:microsoft.com/office/officeart/2005/8/layout/orgChart1"/>
    <dgm:cxn modelId="{2926940C-87BD-4454-B34E-0FF6F59474F9}" type="presOf" srcId="{5DBCA6B1-189C-4F78-9F77-E2AF6B4D5E80}" destId="{4A06FE4F-B410-4C41-8EBC-0A988FB94A76}" srcOrd="0" destOrd="0" presId="urn:microsoft.com/office/officeart/2005/8/layout/orgChart1"/>
    <dgm:cxn modelId="{46D247AE-42D1-4558-8A45-7722D9F1C97D}" type="presOf" srcId="{FCA39C49-EEC5-4C9F-AE9D-5EDB19F9CA75}" destId="{29538830-3405-43C5-B080-8C48B6A88C77}" srcOrd="0" destOrd="0" presId="urn:microsoft.com/office/officeart/2005/8/layout/orgChart1"/>
    <dgm:cxn modelId="{4B6B8AF6-C338-4DDA-AE5A-50AF4DAC8E3F}" type="presOf" srcId="{358F2E75-72C8-46CC-915A-0A9FB6B7EF63}" destId="{003399F1-B81A-4EBF-A37E-759B13DE5D22}" srcOrd="0" destOrd="0" presId="urn:microsoft.com/office/officeart/2005/8/layout/orgChart1"/>
    <dgm:cxn modelId="{E58C0E33-E7EC-4A75-8061-4346DBDB4F60}" type="presOf" srcId="{536B936D-1DC2-44A4-A90F-CC5ECD2033DA}" destId="{D54B0E13-A453-4256-9A94-6419E4D7CCEE}" srcOrd="1" destOrd="0" presId="urn:microsoft.com/office/officeart/2005/8/layout/orgChart1"/>
    <dgm:cxn modelId="{1260FAB8-E7F2-4A83-BF37-A3A6FD128AEC}" type="presOf" srcId="{2873857B-D72D-4277-910A-5AC221384BC3}" destId="{F71C63D6-12A2-4C4C-9894-F6E31DF942FB}" srcOrd="0" destOrd="0" presId="urn:microsoft.com/office/officeart/2005/8/layout/orgChart1"/>
    <dgm:cxn modelId="{C12042C9-8423-49C0-AC10-D8E2AD162BF4}" srcId="{629F5F60-A8D3-4A25-ACC5-9E30CE3EAD46}" destId="{94196AD6-7792-4848-82A4-B1B8285D485D}" srcOrd="0" destOrd="0" parTransId="{B106AF01-00B0-43EA-9368-76717A268D05}" sibTransId="{6DC32365-72DC-454D-B347-D9EFF8E9451E}"/>
    <dgm:cxn modelId="{7275E6F8-B337-4E4B-9777-F5BC534D0520}" type="presOf" srcId="{236AA371-8C78-4F73-8362-D3558C5B590D}" destId="{F86A9B3D-17FC-4675-9844-917DF84F5433}" srcOrd="0" destOrd="0" presId="urn:microsoft.com/office/officeart/2005/8/layout/orgChart1"/>
    <dgm:cxn modelId="{0ADC767E-8077-4AA3-A659-8F6226C0260D}" type="presOf" srcId="{9DDA8810-0C52-4604-8AB0-CC1465E09559}" destId="{98567582-8D61-4CC3-84CB-9330DC6F0D3F}" srcOrd="1" destOrd="0" presId="urn:microsoft.com/office/officeart/2005/8/layout/orgChart1"/>
    <dgm:cxn modelId="{416CF419-1709-43BE-B7D4-539B01C07151}" type="presOf" srcId="{94196AD6-7792-4848-82A4-B1B8285D485D}" destId="{909F40DD-2C47-4560-BEB4-28000C652A7D}" srcOrd="1" destOrd="0" presId="urn:microsoft.com/office/officeart/2005/8/layout/orgChart1"/>
    <dgm:cxn modelId="{DBF27B49-80FD-43B7-8E38-F4B92ED581C0}" type="presOf" srcId="{9949CA80-56CE-484F-A03A-DC195E028504}" destId="{D3D4EAA5-3C74-41A7-93BA-7EB2B301E6CD}" srcOrd="0" destOrd="0" presId="urn:microsoft.com/office/officeart/2005/8/layout/orgChart1"/>
    <dgm:cxn modelId="{57E0CCBF-478D-4486-BE21-F237D9CAE9E4}" type="presOf" srcId="{B20504C8-D1EF-4324-8EC4-BCCE9B5541B8}" destId="{04473474-2288-4391-9E17-0D9880BEC6D2}" srcOrd="0" destOrd="0" presId="urn:microsoft.com/office/officeart/2005/8/layout/orgChart1"/>
    <dgm:cxn modelId="{A455E7AE-AEF9-4F08-8165-14D513C9BD21}" type="presOf" srcId="{EC5CF53D-5F07-44A1-84B7-55576853F2A1}" destId="{AA8CD01B-5255-476E-B9F8-6AAEE37B2456}" srcOrd="0" destOrd="0" presId="urn:microsoft.com/office/officeart/2005/8/layout/orgChart1"/>
    <dgm:cxn modelId="{C9AE9ECE-D681-485B-869A-E6D363B0A5F6}" srcId="{05F11920-2E27-4B25-9859-49E513981AAB}" destId="{BED9BD95-8CC8-4910-B04B-CE88D6CAFE7D}" srcOrd="1" destOrd="0" parTransId="{B20504C8-D1EF-4324-8EC4-BCCE9B5541B8}" sibTransId="{A0811CC1-9FAD-4272-BC38-B71C5409CA54}"/>
    <dgm:cxn modelId="{77E93667-27B0-44D7-8516-74E877A01625}" type="presOf" srcId="{0E34E3DC-9BC1-4563-B93F-E7318D11ABBD}" destId="{507CC06F-7EF5-4BFC-9906-DF7D3334E056}" srcOrd="1" destOrd="0" presId="urn:microsoft.com/office/officeart/2005/8/layout/orgChart1"/>
    <dgm:cxn modelId="{FF91EEE7-6F09-45B6-A9CA-985EF9F640C5}" type="presParOf" srcId="{D6B58EC0-2DF8-4077-A64D-E3A34F296BC4}" destId="{5915BC2C-1E26-413A-94F9-F416CD434273}" srcOrd="0" destOrd="0" presId="urn:microsoft.com/office/officeart/2005/8/layout/orgChart1"/>
    <dgm:cxn modelId="{7A07E392-A309-4C26-9018-159E5A3B1048}" type="presParOf" srcId="{5915BC2C-1E26-413A-94F9-F416CD434273}" destId="{2554FA4B-C18C-4135-AA9F-A0902591BC00}" srcOrd="0" destOrd="0" presId="urn:microsoft.com/office/officeart/2005/8/layout/orgChart1"/>
    <dgm:cxn modelId="{17051402-5D2B-4822-AFC5-C5564F497637}" type="presParOf" srcId="{2554FA4B-C18C-4135-AA9F-A0902591BC00}" destId="{9094267E-3C08-4400-A400-44E48DC02996}" srcOrd="0" destOrd="0" presId="urn:microsoft.com/office/officeart/2005/8/layout/orgChart1"/>
    <dgm:cxn modelId="{8D931C26-E64D-4866-A361-310EC8491199}" type="presParOf" srcId="{2554FA4B-C18C-4135-AA9F-A0902591BC00}" destId="{600B2FBE-1E75-4486-BFAB-AA8DD7CFE958}" srcOrd="1" destOrd="0" presId="urn:microsoft.com/office/officeart/2005/8/layout/orgChart1"/>
    <dgm:cxn modelId="{8D729C19-6F7F-4FB9-8A8F-BA092A72D6AE}" type="presParOf" srcId="{5915BC2C-1E26-413A-94F9-F416CD434273}" destId="{D6EB9114-DF35-4A66-A86F-5B54C3947AA3}" srcOrd="1" destOrd="0" presId="urn:microsoft.com/office/officeart/2005/8/layout/orgChart1"/>
    <dgm:cxn modelId="{98CE57FA-A0DA-4EA3-BA31-07D206AB0129}" type="presParOf" srcId="{D6EB9114-DF35-4A66-A86F-5B54C3947AA3}" destId="{AA8CD01B-5255-476E-B9F8-6AAEE37B2456}" srcOrd="0" destOrd="0" presId="urn:microsoft.com/office/officeart/2005/8/layout/orgChart1"/>
    <dgm:cxn modelId="{78B93467-2679-4A4F-93B7-950AE372C7BD}" type="presParOf" srcId="{D6EB9114-DF35-4A66-A86F-5B54C3947AA3}" destId="{0BAE4783-01E1-4B78-A94C-555E391E8C1E}" srcOrd="1" destOrd="0" presId="urn:microsoft.com/office/officeart/2005/8/layout/orgChart1"/>
    <dgm:cxn modelId="{36DEB230-BE8D-40A2-9E9B-0472D6C625C2}" type="presParOf" srcId="{0BAE4783-01E1-4B78-A94C-555E391E8C1E}" destId="{972E4F00-0E53-4818-B140-C276A2E97309}" srcOrd="0" destOrd="0" presId="urn:microsoft.com/office/officeart/2005/8/layout/orgChart1"/>
    <dgm:cxn modelId="{729A2F42-EF67-4D9C-9E85-152A890E7CFF}" type="presParOf" srcId="{972E4F00-0E53-4818-B140-C276A2E97309}" destId="{6B050E2C-94C3-4EE9-99D1-A7BF92761A09}" srcOrd="0" destOrd="0" presId="urn:microsoft.com/office/officeart/2005/8/layout/orgChart1"/>
    <dgm:cxn modelId="{AC1EEF89-5532-437F-98E2-C1719E753BA5}" type="presParOf" srcId="{972E4F00-0E53-4818-B140-C276A2E97309}" destId="{D17D3144-C986-41D9-BA0E-1909011998EF}" srcOrd="1" destOrd="0" presId="urn:microsoft.com/office/officeart/2005/8/layout/orgChart1"/>
    <dgm:cxn modelId="{3B55D096-0821-4E52-927B-BA524FE151CF}" type="presParOf" srcId="{0BAE4783-01E1-4B78-A94C-555E391E8C1E}" destId="{C3B9A66D-BA83-4260-B96F-C977524EFDB8}" srcOrd="1" destOrd="0" presId="urn:microsoft.com/office/officeart/2005/8/layout/orgChart1"/>
    <dgm:cxn modelId="{4565E349-20AD-4D69-980F-12AF1E795355}" type="presParOf" srcId="{C3B9A66D-BA83-4260-B96F-C977524EFDB8}" destId="{D3D4EAA5-3C74-41A7-93BA-7EB2B301E6CD}" srcOrd="0" destOrd="0" presId="urn:microsoft.com/office/officeart/2005/8/layout/orgChart1"/>
    <dgm:cxn modelId="{C1D07D52-0CB0-4CFB-A696-514DA6880468}" type="presParOf" srcId="{C3B9A66D-BA83-4260-B96F-C977524EFDB8}" destId="{78C0B759-1000-45BC-9BDD-36E992F4D489}" srcOrd="1" destOrd="0" presId="urn:microsoft.com/office/officeart/2005/8/layout/orgChart1"/>
    <dgm:cxn modelId="{CD29DDBE-753D-47BE-9F96-391687AAD7A7}" type="presParOf" srcId="{78C0B759-1000-45BC-9BDD-36E992F4D489}" destId="{1E2C96A4-99D4-4147-956F-D04409989306}" srcOrd="0" destOrd="0" presId="urn:microsoft.com/office/officeart/2005/8/layout/orgChart1"/>
    <dgm:cxn modelId="{DA1F763C-102D-4A3A-9017-775468BC84AE}" type="presParOf" srcId="{1E2C96A4-99D4-4147-956F-D04409989306}" destId="{4AE2B788-DF78-4D9A-B6DF-FCD8F8829E3F}" srcOrd="0" destOrd="0" presId="urn:microsoft.com/office/officeart/2005/8/layout/orgChart1"/>
    <dgm:cxn modelId="{B338A843-D731-46D4-BE06-3EE95DC62BD7}" type="presParOf" srcId="{1E2C96A4-99D4-4147-956F-D04409989306}" destId="{C2A718B3-4BCD-4320-B25E-DC44B475B318}" srcOrd="1" destOrd="0" presId="urn:microsoft.com/office/officeart/2005/8/layout/orgChart1"/>
    <dgm:cxn modelId="{C832C2A2-F88A-488D-B19A-DF7028DFAEF8}" type="presParOf" srcId="{78C0B759-1000-45BC-9BDD-36E992F4D489}" destId="{717D88B9-884E-402C-B658-2C11A18B8380}" srcOrd="1" destOrd="0" presId="urn:microsoft.com/office/officeart/2005/8/layout/orgChart1"/>
    <dgm:cxn modelId="{8EC6D987-FB7E-401D-8DEB-08AB9AB63857}" type="presParOf" srcId="{717D88B9-884E-402C-B658-2C11A18B8380}" destId="{3F966A87-3D77-409D-944F-0D25CFB10AB1}" srcOrd="0" destOrd="0" presId="urn:microsoft.com/office/officeart/2005/8/layout/orgChart1"/>
    <dgm:cxn modelId="{5FFBA5D6-89FB-4AE4-899F-22537B71F158}" type="presParOf" srcId="{717D88B9-884E-402C-B658-2C11A18B8380}" destId="{F8732A34-A637-4FAA-BCCC-7CA68EC3E436}" srcOrd="1" destOrd="0" presId="urn:microsoft.com/office/officeart/2005/8/layout/orgChart1"/>
    <dgm:cxn modelId="{2A13A169-6014-43A5-B587-F8CB879CA6E2}" type="presParOf" srcId="{F8732A34-A637-4FAA-BCCC-7CA68EC3E436}" destId="{1F0C3474-57B0-4C7D-8344-D412DD637742}" srcOrd="0" destOrd="0" presId="urn:microsoft.com/office/officeart/2005/8/layout/orgChart1"/>
    <dgm:cxn modelId="{00830D15-D002-429E-B003-936A4C388D67}" type="presParOf" srcId="{1F0C3474-57B0-4C7D-8344-D412DD637742}" destId="{15880E61-59C0-4B14-A4EA-E94F37FB323F}" srcOrd="0" destOrd="0" presId="urn:microsoft.com/office/officeart/2005/8/layout/orgChart1"/>
    <dgm:cxn modelId="{D61C2342-CCBC-4CD9-9693-534EDE63ACAA}" type="presParOf" srcId="{1F0C3474-57B0-4C7D-8344-D412DD637742}" destId="{909F40DD-2C47-4560-BEB4-28000C652A7D}" srcOrd="1" destOrd="0" presId="urn:microsoft.com/office/officeart/2005/8/layout/orgChart1"/>
    <dgm:cxn modelId="{F9F6947B-173C-4F32-AD71-B5BED061777B}" type="presParOf" srcId="{F8732A34-A637-4FAA-BCCC-7CA68EC3E436}" destId="{BE360279-3CA5-4A3B-8254-04EC58D25071}" srcOrd="1" destOrd="0" presId="urn:microsoft.com/office/officeart/2005/8/layout/orgChart1"/>
    <dgm:cxn modelId="{99087CAF-5EE4-4934-9E57-6B7582438EAE}" type="presParOf" srcId="{F8732A34-A637-4FAA-BCCC-7CA68EC3E436}" destId="{2B090F75-7860-43E0-9CF0-F262D2CBDC1A}" srcOrd="2" destOrd="0" presId="urn:microsoft.com/office/officeart/2005/8/layout/orgChart1"/>
    <dgm:cxn modelId="{1254410C-5300-4699-AFE2-E5044AE67C56}" type="presParOf" srcId="{717D88B9-884E-402C-B658-2C11A18B8380}" destId="{BFD3E3D5-3415-46F6-A6B5-D98FC190762F}" srcOrd="2" destOrd="0" presId="urn:microsoft.com/office/officeart/2005/8/layout/orgChart1"/>
    <dgm:cxn modelId="{2FF2DF4C-67B1-47A9-99F2-38FC9E1B61D3}" type="presParOf" srcId="{717D88B9-884E-402C-B658-2C11A18B8380}" destId="{103AD97E-CACA-4A11-BD86-1FA39DA60ECA}" srcOrd="3" destOrd="0" presId="urn:microsoft.com/office/officeart/2005/8/layout/orgChart1"/>
    <dgm:cxn modelId="{84CDF0B5-71F1-432F-A587-037585340421}" type="presParOf" srcId="{103AD97E-CACA-4A11-BD86-1FA39DA60ECA}" destId="{2A81AFFA-7C9E-4797-99F9-B74846CFB8D0}" srcOrd="0" destOrd="0" presId="urn:microsoft.com/office/officeart/2005/8/layout/orgChart1"/>
    <dgm:cxn modelId="{95B93D4C-0064-429D-9325-261ED2DC6F60}" type="presParOf" srcId="{2A81AFFA-7C9E-4797-99F9-B74846CFB8D0}" destId="{13F7C92E-53B8-405B-941E-AF7EFF5A4EE1}" srcOrd="0" destOrd="0" presId="urn:microsoft.com/office/officeart/2005/8/layout/orgChart1"/>
    <dgm:cxn modelId="{53A3C10A-B891-4D12-AA78-58AEF68A22D5}" type="presParOf" srcId="{2A81AFFA-7C9E-4797-99F9-B74846CFB8D0}" destId="{4FE703ED-6B5D-4B35-8421-E53F43336223}" srcOrd="1" destOrd="0" presId="urn:microsoft.com/office/officeart/2005/8/layout/orgChart1"/>
    <dgm:cxn modelId="{D93214AA-6572-464E-8F8B-6839C9D3C903}" type="presParOf" srcId="{103AD97E-CACA-4A11-BD86-1FA39DA60ECA}" destId="{6EB321EE-6497-4E9A-BE30-3579B8E2F666}" srcOrd="1" destOrd="0" presId="urn:microsoft.com/office/officeart/2005/8/layout/orgChart1"/>
    <dgm:cxn modelId="{D7DD2326-04C6-4685-B833-622FAFE51F69}" type="presParOf" srcId="{103AD97E-CACA-4A11-BD86-1FA39DA60ECA}" destId="{1DB00183-EB38-468A-A3AE-56E766655B82}" srcOrd="2" destOrd="0" presId="urn:microsoft.com/office/officeart/2005/8/layout/orgChart1"/>
    <dgm:cxn modelId="{C004BE6F-56DE-4EE5-BA13-C830852FD81D}" type="presParOf" srcId="{717D88B9-884E-402C-B658-2C11A18B8380}" destId="{F86A9B3D-17FC-4675-9844-917DF84F5433}" srcOrd="4" destOrd="0" presId="urn:microsoft.com/office/officeart/2005/8/layout/orgChart1"/>
    <dgm:cxn modelId="{90A4A81A-2471-4783-8FB6-084615AA952D}" type="presParOf" srcId="{717D88B9-884E-402C-B658-2C11A18B8380}" destId="{BA2AC44B-E861-410F-9719-633D88DACAB4}" srcOrd="5" destOrd="0" presId="urn:microsoft.com/office/officeart/2005/8/layout/orgChart1"/>
    <dgm:cxn modelId="{4C889933-1DBA-4060-B1EA-FEF1282D5FA9}" type="presParOf" srcId="{BA2AC44B-E861-410F-9719-633D88DACAB4}" destId="{42D17508-5ACF-4E41-9841-E386CFA53F03}" srcOrd="0" destOrd="0" presId="urn:microsoft.com/office/officeart/2005/8/layout/orgChart1"/>
    <dgm:cxn modelId="{51B0EC43-9B7B-4D22-8691-86FA8CAE2A2A}" type="presParOf" srcId="{42D17508-5ACF-4E41-9841-E386CFA53F03}" destId="{C7AF5789-9B5D-48A7-9752-CEE0AA0838B6}" srcOrd="0" destOrd="0" presId="urn:microsoft.com/office/officeart/2005/8/layout/orgChart1"/>
    <dgm:cxn modelId="{CEBC3206-779B-4751-B522-535E2F52317C}" type="presParOf" srcId="{42D17508-5ACF-4E41-9841-E386CFA53F03}" destId="{507CC06F-7EF5-4BFC-9906-DF7D3334E056}" srcOrd="1" destOrd="0" presId="urn:microsoft.com/office/officeart/2005/8/layout/orgChart1"/>
    <dgm:cxn modelId="{AB1C1BD7-1A7A-42F3-9BCE-1A94D801EAFF}" type="presParOf" srcId="{BA2AC44B-E861-410F-9719-633D88DACAB4}" destId="{EC36B559-D02D-42BB-B4ED-33E8DD84B15E}" srcOrd="1" destOrd="0" presId="urn:microsoft.com/office/officeart/2005/8/layout/orgChart1"/>
    <dgm:cxn modelId="{8B851485-55D3-41BD-8AC6-8039E1F45D35}" type="presParOf" srcId="{BA2AC44B-E861-410F-9719-633D88DACAB4}" destId="{74B62842-65D6-47DF-85FC-974457E4D1BA}" srcOrd="2" destOrd="0" presId="urn:microsoft.com/office/officeart/2005/8/layout/orgChart1"/>
    <dgm:cxn modelId="{06D5A60C-F595-4A54-8426-50AE0233D2B9}" type="presParOf" srcId="{78C0B759-1000-45BC-9BDD-36E992F4D489}" destId="{0E067D25-8A38-4703-B2BF-526BB36696A2}" srcOrd="2" destOrd="0" presId="urn:microsoft.com/office/officeart/2005/8/layout/orgChart1"/>
    <dgm:cxn modelId="{D20B2E07-F569-4970-AD65-93D4238F474E}" type="presParOf" srcId="{C3B9A66D-BA83-4260-B96F-C977524EFDB8}" destId="{C558B697-6900-46D8-BAF4-37D90A84F4A4}" srcOrd="2" destOrd="0" presId="urn:microsoft.com/office/officeart/2005/8/layout/orgChart1"/>
    <dgm:cxn modelId="{C5D37C33-8069-49D9-B4CB-ED73C4D1A6CD}" type="presParOf" srcId="{C3B9A66D-BA83-4260-B96F-C977524EFDB8}" destId="{2533422D-3DB2-4FD1-90BD-B8D0DBE97DCD}" srcOrd="3" destOrd="0" presId="urn:microsoft.com/office/officeart/2005/8/layout/orgChart1"/>
    <dgm:cxn modelId="{20A13FD4-AB29-49C5-9CC3-71B0443037E6}" type="presParOf" srcId="{2533422D-3DB2-4FD1-90BD-B8D0DBE97DCD}" destId="{F6FBD3C7-64FD-4364-83E4-B5877BCB04B6}" srcOrd="0" destOrd="0" presId="urn:microsoft.com/office/officeart/2005/8/layout/orgChart1"/>
    <dgm:cxn modelId="{49F964A8-5088-455D-8B8A-10A824B80A92}" type="presParOf" srcId="{F6FBD3C7-64FD-4364-83E4-B5877BCB04B6}" destId="{054614AA-A03B-4602-8431-49F03E89C68D}" srcOrd="0" destOrd="0" presId="urn:microsoft.com/office/officeart/2005/8/layout/orgChart1"/>
    <dgm:cxn modelId="{4AA6935B-A3AC-4158-8ACF-27237D660FDF}" type="presParOf" srcId="{F6FBD3C7-64FD-4364-83E4-B5877BCB04B6}" destId="{A44652AD-63F3-41A7-867F-231DCBE15665}" srcOrd="1" destOrd="0" presId="urn:microsoft.com/office/officeart/2005/8/layout/orgChart1"/>
    <dgm:cxn modelId="{3E9A67B1-90C9-433F-9CD1-69B1423EBFAA}" type="presParOf" srcId="{2533422D-3DB2-4FD1-90BD-B8D0DBE97DCD}" destId="{78F1BB3C-2CB6-4B0E-A811-7BB989A2B70F}" srcOrd="1" destOrd="0" presId="urn:microsoft.com/office/officeart/2005/8/layout/orgChart1"/>
    <dgm:cxn modelId="{7733A00D-78E5-45B1-B6BE-05CC62447664}" type="presParOf" srcId="{78F1BB3C-2CB6-4B0E-A811-7BB989A2B70F}" destId="{003399F1-B81A-4EBF-A37E-759B13DE5D22}" srcOrd="0" destOrd="0" presId="urn:microsoft.com/office/officeart/2005/8/layout/orgChart1"/>
    <dgm:cxn modelId="{10512ADE-3636-400B-9146-995041E66652}" type="presParOf" srcId="{78F1BB3C-2CB6-4B0E-A811-7BB989A2B70F}" destId="{D00F3436-C967-4C46-BF46-B91E32233FFE}" srcOrd="1" destOrd="0" presId="urn:microsoft.com/office/officeart/2005/8/layout/orgChart1"/>
    <dgm:cxn modelId="{D8C11F80-E631-4AD2-A9F2-57B9627AC4C3}" type="presParOf" srcId="{D00F3436-C967-4C46-BF46-B91E32233FFE}" destId="{708ACC14-24F6-40B0-ADAB-7DBE05C6F4AE}" srcOrd="0" destOrd="0" presId="urn:microsoft.com/office/officeart/2005/8/layout/orgChart1"/>
    <dgm:cxn modelId="{0DF80E21-8068-46D6-AC6B-D07CB9965367}" type="presParOf" srcId="{708ACC14-24F6-40B0-ADAB-7DBE05C6F4AE}" destId="{1FD2F3FC-D00E-48C5-84CF-931A1876DAE7}" srcOrd="0" destOrd="0" presId="urn:microsoft.com/office/officeart/2005/8/layout/orgChart1"/>
    <dgm:cxn modelId="{8C90D66D-F7F3-4779-9014-7129CC20592C}" type="presParOf" srcId="{708ACC14-24F6-40B0-ADAB-7DBE05C6F4AE}" destId="{E061986B-209B-4C0C-ADA4-9B9F08125AF1}" srcOrd="1" destOrd="0" presId="urn:microsoft.com/office/officeart/2005/8/layout/orgChart1"/>
    <dgm:cxn modelId="{04C6F0C4-E54A-4A5B-B2AA-095902A5D1D3}" type="presParOf" srcId="{D00F3436-C967-4C46-BF46-B91E32233FFE}" destId="{0C9AD63F-0838-4ACC-9CC1-6B3064FB6A1B}" srcOrd="1" destOrd="0" presId="urn:microsoft.com/office/officeart/2005/8/layout/orgChart1"/>
    <dgm:cxn modelId="{9526F143-4B29-49BD-8CBF-EF62E77654CC}" type="presParOf" srcId="{D00F3436-C967-4C46-BF46-B91E32233FFE}" destId="{FF15A46B-B1A7-4999-98A5-A4A84B35345C}" srcOrd="2" destOrd="0" presId="urn:microsoft.com/office/officeart/2005/8/layout/orgChart1"/>
    <dgm:cxn modelId="{84914BE7-E64C-48C4-A2F9-26AC300C57E8}" type="presParOf" srcId="{78F1BB3C-2CB6-4B0E-A811-7BB989A2B70F}" destId="{29538830-3405-43C5-B080-8C48B6A88C77}" srcOrd="2" destOrd="0" presId="urn:microsoft.com/office/officeart/2005/8/layout/orgChart1"/>
    <dgm:cxn modelId="{9F6F0680-9BCA-4DFC-9E3A-239050B00392}" type="presParOf" srcId="{78F1BB3C-2CB6-4B0E-A811-7BB989A2B70F}" destId="{FE31BABA-9C9C-4BBA-9855-0E050BFFD3C1}" srcOrd="3" destOrd="0" presId="urn:microsoft.com/office/officeart/2005/8/layout/orgChart1"/>
    <dgm:cxn modelId="{9BCC6D3A-D9FA-463D-933D-FCE85FE9C535}" type="presParOf" srcId="{FE31BABA-9C9C-4BBA-9855-0E050BFFD3C1}" destId="{749F85DF-3DF4-4C24-B64A-D1BD0D4CE8EA}" srcOrd="0" destOrd="0" presId="urn:microsoft.com/office/officeart/2005/8/layout/orgChart1"/>
    <dgm:cxn modelId="{FF82DF24-EB76-4481-89FF-8FEAB16827B0}" type="presParOf" srcId="{749F85DF-3DF4-4C24-B64A-D1BD0D4CE8EA}" destId="{428B6176-3632-46E2-9F91-9D0A58A873E0}" srcOrd="0" destOrd="0" presId="urn:microsoft.com/office/officeart/2005/8/layout/orgChart1"/>
    <dgm:cxn modelId="{BC44075F-1E1A-4193-BC14-9B1B102DC66D}" type="presParOf" srcId="{749F85DF-3DF4-4C24-B64A-D1BD0D4CE8EA}" destId="{98567582-8D61-4CC3-84CB-9330DC6F0D3F}" srcOrd="1" destOrd="0" presId="urn:microsoft.com/office/officeart/2005/8/layout/orgChart1"/>
    <dgm:cxn modelId="{28F26D05-DED0-46EE-A02D-F63FA806BD76}" type="presParOf" srcId="{FE31BABA-9C9C-4BBA-9855-0E050BFFD3C1}" destId="{8C5654C2-8FBC-4C9F-B935-F9BE525DEA91}" srcOrd="1" destOrd="0" presId="urn:microsoft.com/office/officeart/2005/8/layout/orgChart1"/>
    <dgm:cxn modelId="{561CC13C-B209-4AB9-90F2-700AF06D236E}" type="presParOf" srcId="{FE31BABA-9C9C-4BBA-9855-0E050BFFD3C1}" destId="{C025E476-F335-4925-A5F5-2797E8351AD8}" srcOrd="2" destOrd="0" presId="urn:microsoft.com/office/officeart/2005/8/layout/orgChart1"/>
    <dgm:cxn modelId="{3F545990-29A7-4B6B-A7F0-F513F91FCC57}" type="presParOf" srcId="{78F1BB3C-2CB6-4B0E-A811-7BB989A2B70F}" destId="{6A50E9A2-A555-46C5-921B-437B23593EB5}" srcOrd="4" destOrd="0" presId="urn:microsoft.com/office/officeart/2005/8/layout/orgChart1"/>
    <dgm:cxn modelId="{ABD0A4D0-134A-41A2-B923-61AED4491420}" type="presParOf" srcId="{78F1BB3C-2CB6-4B0E-A811-7BB989A2B70F}" destId="{E7474C41-C192-4286-AA17-9D7EDF058CB9}" srcOrd="5" destOrd="0" presId="urn:microsoft.com/office/officeart/2005/8/layout/orgChart1"/>
    <dgm:cxn modelId="{B71CCB34-AC8A-4A0E-AB0C-D3C55DFBD47A}" type="presParOf" srcId="{E7474C41-C192-4286-AA17-9D7EDF058CB9}" destId="{19905730-1ABA-4121-B2F0-7853C1938F70}" srcOrd="0" destOrd="0" presId="urn:microsoft.com/office/officeart/2005/8/layout/orgChart1"/>
    <dgm:cxn modelId="{C1CBAC5A-9B13-4CBB-BBF6-19DE1FDC268F}" type="presParOf" srcId="{19905730-1ABA-4121-B2F0-7853C1938F70}" destId="{A3FA68AB-E7EB-4C9E-8E9C-32ADF0FF241E}" srcOrd="0" destOrd="0" presId="urn:microsoft.com/office/officeart/2005/8/layout/orgChart1"/>
    <dgm:cxn modelId="{07A58B55-B77E-4906-988E-32DD6022A937}" type="presParOf" srcId="{19905730-1ABA-4121-B2F0-7853C1938F70}" destId="{12D402F9-EA30-4276-A911-40BA8F8F0DE3}" srcOrd="1" destOrd="0" presId="urn:microsoft.com/office/officeart/2005/8/layout/orgChart1"/>
    <dgm:cxn modelId="{7E382346-1CE9-46A6-B6B4-A348F3E82848}" type="presParOf" srcId="{E7474C41-C192-4286-AA17-9D7EDF058CB9}" destId="{517B7C8E-4A65-4B00-9759-8CF250A8F936}" srcOrd="1" destOrd="0" presId="urn:microsoft.com/office/officeart/2005/8/layout/orgChart1"/>
    <dgm:cxn modelId="{E6749EFE-D0FF-4C49-98AC-22359D62CBC8}" type="presParOf" srcId="{E7474C41-C192-4286-AA17-9D7EDF058CB9}" destId="{D318F325-5BAE-42B4-B58B-2819DDBEB069}" srcOrd="2" destOrd="0" presId="urn:microsoft.com/office/officeart/2005/8/layout/orgChart1"/>
    <dgm:cxn modelId="{3B3D1798-C192-4181-84DE-C74B25DF3B63}" type="presParOf" srcId="{78F1BB3C-2CB6-4B0E-A811-7BB989A2B70F}" destId="{F71C63D6-12A2-4C4C-9894-F6E31DF942FB}" srcOrd="6" destOrd="0" presId="urn:microsoft.com/office/officeart/2005/8/layout/orgChart1"/>
    <dgm:cxn modelId="{30EA3DDE-7CA1-43BD-87E9-6C0C8E61514C}" type="presParOf" srcId="{78F1BB3C-2CB6-4B0E-A811-7BB989A2B70F}" destId="{2508A9A3-B630-421D-B21A-85AA22A27964}" srcOrd="7" destOrd="0" presId="urn:microsoft.com/office/officeart/2005/8/layout/orgChart1"/>
    <dgm:cxn modelId="{6323770D-B6BB-4EAC-9EF0-D84DF383A07C}" type="presParOf" srcId="{2508A9A3-B630-421D-B21A-85AA22A27964}" destId="{70FB856F-D92C-4E7F-AAD5-59C4FFC67EB3}" srcOrd="0" destOrd="0" presId="urn:microsoft.com/office/officeart/2005/8/layout/orgChart1"/>
    <dgm:cxn modelId="{0198497E-2A03-4E0B-B7FC-8B4726A0AD07}" type="presParOf" srcId="{70FB856F-D92C-4E7F-AAD5-59C4FFC67EB3}" destId="{241228EC-2EE3-4A1B-96F4-B68A26F35864}" srcOrd="0" destOrd="0" presId="urn:microsoft.com/office/officeart/2005/8/layout/orgChart1"/>
    <dgm:cxn modelId="{83539523-0877-4E51-929E-BBF09C462549}" type="presParOf" srcId="{70FB856F-D92C-4E7F-AAD5-59C4FFC67EB3}" destId="{6BC74C4B-1EEE-4B4D-A0C3-B3B0AC08932B}" srcOrd="1" destOrd="0" presId="urn:microsoft.com/office/officeart/2005/8/layout/orgChart1"/>
    <dgm:cxn modelId="{9C762FF9-DC29-43B8-9911-CAB9A233A4AD}" type="presParOf" srcId="{2508A9A3-B630-421D-B21A-85AA22A27964}" destId="{D34AA2B7-C48D-4604-92B0-13E16F520C79}" srcOrd="1" destOrd="0" presId="urn:microsoft.com/office/officeart/2005/8/layout/orgChart1"/>
    <dgm:cxn modelId="{CB00D8B8-DBE0-4DB4-B861-A18E8E5D03F2}" type="presParOf" srcId="{2508A9A3-B630-421D-B21A-85AA22A27964}" destId="{2991F7F2-5C55-455E-B6CC-131943427ED9}" srcOrd="2" destOrd="0" presId="urn:microsoft.com/office/officeart/2005/8/layout/orgChart1"/>
    <dgm:cxn modelId="{B14B4EFD-635B-486A-9BB8-30A50B089840}" type="presParOf" srcId="{78F1BB3C-2CB6-4B0E-A811-7BB989A2B70F}" destId="{4A06FE4F-B410-4C41-8EBC-0A988FB94A76}" srcOrd="8" destOrd="0" presId="urn:microsoft.com/office/officeart/2005/8/layout/orgChart1"/>
    <dgm:cxn modelId="{C14D44FA-0C67-4246-8298-94409C42FBD9}" type="presParOf" srcId="{78F1BB3C-2CB6-4B0E-A811-7BB989A2B70F}" destId="{535C68BC-7EC1-423C-B3AA-3F582D69D776}" srcOrd="9" destOrd="0" presId="urn:microsoft.com/office/officeart/2005/8/layout/orgChart1"/>
    <dgm:cxn modelId="{BF66B405-9142-4A10-B43D-7E26EFDC130A}" type="presParOf" srcId="{535C68BC-7EC1-423C-B3AA-3F582D69D776}" destId="{FCC4A830-61B8-4473-9B9B-D204BFF44F0E}" srcOrd="0" destOrd="0" presId="urn:microsoft.com/office/officeart/2005/8/layout/orgChart1"/>
    <dgm:cxn modelId="{2CAB11F1-72B8-479F-8333-15C5D510B982}" type="presParOf" srcId="{FCC4A830-61B8-4473-9B9B-D204BFF44F0E}" destId="{AEBB69B3-33AC-4A04-93E7-EA9131A83305}" srcOrd="0" destOrd="0" presId="urn:microsoft.com/office/officeart/2005/8/layout/orgChart1"/>
    <dgm:cxn modelId="{0E4190DA-78A3-4DB1-8273-F61D514ABE03}" type="presParOf" srcId="{FCC4A830-61B8-4473-9B9B-D204BFF44F0E}" destId="{5BC725E1-C118-403D-8FA8-E895FA729B0A}" srcOrd="1" destOrd="0" presId="urn:microsoft.com/office/officeart/2005/8/layout/orgChart1"/>
    <dgm:cxn modelId="{3D1A89A9-E60B-4593-95BE-E1654141480A}" type="presParOf" srcId="{535C68BC-7EC1-423C-B3AA-3F582D69D776}" destId="{D6216C20-14C4-4162-A68C-7EBD21CCE502}" srcOrd="1" destOrd="0" presId="urn:microsoft.com/office/officeart/2005/8/layout/orgChart1"/>
    <dgm:cxn modelId="{04D818A9-870A-41D2-B239-912DC7CECE51}" type="presParOf" srcId="{535C68BC-7EC1-423C-B3AA-3F582D69D776}" destId="{4827F38E-871A-438B-8AEA-DCE916B4E643}" srcOrd="2" destOrd="0" presId="urn:microsoft.com/office/officeart/2005/8/layout/orgChart1"/>
    <dgm:cxn modelId="{5A474937-AD00-4194-86C2-84DDDABE33E2}" type="presParOf" srcId="{78F1BB3C-2CB6-4B0E-A811-7BB989A2B70F}" destId="{1AE7622C-C282-40FF-96C1-9DB52F35A19D}" srcOrd="10" destOrd="0" presId="urn:microsoft.com/office/officeart/2005/8/layout/orgChart1"/>
    <dgm:cxn modelId="{BF751E38-D3A7-43C8-B84A-AE5033D54DC1}" type="presParOf" srcId="{78F1BB3C-2CB6-4B0E-A811-7BB989A2B70F}" destId="{08DD121B-0FC5-4138-B36B-9BDBD9125204}" srcOrd="11" destOrd="0" presId="urn:microsoft.com/office/officeart/2005/8/layout/orgChart1"/>
    <dgm:cxn modelId="{E9045CC1-C531-4704-A45A-89F027583B5D}" type="presParOf" srcId="{08DD121B-0FC5-4138-B36B-9BDBD9125204}" destId="{AB414F12-CA99-45FB-915F-9F31C4E62701}" srcOrd="0" destOrd="0" presId="urn:microsoft.com/office/officeart/2005/8/layout/orgChart1"/>
    <dgm:cxn modelId="{73232023-D63F-47B2-B6CD-AFFAE198804D}" type="presParOf" srcId="{AB414F12-CA99-45FB-915F-9F31C4E62701}" destId="{CC113D50-4C2A-48FA-866C-B99B08D0D152}" srcOrd="0" destOrd="0" presId="urn:microsoft.com/office/officeart/2005/8/layout/orgChart1"/>
    <dgm:cxn modelId="{727AAC57-BC92-4A16-9356-2B1C2E60BED1}" type="presParOf" srcId="{AB414F12-CA99-45FB-915F-9F31C4E62701}" destId="{F9F6C962-6D88-4D39-B518-6A0FA4CEA415}" srcOrd="1" destOrd="0" presId="urn:microsoft.com/office/officeart/2005/8/layout/orgChart1"/>
    <dgm:cxn modelId="{C788A953-31B1-40E4-B73A-8B5EEA5E9B6D}" type="presParOf" srcId="{08DD121B-0FC5-4138-B36B-9BDBD9125204}" destId="{F2FAD245-804F-4436-AFBE-574523DEFE88}" srcOrd="1" destOrd="0" presId="urn:microsoft.com/office/officeart/2005/8/layout/orgChart1"/>
    <dgm:cxn modelId="{641F0E36-DAA3-4670-A360-C4AD4787FD63}" type="presParOf" srcId="{08DD121B-0FC5-4138-B36B-9BDBD9125204}" destId="{298E51BF-1FC8-4F27-84B5-6130E2201ED6}" srcOrd="2" destOrd="0" presId="urn:microsoft.com/office/officeart/2005/8/layout/orgChart1"/>
    <dgm:cxn modelId="{452DC6E5-30BB-49B7-8494-3F6F7297E8FB}" type="presParOf" srcId="{2533422D-3DB2-4FD1-90BD-B8D0DBE97DCD}" destId="{F9B0B5E0-37B0-46B4-82E6-C89B4778A02E}" srcOrd="2" destOrd="0" presId="urn:microsoft.com/office/officeart/2005/8/layout/orgChart1"/>
    <dgm:cxn modelId="{77DCB880-4F63-4C88-8506-883E5EDC52F8}" type="presParOf" srcId="{0BAE4783-01E1-4B78-A94C-555E391E8C1E}" destId="{9F4586B7-38B3-4E5D-8A52-5AA26F1AD405}" srcOrd="2" destOrd="0" presId="urn:microsoft.com/office/officeart/2005/8/layout/orgChart1"/>
    <dgm:cxn modelId="{67172693-FDA6-46FB-877D-6653CC3A6F2C}" type="presParOf" srcId="{D6EB9114-DF35-4A66-A86F-5B54C3947AA3}" destId="{1607CEDF-1A6C-4BA3-A3F0-47481A75FDF5}" srcOrd="2" destOrd="0" presId="urn:microsoft.com/office/officeart/2005/8/layout/orgChart1"/>
    <dgm:cxn modelId="{DCA97FC1-EBB1-4A72-81BB-5DA0479CF7A4}" type="presParOf" srcId="{D6EB9114-DF35-4A66-A86F-5B54C3947AA3}" destId="{10169134-F68C-4736-9F08-F64261903D0B}" srcOrd="3" destOrd="0" presId="urn:microsoft.com/office/officeart/2005/8/layout/orgChart1"/>
    <dgm:cxn modelId="{A3FF5769-F5A6-486D-AEB3-8B20C5BDA428}" type="presParOf" srcId="{10169134-F68C-4736-9F08-F64261903D0B}" destId="{33833B98-945B-4F87-8F48-41928E7DE3D8}" srcOrd="0" destOrd="0" presId="urn:microsoft.com/office/officeart/2005/8/layout/orgChart1"/>
    <dgm:cxn modelId="{7E923129-5C08-4B16-94BB-2DC199D97752}" type="presParOf" srcId="{33833B98-945B-4F87-8F48-41928E7DE3D8}" destId="{6769EC66-76F0-429C-BABC-D9203932C392}" srcOrd="0" destOrd="0" presId="urn:microsoft.com/office/officeart/2005/8/layout/orgChart1"/>
    <dgm:cxn modelId="{C1255CD2-3CE2-44FE-A482-7C09CC2C575F}" type="presParOf" srcId="{33833B98-945B-4F87-8F48-41928E7DE3D8}" destId="{744D9DC6-9D4C-486F-94F3-EFD641FD0251}" srcOrd="1" destOrd="0" presId="urn:microsoft.com/office/officeart/2005/8/layout/orgChart1"/>
    <dgm:cxn modelId="{3228AA91-0A0A-448F-A52E-0C06AAC2BA2F}" type="presParOf" srcId="{10169134-F68C-4736-9F08-F64261903D0B}" destId="{D4561EFC-2B1B-4A9E-8E71-0B947DBAA235}" srcOrd="1" destOrd="0" presId="urn:microsoft.com/office/officeart/2005/8/layout/orgChart1"/>
    <dgm:cxn modelId="{4DA8ADC6-6D42-40D7-8E0E-4CFE858F7B7A}" type="presParOf" srcId="{D4561EFC-2B1B-4A9E-8E71-0B947DBAA235}" destId="{F6DAFEE4-7286-4BCC-9791-505F7AFA78E3}" srcOrd="0" destOrd="0" presId="urn:microsoft.com/office/officeart/2005/8/layout/orgChart1"/>
    <dgm:cxn modelId="{1ACF74FE-5E41-4EEC-81B8-E81FF58AE15E}" type="presParOf" srcId="{D4561EFC-2B1B-4A9E-8E71-0B947DBAA235}" destId="{7535AA2B-6260-49EC-819E-A680B6A49A02}" srcOrd="1" destOrd="0" presId="urn:microsoft.com/office/officeart/2005/8/layout/orgChart1"/>
    <dgm:cxn modelId="{2E5AD4F8-D0A2-4E29-A12F-841C6AA05E6C}" type="presParOf" srcId="{7535AA2B-6260-49EC-819E-A680B6A49A02}" destId="{84B51699-7BDF-4119-B83F-B9CA73995AFA}" srcOrd="0" destOrd="0" presId="urn:microsoft.com/office/officeart/2005/8/layout/orgChart1"/>
    <dgm:cxn modelId="{9122BD12-4C69-4593-BCEC-30EE47CFB471}" type="presParOf" srcId="{84B51699-7BDF-4119-B83F-B9CA73995AFA}" destId="{B8C87284-9C30-49EE-8EA2-406BECC0A19B}" srcOrd="0" destOrd="0" presId="urn:microsoft.com/office/officeart/2005/8/layout/orgChart1"/>
    <dgm:cxn modelId="{42399398-EFC3-4397-A364-77B313C45BA0}" type="presParOf" srcId="{84B51699-7BDF-4119-B83F-B9CA73995AFA}" destId="{349FD6AA-710A-4C3A-880E-798D4A2C0A29}" srcOrd="1" destOrd="0" presId="urn:microsoft.com/office/officeart/2005/8/layout/orgChart1"/>
    <dgm:cxn modelId="{225ACBAD-5D05-4576-A93E-12C024ABA422}" type="presParOf" srcId="{7535AA2B-6260-49EC-819E-A680B6A49A02}" destId="{FC956903-3361-4156-9F53-B8C33E768087}" srcOrd="1" destOrd="0" presId="urn:microsoft.com/office/officeart/2005/8/layout/orgChart1"/>
    <dgm:cxn modelId="{C5AE03ED-40BA-4D69-A015-6CC2D192BFCE}" type="presParOf" srcId="{7535AA2B-6260-49EC-819E-A680B6A49A02}" destId="{BE55BAF5-77DB-4E4D-A845-538ADB30485E}" srcOrd="2" destOrd="0" presId="urn:microsoft.com/office/officeart/2005/8/layout/orgChart1"/>
    <dgm:cxn modelId="{CE6E00C7-0C8B-48FA-8546-208862EA5CCF}" type="presParOf" srcId="{D4561EFC-2B1B-4A9E-8E71-0B947DBAA235}" destId="{04473474-2288-4391-9E17-0D9880BEC6D2}" srcOrd="2" destOrd="0" presId="urn:microsoft.com/office/officeart/2005/8/layout/orgChart1"/>
    <dgm:cxn modelId="{91F916A7-B4A1-43AA-9794-FDDE18F35D51}" type="presParOf" srcId="{D4561EFC-2B1B-4A9E-8E71-0B947DBAA235}" destId="{048ACE5B-B566-4D04-8025-51E6EB3527E2}" srcOrd="3" destOrd="0" presId="urn:microsoft.com/office/officeart/2005/8/layout/orgChart1"/>
    <dgm:cxn modelId="{8AFE681F-6544-4B7E-866B-C30E2D2C2EBF}" type="presParOf" srcId="{048ACE5B-B566-4D04-8025-51E6EB3527E2}" destId="{86B57CE1-329A-4B59-B011-3DE0946C6089}" srcOrd="0" destOrd="0" presId="urn:microsoft.com/office/officeart/2005/8/layout/orgChart1"/>
    <dgm:cxn modelId="{6950C71C-FE5C-4457-B169-0B58557E19A7}" type="presParOf" srcId="{86B57CE1-329A-4B59-B011-3DE0946C6089}" destId="{A836226D-F473-4DC8-86A2-F8E7DD722063}" srcOrd="0" destOrd="0" presId="urn:microsoft.com/office/officeart/2005/8/layout/orgChart1"/>
    <dgm:cxn modelId="{E63C4E38-786C-4DE3-99EB-30B51D078EE1}" type="presParOf" srcId="{86B57CE1-329A-4B59-B011-3DE0946C6089}" destId="{6BBCB484-6116-4124-AC51-D61B0A1A9EAE}" srcOrd="1" destOrd="0" presId="urn:microsoft.com/office/officeart/2005/8/layout/orgChart1"/>
    <dgm:cxn modelId="{E91009F6-D416-410D-8AEE-75F1A124BB1C}" type="presParOf" srcId="{048ACE5B-B566-4D04-8025-51E6EB3527E2}" destId="{BFC19F05-B73E-4D53-B756-B671C930B844}" srcOrd="1" destOrd="0" presId="urn:microsoft.com/office/officeart/2005/8/layout/orgChart1"/>
    <dgm:cxn modelId="{568F942F-4B63-4C68-965B-FA7034822AB1}" type="presParOf" srcId="{048ACE5B-B566-4D04-8025-51E6EB3527E2}" destId="{4E99CDD4-A833-4A3F-BC34-98FE94C8307B}" srcOrd="2" destOrd="0" presId="urn:microsoft.com/office/officeart/2005/8/layout/orgChart1"/>
    <dgm:cxn modelId="{7B700EB6-996C-46A8-A27D-77E1D074AE22}" type="presParOf" srcId="{D4561EFC-2B1B-4A9E-8E71-0B947DBAA235}" destId="{2502D91C-616A-4F41-8895-F22B0C95B5AD}" srcOrd="4" destOrd="0" presId="urn:microsoft.com/office/officeart/2005/8/layout/orgChart1"/>
    <dgm:cxn modelId="{3AF24CBD-7B66-4F2F-A711-7BF354A61456}" type="presParOf" srcId="{D4561EFC-2B1B-4A9E-8E71-0B947DBAA235}" destId="{2EFBCD15-49CA-4248-B3CB-6F7277B1D160}" srcOrd="5" destOrd="0" presId="urn:microsoft.com/office/officeart/2005/8/layout/orgChart1"/>
    <dgm:cxn modelId="{BDAEAD47-43AB-4DE6-82A4-FDFD97DCF96E}" type="presParOf" srcId="{2EFBCD15-49CA-4248-B3CB-6F7277B1D160}" destId="{E864641C-DCE6-4396-AF65-88B57A4E6A55}" srcOrd="0" destOrd="0" presId="urn:microsoft.com/office/officeart/2005/8/layout/orgChart1"/>
    <dgm:cxn modelId="{14402EF0-45FD-479F-B7EC-612507B92D8A}" type="presParOf" srcId="{E864641C-DCE6-4396-AF65-88B57A4E6A55}" destId="{B94AAD8B-61EE-4E0B-BFCF-A6B889885BE3}" srcOrd="0" destOrd="0" presId="urn:microsoft.com/office/officeart/2005/8/layout/orgChart1"/>
    <dgm:cxn modelId="{95281A7A-7966-4771-8EEA-F992660884A4}" type="presParOf" srcId="{E864641C-DCE6-4396-AF65-88B57A4E6A55}" destId="{36400465-383E-4FDE-8A17-AC090C07C0C2}" srcOrd="1" destOrd="0" presId="urn:microsoft.com/office/officeart/2005/8/layout/orgChart1"/>
    <dgm:cxn modelId="{4A01263C-EE4F-4AD8-94F4-A31EE983870E}" type="presParOf" srcId="{2EFBCD15-49CA-4248-B3CB-6F7277B1D160}" destId="{4F7D7723-7659-4338-AFFC-4ED106686D54}" srcOrd="1" destOrd="0" presId="urn:microsoft.com/office/officeart/2005/8/layout/orgChart1"/>
    <dgm:cxn modelId="{6C8EB9A3-CC44-488B-AFBA-E1E85E0E68F1}" type="presParOf" srcId="{2EFBCD15-49CA-4248-B3CB-6F7277B1D160}" destId="{F0E3C993-F5B2-45B9-8FD9-D784DCE779A9}" srcOrd="2" destOrd="0" presId="urn:microsoft.com/office/officeart/2005/8/layout/orgChart1"/>
    <dgm:cxn modelId="{7AEF534F-4826-46A5-8CAB-14B8273888B3}" type="presParOf" srcId="{D4561EFC-2B1B-4A9E-8E71-0B947DBAA235}" destId="{8501E744-4108-48E4-8DD3-9A2E46A4BC68}" srcOrd="6" destOrd="0" presId="urn:microsoft.com/office/officeart/2005/8/layout/orgChart1"/>
    <dgm:cxn modelId="{32AEA414-304E-44F8-B4AD-F7E4A80AA935}" type="presParOf" srcId="{D4561EFC-2B1B-4A9E-8E71-0B947DBAA235}" destId="{58934A05-AA03-41E8-AAC1-D7800F479CC9}" srcOrd="7" destOrd="0" presId="urn:microsoft.com/office/officeart/2005/8/layout/orgChart1"/>
    <dgm:cxn modelId="{2C7C9A62-465A-4984-B665-4F1EB8645041}" type="presParOf" srcId="{58934A05-AA03-41E8-AAC1-D7800F479CC9}" destId="{9C4BC570-9294-4F10-B12A-A195454AA5E2}" srcOrd="0" destOrd="0" presId="urn:microsoft.com/office/officeart/2005/8/layout/orgChart1"/>
    <dgm:cxn modelId="{BC85C191-20FE-4924-BEF9-29146C62F4E3}" type="presParOf" srcId="{9C4BC570-9294-4F10-B12A-A195454AA5E2}" destId="{D9BA731C-C240-4BDD-B4D2-FDE52C13196D}" srcOrd="0" destOrd="0" presId="urn:microsoft.com/office/officeart/2005/8/layout/orgChart1"/>
    <dgm:cxn modelId="{8378F385-C21C-48E7-85A4-45C5A9310AF4}" type="presParOf" srcId="{9C4BC570-9294-4F10-B12A-A195454AA5E2}" destId="{32D3342D-612D-4C83-A9F4-587FA6637710}" srcOrd="1" destOrd="0" presId="urn:microsoft.com/office/officeart/2005/8/layout/orgChart1"/>
    <dgm:cxn modelId="{488548E1-F93A-47AE-A7D7-B07E523EAC1F}" type="presParOf" srcId="{58934A05-AA03-41E8-AAC1-D7800F479CC9}" destId="{92102DAF-A3A6-4F4F-903F-3069D4D6E870}" srcOrd="1" destOrd="0" presId="urn:microsoft.com/office/officeart/2005/8/layout/orgChart1"/>
    <dgm:cxn modelId="{7142C45D-9E1D-49C9-AD76-23FFEEBE376B}" type="presParOf" srcId="{58934A05-AA03-41E8-AAC1-D7800F479CC9}" destId="{9CC59301-D760-4354-BEFB-0496DFBF1280}" srcOrd="2" destOrd="0" presId="urn:microsoft.com/office/officeart/2005/8/layout/orgChart1"/>
    <dgm:cxn modelId="{BFD2BE64-E34A-4393-AAA2-C84078693188}" type="presParOf" srcId="{D4561EFC-2B1B-4A9E-8E71-0B947DBAA235}" destId="{09083D95-AB60-464C-B23A-AA256F93CB4A}" srcOrd="8" destOrd="0" presId="urn:microsoft.com/office/officeart/2005/8/layout/orgChart1"/>
    <dgm:cxn modelId="{54BDBC13-3883-415C-8115-DB5AA2710D87}" type="presParOf" srcId="{D4561EFC-2B1B-4A9E-8E71-0B947DBAA235}" destId="{D60B5125-7576-4340-884F-9593BB42613A}" srcOrd="9" destOrd="0" presId="urn:microsoft.com/office/officeart/2005/8/layout/orgChart1"/>
    <dgm:cxn modelId="{5B479037-6407-4184-8F67-160D653FB735}" type="presParOf" srcId="{D60B5125-7576-4340-884F-9593BB42613A}" destId="{B82BFFE0-5B0F-4B39-B9E5-1AF7FCDB2320}" srcOrd="0" destOrd="0" presId="urn:microsoft.com/office/officeart/2005/8/layout/orgChart1"/>
    <dgm:cxn modelId="{95B6B1A8-F8E0-4384-839A-D84E3D5F2B40}" type="presParOf" srcId="{B82BFFE0-5B0F-4B39-B9E5-1AF7FCDB2320}" destId="{AF886690-9CEF-4586-AACF-C895F4DD5EF6}" srcOrd="0" destOrd="0" presId="urn:microsoft.com/office/officeart/2005/8/layout/orgChart1"/>
    <dgm:cxn modelId="{6E5B330B-C490-4F60-B0D0-4557E823A2C2}" type="presParOf" srcId="{B82BFFE0-5B0F-4B39-B9E5-1AF7FCDB2320}" destId="{BAA194A1-4D7E-4802-8BEB-6ADD2A7C5F2F}" srcOrd="1" destOrd="0" presId="urn:microsoft.com/office/officeart/2005/8/layout/orgChart1"/>
    <dgm:cxn modelId="{4168EB8C-EF30-4F4C-B926-BF3A448086DA}" type="presParOf" srcId="{D60B5125-7576-4340-884F-9593BB42613A}" destId="{284B216B-A5B7-4508-87B4-CE9F5BDE1E95}" srcOrd="1" destOrd="0" presId="urn:microsoft.com/office/officeart/2005/8/layout/orgChart1"/>
    <dgm:cxn modelId="{24E6EFE9-1AA5-4ADA-B177-632A74DF49D0}" type="presParOf" srcId="{D60B5125-7576-4340-884F-9593BB42613A}" destId="{DE05BE89-09E0-4986-B632-75C3B37FF9F7}" srcOrd="2" destOrd="0" presId="urn:microsoft.com/office/officeart/2005/8/layout/orgChart1"/>
    <dgm:cxn modelId="{40FA7EDE-EAD5-4D3F-918F-A424FC1AF7E8}" type="presParOf" srcId="{D4561EFC-2B1B-4A9E-8E71-0B947DBAA235}" destId="{D2683C98-1857-454F-9BF2-26AB89ED88CD}" srcOrd="10" destOrd="0" presId="urn:microsoft.com/office/officeart/2005/8/layout/orgChart1"/>
    <dgm:cxn modelId="{CF7BCA81-3596-4169-A14C-B33000E5760B}" type="presParOf" srcId="{D4561EFC-2B1B-4A9E-8E71-0B947DBAA235}" destId="{3A164721-FFDE-4B92-98C2-B8D05CC48F67}" srcOrd="11" destOrd="0" presId="urn:microsoft.com/office/officeart/2005/8/layout/orgChart1"/>
    <dgm:cxn modelId="{CFFD7FD3-4965-4378-978B-49DA4C543F1A}" type="presParOf" srcId="{3A164721-FFDE-4B92-98C2-B8D05CC48F67}" destId="{50857A22-054D-4D18-869D-A979F93E037D}" srcOrd="0" destOrd="0" presId="urn:microsoft.com/office/officeart/2005/8/layout/orgChart1"/>
    <dgm:cxn modelId="{1656B474-B647-4902-A632-9A45DEA44BB3}" type="presParOf" srcId="{50857A22-054D-4D18-869D-A979F93E037D}" destId="{49A3B6EB-489A-4BF3-A074-EE3D988CE28F}" srcOrd="0" destOrd="0" presId="urn:microsoft.com/office/officeart/2005/8/layout/orgChart1"/>
    <dgm:cxn modelId="{DACCB8CB-B780-4D2F-82EC-AEC3478172F0}" type="presParOf" srcId="{50857A22-054D-4D18-869D-A979F93E037D}" destId="{D54B0E13-A453-4256-9A94-6419E4D7CCEE}" srcOrd="1" destOrd="0" presId="urn:microsoft.com/office/officeart/2005/8/layout/orgChart1"/>
    <dgm:cxn modelId="{B618A4F8-A111-4603-9BA9-66743260AB32}" type="presParOf" srcId="{3A164721-FFDE-4B92-98C2-B8D05CC48F67}" destId="{60F40074-EFB7-4F18-9CE4-64DEFA051724}" srcOrd="1" destOrd="0" presId="urn:microsoft.com/office/officeart/2005/8/layout/orgChart1"/>
    <dgm:cxn modelId="{E7AE3174-A49E-4585-AFF9-EEADCAAC2F79}" type="presParOf" srcId="{3A164721-FFDE-4B92-98C2-B8D05CC48F67}" destId="{29B26C90-FB3C-4856-9B39-B291A5750D20}" srcOrd="2" destOrd="0" presId="urn:microsoft.com/office/officeart/2005/8/layout/orgChart1"/>
    <dgm:cxn modelId="{66F88E58-0C10-4549-9139-0B877031F36D}" type="presParOf" srcId="{D4561EFC-2B1B-4A9E-8E71-0B947DBAA235}" destId="{6D7F1B5D-DE84-4E8A-B9CF-26FCDACDB6D2}" srcOrd="12" destOrd="0" presId="urn:microsoft.com/office/officeart/2005/8/layout/orgChart1"/>
    <dgm:cxn modelId="{C674B6C2-761C-421C-8B7B-022C74B8B9E8}" type="presParOf" srcId="{D4561EFC-2B1B-4A9E-8E71-0B947DBAA235}" destId="{1F9AC45E-F310-4CF1-819C-E729C26BAC5A}" srcOrd="13" destOrd="0" presId="urn:microsoft.com/office/officeart/2005/8/layout/orgChart1"/>
    <dgm:cxn modelId="{8EC6DEA2-C9F5-435F-B2DB-14B14420630A}" type="presParOf" srcId="{1F9AC45E-F310-4CF1-819C-E729C26BAC5A}" destId="{179270F8-0B97-4838-A905-45E4DFA025DD}" srcOrd="0" destOrd="0" presId="urn:microsoft.com/office/officeart/2005/8/layout/orgChart1"/>
    <dgm:cxn modelId="{69A5B679-8C3A-4FD7-98EF-C46B1B63733C}" type="presParOf" srcId="{179270F8-0B97-4838-A905-45E4DFA025DD}" destId="{A78D6906-EDD7-4E19-97EE-E74D14237A61}" srcOrd="0" destOrd="0" presId="urn:microsoft.com/office/officeart/2005/8/layout/orgChart1"/>
    <dgm:cxn modelId="{830AA710-C575-4402-9C46-605EED8C8D71}" type="presParOf" srcId="{179270F8-0B97-4838-A905-45E4DFA025DD}" destId="{12D582A1-FB6B-44E5-A9D1-D23FABADFF9E}" srcOrd="1" destOrd="0" presId="urn:microsoft.com/office/officeart/2005/8/layout/orgChart1"/>
    <dgm:cxn modelId="{641B8E8E-3A40-438C-BF13-B7678B80029A}" type="presParOf" srcId="{1F9AC45E-F310-4CF1-819C-E729C26BAC5A}" destId="{816EC611-29F0-46A6-BDC2-A5E38B1DA224}" srcOrd="1" destOrd="0" presId="urn:microsoft.com/office/officeart/2005/8/layout/orgChart1"/>
    <dgm:cxn modelId="{8219CBD2-769B-43EE-9B91-775F70A0F88E}" type="presParOf" srcId="{1F9AC45E-F310-4CF1-819C-E729C26BAC5A}" destId="{46DA1B6D-C571-4173-9D23-5B994BB1E44B}" srcOrd="2" destOrd="0" presId="urn:microsoft.com/office/officeart/2005/8/layout/orgChart1"/>
    <dgm:cxn modelId="{93CF2DE0-F5D2-4813-9C2D-F49AC4652DAD}" type="presParOf" srcId="{10169134-F68C-4736-9F08-F64261903D0B}" destId="{2D838A0C-15A1-4E50-AE72-075692CCD47B}" srcOrd="2" destOrd="0" presId="urn:microsoft.com/office/officeart/2005/8/layout/orgChart1"/>
    <dgm:cxn modelId="{2ECA609D-6371-482F-8687-1DBA2EA18300}" type="presParOf" srcId="{5915BC2C-1E26-413A-94F9-F416CD434273}" destId="{DE7C75C1-0E7C-4A9E-A6E8-1A532E781A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F1B5D-DE84-4E8A-B9CF-26FCDACDB6D2}">
      <dsp:nvSpPr>
        <dsp:cNvPr id="0" name=""/>
        <dsp:cNvSpPr/>
      </dsp:nvSpPr>
      <dsp:spPr>
        <a:xfrm>
          <a:off x="7997774" y="1445524"/>
          <a:ext cx="613321" cy="3737212"/>
        </a:xfrm>
        <a:custGeom>
          <a:avLst/>
          <a:gdLst/>
          <a:ahLst/>
          <a:cxnLst/>
          <a:rect l="0" t="0" r="0" b="0"/>
          <a:pathLst>
            <a:path>
              <a:moveTo>
                <a:pt x="0" y="0"/>
              </a:moveTo>
              <a:lnTo>
                <a:pt x="0" y="3737212"/>
              </a:lnTo>
              <a:lnTo>
                <a:pt x="613321" y="373721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2683C98-1857-454F-9BF2-26AB89ED88CD}">
      <dsp:nvSpPr>
        <dsp:cNvPr id="0" name=""/>
        <dsp:cNvSpPr/>
      </dsp:nvSpPr>
      <dsp:spPr>
        <a:xfrm>
          <a:off x="7997774" y="1445524"/>
          <a:ext cx="613321" cy="3199850"/>
        </a:xfrm>
        <a:custGeom>
          <a:avLst/>
          <a:gdLst/>
          <a:ahLst/>
          <a:cxnLst/>
          <a:rect l="0" t="0" r="0" b="0"/>
          <a:pathLst>
            <a:path>
              <a:moveTo>
                <a:pt x="0" y="0"/>
              </a:moveTo>
              <a:lnTo>
                <a:pt x="0" y="3199850"/>
              </a:lnTo>
              <a:lnTo>
                <a:pt x="613321" y="319985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6FCBA52-FBD0-4FF0-8762-65B265327B00}">
      <dsp:nvSpPr>
        <dsp:cNvPr id="0" name=""/>
        <dsp:cNvSpPr/>
      </dsp:nvSpPr>
      <dsp:spPr>
        <a:xfrm>
          <a:off x="7997774" y="1445524"/>
          <a:ext cx="624775" cy="2670421"/>
        </a:xfrm>
        <a:custGeom>
          <a:avLst/>
          <a:gdLst/>
          <a:ahLst/>
          <a:cxnLst/>
          <a:rect l="0" t="0" r="0" b="0"/>
          <a:pathLst>
            <a:path>
              <a:moveTo>
                <a:pt x="0" y="0"/>
              </a:moveTo>
              <a:lnTo>
                <a:pt x="0" y="2670421"/>
              </a:lnTo>
              <a:lnTo>
                <a:pt x="624775" y="2670421"/>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1E744-4108-48E4-8DD3-9A2E46A4BC68}">
      <dsp:nvSpPr>
        <dsp:cNvPr id="0" name=""/>
        <dsp:cNvSpPr/>
      </dsp:nvSpPr>
      <dsp:spPr>
        <a:xfrm>
          <a:off x="7997774" y="1445524"/>
          <a:ext cx="624775" cy="2132459"/>
        </a:xfrm>
        <a:custGeom>
          <a:avLst/>
          <a:gdLst/>
          <a:ahLst/>
          <a:cxnLst/>
          <a:rect l="0" t="0" r="0" b="0"/>
          <a:pathLst>
            <a:path>
              <a:moveTo>
                <a:pt x="0" y="0"/>
              </a:moveTo>
              <a:lnTo>
                <a:pt x="0" y="2132459"/>
              </a:lnTo>
              <a:lnTo>
                <a:pt x="624775" y="213245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502D91C-616A-4F41-8895-F22B0C95B5AD}">
      <dsp:nvSpPr>
        <dsp:cNvPr id="0" name=""/>
        <dsp:cNvSpPr/>
      </dsp:nvSpPr>
      <dsp:spPr>
        <a:xfrm>
          <a:off x="7997774" y="1445524"/>
          <a:ext cx="613321" cy="1601337"/>
        </a:xfrm>
        <a:custGeom>
          <a:avLst/>
          <a:gdLst/>
          <a:ahLst/>
          <a:cxnLst/>
          <a:rect l="0" t="0" r="0" b="0"/>
          <a:pathLst>
            <a:path>
              <a:moveTo>
                <a:pt x="0" y="0"/>
              </a:moveTo>
              <a:lnTo>
                <a:pt x="0" y="1601337"/>
              </a:lnTo>
              <a:lnTo>
                <a:pt x="613321" y="16013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4473474-2288-4391-9E17-0D9880BEC6D2}">
      <dsp:nvSpPr>
        <dsp:cNvPr id="0" name=""/>
        <dsp:cNvSpPr/>
      </dsp:nvSpPr>
      <dsp:spPr>
        <a:xfrm>
          <a:off x="7997774" y="1445524"/>
          <a:ext cx="613321" cy="1067932"/>
        </a:xfrm>
        <a:custGeom>
          <a:avLst/>
          <a:gdLst/>
          <a:ahLst/>
          <a:cxnLst/>
          <a:rect l="0" t="0" r="0" b="0"/>
          <a:pathLst>
            <a:path>
              <a:moveTo>
                <a:pt x="0" y="0"/>
              </a:moveTo>
              <a:lnTo>
                <a:pt x="0" y="1067932"/>
              </a:lnTo>
              <a:lnTo>
                <a:pt x="613321" y="106793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6DAFEE4-7286-4BCC-9791-505F7AFA78E3}">
      <dsp:nvSpPr>
        <dsp:cNvPr id="0" name=""/>
        <dsp:cNvSpPr/>
      </dsp:nvSpPr>
      <dsp:spPr>
        <a:xfrm>
          <a:off x="7997774" y="1445524"/>
          <a:ext cx="613321" cy="534537"/>
        </a:xfrm>
        <a:custGeom>
          <a:avLst/>
          <a:gdLst/>
          <a:ahLst/>
          <a:cxnLst/>
          <a:rect l="0" t="0" r="0" b="0"/>
          <a:pathLst>
            <a:path>
              <a:moveTo>
                <a:pt x="0" y="0"/>
              </a:moveTo>
              <a:lnTo>
                <a:pt x="0" y="534537"/>
              </a:lnTo>
              <a:lnTo>
                <a:pt x="613321" y="5345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607CEDF-1A6C-4BA3-A3F0-47481A75FDF5}">
      <dsp:nvSpPr>
        <dsp:cNvPr id="0" name=""/>
        <dsp:cNvSpPr/>
      </dsp:nvSpPr>
      <dsp:spPr>
        <a:xfrm>
          <a:off x="6349848" y="643138"/>
          <a:ext cx="2130278" cy="499866"/>
        </a:xfrm>
        <a:custGeom>
          <a:avLst/>
          <a:gdLst/>
          <a:ahLst/>
          <a:cxnLst/>
          <a:rect l="0" t="0" r="0" b="0"/>
          <a:pathLst>
            <a:path>
              <a:moveTo>
                <a:pt x="0" y="0"/>
              </a:moveTo>
              <a:lnTo>
                <a:pt x="0" y="296715"/>
              </a:lnTo>
              <a:lnTo>
                <a:pt x="2130278" y="296715"/>
              </a:lnTo>
              <a:lnTo>
                <a:pt x="2130278" y="49986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AE7622C-C282-40FF-96C1-9DB52F35A19D}">
      <dsp:nvSpPr>
        <dsp:cNvPr id="0" name=""/>
        <dsp:cNvSpPr/>
      </dsp:nvSpPr>
      <dsp:spPr>
        <a:xfrm>
          <a:off x="4927641" y="2131312"/>
          <a:ext cx="307326" cy="3203826"/>
        </a:xfrm>
        <a:custGeom>
          <a:avLst/>
          <a:gdLst/>
          <a:ahLst/>
          <a:cxnLst/>
          <a:rect l="0" t="0" r="0" b="0"/>
          <a:pathLst>
            <a:path>
              <a:moveTo>
                <a:pt x="0" y="0"/>
              </a:moveTo>
              <a:lnTo>
                <a:pt x="0" y="3203826"/>
              </a:lnTo>
              <a:lnTo>
                <a:pt x="307326" y="3203826"/>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4A06FE4F-B410-4C41-8EBC-0A988FB94A76}">
      <dsp:nvSpPr>
        <dsp:cNvPr id="0" name=""/>
        <dsp:cNvSpPr/>
      </dsp:nvSpPr>
      <dsp:spPr>
        <a:xfrm>
          <a:off x="4927641" y="2131312"/>
          <a:ext cx="307636" cy="2659393"/>
        </a:xfrm>
        <a:custGeom>
          <a:avLst/>
          <a:gdLst/>
          <a:ahLst/>
          <a:cxnLst/>
          <a:rect l="0" t="0" r="0" b="0"/>
          <a:pathLst>
            <a:path>
              <a:moveTo>
                <a:pt x="0" y="0"/>
              </a:moveTo>
              <a:lnTo>
                <a:pt x="0" y="2659393"/>
              </a:lnTo>
              <a:lnTo>
                <a:pt x="307636" y="2659393"/>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71C63D6-12A2-4C4C-9894-F6E31DF942FB}">
      <dsp:nvSpPr>
        <dsp:cNvPr id="0" name=""/>
        <dsp:cNvSpPr/>
      </dsp:nvSpPr>
      <dsp:spPr>
        <a:xfrm>
          <a:off x="4927641" y="2131312"/>
          <a:ext cx="307946" cy="2141872"/>
        </a:xfrm>
        <a:custGeom>
          <a:avLst/>
          <a:gdLst/>
          <a:ahLst/>
          <a:cxnLst/>
          <a:rect l="0" t="0" r="0" b="0"/>
          <a:pathLst>
            <a:path>
              <a:moveTo>
                <a:pt x="0" y="0"/>
              </a:moveTo>
              <a:lnTo>
                <a:pt x="0" y="2141872"/>
              </a:lnTo>
              <a:lnTo>
                <a:pt x="307946" y="214187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6A50E9A2-A555-46C5-921B-437B23593EB5}">
      <dsp:nvSpPr>
        <dsp:cNvPr id="0" name=""/>
        <dsp:cNvSpPr/>
      </dsp:nvSpPr>
      <dsp:spPr>
        <a:xfrm>
          <a:off x="4927641" y="2131312"/>
          <a:ext cx="308255" cy="1601347"/>
        </a:xfrm>
        <a:custGeom>
          <a:avLst/>
          <a:gdLst/>
          <a:ahLst/>
          <a:cxnLst/>
          <a:rect l="0" t="0" r="0" b="0"/>
          <a:pathLst>
            <a:path>
              <a:moveTo>
                <a:pt x="0" y="0"/>
              </a:moveTo>
              <a:lnTo>
                <a:pt x="0" y="1601347"/>
              </a:lnTo>
              <a:lnTo>
                <a:pt x="308255" y="160134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9538830-3405-43C5-B080-8C48B6A88C77}">
      <dsp:nvSpPr>
        <dsp:cNvPr id="0" name=""/>
        <dsp:cNvSpPr/>
      </dsp:nvSpPr>
      <dsp:spPr>
        <a:xfrm>
          <a:off x="4927641" y="2131312"/>
          <a:ext cx="308565" cy="1070225"/>
        </a:xfrm>
        <a:custGeom>
          <a:avLst/>
          <a:gdLst/>
          <a:ahLst/>
          <a:cxnLst/>
          <a:rect l="0" t="0" r="0" b="0"/>
          <a:pathLst>
            <a:path>
              <a:moveTo>
                <a:pt x="0" y="0"/>
              </a:moveTo>
              <a:lnTo>
                <a:pt x="0" y="1070225"/>
              </a:lnTo>
              <a:lnTo>
                <a:pt x="308565"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03399F1-B81A-4EBF-A37E-759B13DE5D22}">
      <dsp:nvSpPr>
        <dsp:cNvPr id="0" name=""/>
        <dsp:cNvSpPr/>
      </dsp:nvSpPr>
      <dsp:spPr>
        <a:xfrm>
          <a:off x="4927641" y="2131312"/>
          <a:ext cx="308565" cy="536829"/>
        </a:xfrm>
        <a:custGeom>
          <a:avLst/>
          <a:gdLst/>
          <a:ahLst/>
          <a:cxnLst/>
          <a:rect l="0" t="0" r="0" b="0"/>
          <a:pathLst>
            <a:path>
              <a:moveTo>
                <a:pt x="0" y="0"/>
              </a:moveTo>
              <a:lnTo>
                <a:pt x="0" y="536829"/>
              </a:lnTo>
              <a:lnTo>
                <a:pt x="308565"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C558B697-6900-46D8-BAF4-37D90A84F4A4}">
      <dsp:nvSpPr>
        <dsp:cNvPr id="0" name=""/>
        <dsp:cNvSpPr/>
      </dsp:nvSpPr>
      <dsp:spPr>
        <a:xfrm>
          <a:off x="4226244" y="1445515"/>
          <a:ext cx="1524237" cy="383277"/>
        </a:xfrm>
        <a:custGeom>
          <a:avLst/>
          <a:gdLst/>
          <a:ahLst/>
          <a:cxnLst/>
          <a:rect l="0" t="0" r="0" b="0"/>
          <a:pathLst>
            <a:path>
              <a:moveTo>
                <a:pt x="0" y="0"/>
              </a:moveTo>
              <a:lnTo>
                <a:pt x="0" y="180126"/>
              </a:lnTo>
              <a:lnTo>
                <a:pt x="1524237" y="180126"/>
              </a:lnTo>
              <a:lnTo>
                <a:pt x="1524237"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86A9B3D-17FC-4675-9844-917DF84F5433}">
      <dsp:nvSpPr>
        <dsp:cNvPr id="0" name=""/>
        <dsp:cNvSpPr/>
      </dsp:nvSpPr>
      <dsp:spPr>
        <a:xfrm>
          <a:off x="2426272" y="2131312"/>
          <a:ext cx="252164" cy="1603630"/>
        </a:xfrm>
        <a:custGeom>
          <a:avLst/>
          <a:gdLst/>
          <a:ahLst/>
          <a:cxnLst/>
          <a:rect l="0" t="0" r="0" b="0"/>
          <a:pathLst>
            <a:path>
              <a:moveTo>
                <a:pt x="0" y="0"/>
              </a:moveTo>
              <a:lnTo>
                <a:pt x="0" y="1603630"/>
              </a:lnTo>
              <a:lnTo>
                <a:pt x="252164" y="160363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FD3E3D5-3415-46F6-A6B5-D98FC190762F}">
      <dsp:nvSpPr>
        <dsp:cNvPr id="0" name=""/>
        <dsp:cNvSpPr/>
      </dsp:nvSpPr>
      <dsp:spPr>
        <a:xfrm>
          <a:off x="2426272" y="2131312"/>
          <a:ext cx="252164" cy="1070225"/>
        </a:xfrm>
        <a:custGeom>
          <a:avLst/>
          <a:gdLst/>
          <a:ahLst/>
          <a:cxnLst/>
          <a:rect l="0" t="0" r="0" b="0"/>
          <a:pathLst>
            <a:path>
              <a:moveTo>
                <a:pt x="0" y="0"/>
              </a:moveTo>
              <a:lnTo>
                <a:pt x="0" y="1070225"/>
              </a:lnTo>
              <a:lnTo>
                <a:pt x="252164"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3F966A87-3D77-409D-944F-0D25CFB10AB1}">
      <dsp:nvSpPr>
        <dsp:cNvPr id="0" name=""/>
        <dsp:cNvSpPr/>
      </dsp:nvSpPr>
      <dsp:spPr>
        <a:xfrm>
          <a:off x="2426272" y="2131312"/>
          <a:ext cx="252164" cy="536829"/>
        </a:xfrm>
        <a:custGeom>
          <a:avLst/>
          <a:gdLst/>
          <a:ahLst/>
          <a:cxnLst/>
          <a:rect l="0" t="0" r="0" b="0"/>
          <a:pathLst>
            <a:path>
              <a:moveTo>
                <a:pt x="0" y="0"/>
              </a:moveTo>
              <a:lnTo>
                <a:pt x="0" y="536829"/>
              </a:lnTo>
              <a:lnTo>
                <a:pt x="252164"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3D4EAA5-3C74-41A7-93BA-7EB2B301E6CD}">
      <dsp:nvSpPr>
        <dsp:cNvPr id="0" name=""/>
        <dsp:cNvSpPr/>
      </dsp:nvSpPr>
      <dsp:spPr>
        <a:xfrm>
          <a:off x="3098711" y="1445515"/>
          <a:ext cx="1127533" cy="383277"/>
        </a:xfrm>
        <a:custGeom>
          <a:avLst/>
          <a:gdLst/>
          <a:ahLst/>
          <a:cxnLst/>
          <a:rect l="0" t="0" r="0" b="0"/>
          <a:pathLst>
            <a:path>
              <a:moveTo>
                <a:pt x="1127533" y="0"/>
              </a:moveTo>
              <a:lnTo>
                <a:pt x="1127533" y="180126"/>
              </a:lnTo>
              <a:lnTo>
                <a:pt x="0" y="180126"/>
              </a:lnTo>
              <a:lnTo>
                <a:pt x="0"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AA8CD01B-5255-476E-B9F8-6AAEE37B2456}">
      <dsp:nvSpPr>
        <dsp:cNvPr id="0" name=""/>
        <dsp:cNvSpPr/>
      </dsp:nvSpPr>
      <dsp:spPr>
        <a:xfrm>
          <a:off x="4226244" y="643138"/>
          <a:ext cx="2123603" cy="499856"/>
        </a:xfrm>
        <a:custGeom>
          <a:avLst/>
          <a:gdLst/>
          <a:ahLst/>
          <a:cxnLst/>
          <a:rect l="0" t="0" r="0" b="0"/>
          <a:pathLst>
            <a:path>
              <a:moveTo>
                <a:pt x="2123603" y="0"/>
              </a:moveTo>
              <a:lnTo>
                <a:pt x="2123603" y="296705"/>
              </a:lnTo>
              <a:lnTo>
                <a:pt x="0" y="296705"/>
              </a:lnTo>
              <a:lnTo>
                <a:pt x="0" y="49985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9094267E-3C08-4400-A400-44E48DC02996}">
      <dsp:nvSpPr>
        <dsp:cNvPr id="0" name=""/>
        <dsp:cNvSpPr/>
      </dsp:nvSpPr>
      <dsp:spPr>
        <a:xfrm>
          <a:off x="5746907" y="69993"/>
          <a:ext cx="1205881" cy="5731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dsp:txBody>
      <dsp:txXfrm>
        <a:off x="5746907" y="69993"/>
        <a:ext cx="1205881" cy="573145"/>
      </dsp:txXfrm>
    </dsp:sp>
    <dsp:sp modelId="{6B050E2C-94C3-4EE9-99D1-A7BF92761A09}">
      <dsp:nvSpPr>
        <dsp:cNvPr id="0" name=""/>
        <dsp:cNvSpPr/>
      </dsp:nvSpPr>
      <dsp:spPr>
        <a:xfrm>
          <a:off x="3623304" y="1142995"/>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dsp:txBody>
      <dsp:txXfrm>
        <a:off x="3623304" y="1142995"/>
        <a:ext cx="1205881" cy="302519"/>
      </dsp:txXfrm>
    </dsp:sp>
    <dsp:sp modelId="{4AE2B788-DF78-4D9A-B6DF-FCD8F8829E3F}">
      <dsp:nvSpPr>
        <dsp:cNvPr id="0" name=""/>
        <dsp:cNvSpPr/>
      </dsp:nvSpPr>
      <dsp:spPr>
        <a:xfrm>
          <a:off x="2258162" y="1828792"/>
          <a:ext cx="1681098"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dsp:txBody>
      <dsp:txXfrm>
        <a:off x="2258162" y="1828792"/>
        <a:ext cx="1681098" cy="302519"/>
      </dsp:txXfrm>
    </dsp:sp>
    <dsp:sp modelId="{15880E61-59C0-4B14-A4EA-E94F37FB323F}">
      <dsp:nvSpPr>
        <dsp:cNvPr id="0" name=""/>
        <dsp:cNvSpPr/>
      </dsp:nvSpPr>
      <dsp:spPr>
        <a:xfrm>
          <a:off x="2678437" y="2516881"/>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dsp:txBody>
      <dsp:txXfrm>
        <a:off x="2678437" y="2516881"/>
        <a:ext cx="995436" cy="302519"/>
      </dsp:txXfrm>
    </dsp:sp>
    <dsp:sp modelId="{13F7C92E-53B8-405B-941E-AF7EFF5A4EE1}">
      <dsp:nvSpPr>
        <dsp:cNvPr id="0" name=""/>
        <dsp:cNvSpPr/>
      </dsp:nvSpPr>
      <dsp:spPr>
        <a:xfrm>
          <a:off x="2678437" y="3050277"/>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dsp:txBody>
      <dsp:txXfrm>
        <a:off x="2678437" y="3050277"/>
        <a:ext cx="995436" cy="302519"/>
      </dsp:txXfrm>
    </dsp:sp>
    <dsp:sp modelId="{C7AF5789-9B5D-48A7-9752-CEE0AA0838B6}">
      <dsp:nvSpPr>
        <dsp:cNvPr id="0" name=""/>
        <dsp:cNvSpPr/>
      </dsp:nvSpPr>
      <dsp:spPr>
        <a:xfrm>
          <a:off x="2678437" y="3583682"/>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dsp:txBody>
      <dsp:txXfrm>
        <a:off x="2678437" y="3583682"/>
        <a:ext cx="995436" cy="302519"/>
      </dsp:txXfrm>
    </dsp:sp>
    <dsp:sp modelId="{054614AA-A03B-4602-8431-49F03E89C68D}">
      <dsp:nvSpPr>
        <dsp:cNvPr id="0" name=""/>
        <dsp:cNvSpPr/>
      </dsp:nvSpPr>
      <dsp:spPr>
        <a:xfrm>
          <a:off x="4721931" y="1828792"/>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dsp:txBody>
      <dsp:txXfrm>
        <a:off x="4721931" y="1828792"/>
        <a:ext cx="2057100" cy="302519"/>
      </dsp:txXfrm>
    </dsp:sp>
    <dsp:sp modelId="{1FD2F3FC-D00E-48C5-84CF-931A1876DAE7}">
      <dsp:nvSpPr>
        <dsp:cNvPr id="0" name=""/>
        <dsp:cNvSpPr/>
      </dsp:nvSpPr>
      <dsp:spPr>
        <a:xfrm>
          <a:off x="5236207" y="2516881"/>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Screen</a:t>
          </a:r>
          <a:endParaRPr lang="en-US" sz="1800" b="1" kern="1200" dirty="0"/>
        </a:p>
      </dsp:txBody>
      <dsp:txXfrm>
        <a:off x="5236207" y="2516881"/>
        <a:ext cx="2057100" cy="302519"/>
      </dsp:txXfrm>
    </dsp:sp>
    <dsp:sp modelId="{428B6176-3632-46E2-9F91-9D0A58A873E0}">
      <dsp:nvSpPr>
        <dsp:cNvPr id="0" name=""/>
        <dsp:cNvSpPr/>
      </dsp:nvSpPr>
      <dsp:spPr>
        <a:xfrm>
          <a:off x="5236207" y="3050277"/>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 Set</a:t>
          </a:r>
          <a:endParaRPr lang="en-US" sz="1800" b="1" kern="1200" dirty="0"/>
        </a:p>
      </dsp:txBody>
      <dsp:txXfrm>
        <a:off x="5236207" y="3050277"/>
        <a:ext cx="2057100" cy="302519"/>
      </dsp:txXfrm>
    </dsp:sp>
    <dsp:sp modelId="{A3FA68AB-E7EB-4C9E-8E9C-32ADF0FF241E}">
      <dsp:nvSpPr>
        <dsp:cNvPr id="0" name=""/>
        <dsp:cNvSpPr/>
      </dsp:nvSpPr>
      <dsp:spPr>
        <a:xfrm>
          <a:off x="5235897" y="3581399"/>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Card View Panel</a:t>
          </a:r>
          <a:endParaRPr lang="en-US" sz="1800" b="1" kern="1200" dirty="0"/>
        </a:p>
      </dsp:txBody>
      <dsp:txXfrm>
        <a:off x="5235897" y="3581399"/>
        <a:ext cx="2057100" cy="302519"/>
      </dsp:txXfrm>
    </dsp:sp>
    <dsp:sp modelId="{241228EC-2EE3-4A1B-96F4-B68A26F35864}">
      <dsp:nvSpPr>
        <dsp:cNvPr id="0" name=""/>
        <dsp:cNvSpPr/>
      </dsp:nvSpPr>
      <dsp:spPr>
        <a:xfrm>
          <a:off x="5235587" y="4121924"/>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Detail View Panel</a:t>
          </a:r>
          <a:endParaRPr lang="en-US" sz="1800" b="1" kern="1200" dirty="0"/>
        </a:p>
      </dsp:txBody>
      <dsp:txXfrm>
        <a:off x="5235587" y="4121924"/>
        <a:ext cx="2057100" cy="302519"/>
      </dsp:txXfrm>
    </dsp:sp>
    <dsp:sp modelId="{AEBB69B3-33AC-4A04-93E7-EA9131A83305}">
      <dsp:nvSpPr>
        <dsp:cNvPr id="0" name=""/>
        <dsp:cNvSpPr/>
      </dsp:nvSpPr>
      <dsp:spPr>
        <a:xfrm>
          <a:off x="5235278" y="4639445"/>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dsp:txBody>
      <dsp:txXfrm>
        <a:off x="5235278" y="4639445"/>
        <a:ext cx="2057100" cy="302519"/>
      </dsp:txXfrm>
    </dsp:sp>
    <dsp:sp modelId="{CC113D50-4C2A-48FA-866C-B99B08D0D152}">
      <dsp:nvSpPr>
        <dsp:cNvPr id="0" name=""/>
        <dsp:cNvSpPr/>
      </dsp:nvSpPr>
      <dsp:spPr>
        <a:xfrm>
          <a:off x="5234968" y="5183878"/>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View Panel</a:t>
          </a:r>
          <a:endParaRPr lang="en-US" sz="1800" b="1" kern="1200" dirty="0"/>
        </a:p>
      </dsp:txBody>
      <dsp:txXfrm>
        <a:off x="5234968" y="5183878"/>
        <a:ext cx="2057100" cy="302519"/>
      </dsp:txXfrm>
    </dsp:sp>
    <dsp:sp modelId="{6769EC66-76F0-429C-BABC-D9203932C392}">
      <dsp:nvSpPr>
        <dsp:cNvPr id="0" name=""/>
        <dsp:cNvSpPr/>
      </dsp:nvSpPr>
      <dsp:spPr>
        <a:xfrm>
          <a:off x="7877186" y="1143004"/>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dsp:txBody>
      <dsp:txXfrm>
        <a:off x="7877186" y="1143004"/>
        <a:ext cx="1205881" cy="302519"/>
      </dsp:txXfrm>
    </dsp:sp>
    <dsp:sp modelId="{B8C87284-9C30-49EE-8EA2-406BECC0A19B}">
      <dsp:nvSpPr>
        <dsp:cNvPr id="0" name=""/>
        <dsp:cNvSpPr/>
      </dsp:nvSpPr>
      <dsp:spPr>
        <a:xfrm>
          <a:off x="8611096" y="1828801"/>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Location Group</a:t>
          </a:r>
          <a:endParaRPr lang="en-US" sz="1800" b="1" kern="1200" dirty="0"/>
        </a:p>
      </dsp:txBody>
      <dsp:txXfrm>
        <a:off x="8611096" y="1828801"/>
        <a:ext cx="2011672" cy="302519"/>
      </dsp:txXfrm>
    </dsp:sp>
    <dsp:sp modelId="{A836226D-F473-4DC8-86A2-F8E7DD722063}">
      <dsp:nvSpPr>
        <dsp:cNvPr id="0" name=""/>
        <dsp:cNvSpPr/>
      </dsp:nvSpPr>
      <dsp:spPr>
        <a:xfrm>
          <a:off x="8611096" y="2362197"/>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dsp:txBody>
      <dsp:txXfrm>
        <a:off x="8611096" y="2362197"/>
        <a:ext cx="2011672" cy="302519"/>
      </dsp:txXfrm>
    </dsp:sp>
    <dsp:sp modelId="{B94AAD8B-61EE-4E0B-BFCF-A6B889885BE3}">
      <dsp:nvSpPr>
        <dsp:cNvPr id="0" name=""/>
        <dsp:cNvSpPr/>
      </dsp:nvSpPr>
      <dsp:spPr>
        <a:xfrm>
          <a:off x="8611096" y="2895602"/>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dsp:txBody>
      <dsp:txXfrm>
        <a:off x="8611096" y="2895602"/>
        <a:ext cx="2011672" cy="302519"/>
      </dsp:txXfrm>
    </dsp:sp>
    <dsp:sp modelId="{D9BA731C-C240-4BDD-B4D2-FDE52C13196D}">
      <dsp:nvSpPr>
        <dsp:cNvPr id="0" name=""/>
        <dsp:cNvSpPr/>
      </dsp:nvSpPr>
      <dsp:spPr>
        <a:xfrm>
          <a:off x="8622549" y="3426724"/>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dsp:txBody>
      <dsp:txXfrm>
        <a:off x="8622549" y="3426724"/>
        <a:ext cx="2011672" cy="302519"/>
      </dsp:txXfrm>
    </dsp:sp>
    <dsp:sp modelId="{1919648B-D3B2-44D9-93B8-E8B99540F3B5}">
      <dsp:nvSpPr>
        <dsp:cNvPr id="0" name=""/>
        <dsp:cNvSpPr/>
      </dsp:nvSpPr>
      <dsp:spPr>
        <a:xfrm>
          <a:off x="8622549" y="3964686"/>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dsp:txBody>
      <dsp:txXfrm>
        <a:off x="8622549" y="3964686"/>
        <a:ext cx="2011672" cy="302519"/>
      </dsp:txXfrm>
    </dsp:sp>
    <dsp:sp modelId="{49A3B6EB-489A-4BF3-A074-EE3D988CE28F}">
      <dsp:nvSpPr>
        <dsp:cNvPr id="0" name=""/>
        <dsp:cNvSpPr/>
      </dsp:nvSpPr>
      <dsp:spPr>
        <a:xfrm>
          <a:off x="8611096" y="4494115"/>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Forward</a:t>
          </a:r>
          <a:endParaRPr lang="en-US" sz="1800" b="1" kern="1200" dirty="0"/>
        </a:p>
      </dsp:txBody>
      <dsp:txXfrm>
        <a:off x="8611096" y="4494115"/>
        <a:ext cx="2011672" cy="302519"/>
      </dsp:txXfrm>
    </dsp:sp>
    <dsp:sp modelId="{A78D6906-EDD7-4E19-97EE-E74D14237A61}">
      <dsp:nvSpPr>
        <dsp:cNvPr id="0" name=""/>
        <dsp:cNvSpPr/>
      </dsp:nvSpPr>
      <dsp:spPr>
        <a:xfrm>
          <a:off x="8611096" y="5031477"/>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Exit Point</a:t>
          </a:r>
          <a:endParaRPr lang="en-US" sz="1800" b="1" kern="1200" dirty="0"/>
        </a:p>
      </dsp:txBody>
      <dsp:txXfrm>
        <a:off x="8611096" y="5031477"/>
        <a:ext cx="2011672" cy="302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F1B5D-DE84-4E8A-B9CF-26FCDACDB6D2}">
      <dsp:nvSpPr>
        <dsp:cNvPr id="0" name=""/>
        <dsp:cNvSpPr/>
      </dsp:nvSpPr>
      <dsp:spPr>
        <a:xfrm>
          <a:off x="7997774" y="1445524"/>
          <a:ext cx="613321" cy="3737212"/>
        </a:xfrm>
        <a:custGeom>
          <a:avLst/>
          <a:gdLst/>
          <a:ahLst/>
          <a:cxnLst/>
          <a:rect l="0" t="0" r="0" b="0"/>
          <a:pathLst>
            <a:path>
              <a:moveTo>
                <a:pt x="0" y="0"/>
              </a:moveTo>
              <a:lnTo>
                <a:pt x="0" y="3737212"/>
              </a:lnTo>
              <a:lnTo>
                <a:pt x="613321" y="373721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2683C98-1857-454F-9BF2-26AB89ED88CD}">
      <dsp:nvSpPr>
        <dsp:cNvPr id="0" name=""/>
        <dsp:cNvSpPr/>
      </dsp:nvSpPr>
      <dsp:spPr>
        <a:xfrm>
          <a:off x="7997774" y="1445524"/>
          <a:ext cx="613321" cy="3199850"/>
        </a:xfrm>
        <a:custGeom>
          <a:avLst/>
          <a:gdLst/>
          <a:ahLst/>
          <a:cxnLst/>
          <a:rect l="0" t="0" r="0" b="0"/>
          <a:pathLst>
            <a:path>
              <a:moveTo>
                <a:pt x="0" y="0"/>
              </a:moveTo>
              <a:lnTo>
                <a:pt x="0" y="3199850"/>
              </a:lnTo>
              <a:lnTo>
                <a:pt x="613321" y="319985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9083D95-AB60-464C-B23A-AA256F93CB4A}">
      <dsp:nvSpPr>
        <dsp:cNvPr id="0" name=""/>
        <dsp:cNvSpPr/>
      </dsp:nvSpPr>
      <dsp:spPr>
        <a:xfrm>
          <a:off x="7997774" y="1445524"/>
          <a:ext cx="624775" cy="2670421"/>
        </a:xfrm>
        <a:custGeom>
          <a:avLst/>
          <a:gdLst/>
          <a:ahLst/>
          <a:cxnLst/>
          <a:rect l="0" t="0" r="0" b="0"/>
          <a:pathLst>
            <a:path>
              <a:moveTo>
                <a:pt x="0" y="0"/>
              </a:moveTo>
              <a:lnTo>
                <a:pt x="0" y="2670421"/>
              </a:lnTo>
              <a:lnTo>
                <a:pt x="624775" y="2670421"/>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1E744-4108-48E4-8DD3-9A2E46A4BC68}">
      <dsp:nvSpPr>
        <dsp:cNvPr id="0" name=""/>
        <dsp:cNvSpPr/>
      </dsp:nvSpPr>
      <dsp:spPr>
        <a:xfrm>
          <a:off x="7997774" y="1445524"/>
          <a:ext cx="624775" cy="2132459"/>
        </a:xfrm>
        <a:custGeom>
          <a:avLst/>
          <a:gdLst/>
          <a:ahLst/>
          <a:cxnLst/>
          <a:rect l="0" t="0" r="0" b="0"/>
          <a:pathLst>
            <a:path>
              <a:moveTo>
                <a:pt x="0" y="0"/>
              </a:moveTo>
              <a:lnTo>
                <a:pt x="0" y="2132459"/>
              </a:lnTo>
              <a:lnTo>
                <a:pt x="624775" y="213245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502D91C-616A-4F41-8895-F22B0C95B5AD}">
      <dsp:nvSpPr>
        <dsp:cNvPr id="0" name=""/>
        <dsp:cNvSpPr/>
      </dsp:nvSpPr>
      <dsp:spPr>
        <a:xfrm>
          <a:off x="7997774" y="1445524"/>
          <a:ext cx="613321" cy="1601337"/>
        </a:xfrm>
        <a:custGeom>
          <a:avLst/>
          <a:gdLst/>
          <a:ahLst/>
          <a:cxnLst/>
          <a:rect l="0" t="0" r="0" b="0"/>
          <a:pathLst>
            <a:path>
              <a:moveTo>
                <a:pt x="0" y="0"/>
              </a:moveTo>
              <a:lnTo>
                <a:pt x="0" y="1601337"/>
              </a:lnTo>
              <a:lnTo>
                <a:pt x="613321" y="16013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4473474-2288-4391-9E17-0D9880BEC6D2}">
      <dsp:nvSpPr>
        <dsp:cNvPr id="0" name=""/>
        <dsp:cNvSpPr/>
      </dsp:nvSpPr>
      <dsp:spPr>
        <a:xfrm>
          <a:off x="7997774" y="1445524"/>
          <a:ext cx="613321" cy="1067932"/>
        </a:xfrm>
        <a:custGeom>
          <a:avLst/>
          <a:gdLst/>
          <a:ahLst/>
          <a:cxnLst/>
          <a:rect l="0" t="0" r="0" b="0"/>
          <a:pathLst>
            <a:path>
              <a:moveTo>
                <a:pt x="0" y="0"/>
              </a:moveTo>
              <a:lnTo>
                <a:pt x="0" y="1067932"/>
              </a:lnTo>
              <a:lnTo>
                <a:pt x="613321" y="106793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6DAFEE4-7286-4BCC-9791-505F7AFA78E3}">
      <dsp:nvSpPr>
        <dsp:cNvPr id="0" name=""/>
        <dsp:cNvSpPr/>
      </dsp:nvSpPr>
      <dsp:spPr>
        <a:xfrm>
          <a:off x="7997774" y="1445524"/>
          <a:ext cx="613321" cy="534537"/>
        </a:xfrm>
        <a:custGeom>
          <a:avLst/>
          <a:gdLst/>
          <a:ahLst/>
          <a:cxnLst/>
          <a:rect l="0" t="0" r="0" b="0"/>
          <a:pathLst>
            <a:path>
              <a:moveTo>
                <a:pt x="0" y="0"/>
              </a:moveTo>
              <a:lnTo>
                <a:pt x="0" y="534537"/>
              </a:lnTo>
              <a:lnTo>
                <a:pt x="613321" y="5345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607CEDF-1A6C-4BA3-A3F0-47481A75FDF5}">
      <dsp:nvSpPr>
        <dsp:cNvPr id="0" name=""/>
        <dsp:cNvSpPr/>
      </dsp:nvSpPr>
      <dsp:spPr>
        <a:xfrm>
          <a:off x="6349848" y="643138"/>
          <a:ext cx="2130278" cy="499866"/>
        </a:xfrm>
        <a:custGeom>
          <a:avLst/>
          <a:gdLst/>
          <a:ahLst/>
          <a:cxnLst/>
          <a:rect l="0" t="0" r="0" b="0"/>
          <a:pathLst>
            <a:path>
              <a:moveTo>
                <a:pt x="0" y="0"/>
              </a:moveTo>
              <a:lnTo>
                <a:pt x="0" y="296715"/>
              </a:lnTo>
              <a:lnTo>
                <a:pt x="2130278" y="296715"/>
              </a:lnTo>
              <a:lnTo>
                <a:pt x="2130278" y="49986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AE7622C-C282-40FF-96C1-9DB52F35A19D}">
      <dsp:nvSpPr>
        <dsp:cNvPr id="0" name=""/>
        <dsp:cNvSpPr/>
      </dsp:nvSpPr>
      <dsp:spPr>
        <a:xfrm>
          <a:off x="4927641" y="2131312"/>
          <a:ext cx="307326" cy="3203826"/>
        </a:xfrm>
        <a:custGeom>
          <a:avLst/>
          <a:gdLst/>
          <a:ahLst/>
          <a:cxnLst/>
          <a:rect l="0" t="0" r="0" b="0"/>
          <a:pathLst>
            <a:path>
              <a:moveTo>
                <a:pt x="0" y="0"/>
              </a:moveTo>
              <a:lnTo>
                <a:pt x="0" y="3203826"/>
              </a:lnTo>
              <a:lnTo>
                <a:pt x="307326" y="3203826"/>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4A06FE4F-B410-4C41-8EBC-0A988FB94A76}">
      <dsp:nvSpPr>
        <dsp:cNvPr id="0" name=""/>
        <dsp:cNvSpPr/>
      </dsp:nvSpPr>
      <dsp:spPr>
        <a:xfrm>
          <a:off x="4927641" y="2131312"/>
          <a:ext cx="307636" cy="2659393"/>
        </a:xfrm>
        <a:custGeom>
          <a:avLst/>
          <a:gdLst/>
          <a:ahLst/>
          <a:cxnLst/>
          <a:rect l="0" t="0" r="0" b="0"/>
          <a:pathLst>
            <a:path>
              <a:moveTo>
                <a:pt x="0" y="0"/>
              </a:moveTo>
              <a:lnTo>
                <a:pt x="0" y="2659393"/>
              </a:lnTo>
              <a:lnTo>
                <a:pt x="307636" y="2659393"/>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71C63D6-12A2-4C4C-9894-F6E31DF942FB}">
      <dsp:nvSpPr>
        <dsp:cNvPr id="0" name=""/>
        <dsp:cNvSpPr/>
      </dsp:nvSpPr>
      <dsp:spPr>
        <a:xfrm>
          <a:off x="4927641" y="2131312"/>
          <a:ext cx="307946" cy="2141872"/>
        </a:xfrm>
        <a:custGeom>
          <a:avLst/>
          <a:gdLst/>
          <a:ahLst/>
          <a:cxnLst/>
          <a:rect l="0" t="0" r="0" b="0"/>
          <a:pathLst>
            <a:path>
              <a:moveTo>
                <a:pt x="0" y="0"/>
              </a:moveTo>
              <a:lnTo>
                <a:pt x="0" y="2141872"/>
              </a:lnTo>
              <a:lnTo>
                <a:pt x="307946" y="214187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6A50E9A2-A555-46C5-921B-437B23593EB5}">
      <dsp:nvSpPr>
        <dsp:cNvPr id="0" name=""/>
        <dsp:cNvSpPr/>
      </dsp:nvSpPr>
      <dsp:spPr>
        <a:xfrm>
          <a:off x="4927641" y="2131312"/>
          <a:ext cx="308255" cy="1601347"/>
        </a:xfrm>
        <a:custGeom>
          <a:avLst/>
          <a:gdLst/>
          <a:ahLst/>
          <a:cxnLst/>
          <a:rect l="0" t="0" r="0" b="0"/>
          <a:pathLst>
            <a:path>
              <a:moveTo>
                <a:pt x="0" y="0"/>
              </a:moveTo>
              <a:lnTo>
                <a:pt x="0" y="1601347"/>
              </a:lnTo>
              <a:lnTo>
                <a:pt x="308255" y="160134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9538830-3405-43C5-B080-8C48B6A88C77}">
      <dsp:nvSpPr>
        <dsp:cNvPr id="0" name=""/>
        <dsp:cNvSpPr/>
      </dsp:nvSpPr>
      <dsp:spPr>
        <a:xfrm>
          <a:off x="4927641" y="2131312"/>
          <a:ext cx="308565" cy="1070225"/>
        </a:xfrm>
        <a:custGeom>
          <a:avLst/>
          <a:gdLst/>
          <a:ahLst/>
          <a:cxnLst/>
          <a:rect l="0" t="0" r="0" b="0"/>
          <a:pathLst>
            <a:path>
              <a:moveTo>
                <a:pt x="0" y="0"/>
              </a:moveTo>
              <a:lnTo>
                <a:pt x="0" y="1070225"/>
              </a:lnTo>
              <a:lnTo>
                <a:pt x="308565"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03399F1-B81A-4EBF-A37E-759B13DE5D22}">
      <dsp:nvSpPr>
        <dsp:cNvPr id="0" name=""/>
        <dsp:cNvSpPr/>
      </dsp:nvSpPr>
      <dsp:spPr>
        <a:xfrm>
          <a:off x="4927641" y="2131312"/>
          <a:ext cx="308565" cy="536829"/>
        </a:xfrm>
        <a:custGeom>
          <a:avLst/>
          <a:gdLst/>
          <a:ahLst/>
          <a:cxnLst/>
          <a:rect l="0" t="0" r="0" b="0"/>
          <a:pathLst>
            <a:path>
              <a:moveTo>
                <a:pt x="0" y="0"/>
              </a:moveTo>
              <a:lnTo>
                <a:pt x="0" y="536829"/>
              </a:lnTo>
              <a:lnTo>
                <a:pt x="308565"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C558B697-6900-46D8-BAF4-37D90A84F4A4}">
      <dsp:nvSpPr>
        <dsp:cNvPr id="0" name=""/>
        <dsp:cNvSpPr/>
      </dsp:nvSpPr>
      <dsp:spPr>
        <a:xfrm>
          <a:off x="4226244" y="1445515"/>
          <a:ext cx="1524237" cy="383277"/>
        </a:xfrm>
        <a:custGeom>
          <a:avLst/>
          <a:gdLst/>
          <a:ahLst/>
          <a:cxnLst/>
          <a:rect l="0" t="0" r="0" b="0"/>
          <a:pathLst>
            <a:path>
              <a:moveTo>
                <a:pt x="0" y="0"/>
              </a:moveTo>
              <a:lnTo>
                <a:pt x="0" y="180126"/>
              </a:lnTo>
              <a:lnTo>
                <a:pt x="1524237" y="180126"/>
              </a:lnTo>
              <a:lnTo>
                <a:pt x="1524237"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86A9B3D-17FC-4675-9844-917DF84F5433}">
      <dsp:nvSpPr>
        <dsp:cNvPr id="0" name=""/>
        <dsp:cNvSpPr/>
      </dsp:nvSpPr>
      <dsp:spPr>
        <a:xfrm>
          <a:off x="2426272" y="2131312"/>
          <a:ext cx="252164" cy="1603630"/>
        </a:xfrm>
        <a:custGeom>
          <a:avLst/>
          <a:gdLst/>
          <a:ahLst/>
          <a:cxnLst/>
          <a:rect l="0" t="0" r="0" b="0"/>
          <a:pathLst>
            <a:path>
              <a:moveTo>
                <a:pt x="0" y="0"/>
              </a:moveTo>
              <a:lnTo>
                <a:pt x="0" y="1603630"/>
              </a:lnTo>
              <a:lnTo>
                <a:pt x="252164" y="160363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FD3E3D5-3415-46F6-A6B5-D98FC190762F}">
      <dsp:nvSpPr>
        <dsp:cNvPr id="0" name=""/>
        <dsp:cNvSpPr/>
      </dsp:nvSpPr>
      <dsp:spPr>
        <a:xfrm>
          <a:off x="2426272" y="2131312"/>
          <a:ext cx="252164" cy="1070225"/>
        </a:xfrm>
        <a:custGeom>
          <a:avLst/>
          <a:gdLst/>
          <a:ahLst/>
          <a:cxnLst/>
          <a:rect l="0" t="0" r="0" b="0"/>
          <a:pathLst>
            <a:path>
              <a:moveTo>
                <a:pt x="0" y="0"/>
              </a:moveTo>
              <a:lnTo>
                <a:pt x="0" y="1070225"/>
              </a:lnTo>
              <a:lnTo>
                <a:pt x="252164"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3F966A87-3D77-409D-944F-0D25CFB10AB1}">
      <dsp:nvSpPr>
        <dsp:cNvPr id="0" name=""/>
        <dsp:cNvSpPr/>
      </dsp:nvSpPr>
      <dsp:spPr>
        <a:xfrm>
          <a:off x="2426272" y="2131312"/>
          <a:ext cx="252164" cy="536829"/>
        </a:xfrm>
        <a:custGeom>
          <a:avLst/>
          <a:gdLst/>
          <a:ahLst/>
          <a:cxnLst/>
          <a:rect l="0" t="0" r="0" b="0"/>
          <a:pathLst>
            <a:path>
              <a:moveTo>
                <a:pt x="0" y="0"/>
              </a:moveTo>
              <a:lnTo>
                <a:pt x="0" y="536829"/>
              </a:lnTo>
              <a:lnTo>
                <a:pt x="252164"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3D4EAA5-3C74-41A7-93BA-7EB2B301E6CD}">
      <dsp:nvSpPr>
        <dsp:cNvPr id="0" name=""/>
        <dsp:cNvSpPr/>
      </dsp:nvSpPr>
      <dsp:spPr>
        <a:xfrm>
          <a:off x="3098711" y="1445515"/>
          <a:ext cx="1127533" cy="383277"/>
        </a:xfrm>
        <a:custGeom>
          <a:avLst/>
          <a:gdLst/>
          <a:ahLst/>
          <a:cxnLst/>
          <a:rect l="0" t="0" r="0" b="0"/>
          <a:pathLst>
            <a:path>
              <a:moveTo>
                <a:pt x="1127533" y="0"/>
              </a:moveTo>
              <a:lnTo>
                <a:pt x="1127533" y="180126"/>
              </a:lnTo>
              <a:lnTo>
                <a:pt x="0" y="180126"/>
              </a:lnTo>
              <a:lnTo>
                <a:pt x="0"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AA8CD01B-5255-476E-B9F8-6AAEE37B2456}">
      <dsp:nvSpPr>
        <dsp:cNvPr id="0" name=""/>
        <dsp:cNvSpPr/>
      </dsp:nvSpPr>
      <dsp:spPr>
        <a:xfrm>
          <a:off x="4226244" y="643138"/>
          <a:ext cx="2123603" cy="499856"/>
        </a:xfrm>
        <a:custGeom>
          <a:avLst/>
          <a:gdLst/>
          <a:ahLst/>
          <a:cxnLst/>
          <a:rect l="0" t="0" r="0" b="0"/>
          <a:pathLst>
            <a:path>
              <a:moveTo>
                <a:pt x="2123603" y="0"/>
              </a:moveTo>
              <a:lnTo>
                <a:pt x="2123603" y="296705"/>
              </a:lnTo>
              <a:lnTo>
                <a:pt x="0" y="296705"/>
              </a:lnTo>
              <a:lnTo>
                <a:pt x="0" y="49985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9094267E-3C08-4400-A400-44E48DC02996}">
      <dsp:nvSpPr>
        <dsp:cNvPr id="0" name=""/>
        <dsp:cNvSpPr/>
      </dsp:nvSpPr>
      <dsp:spPr>
        <a:xfrm>
          <a:off x="5746907" y="69993"/>
          <a:ext cx="1205881" cy="5731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dsp:txBody>
      <dsp:txXfrm>
        <a:off x="5746907" y="69993"/>
        <a:ext cx="1205881" cy="573145"/>
      </dsp:txXfrm>
    </dsp:sp>
    <dsp:sp modelId="{6B050E2C-94C3-4EE9-99D1-A7BF92761A09}">
      <dsp:nvSpPr>
        <dsp:cNvPr id="0" name=""/>
        <dsp:cNvSpPr/>
      </dsp:nvSpPr>
      <dsp:spPr>
        <a:xfrm>
          <a:off x="3623304" y="1142995"/>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dsp:txBody>
      <dsp:txXfrm>
        <a:off x="3623304" y="1142995"/>
        <a:ext cx="1205881" cy="302519"/>
      </dsp:txXfrm>
    </dsp:sp>
    <dsp:sp modelId="{4AE2B788-DF78-4D9A-B6DF-FCD8F8829E3F}">
      <dsp:nvSpPr>
        <dsp:cNvPr id="0" name=""/>
        <dsp:cNvSpPr/>
      </dsp:nvSpPr>
      <dsp:spPr>
        <a:xfrm>
          <a:off x="2258162" y="1828792"/>
          <a:ext cx="1681098"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dsp:txBody>
      <dsp:txXfrm>
        <a:off x="2258162" y="1828792"/>
        <a:ext cx="1681098" cy="302519"/>
      </dsp:txXfrm>
    </dsp:sp>
    <dsp:sp modelId="{15880E61-59C0-4B14-A4EA-E94F37FB323F}">
      <dsp:nvSpPr>
        <dsp:cNvPr id="0" name=""/>
        <dsp:cNvSpPr/>
      </dsp:nvSpPr>
      <dsp:spPr>
        <a:xfrm>
          <a:off x="2678437" y="2516881"/>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dsp:txBody>
      <dsp:txXfrm>
        <a:off x="2678437" y="2516881"/>
        <a:ext cx="995436" cy="302519"/>
      </dsp:txXfrm>
    </dsp:sp>
    <dsp:sp modelId="{13F7C92E-53B8-405B-941E-AF7EFF5A4EE1}">
      <dsp:nvSpPr>
        <dsp:cNvPr id="0" name=""/>
        <dsp:cNvSpPr/>
      </dsp:nvSpPr>
      <dsp:spPr>
        <a:xfrm>
          <a:off x="2678437" y="3050277"/>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dsp:txBody>
      <dsp:txXfrm>
        <a:off x="2678437" y="3050277"/>
        <a:ext cx="995436" cy="302519"/>
      </dsp:txXfrm>
    </dsp:sp>
    <dsp:sp modelId="{C7AF5789-9B5D-48A7-9752-CEE0AA0838B6}">
      <dsp:nvSpPr>
        <dsp:cNvPr id="0" name=""/>
        <dsp:cNvSpPr/>
      </dsp:nvSpPr>
      <dsp:spPr>
        <a:xfrm>
          <a:off x="2678437" y="3583682"/>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dsp:txBody>
      <dsp:txXfrm>
        <a:off x="2678437" y="3583682"/>
        <a:ext cx="995436" cy="302519"/>
      </dsp:txXfrm>
    </dsp:sp>
    <dsp:sp modelId="{054614AA-A03B-4602-8431-49F03E89C68D}">
      <dsp:nvSpPr>
        <dsp:cNvPr id="0" name=""/>
        <dsp:cNvSpPr/>
      </dsp:nvSpPr>
      <dsp:spPr>
        <a:xfrm>
          <a:off x="4721931" y="1828792"/>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dsp:txBody>
      <dsp:txXfrm>
        <a:off x="4721931" y="1828792"/>
        <a:ext cx="2057100" cy="302519"/>
      </dsp:txXfrm>
    </dsp:sp>
    <dsp:sp modelId="{1FD2F3FC-D00E-48C5-84CF-931A1876DAE7}">
      <dsp:nvSpPr>
        <dsp:cNvPr id="0" name=""/>
        <dsp:cNvSpPr/>
      </dsp:nvSpPr>
      <dsp:spPr>
        <a:xfrm>
          <a:off x="5236207" y="2516881"/>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Screen</a:t>
          </a:r>
          <a:endParaRPr lang="en-US" sz="1800" b="1" kern="1200" dirty="0"/>
        </a:p>
      </dsp:txBody>
      <dsp:txXfrm>
        <a:off x="5236207" y="2516881"/>
        <a:ext cx="2057100" cy="302519"/>
      </dsp:txXfrm>
    </dsp:sp>
    <dsp:sp modelId="{428B6176-3632-46E2-9F91-9D0A58A873E0}">
      <dsp:nvSpPr>
        <dsp:cNvPr id="0" name=""/>
        <dsp:cNvSpPr/>
      </dsp:nvSpPr>
      <dsp:spPr>
        <a:xfrm>
          <a:off x="5236207" y="3050277"/>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dsp:txBody>
      <dsp:txXfrm>
        <a:off x="5236207" y="3050277"/>
        <a:ext cx="2057100" cy="302519"/>
      </dsp:txXfrm>
    </dsp:sp>
    <dsp:sp modelId="{A3FA68AB-E7EB-4C9E-8E9C-32ADF0FF241E}">
      <dsp:nvSpPr>
        <dsp:cNvPr id="0" name=""/>
        <dsp:cNvSpPr/>
      </dsp:nvSpPr>
      <dsp:spPr>
        <a:xfrm>
          <a:off x="5235897" y="3581399"/>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Card View Panel</a:t>
          </a:r>
          <a:endParaRPr lang="en-US" sz="1800" b="1" kern="1200" dirty="0"/>
        </a:p>
      </dsp:txBody>
      <dsp:txXfrm>
        <a:off x="5235897" y="3581399"/>
        <a:ext cx="2057100" cy="302519"/>
      </dsp:txXfrm>
    </dsp:sp>
    <dsp:sp modelId="{241228EC-2EE3-4A1B-96F4-B68A26F35864}">
      <dsp:nvSpPr>
        <dsp:cNvPr id="0" name=""/>
        <dsp:cNvSpPr/>
      </dsp:nvSpPr>
      <dsp:spPr>
        <a:xfrm>
          <a:off x="5235587" y="4121924"/>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Detail View Panel</a:t>
          </a:r>
          <a:endParaRPr lang="en-US" sz="1800" b="1" kern="1200" dirty="0"/>
        </a:p>
      </dsp:txBody>
      <dsp:txXfrm>
        <a:off x="5235587" y="4121924"/>
        <a:ext cx="2057100" cy="302519"/>
      </dsp:txXfrm>
    </dsp:sp>
    <dsp:sp modelId="{AEBB69B3-33AC-4A04-93E7-EA9131A83305}">
      <dsp:nvSpPr>
        <dsp:cNvPr id="0" name=""/>
        <dsp:cNvSpPr/>
      </dsp:nvSpPr>
      <dsp:spPr>
        <a:xfrm>
          <a:off x="5235278" y="4639445"/>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dsp:txBody>
      <dsp:txXfrm>
        <a:off x="5235278" y="4639445"/>
        <a:ext cx="2057100" cy="302519"/>
      </dsp:txXfrm>
    </dsp:sp>
    <dsp:sp modelId="{CC113D50-4C2A-48FA-866C-B99B08D0D152}">
      <dsp:nvSpPr>
        <dsp:cNvPr id="0" name=""/>
        <dsp:cNvSpPr/>
      </dsp:nvSpPr>
      <dsp:spPr>
        <a:xfrm>
          <a:off x="5234968" y="5183878"/>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View Panel</a:t>
          </a:r>
          <a:endParaRPr lang="en-US" sz="1800" b="1" kern="1200" dirty="0"/>
        </a:p>
      </dsp:txBody>
      <dsp:txXfrm>
        <a:off x="5234968" y="5183878"/>
        <a:ext cx="2057100" cy="302519"/>
      </dsp:txXfrm>
    </dsp:sp>
    <dsp:sp modelId="{6769EC66-76F0-429C-BABC-D9203932C392}">
      <dsp:nvSpPr>
        <dsp:cNvPr id="0" name=""/>
        <dsp:cNvSpPr/>
      </dsp:nvSpPr>
      <dsp:spPr>
        <a:xfrm>
          <a:off x="7877186" y="1143004"/>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dsp:txBody>
      <dsp:txXfrm>
        <a:off x="7877186" y="1143004"/>
        <a:ext cx="1205881" cy="302519"/>
      </dsp:txXfrm>
    </dsp:sp>
    <dsp:sp modelId="{B8C87284-9C30-49EE-8EA2-406BECC0A19B}">
      <dsp:nvSpPr>
        <dsp:cNvPr id="0" name=""/>
        <dsp:cNvSpPr/>
      </dsp:nvSpPr>
      <dsp:spPr>
        <a:xfrm>
          <a:off x="8611096" y="1828801"/>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Location Group</a:t>
          </a:r>
          <a:endParaRPr lang="en-US" sz="1800" b="1" kern="1200" dirty="0"/>
        </a:p>
      </dsp:txBody>
      <dsp:txXfrm>
        <a:off x="8611096" y="1828801"/>
        <a:ext cx="2011672" cy="302519"/>
      </dsp:txXfrm>
    </dsp:sp>
    <dsp:sp modelId="{A836226D-F473-4DC8-86A2-F8E7DD722063}">
      <dsp:nvSpPr>
        <dsp:cNvPr id="0" name=""/>
        <dsp:cNvSpPr/>
      </dsp:nvSpPr>
      <dsp:spPr>
        <a:xfrm>
          <a:off x="8611096" y="2362197"/>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dsp:txBody>
      <dsp:txXfrm>
        <a:off x="8611096" y="2362197"/>
        <a:ext cx="2011672" cy="302519"/>
      </dsp:txXfrm>
    </dsp:sp>
    <dsp:sp modelId="{B94AAD8B-61EE-4E0B-BFCF-A6B889885BE3}">
      <dsp:nvSpPr>
        <dsp:cNvPr id="0" name=""/>
        <dsp:cNvSpPr/>
      </dsp:nvSpPr>
      <dsp:spPr>
        <a:xfrm>
          <a:off x="8611096" y="2895602"/>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dsp:txBody>
      <dsp:txXfrm>
        <a:off x="8611096" y="2895602"/>
        <a:ext cx="2011672" cy="302519"/>
      </dsp:txXfrm>
    </dsp:sp>
    <dsp:sp modelId="{D9BA731C-C240-4BDD-B4D2-FDE52C13196D}">
      <dsp:nvSpPr>
        <dsp:cNvPr id="0" name=""/>
        <dsp:cNvSpPr/>
      </dsp:nvSpPr>
      <dsp:spPr>
        <a:xfrm>
          <a:off x="8622549" y="3426724"/>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dsp:txBody>
      <dsp:txXfrm>
        <a:off x="8622549" y="3426724"/>
        <a:ext cx="2011672" cy="302519"/>
      </dsp:txXfrm>
    </dsp:sp>
    <dsp:sp modelId="{AF886690-9CEF-4586-AACF-C895F4DD5EF6}">
      <dsp:nvSpPr>
        <dsp:cNvPr id="0" name=""/>
        <dsp:cNvSpPr/>
      </dsp:nvSpPr>
      <dsp:spPr>
        <a:xfrm>
          <a:off x="8622549" y="3964686"/>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dsp:txBody>
      <dsp:txXfrm>
        <a:off x="8622549" y="3964686"/>
        <a:ext cx="2011672" cy="302519"/>
      </dsp:txXfrm>
    </dsp:sp>
    <dsp:sp modelId="{49A3B6EB-489A-4BF3-A074-EE3D988CE28F}">
      <dsp:nvSpPr>
        <dsp:cNvPr id="0" name=""/>
        <dsp:cNvSpPr/>
      </dsp:nvSpPr>
      <dsp:spPr>
        <a:xfrm>
          <a:off x="8611096" y="4494115"/>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Forward</a:t>
          </a:r>
          <a:endParaRPr lang="en-US" sz="1800" b="1" kern="1200" dirty="0"/>
        </a:p>
      </dsp:txBody>
      <dsp:txXfrm>
        <a:off x="8611096" y="4494115"/>
        <a:ext cx="2011672" cy="302519"/>
      </dsp:txXfrm>
    </dsp:sp>
    <dsp:sp modelId="{A78D6906-EDD7-4E19-97EE-E74D14237A61}">
      <dsp:nvSpPr>
        <dsp:cNvPr id="0" name=""/>
        <dsp:cNvSpPr/>
      </dsp:nvSpPr>
      <dsp:spPr>
        <a:xfrm>
          <a:off x="8611096" y="5031477"/>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Exit Point</a:t>
          </a:r>
          <a:endParaRPr lang="en-US" sz="1800" b="1" kern="1200" dirty="0"/>
        </a:p>
      </dsp:txBody>
      <dsp:txXfrm>
        <a:off x="8611096" y="5031477"/>
        <a:ext cx="2011672" cy="30251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9/13/2017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143320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Card View Panel is often referred to as a Card View.  A List Detail Panel is often referred to as a List-Detail View.</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660549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All panels share the common placement on a PCF page,</a:t>
            </a:r>
            <a:r>
              <a:rPr lang="en-US" sz="1200" kern="1200" baseline="0" dirty="0" smtClean="0">
                <a:solidFill>
                  <a:schemeClr val="tx1"/>
                </a:solidFill>
                <a:effectLst/>
                <a:latin typeface="Arial" pitchFamily="34" charset="0"/>
                <a:ea typeface="+mn-ea"/>
                <a:cs typeface="Arial" pitchFamily="34" charset="0"/>
              </a:rPr>
              <a:t> for example, when defined directly on a </a:t>
            </a:r>
            <a:r>
              <a:rPr lang="en-US" sz="1200" kern="1200" dirty="0" smtClean="0">
                <a:solidFill>
                  <a:schemeClr val="tx1"/>
                </a:solidFill>
                <a:effectLst/>
                <a:latin typeface="Arial" pitchFamily="34" charset="0"/>
                <a:ea typeface="+mn-ea"/>
                <a:cs typeface="Arial" pitchFamily="34" charset="0"/>
              </a:rPr>
              <a:t>Screen, Card, or Panel Set. </a:t>
            </a:r>
          </a:p>
          <a:p>
            <a:endParaRPr lang="en-US" dirty="0"/>
          </a:p>
          <a:p>
            <a:r>
              <a:rPr lang="en-US" sz="1200" kern="1200" baseline="0" dirty="0" smtClean="0">
                <a:solidFill>
                  <a:schemeClr val="tx1"/>
                </a:solidFill>
                <a:effectLst/>
                <a:latin typeface="Arial" pitchFamily="34" charset="0"/>
                <a:ea typeface="+mn-ea"/>
                <a:cs typeface="Arial" pitchFamily="34" charset="0"/>
              </a:rPr>
              <a:t>A panel</a:t>
            </a:r>
            <a:r>
              <a:rPr lang="en-US" sz="1200" kern="1200" dirty="0" smtClean="0">
                <a:solidFill>
                  <a:schemeClr val="tx1"/>
                </a:solidFill>
                <a:effectLst/>
                <a:latin typeface="Arial" pitchFamily="34" charset="0"/>
                <a:ea typeface="+mn-ea"/>
                <a:cs typeface="Arial" pitchFamily="34" charset="0"/>
              </a:rPr>
              <a:t> and can be rendered with an associated</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Toolbar and/or Title Bar.  Edit Buttons are typically associated with a Toolbar defined in a Screen.</a:t>
            </a:r>
          </a:p>
          <a:p>
            <a:endParaRPr lang="en-US" sz="1200" kern="120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Often, panels are placed within a Screen using a </a:t>
            </a:r>
            <a:r>
              <a:rPr lang="en-US" sz="1200" kern="1200" dirty="0" err="1" smtClean="0">
                <a:solidFill>
                  <a:schemeClr val="tx1"/>
                </a:solidFill>
                <a:effectLst/>
                <a:latin typeface="Arial" pitchFamily="34" charset="0"/>
                <a:ea typeface="+mn-ea"/>
                <a:cs typeface="Arial" pitchFamily="34" charset="0"/>
              </a:rPr>
              <a:t>PanelRef</a:t>
            </a:r>
            <a:r>
              <a:rPr lang="en-US" sz="1200" kern="1200" dirty="0" smtClean="0">
                <a:solidFill>
                  <a:schemeClr val="tx1"/>
                </a:solidFill>
                <a:effectLst/>
                <a:latin typeface="Arial" pitchFamily="34" charset="0"/>
                <a:ea typeface="+mn-ea"/>
                <a:cs typeface="Arial" pitchFamily="34" charset="0"/>
              </a:rPr>
              <a:t> widget. A</a:t>
            </a:r>
            <a:r>
              <a:rPr lang="en-US" sz="1200" kern="1200" baseline="0" dirty="0" smtClean="0">
                <a:solidFill>
                  <a:schemeClr val="tx1"/>
                </a:solidFill>
                <a:effectLst/>
                <a:latin typeface="Arial" pitchFamily="34" charset="0"/>
                <a:ea typeface="+mn-ea"/>
                <a:cs typeface="Arial" pitchFamily="34" charset="0"/>
              </a:rPr>
              <a:t>lthough not a </a:t>
            </a:r>
            <a:r>
              <a:rPr lang="en-US" sz="1200" kern="1200" dirty="0" smtClean="0">
                <a:solidFill>
                  <a:schemeClr val="tx1"/>
                </a:solidFill>
                <a:effectLst/>
                <a:latin typeface="Arial" pitchFamily="34" charset="0"/>
                <a:ea typeface="+mn-ea"/>
                <a:cs typeface="Arial" pitchFamily="34" charset="0"/>
              </a:rPr>
              <a:t>defining characteristic of panels, panel</a:t>
            </a:r>
            <a:r>
              <a:rPr lang="en-US" sz="1200" kern="1200" baseline="0" dirty="0" smtClean="0">
                <a:solidFill>
                  <a:schemeClr val="tx1"/>
                </a:solidFill>
                <a:effectLst/>
                <a:latin typeface="Arial" pitchFamily="34" charset="0"/>
                <a:ea typeface="+mn-ea"/>
                <a:cs typeface="Arial" pitchFamily="34" charset="0"/>
              </a:rPr>
              <a:t> placement using a Panel Ref helps illustrate the distinction between primary views and secondary views.</a:t>
            </a:r>
            <a:endParaRPr lang="en-US" sz="1200" kern="1200" dirty="0" smtClean="0">
              <a:solidFill>
                <a:schemeClr val="tx1"/>
              </a:solidFill>
              <a:effectLst/>
              <a:latin typeface="Arial" pitchFamily="34" charset="0"/>
              <a:ea typeface="+mn-ea"/>
              <a:cs typeface="Arial"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393330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15878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 widgets can be classified in four categories:</a:t>
            </a:r>
          </a:p>
          <a:p>
            <a:pPr marL="171450" indent="-171450">
              <a:buFont typeface="Arial" pitchFamily="34" charset="0"/>
              <a:buChar char="•"/>
            </a:pPr>
            <a:r>
              <a:rPr lang="en-US" dirty="0" smtClean="0"/>
              <a:t>The lowest level is comprised of atomic widgets.</a:t>
            </a:r>
          </a:p>
          <a:p>
            <a:pPr marL="171450" indent="-171450">
              <a:buFont typeface="Arial" pitchFamily="34" charset="0"/>
              <a:buChar char="•"/>
            </a:pPr>
            <a:r>
              <a:rPr lang="en-US" dirty="0" smtClean="0"/>
              <a:t>Atomic widgets can be directly contained only by primary views (detail view panels and list view panels). The purpose of a primary view is to organize atomic widgets into logical groups.</a:t>
            </a:r>
          </a:p>
          <a:p>
            <a:pPr marL="171450" indent="-171450">
              <a:buFont typeface="Arial" pitchFamily="34" charset="0"/>
              <a:buChar char="•"/>
            </a:pPr>
            <a:r>
              <a:rPr lang="en-US" dirty="0" smtClean="0"/>
              <a:t>Secondary views (card view panels and list detail panels) organize primary views. Secondary views cannot directly contain most atomic widgets.</a:t>
            </a:r>
          </a:p>
          <a:p>
            <a:pPr marL="171450" indent="-171450">
              <a:buFont typeface="Arial" pitchFamily="34" charset="0"/>
              <a:buChar char="•"/>
            </a:pPr>
            <a:r>
              <a:rPr lang="en-US" dirty="0" smtClean="0"/>
              <a:t>Screens are the top-level containers. Screens are used to connect what is displayed in the user interface with how users navigate through the user interface. A screen can directly contain both primary views and secondary views, but it cannot directly contain most atomic widgets.</a:t>
            </a:r>
          </a:p>
          <a:p>
            <a:pPr marL="171450" indent="-171450">
              <a:buFont typeface="Arial" pitchFamily="34" charset="0"/>
              <a:buChar char="•"/>
            </a:pPr>
            <a:endParaRPr lang="en-US" dirty="0" smtClean="0"/>
          </a:p>
          <a:p>
            <a:r>
              <a:rPr lang="en-US" dirty="0" smtClean="0"/>
              <a:t>Input sets do not readily fall into any of these categories. Input sets fit some of the attributes of primary views. They can contain atomic widgets and organize them into logical groups. Input sets cannot be referenced directly by secondary views or screens.  Input set must be embedded into detail view</a:t>
            </a:r>
            <a:r>
              <a:rPr lang="en-US" baseline="0" dirty="0" smtClean="0"/>
              <a:t> panels  and </a:t>
            </a:r>
            <a:r>
              <a:rPr lang="en-US" dirty="0" smtClean="0"/>
              <a:t>cannot have toolbars directly associated with them.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Widget and Location are conceptual representations</a:t>
            </a:r>
            <a:r>
              <a:rPr lang="en-US" baseline="0" dirty="0" smtClean="0"/>
              <a:t> in this diagram.  There are no &lt;Widget /&gt; or &lt;Location /&gt; elements.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787308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Notice that only a subset of locations reference screens:</a:t>
            </a:r>
          </a:p>
          <a:p>
            <a:pPr marL="171450" indent="-171450" eaLnBrk="1" hangingPunct="1">
              <a:buFont typeface="Arial" pitchFamily="34" charset="0"/>
              <a:buChar char="•"/>
            </a:pPr>
            <a:r>
              <a:rPr lang="en-US" dirty="0" err="1" smtClean="0"/>
              <a:t>LocationGroups</a:t>
            </a:r>
            <a:r>
              <a:rPr lang="en-US" dirty="0" smtClean="0"/>
              <a:t> reference a collection of Page locations, which then reference screens</a:t>
            </a:r>
          </a:p>
          <a:p>
            <a:pPr marL="171450" indent="-171450" eaLnBrk="1" hangingPunct="1">
              <a:buFont typeface="Arial" pitchFamily="34" charset="0"/>
              <a:buChar char="•"/>
            </a:pPr>
            <a:r>
              <a:rPr lang="en-US" dirty="0" smtClean="0"/>
              <a:t>Forwards redirect to any other location types, which may contain screens</a:t>
            </a:r>
          </a:p>
          <a:p>
            <a:pPr marL="171450" indent="-171450" eaLnBrk="1" hangingPunct="1">
              <a:buFont typeface="Arial" pitchFamily="34" charset="0"/>
              <a:buChar char="•"/>
            </a:pPr>
            <a:r>
              <a:rPr lang="en-US" dirty="0" smtClean="0"/>
              <a:t>Exit Points reference external URLs, which define non-application screens</a:t>
            </a:r>
          </a:p>
          <a:p>
            <a:pPr marL="171450" indent="-171450" eaLnBrk="1" hangingPunct="1">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4014259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top level, PCF elements are split between widgets and locations. This lesson only addresses</a:t>
            </a:r>
            <a:r>
              <a:rPr lang="en-US" baseline="0" dirty="0" smtClean="0"/>
              <a:t> </a:t>
            </a:r>
            <a:r>
              <a:rPr lang="en-US" dirty="0" smtClean="0"/>
              <a:t>the high-level classifications of widgets (both atomic and container) and locations. Discussions of specific widgets and locations will follow in future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4103297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777175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 PCF is an XSD-validated XML document containing elements that describe the structure, layout, and behavior of the web user interface. The majority of this content is defined at the application level, though some is defined at the platform level.</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315492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840917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GlobalAddressInput</a:t>
            </a:r>
            <a:r>
              <a:rPr lang="en-US" baseline="0" dirty="0" err="1" smtClean="0"/>
              <a:t>Set</a:t>
            </a:r>
            <a:r>
              <a:rPr lang="en-US" baseline="0" dirty="0" smtClean="0"/>
              <a:t> is a globalization input set and is modal.  Modal widgets are discussed in greater detail later in this course.  It is not a requirement for a PCF to be modal in order for it to be reused.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321586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PCF file declares either a container widget or a location. It is not possible to create a PCF file that declares only a single isolated atomic widget.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480590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use the internal debug tools to identify the P</a:t>
            </a:r>
            <a:r>
              <a:rPr lang="en-US" dirty="0" smtClean="0"/>
              <a:t>CF structure, associated widgets, PCF related</a:t>
            </a:r>
            <a:r>
              <a:rPr lang="en-US" baseline="0" dirty="0" smtClean="0"/>
              <a:t> GOSU code, and even open the PCF in Studio.  It is optional to install the </a:t>
            </a:r>
            <a:r>
              <a:rPr lang="en-US" baseline="0" dirty="0" err="1" smtClean="0"/>
              <a:t>DCEVM</a:t>
            </a:r>
            <a:r>
              <a:rPr lang="en-US" baseline="0" dirty="0" smtClean="0"/>
              <a:t> for the </a:t>
            </a:r>
            <a:r>
              <a:rPr lang="en-US" baseline="0" dirty="0" err="1" smtClean="0"/>
              <a:t>JDK</a:t>
            </a:r>
            <a:r>
              <a:rPr lang="en-US" baseline="0" dirty="0" smtClean="0"/>
              <a:t> in order to use the internal debug tools. </a:t>
            </a:r>
          </a:p>
          <a:p>
            <a:endParaRPr lang="en-US" baseline="0" dirty="0" smtClean="0"/>
          </a:p>
          <a:p>
            <a:r>
              <a:rPr lang="en-US" dirty="0" smtClean="0"/>
              <a:t>Guidewire recommends that you install the </a:t>
            </a:r>
            <a:r>
              <a:rPr lang="en-US" dirty="0" err="1" smtClean="0"/>
              <a:t>DCEVM</a:t>
            </a:r>
            <a:r>
              <a:rPr lang="en-US" dirty="0" smtClean="0"/>
              <a:t> in development environments for a more efficient development experience. The </a:t>
            </a:r>
            <a:r>
              <a:rPr lang="en-US" dirty="0" err="1" smtClean="0"/>
              <a:t>DCEVM</a:t>
            </a:r>
            <a:r>
              <a:rPr lang="en-US" dirty="0" smtClean="0"/>
              <a:t> allows for "hot swapping" of classes. The </a:t>
            </a:r>
            <a:r>
              <a:rPr lang="en-US" dirty="0" err="1" smtClean="0"/>
              <a:t>DCEVM</a:t>
            </a:r>
            <a:r>
              <a:rPr lang="en-US" dirty="0" smtClean="0"/>
              <a:t> should NOT be installed in production environments.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1819101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application project with internal tools enabled, you can </a:t>
            </a:r>
            <a:r>
              <a:rPr lang="en-US" dirty="0" smtClean="0"/>
              <a:t>view the location information</a:t>
            </a:r>
            <a:r>
              <a:rPr lang="en-US" baseline="0" dirty="0" smtClean="0"/>
              <a:t> with </a:t>
            </a:r>
            <a:r>
              <a:rPr lang="en-US" baseline="0" dirty="0" err="1" smtClean="0"/>
              <a:t>ALT+SHIFT+I</a:t>
            </a:r>
            <a:r>
              <a:rPr lang="en-US" baseline="0" dirty="0" smtClean="0"/>
              <a:t> in a separate browser window.</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window details the file structure and details the hierarchy of the location, screen, and any child container widgets. For each location and container widget, the name of the file in which it is referenced is listed.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Location Info is also useful when Studio is not running</a:t>
            </a:r>
            <a:r>
              <a:rPr lang="en-US" baseline="0" dirty="0" smtClean="0"/>
              <a:t> or i</a:t>
            </a:r>
            <a:r>
              <a:rPr lang="en-US" dirty="0" smtClean="0"/>
              <a:t>f you are viewing a modal file. Location Info identifies the mode currently displayed.  Going directly to the PCF editor shows you the "first" mode until you choose another.  </a:t>
            </a:r>
          </a:p>
          <a:p>
            <a:pPr eaLnBrk="1" hangingPunct="1"/>
            <a:endParaRPr lang="en-US" dirty="0" smtClean="0"/>
          </a:p>
          <a:p>
            <a:pPr eaLnBrk="1" hangingPunct="1"/>
            <a:r>
              <a:rPr lang="en-US" dirty="0" smtClean="0"/>
              <a:t>Location Info</a:t>
            </a:r>
            <a:r>
              <a:rPr lang="en-US" baseline="0" dirty="0" smtClean="0"/>
              <a:t> also shows the workspace PCF if</a:t>
            </a:r>
            <a:r>
              <a:rPr lang="en-US" dirty="0" smtClean="0"/>
              <a:t> it is defined.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reload all the page configuration files and display keys for the server.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reload PCF files while in edit mode, you may experience unpredictable results. For the current location, where there is a data modification in progress, the new </a:t>
            </a:r>
            <a:r>
              <a:rPr lang="en-US" dirty="0" err="1" smtClean="0"/>
              <a:t>PCFs</a:t>
            </a:r>
            <a:r>
              <a:rPr lang="en-US" dirty="0" smtClean="0"/>
              <a:t> may not be reloaded. Therefore, Guidewire recommends reloading PCF files while in read-only mode as it provides for more predictable results.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are</a:t>
            </a:r>
            <a:r>
              <a:rPr lang="en-US" baseline="0" dirty="0" smtClean="0"/>
              <a:t> running an application project with internal tools enabled, you can </a:t>
            </a:r>
            <a:r>
              <a:rPr lang="en-US" dirty="0" smtClean="0"/>
              <a:t>view the widget information</a:t>
            </a:r>
            <a:r>
              <a:rPr lang="en-US" baseline="0" dirty="0" smtClean="0"/>
              <a:t> with </a:t>
            </a:r>
            <a:r>
              <a:rPr lang="en-US" baseline="0" dirty="0" err="1" smtClean="0"/>
              <a:t>ALT+SHIFT+W</a:t>
            </a:r>
            <a:r>
              <a:rPr lang="en-US" baseline="0" dirty="0" smtClean="0"/>
              <a:t> in a separate browser window.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widget inspector shows all the PCF files and widgets referenced in the active application</a:t>
            </a:r>
            <a:r>
              <a:rPr lang="en-US" baseline="0" dirty="0" smtClean="0"/>
              <a:t> browser window except for the workspace area. </a:t>
            </a:r>
            <a:r>
              <a:rPr lang="en-US" dirty="0" smtClean="0"/>
              <a:t>To view the widget inspector, press </a:t>
            </a:r>
            <a:r>
              <a:rPr lang="en-US" dirty="0" err="1" smtClean="0"/>
              <a:t>ALT+SHIFT+W</a:t>
            </a:r>
            <a:r>
              <a:rPr lang="en-US" dirty="0" smtClean="0"/>
              <a:t> in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a:t>
            </a:r>
            <a:r>
              <a:rPr lang="en-US" dirty="0" smtClean="0"/>
              <a:t>automatically open the location being viewed in the application. Non-wizard locations typically reference a single screen. From the screen, you can navigate in Studio to the file you wish to edit. </a:t>
            </a:r>
          </a:p>
          <a:p>
            <a:endParaRPr lang="en-US" dirty="0" smtClean="0"/>
          </a:p>
          <a:p>
            <a:r>
              <a:rPr lang="en-US" dirty="0" smtClean="0"/>
              <a:t>This technique is useful for most UI configuration in ClaimCenter and BillingCenter, where the majority of the UI configuration is done outside of wizards.</a:t>
            </a:r>
          </a:p>
          <a:p>
            <a:endParaRPr lang="en-US" dirty="0" smtClean="0"/>
          </a:p>
          <a:p>
            <a:r>
              <a:rPr lang="en-US" dirty="0" smtClean="0"/>
              <a:t>The</a:t>
            </a:r>
            <a:r>
              <a:rPr lang="en-US" baseline="0" dirty="0" smtClean="0"/>
              <a:t> </a:t>
            </a:r>
            <a:r>
              <a:rPr lang="en-US" dirty="0" err="1" smtClean="0"/>
              <a:t>ALT+SHIFT+E</a:t>
            </a:r>
            <a:r>
              <a:rPr lang="en-US" dirty="0" smtClean="0"/>
              <a:t> shortcut is considered experimental. While there may be circumstances where the shortcut does</a:t>
            </a:r>
            <a:r>
              <a:rPr lang="en-US" baseline="0" dirty="0" smtClean="0"/>
              <a:t> not function</a:t>
            </a:r>
            <a:r>
              <a:rPr lang="en-US" dirty="0" smtClean="0"/>
              <a:t>, there should never be any negative consequences in attempting to use it.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widget is a PCF element that can be converted into HTML and displayed.</a:t>
            </a:r>
          </a:p>
          <a:p>
            <a:endParaRPr lang="en-US" dirty="0" smtClean="0"/>
          </a:p>
          <a:p>
            <a:r>
              <a:rPr lang="en-US" dirty="0" smtClean="0"/>
              <a:t>A location is a PCF element that a user (or the application itself) can navigate to. It is used to define how users move from one area of user interface to the next.</a:t>
            </a:r>
          </a:p>
          <a:p>
            <a:endParaRPr lang="en-US" dirty="0" smtClean="0"/>
          </a:p>
          <a:p>
            <a:r>
              <a:rPr lang="en-US" dirty="0" smtClean="0"/>
              <a:t>Both Widget and Location are conceptual representations</a:t>
            </a:r>
            <a:r>
              <a:rPr lang="en-US" baseline="0" dirty="0" smtClean="0"/>
              <a:t> in this diagram.  There are no &lt;Widget /&gt; or &lt;Location /&gt; elements.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949448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Atomic widgets are individual field items such as inputs, cells, or buttons. They will always be defined within a container widget or location.</a:t>
            </a:r>
          </a:p>
          <a:p>
            <a:endParaRPr lang="en-US" dirty="0" smtClean="0"/>
          </a:p>
          <a:p>
            <a:r>
              <a:rPr lang="en-US" dirty="0" smtClean="0"/>
              <a:t>Both Widget and Location are conceptual representations</a:t>
            </a:r>
            <a:r>
              <a:rPr lang="en-US" baseline="0" dirty="0" smtClean="0"/>
              <a:t> in this diagram.  There are no &lt;Widget /&gt; or &lt;Location /&gt; elements. Atomic Widget is also a conceptual representation.  There is no &lt;Atomic Widget /&gt; element.</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25422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61091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2520802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Detail view</a:t>
            </a:r>
            <a:r>
              <a:rPr lang="en-US" baseline="0" dirty="0" smtClean="0"/>
              <a:t> panels </a:t>
            </a:r>
            <a:r>
              <a:rPr lang="en-US" dirty="0" smtClean="0"/>
              <a:t>are generally designed to use widgets to organize and manage a collection of related pieces of information that constitute a single record. The most obvious example is the set of individual fields of an instance of an entity such as User, Claim, or Policy. There are no constraints imposed by the system as to what information can be displayed by a detail view, however; the view could present information from multiple entities that do not even have to be related to one another, in addition to information that does not derive from an entity at all (such as calculated or static values). </a:t>
            </a:r>
          </a:p>
          <a:p>
            <a:pPr eaLnBrk="1" hangingPunct="1"/>
            <a:endParaRPr lang="en-US" dirty="0" smtClean="0"/>
          </a:p>
          <a:p>
            <a:pPr eaLnBrk="1" hangingPunct="1"/>
            <a:r>
              <a:rPr lang="en-US" dirty="0" smtClean="0"/>
              <a:t>The purpose of a detail view panel, however, and the recommended practice behind their use, is to present the user with all of the detailed information that is relevant to that interface, and no information that is irrelevant. In general this means displaying information about the fields of a particular entity and possibly fields from a small number of closely related entities.</a:t>
            </a:r>
          </a:p>
          <a:p>
            <a:pPr eaLnBrk="1" hangingPunct="1"/>
            <a:endParaRPr lang="en-US" dirty="0" smtClean="0"/>
          </a:p>
          <a:p>
            <a:pPr eaLnBrk="1" hangingPunct="1"/>
            <a:r>
              <a:rPr lang="en-US" dirty="0" smtClean="0"/>
              <a:t>Detail view panels must contain at least one column and can contain as many columns as necessary to present the widgets in the most effective way for the user.</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20454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Just as a detail view panel is designed to allow the user to view detailed information about a single record, a list view panel is designed to allow the user to view summary information about a collection of records.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554725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email">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0.xml"/><Relationship Id="rId6" Type="http://schemas.microsoft.com/office/2007/relationships/hdphoto" Target="../media/hdphoto2.wdp"/><Relationship Id="rId5" Type="http://schemas.openxmlformats.org/officeDocument/2006/relationships/image" Target="../media/image15.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3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bg1"/>
          </a:bgClr>
        </a:patt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17, 2014</a:t>
            </a:r>
            <a:endParaRPr lang="en-US" dirty="0"/>
          </a:p>
        </p:txBody>
      </p:sp>
      <p:sp>
        <p:nvSpPr>
          <p:cNvPr id="3" name="Title 2"/>
          <p:cNvSpPr>
            <a:spLocks noGrp="1"/>
          </p:cNvSpPr>
          <p:nvPr>
            <p:ph type="ctrTitle"/>
          </p:nvPr>
        </p:nvSpPr>
        <p:spPr/>
        <p:txBody>
          <a:bodyPr/>
          <a:lstStyle/>
          <a:p>
            <a:r>
              <a:rPr lang="en-US" dirty="0"/>
              <a:t>The User Interface Architecture</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Input </a:t>
            </a:r>
            <a:r>
              <a:rPr lang="en-US" dirty="0" smtClean="0"/>
              <a:t>Sets</a:t>
            </a:r>
            <a:endParaRPr lang="en-US" dirty="0"/>
          </a:p>
        </p:txBody>
      </p:sp>
      <p:sp>
        <p:nvSpPr>
          <p:cNvPr id="3" name="Content Placeholder 2"/>
          <p:cNvSpPr>
            <a:spLocks noGrp="1"/>
          </p:cNvSpPr>
          <p:nvPr>
            <p:ph sz="half" idx="2"/>
          </p:nvPr>
        </p:nvSpPr>
        <p:spPr>
          <a:xfrm>
            <a:off x="4876799" y="914401"/>
            <a:ext cx="3960813" cy="5475289"/>
          </a:xfrm>
        </p:spPr>
        <p:txBody>
          <a:bodyPr/>
          <a:lstStyle/>
          <a:p>
            <a:r>
              <a:rPr lang="en-US" dirty="0"/>
              <a:t>Can contain atomic widgets </a:t>
            </a:r>
          </a:p>
          <a:p>
            <a:r>
              <a:rPr lang="en-US" dirty="0"/>
              <a:t>Can be reused by detail </a:t>
            </a:r>
            <a:r>
              <a:rPr lang="en-US" dirty="0" smtClean="0"/>
              <a:t>view panels</a:t>
            </a:r>
            <a:endParaRPr lang="en-US" dirty="0"/>
          </a:p>
          <a:p>
            <a:r>
              <a:rPr lang="en-US" dirty="0"/>
              <a:t>Cannot be referenced by secondary views</a:t>
            </a:r>
          </a:p>
          <a:p>
            <a:r>
              <a:rPr lang="en-US" dirty="0"/>
              <a:t>Cannot  have a toolbar directly associated with them</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20001" cy="48800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t Name"/>
          <p:cNvSpPr/>
          <p:nvPr/>
        </p:nvSpPr>
        <p:spPr bwMode="auto">
          <a:xfrm>
            <a:off x="542925" y="2514600"/>
            <a:ext cx="4010476" cy="3279800"/>
          </a:xfrm>
          <a:prstGeom prst="roundRect">
            <a:avLst>
              <a:gd name="adj" fmla="val 3824"/>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 Name"/>
          <p:cNvSpPr/>
          <p:nvPr/>
        </p:nvSpPr>
        <p:spPr bwMode="auto">
          <a:xfrm>
            <a:off x="3124200" y="5640690"/>
            <a:ext cx="1642846" cy="307419"/>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Set</a:t>
            </a:r>
            <a:endParaRPr lang="en-US" dirty="0">
              <a:solidFill>
                <a:schemeClr val="bg1"/>
              </a:solidFill>
            </a:endParaRPr>
          </a:p>
        </p:txBody>
      </p:sp>
    </p:spTree>
    <p:extLst>
      <p:ext uri="{BB962C8B-B14F-4D97-AF65-F5344CB8AC3E}">
        <p14:creationId xmlns:p14="http://schemas.microsoft.com/office/powerpoint/2010/main" val="23686816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views</a:t>
            </a:r>
            <a:endParaRPr lang="en-US" dirty="0"/>
          </a:p>
        </p:txBody>
      </p:sp>
      <p:sp>
        <p:nvSpPr>
          <p:cNvPr id="3" name="Content Placeholder 2"/>
          <p:cNvSpPr>
            <a:spLocks noGrp="1"/>
          </p:cNvSpPr>
          <p:nvPr>
            <p:ph sz="half" idx="1"/>
          </p:nvPr>
        </p:nvSpPr>
        <p:spPr>
          <a:xfrm>
            <a:off x="519112" y="914401"/>
            <a:ext cx="3671888" cy="5475289"/>
          </a:xfrm>
        </p:spPr>
        <p:txBody>
          <a:bodyPr/>
          <a:lstStyle/>
          <a:p>
            <a:r>
              <a:rPr lang="en-US" dirty="0"/>
              <a:t>A </a:t>
            </a:r>
            <a:r>
              <a:rPr lang="en-US" b="1" dirty="0"/>
              <a:t>secondary view</a:t>
            </a:r>
            <a:r>
              <a:rPr lang="en-US" dirty="0"/>
              <a:t/>
            </a:r>
            <a:br>
              <a:rPr lang="en-US" dirty="0"/>
            </a:br>
            <a:r>
              <a:rPr lang="en-US" dirty="0" smtClean="0"/>
              <a:t>organizes </a:t>
            </a:r>
            <a:r>
              <a:rPr lang="en-US" dirty="0"/>
              <a:t>primary views</a:t>
            </a:r>
          </a:p>
          <a:p>
            <a:r>
              <a:rPr lang="en-US" dirty="0"/>
              <a:t>A </a:t>
            </a:r>
            <a:r>
              <a:rPr lang="en-US" b="1" dirty="0" smtClean="0"/>
              <a:t>Card View Panel </a:t>
            </a:r>
            <a:r>
              <a:rPr lang="en-US" dirty="0" smtClean="0"/>
              <a:t>is a </a:t>
            </a:r>
            <a:r>
              <a:rPr lang="en-US" dirty="0"/>
              <a:t>collection </a:t>
            </a:r>
            <a:r>
              <a:rPr lang="en-US" dirty="0" smtClean="0"/>
              <a:t>of cards</a:t>
            </a:r>
            <a:r>
              <a:rPr lang="en-US" dirty="0"/>
              <a:t>, </a:t>
            </a:r>
            <a:r>
              <a:rPr lang="en-US" dirty="0" smtClean="0"/>
              <a:t>with each card containing detail view panels or list view panels</a:t>
            </a:r>
            <a:endParaRPr lang="en-US" dirty="0"/>
          </a:p>
          <a:p>
            <a:r>
              <a:rPr lang="en-US" dirty="0"/>
              <a:t>A </a:t>
            </a:r>
            <a:r>
              <a:rPr lang="en-US" b="1" dirty="0" smtClean="0"/>
              <a:t>List Detail Panel </a:t>
            </a:r>
            <a:r>
              <a:rPr lang="en-US" dirty="0" smtClean="0"/>
              <a:t>contains </a:t>
            </a:r>
            <a:r>
              <a:rPr lang="en-US" dirty="0"/>
              <a:t>a </a:t>
            </a:r>
            <a:r>
              <a:rPr lang="en-US" dirty="0" smtClean="0"/>
              <a:t>top list view panel and a bottom view panel that display data about </a:t>
            </a:r>
            <a:r>
              <a:rPr lang="en-US" dirty="0"/>
              <a:t>the selected list </a:t>
            </a:r>
            <a:r>
              <a:rPr lang="en-US" dirty="0" smtClean="0"/>
              <a:t>item</a:t>
            </a:r>
            <a:endParaRPr lang="en-US" dirty="0"/>
          </a:p>
          <a:p>
            <a:endParaRPr lang="en-US" dirty="0"/>
          </a:p>
        </p:txBody>
      </p:sp>
      <p:pic>
        <p:nvPicPr>
          <p:cNvPr id="4" name="Picture 1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67200" y="1341438"/>
            <a:ext cx="4154488" cy="254476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756150" y="2743200"/>
            <a:ext cx="4083050" cy="35972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 Name"/>
          <p:cNvSpPr/>
          <p:nvPr/>
        </p:nvSpPr>
        <p:spPr bwMode="auto">
          <a:xfrm>
            <a:off x="7162800" y="2514600"/>
            <a:ext cx="1828800" cy="346443"/>
          </a:xfrm>
          <a:prstGeom prst="roundRect">
            <a:avLst>
              <a:gd name="adj" fmla="val 7599"/>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Detail Panel</a:t>
            </a:r>
            <a:endParaRPr lang="en-US" dirty="0">
              <a:solidFill>
                <a:schemeClr val="bg1"/>
              </a:solidFill>
            </a:endParaRPr>
          </a:p>
        </p:txBody>
      </p:sp>
      <p:sp>
        <p:nvSpPr>
          <p:cNvPr id="7" name="rect Name"/>
          <p:cNvSpPr/>
          <p:nvPr/>
        </p:nvSpPr>
        <p:spPr bwMode="auto">
          <a:xfrm>
            <a:off x="6858000" y="1143000"/>
            <a:ext cx="1828800" cy="346443"/>
          </a:xfrm>
          <a:prstGeom prst="roundRect">
            <a:avLst>
              <a:gd name="adj" fmla="val 7599"/>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Card View Panel</a:t>
            </a:r>
            <a:endParaRPr lang="en-US" dirty="0">
              <a:solidFill>
                <a:schemeClr val="bg1"/>
              </a:solidFill>
            </a:endParaRPr>
          </a:p>
        </p:txBody>
      </p:sp>
    </p:spTree>
    <p:extLst>
      <p:ext uri="{BB962C8B-B14F-4D97-AF65-F5344CB8AC3E}">
        <p14:creationId xmlns:p14="http://schemas.microsoft.com/office/powerpoint/2010/main" val="11429534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Panels</a:t>
            </a:r>
            <a:endParaRPr lang="en-US" dirty="0"/>
          </a:p>
        </p:txBody>
      </p:sp>
      <p:sp>
        <p:nvSpPr>
          <p:cNvPr id="3" name="Content Placeholder 2"/>
          <p:cNvSpPr>
            <a:spLocks noGrp="1"/>
          </p:cNvSpPr>
          <p:nvPr>
            <p:ph idx="1"/>
          </p:nvPr>
        </p:nvSpPr>
        <p:spPr>
          <a:xfrm>
            <a:off x="519113" y="4560765"/>
            <a:ext cx="8318500" cy="1840035"/>
          </a:xfrm>
        </p:spPr>
        <p:txBody>
          <a:bodyPr/>
          <a:lstStyle/>
          <a:p>
            <a:r>
              <a:rPr lang="en-US" dirty="0" smtClean="0"/>
              <a:t>A </a:t>
            </a:r>
            <a:r>
              <a:rPr lang="en-US" b="1" dirty="0" smtClean="0"/>
              <a:t>panel</a:t>
            </a:r>
            <a:r>
              <a:rPr lang="en-US" dirty="0" smtClean="0"/>
              <a:t> </a:t>
            </a:r>
            <a:r>
              <a:rPr lang="en-US" dirty="0"/>
              <a:t>is a </a:t>
            </a:r>
            <a:r>
              <a:rPr lang="en-US" dirty="0" smtClean="0"/>
              <a:t>container which has a </a:t>
            </a:r>
            <a:br>
              <a:rPr lang="en-US" dirty="0" smtClean="0"/>
            </a:br>
            <a:r>
              <a:rPr lang="en-US" dirty="0" smtClean="0"/>
              <a:t>structured UI layout, shares a common </a:t>
            </a:r>
            <a:r>
              <a:rPr lang="en-US" dirty="0"/>
              <a:t>placement on a PCF </a:t>
            </a:r>
            <a:r>
              <a:rPr lang="en-US" dirty="0" smtClean="0"/>
              <a:t>page, and can be rendered with a Toolbar and/or a Title bar that controls the panel behavior</a:t>
            </a:r>
          </a:p>
          <a:p>
            <a:pPr lvl="1"/>
            <a:r>
              <a:rPr lang="en-US" dirty="0" smtClean="0"/>
              <a:t>Toolbar and Title bar require a containing </a:t>
            </a:r>
            <a:r>
              <a:rPr lang="en-US" dirty="0" err="1" smtClean="0"/>
              <a:t>PanelRef</a:t>
            </a:r>
            <a:endParaRPr lang="en-US" dirty="0"/>
          </a:p>
        </p:txBody>
      </p:sp>
      <p:sp>
        <p:nvSpPr>
          <p:cNvPr id="4" name="Freeform 3"/>
          <p:cNvSpPr/>
          <p:nvPr/>
        </p:nvSpPr>
        <p:spPr>
          <a:xfrm>
            <a:off x="6225510" y="1205680"/>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5" name="Freeform 4"/>
          <p:cNvSpPr/>
          <p:nvPr/>
        </p:nvSpPr>
        <p:spPr>
          <a:xfrm>
            <a:off x="6225510" y="1205680"/>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25510" y="1205680"/>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eform 6"/>
          <p:cNvSpPr/>
          <p:nvPr/>
        </p:nvSpPr>
        <p:spPr>
          <a:xfrm>
            <a:off x="6225510" y="1205680"/>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6019800" y="903160"/>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13" name="Freeform 12"/>
          <p:cNvSpPr/>
          <p:nvPr/>
        </p:nvSpPr>
        <p:spPr>
          <a:xfrm>
            <a:off x="6533766" y="265576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14" name="Freeform 13"/>
          <p:cNvSpPr/>
          <p:nvPr/>
        </p:nvSpPr>
        <p:spPr>
          <a:xfrm>
            <a:off x="6533456" y="31962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15" name="Freeform 14"/>
          <p:cNvSpPr/>
          <p:nvPr/>
        </p:nvSpPr>
        <p:spPr>
          <a:xfrm>
            <a:off x="6533147" y="3713813"/>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16" name="Freeform 15"/>
          <p:cNvSpPr/>
          <p:nvPr/>
        </p:nvSpPr>
        <p:spPr>
          <a:xfrm>
            <a:off x="6532837" y="4258246"/>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pic>
        <p:nvPicPr>
          <p:cNvPr id="8" name="Picture 2" descr="C:\Users\sluersen\AppData\Local\Temp\SNAGHTML198b29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3160"/>
            <a:ext cx="5039802" cy="3211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3033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Container widgets: screens</a:t>
            </a:r>
          </a:p>
        </p:txBody>
      </p:sp>
      <p:sp>
        <p:nvSpPr>
          <p:cNvPr id="8" name="Content Placeholder 7"/>
          <p:cNvSpPr>
            <a:spLocks noGrp="1"/>
          </p:cNvSpPr>
          <p:nvPr>
            <p:ph idx="1"/>
          </p:nvPr>
        </p:nvSpPr>
        <p:spPr/>
        <p:txBody>
          <a:bodyPr/>
          <a:lstStyle/>
          <a:p>
            <a:r>
              <a:rPr lang="en-US" dirty="0"/>
              <a:t>Screens are top-level containers</a:t>
            </a:r>
          </a:p>
          <a:p>
            <a:r>
              <a:rPr lang="en-US" dirty="0"/>
              <a:t>Every atomic widget, primary view, and secondary view is contained (directly or indirectly) in a screen</a:t>
            </a:r>
          </a:p>
          <a:p>
            <a:pPr marL="0" indent="0">
              <a:buNone/>
            </a:pPr>
            <a:endParaRPr lang="en-US" dirty="0"/>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80396"/>
            <a:ext cx="8382000" cy="37966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4" name="rect Name"/>
          <p:cNvSpPr/>
          <p:nvPr/>
        </p:nvSpPr>
        <p:spPr bwMode="auto">
          <a:xfrm>
            <a:off x="457200" y="2680396"/>
            <a:ext cx="8382000" cy="3796604"/>
          </a:xfrm>
          <a:prstGeom prst="roundRect">
            <a:avLst>
              <a:gd name="adj" fmla="val 2910"/>
            </a:avLst>
          </a:prstGeom>
          <a:noFill/>
          <a:ln w="28575" algn="ctr">
            <a:solidFill>
              <a:schemeClr val="accent4">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8" name="rect Name"/>
          <p:cNvSpPr/>
          <p:nvPr/>
        </p:nvSpPr>
        <p:spPr bwMode="auto">
          <a:xfrm>
            <a:off x="6477000" y="2438400"/>
            <a:ext cx="1295400" cy="346443"/>
          </a:xfrm>
          <a:prstGeom prst="roundRect">
            <a:avLst>
              <a:gd name="adj" fmla="val 7599"/>
            </a:avLst>
          </a:prstGeom>
          <a:solidFill>
            <a:schemeClr val="tx1"/>
          </a:solid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Tree>
    <p:extLst>
      <p:ext uri="{BB962C8B-B14F-4D97-AF65-F5344CB8AC3E}">
        <p14:creationId xmlns:p14="http://schemas.microsoft.com/office/powerpoint/2010/main" val="247674103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a:t>Container widget hierarchy</a:t>
            </a:r>
          </a:p>
        </p:txBody>
      </p:sp>
      <p:sp>
        <p:nvSpPr>
          <p:cNvPr id="24" name="Content Placeholder 23"/>
          <p:cNvSpPr>
            <a:spLocks noGrp="1"/>
          </p:cNvSpPr>
          <p:nvPr>
            <p:ph sz="half" idx="2"/>
          </p:nvPr>
        </p:nvSpPr>
        <p:spPr/>
        <p:txBody>
          <a:bodyPr/>
          <a:lstStyle/>
          <a:p>
            <a:r>
              <a:rPr lang="en-US" dirty="0" smtClean="0"/>
              <a:t>Screen</a:t>
            </a:r>
          </a:p>
          <a:p>
            <a:pPr lvl="1"/>
            <a:r>
              <a:rPr lang="en-US" dirty="0" smtClean="0"/>
              <a:t>a </a:t>
            </a:r>
            <a:r>
              <a:rPr lang="en-US" dirty="0"/>
              <a:t>top-level container</a:t>
            </a:r>
            <a:br>
              <a:rPr lang="en-US" dirty="0"/>
            </a:br>
            <a:r>
              <a:rPr lang="en-US" dirty="0"/>
              <a:t>one can navigate to </a:t>
            </a:r>
            <a:r>
              <a:rPr lang="en-US" dirty="0" smtClean="0"/>
              <a:t/>
            </a:r>
            <a:br>
              <a:rPr lang="en-US" dirty="0" smtClean="0"/>
            </a:br>
            <a:endParaRPr lang="en-US" dirty="0"/>
          </a:p>
          <a:p>
            <a:r>
              <a:rPr lang="en-US" dirty="0" smtClean="0"/>
              <a:t>Secondary views</a:t>
            </a:r>
          </a:p>
          <a:p>
            <a:pPr lvl="1"/>
            <a:r>
              <a:rPr lang="en-US" dirty="0"/>
              <a:t>collections of primary views organized for </a:t>
            </a:r>
            <a:r>
              <a:rPr lang="en-US" dirty="0" smtClean="0"/>
              <a:t>usability</a:t>
            </a:r>
            <a:br>
              <a:rPr lang="en-US" dirty="0" smtClean="0"/>
            </a:br>
            <a:endParaRPr lang="en-US" dirty="0" smtClean="0"/>
          </a:p>
          <a:p>
            <a:r>
              <a:rPr lang="en-US" dirty="0" smtClean="0"/>
              <a:t>Primary views</a:t>
            </a:r>
          </a:p>
          <a:p>
            <a:pPr lvl="1"/>
            <a:r>
              <a:rPr lang="en-US" dirty="0" smtClean="0"/>
              <a:t>a </a:t>
            </a:r>
            <a:r>
              <a:rPr lang="en-US" dirty="0"/>
              <a:t>single object (and its related data) or set of </a:t>
            </a:r>
            <a:r>
              <a:rPr lang="en-US" dirty="0" smtClean="0"/>
              <a:t>objects</a:t>
            </a:r>
            <a:br>
              <a:rPr lang="en-US" dirty="0" smtClean="0"/>
            </a:br>
            <a:endParaRPr lang="en-US" dirty="0"/>
          </a:p>
          <a:p>
            <a:r>
              <a:rPr lang="en-US" dirty="0" smtClean="0"/>
              <a:t>Atomic widgets</a:t>
            </a:r>
          </a:p>
          <a:p>
            <a:pPr lvl="1"/>
            <a:r>
              <a:rPr lang="en-US" dirty="0" smtClean="0"/>
              <a:t>individual </a:t>
            </a:r>
            <a:r>
              <a:rPr lang="en-US" dirty="0"/>
              <a:t>elements of data and/or functionality</a:t>
            </a:r>
          </a:p>
          <a:p>
            <a:pPr lvl="1"/>
            <a:endParaRPr lang="en-US" dirty="0" smtClean="0"/>
          </a:p>
        </p:txBody>
      </p:sp>
      <p:sp>
        <p:nvSpPr>
          <p:cNvPr id="5" name="rec Screen"/>
          <p:cNvSpPr/>
          <p:nvPr/>
        </p:nvSpPr>
        <p:spPr bwMode="auto">
          <a:xfrm>
            <a:off x="879419" y="914400"/>
            <a:ext cx="3505200" cy="1019175"/>
          </a:xfrm>
          <a:prstGeom prst="roundRect">
            <a:avLst>
              <a:gd name="adj" fmla="val 9190"/>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281776"/>
            <a:ext cx="1447800" cy="671224"/>
          </a:xfrm>
          <a:prstGeom prst="roundRect">
            <a:avLst>
              <a:gd name="adj" fmla="val 8013"/>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8" name="rec LV"/>
          <p:cNvSpPr/>
          <p:nvPr/>
        </p:nvSpPr>
        <p:spPr bwMode="auto">
          <a:xfrm>
            <a:off x="3200400" y="4281776"/>
            <a:ext cx="1447800" cy="671224"/>
          </a:xfrm>
          <a:prstGeom prst="roundRect">
            <a:avLst>
              <a:gd name="adj" fmla="val 10898"/>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2" name="Straight Arrow Connector 21"/>
          <p:cNvCxnSpPr/>
          <p:nvPr/>
        </p:nvCxnSpPr>
        <p:spPr bwMode="auto">
          <a:xfrm>
            <a:off x="1117544"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ec IS"/>
          <p:cNvSpPr/>
          <p:nvPr/>
        </p:nvSpPr>
        <p:spPr bwMode="auto">
          <a:xfrm>
            <a:off x="609600"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cxnSp>
        <p:nvCxnSpPr>
          <p:cNvPr id="20" name="Straight Arrow Connector 19"/>
          <p:cNvCxnSpPr>
            <a:stCxn id="7" idx="3"/>
            <a:endCxn id="8" idx="1"/>
          </p:cNvCxnSpPr>
          <p:nvPr/>
        </p:nvCxnSpPr>
        <p:spPr bwMode="auto">
          <a:xfrm>
            <a:off x="2057400" y="4617388"/>
            <a:ext cx="1143000" cy="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6056676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47" name="Content Placeholder 46"/>
          <p:cNvSpPr>
            <a:spLocks noGrp="1"/>
          </p:cNvSpPr>
          <p:nvPr>
            <p:ph sz="half" idx="1"/>
          </p:nvPr>
        </p:nvSpPr>
        <p:spPr>
          <a:xfrm>
            <a:off x="519111" y="3349953"/>
            <a:ext cx="5532120" cy="3050846"/>
          </a:xfrm>
        </p:spPr>
        <p:txBody>
          <a:bodyPr/>
          <a:lstStyle/>
          <a:p>
            <a:r>
              <a:rPr lang="en-US" dirty="0"/>
              <a:t>A </a:t>
            </a:r>
            <a:r>
              <a:rPr lang="en-US" b="1" dirty="0"/>
              <a:t>location</a:t>
            </a:r>
            <a:r>
              <a:rPr lang="en-US" dirty="0"/>
              <a:t> is a PCF element that a user can navigate to</a:t>
            </a:r>
          </a:p>
          <a:p>
            <a:r>
              <a:rPr lang="en-US" dirty="0" smtClean="0"/>
              <a:t>Define </a:t>
            </a:r>
            <a:r>
              <a:rPr lang="en-US" dirty="0"/>
              <a:t>how </a:t>
            </a:r>
            <a:r>
              <a:rPr lang="en-US" dirty="0" smtClean="0"/>
              <a:t>user navigates from one UI to the next UI</a:t>
            </a:r>
            <a:endParaRPr lang="en-US" dirty="0"/>
          </a:p>
          <a:p>
            <a:r>
              <a:rPr lang="en-US" dirty="0" smtClean="0"/>
              <a:t>Locations lesson discusses in detail</a:t>
            </a:r>
            <a:endParaRPr lang="en-US" dirty="0"/>
          </a:p>
          <a:p>
            <a:endParaRPr lang="en-US" dirty="0"/>
          </a:p>
        </p:txBody>
      </p:sp>
      <p:sp>
        <p:nvSpPr>
          <p:cNvPr id="6" name="Freeform 5"/>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eform 6"/>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9" name="Freeform 8"/>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6216599" y="2283724"/>
            <a:ext cx="613321" cy="534537"/>
          </a:xfrm>
          <a:custGeom>
            <a:avLst/>
            <a:gdLst/>
            <a:ahLst/>
            <a:cxnLst/>
            <a:rect l="0" t="0" r="0" b="0"/>
            <a:pathLst>
              <a:path>
                <a:moveTo>
                  <a:pt x="0" y="0"/>
                </a:moveTo>
                <a:lnTo>
                  <a:pt x="0" y="534537"/>
                </a:lnTo>
                <a:lnTo>
                  <a:pt x="613321" y="53453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
        <p:nvSpPr>
          <p:cNvPr id="40" name="Freeform 3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Location Group</a:t>
            </a:r>
            <a:endParaRPr lang="en-US" sz="1800" b="1" kern="1200" dirty="0"/>
          </a:p>
        </p:txBody>
      </p:sp>
      <p:sp>
        <p:nvSpPr>
          <p:cNvPr id="41" name="Freeform 4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p:txBody>
      </p:sp>
      <p:sp>
        <p:nvSpPr>
          <p:cNvPr id="42" name="Freeform 4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p:txBody>
      </p:sp>
      <p:sp>
        <p:nvSpPr>
          <p:cNvPr id="43" name="Freeform 4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p:txBody>
      </p:sp>
      <p:sp>
        <p:nvSpPr>
          <p:cNvPr id="44" name="Freeform 4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p:txBody>
      </p:sp>
      <p:sp>
        <p:nvSpPr>
          <p:cNvPr id="45" name="Freeform 4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Forward</a:t>
            </a:r>
            <a:endParaRPr lang="en-US" sz="1800" b="1" kern="1200" dirty="0"/>
          </a:p>
        </p:txBody>
      </p:sp>
      <p:sp>
        <p:nvSpPr>
          <p:cNvPr id="46" name="Freeform 4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Exit Point</a:t>
            </a:r>
            <a:endParaRPr lang="en-US" sz="1800" b="1" kern="1200" dirty="0"/>
          </a:p>
        </p:txBody>
      </p:sp>
    </p:spTree>
    <p:extLst>
      <p:ext uri="{BB962C8B-B14F-4D97-AF65-F5344CB8AC3E}">
        <p14:creationId xmlns:p14="http://schemas.microsoft.com/office/powerpoint/2010/main" val="29154231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Elbow Connector 33"/>
          <p:cNvCxnSpPr/>
          <p:nvPr/>
        </p:nvCxnSpPr>
        <p:spPr bwMode="auto">
          <a:xfrm rot="16200000" flipV="1">
            <a:off x="2906385"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35" name="Elbow Connector 34"/>
          <p:cNvCxnSpPr/>
          <p:nvPr/>
        </p:nvCxnSpPr>
        <p:spPr bwMode="auto">
          <a:xfrm rot="5400000">
            <a:off x="2777799"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36" name="rec Screen"/>
          <p:cNvSpPr/>
          <p:nvPr/>
        </p:nvSpPr>
        <p:spPr bwMode="auto">
          <a:xfrm>
            <a:off x="2544818" y="914400"/>
            <a:ext cx="3505200" cy="1019175"/>
          </a:xfrm>
          <a:prstGeom prst="roundRect">
            <a:avLst>
              <a:gd name="adj" fmla="val 9190"/>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37" name="rec CRV / :DV"/>
          <p:cNvSpPr/>
          <p:nvPr/>
        </p:nvSpPr>
        <p:spPr bwMode="auto">
          <a:xfrm>
            <a:off x="3131444" y="2344135"/>
            <a:ext cx="2331949" cy="1045780"/>
          </a:xfrm>
          <a:prstGeom prst="roundRect">
            <a:avLst>
              <a:gd name="adj" fmla="val 10291"/>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38" name="rec DV"/>
          <p:cNvSpPr/>
          <p:nvPr/>
        </p:nvSpPr>
        <p:spPr bwMode="auto">
          <a:xfrm>
            <a:off x="2274999" y="4281776"/>
            <a:ext cx="1447800" cy="671224"/>
          </a:xfrm>
          <a:prstGeom prst="roundRect">
            <a:avLst>
              <a:gd name="adj" fmla="val 8013"/>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39" name="rec LV"/>
          <p:cNvSpPr/>
          <p:nvPr/>
        </p:nvSpPr>
        <p:spPr bwMode="auto">
          <a:xfrm>
            <a:off x="4865799" y="4281776"/>
            <a:ext cx="1447800" cy="671224"/>
          </a:xfrm>
          <a:prstGeom prst="roundRect">
            <a:avLst>
              <a:gd name="adj" fmla="val 10898"/>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40" name="rec AWs"/>
          <p:cNvSpPr/>
          <p:nvPr/>
        </p:nvSpPr>
        <p:spPr bwMode="auto">
          <a:xfrm>
            <a:off x="2209800"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42" name="Straight Arrow Connector 41"/>
          <p:cNvCxnSpPr/>
          <p:nvPr/>
        </p:nvCxnSpPr>
        <p:spPr bwMode="auto">
          <a:xfrm>
            <a:off x="4297418"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4" name="Straight Arrow Connector 43"/>
          <p:cNvCxnSpPr/>
          <p:nvPr/>
        </p:nvCxnSpPr>
        <p:spPr bwMode="auto">
          <a:xfrm>
            <a:off x="5018199"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5" name="Straight Arrow Connector 44"/>
          <p:cNvCxnSpPr/>
          <p:nvPr/>
        </p:nvCxnSpPr>
        <p:spPr bwMode="auto">
          <a:xfrm>
            <a:off x="3494199"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6" name="Straight Arrow Connector 45"/>
          <p:cNvCxnSpPr/>
          <p:nvPr/>
        </p:nvCxnSpPr>
        <p:spPr bwMode="auto">
          <a:xfrm>
            <a:off x="2697797"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7" name="Straight Arrow Connector 46"/>
          <p:cNvCxnSpPr/>
          <p:nvPr/>
        </p:nvCxnSpPr>
        <p:spPr bwMode="auto">
          <a:xfrm>
            <a:off x="5745797"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8" name="Straight Arrow Connector 47"/>
          <p:cNvCxnSpPr/>
          <p:nvPr/>
        </p:nvCxnSpPr>
        <p:spPr bwMode="auto">
          <a:xfrm>
            <a:off x="3570399"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9" name="Straight Arrow Connector 48"/>
          <p:cNvCxnSpPr>
            <a:stCxn id="39" idx="2"/>
          </p:cNvCxnSpPr>
          <p:nvPr/>
        </p:nvCxnSpPr>
        <p:spPr bwMode="auto">
          <a:xfrm>
            <a:off x="5589699"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0" name="Straight Arrow Connector 49"/>
          <p:cNvCxnSpPr/>
          <p:nvPr/>
        </p:nvCxnSpPr>
        <p:spPr bwMode="auto">
          <a:xfrm>
            <a:off x="2782943"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51" name="rec IS"/>
          <p:cNvSpPr/>
          <p:nvPr/>
        </p:nvSpPr>
        <p:spPr bwMode="auto">
          <a:xfrm>
            <a:off x="2274999"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pic>
        <p:nvPicPr>
          <p:cNvPr id="1026" name="Picture 2" hidden="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13000" y="809625"/>
            <a:ext cx="4316413"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bwMode="auto">
          <a:xfrm>
            <a:off x="1909755" y="1385887"/>
            <a:ext cx="897412" cy="322865"/>
          </a:xfrm>
          <a:prstGeom prst="right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9" name="Group 18"/>
          <p:cNvGrpSpPr/>
          <p:nvPr/>
        </p:nvGrpSpPr>
        <p:grpSpPr>
          <a:xfrm>
            <a:off x="457200" y="916681"/>
            <a:ext cx="1563997" cy="302519"/>
            <a:chOff x="8611096" y="2362197"/>
            <a:chExt cx="2011672" cy="302519"/>
          </a:xfrm>
        </p:grpSpPr>
        <p:sp>
          <p:nvSpPr>
            <p:cNvPr id="29" name="Rectangle 28"/>
            <p:cNvSpPr/>
            <p:nvPr/>
          </p:nvSpPr>
          <p:spPr>
            <a:xfrm>
              <a:off x="8611096" y="2362197"/>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0" name="Rectangle 29"/>
            <p:cNvSpPr/>
            <p:nvPr/>
          </p:nvSpPr>
          <p:spPr>
            <a:xfrm>
              <a:off x="8611096" y="2362197"/>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p:txBody>
        </p:sp>
      </p:grpSp>
      <p:grpSp>
        <p:nvGrpSpPr>
          <p:cNvPr id="20" name="Group 19"/>
          <p:cNvGrpSpPr/>
          <p:nvPr/>
        </p:nvGrpSpPr>
        <p:grpSpPr>
          <a:xfrm>
            <a:off x="645803" y="1202431"/>
            <a:ext cx="1563997" cy="302519"/>
            <a:chOff x="8611096" y="2895602"/>
            <a:chExt cx="2011672" cy="302519"/>
          </a:xfrm>
        </p:grpSpPr>
        <p:sp>
          <p:nvSpPr>
            <p:cNvPr id="27" name="Rectangle 26"/>
            <p:cNvSpPr/>
            <p:nvPr/>
          </p:nvSpPr>
          <p:spPr>
            <a:xfrm>
              <a:off x="8611096" y="2895602"/>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8" name="Rectangle 27"/>
            <p:cNvSpPr/>
            <p:nvPr/>
          </p:nvSpPr>
          <p:spPr>
            <a:xfrm>
              <a:off x="8611096" y="2895602"/>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p:txBody>
        </p:sp>
      </p:grpSp>
      <p:grpSp>
        <p:nvGrpSpPr>
          <p:cNvPr id="21" name="Group 20"/>
          <p:cNvGrpSpPr/>
          <p:nvPr/>
        </p:nvGrpSpPr>
        <p:grpSpPr>
          <a:xfrm>
            <a:off x="457200" y="1476375"/>
            <a:ext cx="1563997" cy="302519"/>
            <a:chOff x="8622549" y="3426724"/>
            <a:chExt cx="2011672" cy="302519"/>
          </a:xfrm>
        </p:grpSpPr>
        <p:sp>
          <p:nvSpPr>
            <p:cNvPr id="25" name="Rectangle 24"/>
            <p:cNvSpPr/>
            <p:nvPr/>
          </p:nvSpPr>
          <p:spPr>
            <a:xfrm>
              <a:off x="8622549" y="3426724"/>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6" name="Rectangle 25"/>
            <p:cNvSpPr/>
            <p:nvPr/>
          </p:nvSpPr>
          <p:spPr>
            <a:xfrm>
              <a:off x="8622549" y="3426724"/>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p:txBody>
        </p:sp>
      </p:grpSp>
      <p:grpSp>
        <p:nvGrpSpPr>
          <p:cNvPr id="22" name="Group 21"/>
          <p:cNvGrpSpPr/>
          <p:nvPr/>
        </p:nvGrpSpPr>
        <p:grpSpPr>
          <a:xfrm>
            <a:off x="645803" y="1764406"/>
            <a:ext cx="1563997" cy="302519"/>
            <a:chOff x="8622549" y="3964686"/>
            <a:chExt cx="2011672" cy="302519"/>
          </a:xfrm>
        </p:grpSpPr>
        <p:sp>
          <p:nvSpPr>
            <p:cNvPr id="23" name="Rectangle 22"/>
            <p:cNvSpPr/>
            <p:nvPr/>
          </p:nvSpPr>
          <p:spPr>
            <a:xfrm>
              <a:off x="8622549" y="3964686"/>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4" name="Rectangle 23"/>
            <p:cNvSpPr/>
            <p:nvPr/>
          </p:nvSpPr>
          <p:spPr>
            <a:xfrm>
              <a:off x="8622549" y="3964686"/>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p:txBody>
        </p:sp>
      </p:grpSp>
      <p:sp>
        <p:nvSpPr>
          <p:cNvPr id="2" name="Title 1"/>
          <p:cNvSpPr>
            <a:spLocks noGrp="1"/>
          </p:cNvSpPr>
          <p:nvPr>
            <p:ph type="title"/>
          </p:nvPr>
        </p:nvSpPr>
        <p:spPr/>
        <p:txBody>
          <a:bodyPr/>
          <a:lstStyle/>
          <a:p>
            <a:r>
              <a:rPr lang="en-US" dirty="0"/>
              <a:t>Container widgets and locations</a:t>
            </a:r>
          </a:p>
        </p:txBody>
      </p:sp>
      <p:sp>
        <p:nvSpPr>
          <p:cNvPr id="3" name="Content Placeholder 2"/>
          <p:cNvSpPr>
            <a:spLocks noGrp="1"/>
          </p:cNvSpPr>
          <p:nvPr>
            <p:ph sz="half" idx="2"/>
          </p:nvPr>
        </p:nvSpPr>
        <p:spPr>
          <a:xfrm>
            <a:off x="6553200" y="914401"/>
            <a:ext cx="2270760" cy="5475289"/>
          </a:xfrm>
        </p:spPr>
        <p:txBody>
          <a:bodyPr/>
          <a:lstStyle/>
          <a:p>
            <a:r>
              <a:rPr lang="en-US" dirty="0" smtClean="0"/>
              <a:t>A location references a specific screen</a:t>
            </a:r>
            <a:endParaRPr lang="en-US" dirty="0"/>
          </a:p>
          <a:p>
            <a:r>
              <a:rPr lang="en-US" dirty="0"/>
              <a:t>Screens form the bridge between what </a:t>
            </a:r>
            <a:r>
              <a:rPr lang="en-US" dirty="0" smtClean="0"/>
              <a:t>the application displays and how users work and navigate in the application</a:t>
            </a:r>
            <a:endParaRPr lang="en-US" dirty="0"/>
          </a:p>
        </p:txBody>
      </p:sp>
      <p:cxnSp>
        <p:nvCxnSpPr>
          <p:cNvPr id="41" name="Straight Arrow Connector 40"/>
          <p:cNvCxnSpPr>
            <a:stCxn id="38" idx="3"/>
            <a:endCxn id="39" idx="1"/>
          </p:cNvCxnSpPr>
          <p:nvPr/>
        </p:nvCxnSpPr>
        <p:spPr bwMode="auto">
          <a:xfrm>
            <a:off x="3722799" y="4617388"/>
            <a:ext cx="1143000" cy="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2638083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Diagram 45"/>
          <p:cNvGraphicFramePr/>
          <p:nvPr>
            <p:extLst>
              <p:ext uri="{D42A27DB-BD31-4B8C-83A1-F6EECF244321}">
                <p14:modId xmlns:p14="http://schemas.microsoft.com/office/powerpoint/2010/main" val="3836929070"/>
              </p:ext>
            </p:extLst>
          </p:nvPr>
        </p:nvGraphicFramePr>
        <p:xfrm>
          <a:off x="-1781175" y="838200"/>
          <a:ext cx="121920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PCF hierarchy review</a:t>
            </a:r>
            <a:endParaRPr lang="en-US" dirty="0"/>
          </a:p>
        </p:txBody>
      </p:sp>
    </p:spTree>
    <p:extLst>
      <p:ext uri="{BB962C8B-B14F-4D97-AF65-F5344CB8AC3E}">
        <p14:creationId xmlns:p14="http://schemas.microsoft.com/office/powerpoint/2010/main" val="11237675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solidFill>
                  <a:schemeClr val="bg1"/>
                </a:solidFill>
              </a:rPr>
              <a:t>PCF files</a:t>
            </a:r>
          </a:p>
          <a:p>
            <a:r>
              <a:rPr lang="en-US" dirty="0"/>
              <a:t>Create and open PCF files</a:t>
            </a:r>
          </a:p>
          <a:p>
            <a:r>
              <a:rPr lang="en-US" dirty="0"/>
              <a:t>Modify PCF files</a:t>
            </a:r>
          </a:p>
          <a:p>
            <a:r>
              <a:rPr lang="en-US" dirty="0"/>
              <a:t>Deploy PCF files</a:t>
            </a:r>
          </a:p>
          <a:p>
            <a:endParaRPr lang="en-US" dirty="0"/>
          </a:p>
        </p:txBody>
      </p:sp>
    </p:spTree>
    <p:extLst>
      <p:ext uri="{BB962C8B-B14F-4D97-AF65-F5344CB8AC3E}">
        <p14:creationId xmlns:p14="http://schemas.microsoft.com/office/powerpoint/2010/main" val="25024130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Page Configuration File (PCF)</a:t>
            </a:r>
            <a:endParaRPr lang="en-US" dirty="0"/>
          </a:p>
        </p:txBody>
      </p:sp>
      <p:sp>
        <p:nvSpPr>
          <p:cNvPr id="4" name="Content Placeholder 3"/>
          <p:cNvSpPr>
            <a:spLocks noGrp="1"/>
          </p:cNvSpPr>
          <p:nvPr>
            <p:ph sz="half" idx="1"/>
          </p:nvPr>
        </p:nvSpPr>
        <p:spPr/>
        <p:txBody>
          <a:bodyPr/>
          <a:lstStyle/>
          <a:p>
            <a:r>
              <a:rPr lang="en-US" dirty="0"/>
              <a:t>A </a:t>
            </a:r>
            <a:r>
              <a:rPr lang="en-US" b="1" dirty="0"/>
              <a:t>PCF file</a:t>
            </a:r>
            <a:r>
              <a:rPr lang="en-US" dirty="0"/>
              <a:t> is an XML file that defines a location or container widget</a:t>
            </a:r>
          </a:p>
          <a:p>
            <a:r>
              <a:rPr lang="en-US" dirty="0"/>
              <a:t>May also:</a:t>
            </a:r>
          </a:p>
          <a:p>
            <a:pPr lvl="1"/>
            <a:r>
              <a:rPr lang="en-US" dirty="0"/>
              <a:t>Define child containers</a:t>
            </a:r>
          </a:p>
          <a:p>
            <a:pPr lvl="1"/>
            <a:r>
              <a:rPr lang="en-US" dirty="0"/>
              <a:t>Reference other containers</a:t>
            </a:r>
          </a:p>
          <a:p>
            <a:pPr lvl="1"/>
            <a:r>
              <a:rPr lang="en-US" dirty="0"/>
              <a:t>Include atomic widgets</a:t>
            </a:r>
          </a:p>
          <a:p>
            <a:endParaRPr lang="en-US" dirty="0"/>
          </a:p>
        </p:txBody>
      </p:sp>
      <p:pic>
        <p:nvPicPr>
          <p:cNvPr id="1028" name="Picture 4" descr="C:\Users\sluersen\AppData\Local\Temp\SNAGHTMLfa73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717" y="914400"/>
            <a:ext cx="5583484" cy="55149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77672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User interface architecture</a:t>
            </a:r>
          </a:p>
          <a:p>
            <a:r>
              <a:rPr lang="en-US" dirty="0"/>
              <a:t>PCF files</a:t>
            </a:r>
          </a:p>
          <a:p>
            <a:r>
              <a:rPr lang="en-US" dirty="0"/>
              <a:t>Create and open PCF files</a:t>
            </a:r>
          </a:p>
          <a:p>
            <a:r>
              <a:rPr lang="en-US" dirty="0"/>
              <a:t>Modify PCF files</a:t>
            </a:r>
          </a:p>
          <a:p>
            <a:r>
              <a:rPr lang="en-US" dirty="0"/>
              <a:t>Deploy PCF files</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PCF files enable reusability of containers</a:t>
            </a:r>
            <a:br>
              <a:rPr lang="en-US" dirty="0"/>
            </a:br>
            <a:endParaRPr lang="en-US" dirty="0"/>
          </a:p>
        </p:txBody>
      </p:sp>
      <p:pic>
        <p:nvPicPr>
          <p:cNvPr id="2050" name="Picture 2"/>
          <p:cNvPicPr>
            <a:picLocks noChangeAspect="1" noChangeArrowheads="1"/>
          </p:cNvPicPr>
          <p:nvPr/>
        </p:nvPicPr>
        <p:blipFill>
          <a:blip r:embed="rId3" cstate="email">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5105400" y="1676400"/>
            <a:ext cx="3657600" cy="32857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cstate="email">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048000" y="3152775"/>
            <a:ext cx="3086100" cy="32575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sp>
        <p:nvSpPr>
          <p:cNvPr id="12" name="box Red1"/>
          <p:cNvSpPr>
            <a:spLocks noChangeArrowheads="1"/>
          </p:cNvSpPr>
          <p:nvPr/>
        </p:nvSpPr>
        <p:spPr bwMode="auto">
          <a:xfrm rot="120000">
            <a:off x="3687865" y="4588493"/>
            <a:ext cx="2365834" cy="1372535"/>
          </a:xfrm>
          <a:prstGeom prst="roundRect">
            <a:avLst>
              <a:gd name="adj" fmla="val 5367"/>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box Red 2"/>
          <p:cNvSpPr>
            <a:spLocks noChangeArrowheads="1"/>
          </p:cNvSpPr>
          <p:nvPr/>
        </p:nvSpPr>
        <p:spPr bwMode="auto">
          <a:xfrm rot="120000">
            <a:off x="5815513" y="3491995"/>
            <a:ext cx="2794467" cy="1442065"/>
          </a:xfrm>
          <a:prstGeom prst="roundRect">
            <a:avLst>
              <a:gd name="adj" fmla="val 3679"/>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fov="4800000"/>
            <a:lightRig rig="threePt" dir="t"/>
          </a:scene3d>
          <a:sp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rec Green 2"/>
          <p:cNvSpPr>
            <a:spLocks noChangeArrowheads="1"/>
          </p:cNvSpPr>
          <p:nvPr/>
        </p:nvSpPr>
        <p:spPr bwMode="auto">
          <a:xfrm>
            <a:off x="5762625" y="1660158"/>
            <a:ext cx="2971800" cy="3445242"/>
          </a:xfrm>
          <a:prstGeom prst="rect">
            <a:avLst/>
          </a:prstGeom>
          <a:noFill/>
          <a:ln w="28575" algn="ctr">
            <a:solidFill>
              <a:schemeClr val="accent5"/>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sp>
        <p:nvSpPr>
          <p:cNvPr id="21" name="rec Green 1"/>
          <p:cNvSpPr>
            <a:spLocks noChangeArrowheads="1"/>
          </p:cNvSpPr>
          <p:nvPr/>
        </p:nvSpPr>
        <p:spPr bwMode="auto">
          <a:xfrm>
            <a:off x="3657600" y="3171891"/>
            <a:ext cx="2461758" cy="3295518"/>
          </a:xfrm>
          <a:prstGeom prst="rect">
            <a:avLst/>
          </a:prstGeom>
          <a:noFill/>
          <a:ln w="28575" algn="ctr">
            <a:solidFill>
              <a:srgbClr val="008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038225"/>
            <a:ext cx="31337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t Name"/>
          <p:cNvSpPr/>
          <p:nvPr/>
        </p:nvSpPr>
        <p:spPr bwMode="auto">
          <a:xfrm>
            <a:off x="533400" y="1038224"/>
            <a:ext cx="3133725" cy="2238375"/>
          </a:xfrm>
          <a:prstGeom prst="roundRect">
            <a:avLst>
              <a:gd name="adj" fmla="val 1791"/>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ect Name"/>
          <p:cNvSpPr/>
          <p:nvPr/>
        </p:nvSpPr>
        <p:spPr bwMode="auto">
          <a:xfrm>
            <a:off x="685800" y="3229069"/>
            <a:ext cx="2590800" cy="809531"/>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GlobalAddressInputSet</a:t>
            </a:r>
            <a:r>
              <a:rPr lang="en-US" dirty="0" smtClean="0">
                <a:solidFill>
                  <a:schemeClr val="bg1"/>
                </a:solidFill>
              </a:rPr>
              <a:t/>
            </a:r>
            <a:br>
              <a:rPr lang="en-US" dirty="0" smtClean="0">
                <a:solidFill>
                  <a:schemeClr val="bg1"/>
                </a:solidFill>
              </a:rPr>
            </a:br>
            <a:r>
              <a:rPr lang="en-US" dirty="0" smtClean="0">
                <a:solidFill>
                  <a:schemeClr val="bg1"/>
                </a:solidFill>
              </a:rPr>
              <a:t>.default</a:t>
            </a:r>
            <a:endParaRPr lang="en-US" dirty="0">
              <a:solidFill>
                <a:schemeClr val="bg1"/>
              </a:solidFill>
            </a:endParaRPr>
          </a:p>
        </p:txBody>
      </p:sp>
      <p:sp>
        <p:nvSpPr>
          <p:cNvPr id="24" name="rect Name"/>
          <p:cNvSpPr/>
          <p:nvPr/>
        </p:nvSpPr>
        <p:spPr bwMode="auto">
          <a:xfrm>
            <a:off x="5723603" y="1143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ABContactAddressesLDV</a:t>
            </a:r>
            <a:endParaRPr lang="en-US" dirty="0">
              <a:solidFill>
                <a:srgbClr val="008000"/>
              </a:solidFill>
            </a:endParaRPr>
          </a:p>
        </p:txBody>
      </p:sp>
      <p:sp>
        <p:nvSpPr>
          <p:cNvPr id="25" name="rect Name"/>
          <p:cNvSpPr/>
          <p:nvPr/>
        </p:nvSpPr>
        <p:spPr bwMode="auto">
          <a:xfrm>
            <a:off x="844994" y="6096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ABContactSummaryDV</a:t>
            </a:r>
            <a:endParaRPr lang="en-US" dirty="0">
              <a:solidFill>
                <a:srgbClr val="008000"/>
              </a:solidFill>
            </a:endParaRPr>
          </a:p>
        </p:txBody>
      </p:sp>
      <p:sp>
        <p:nvSpPr>
          <p:cNvPr id="18" name="Arc Summary"/>
          <p:cNvSpPr/>
          <p:nvPr/>
        </p:nvSpPr>
        <p:spPr bwMode="auto">
          <a:xfrm rot="21332909">
            <a:off x="1765902" y="2952750"/>
            <a:ext cx="3802443" cy="3657600"/>
          </a:xfrm>
          <a:prstGeom prst="arc">
            <a:avLst>
              <a:gd name="adj1" fmla="val 16256541"/>
              <a:gd name="adj2" fmla="val 0"/>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7" name="Arc Address"/>
          <p:cNvSpPr/>
          <p:nvPr/>
        </p:nvSpPr>
        <p:spPr bwMode="auto">
          <a:xfrm>
            <a:off x="-990600" y="2225040"/>
            <a:ext cx="9067800" cy="2651760"/>
          </a:xfrm>
          <a:prstGeom prst="arc">
            <a:avLst>
              <a:gd name="adj1" fmla="val 16094312"/>
              <a:gd name="adj2" fmla="val 21583847"/>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17583072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Diagram 45"/>
          <p:cNvGraphicFramePr/>
          <p:nvPr>
            <p:extLst>
              <p:ext uri="{D42A27DB-BD31-4B8C-83A1-F6EECF244321}">
                <p14:modId xmlns:p14="http://schemas.microsoft.com/office/powerpoint/2010/main" val="3410628584"/>
              </p:ext>
            </p:extLst>
          </p:nvPr>
        </p:nvGraphicFramePr>
        <p:xfrm>
          <a:off x="-1781175" y="838200"/>
          <a:ext cx="121920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Valid parent objects for PCF files</a:t>
            </a:r>
            <a:endParaRPr lang="en-US" dirty="0"/>
          </a:p>
        </p:txBody>
      </p:sp>
      <p:sp>
        <p:nvSpPr>
          <p:cNvPr id="4" name="Text Box 44"/>
          <p:cNvSpPr txBox="1">
            <a:spLocks noChangeArrowheads="1"/>
          </p:cNvSpPr>
          <p:nvPr/>
        </p:nvSpPr>
        <p:spPr bwMode="auto">
          <a:xfrm>
            <a:off x="457200" y="5410201"/>
            <a:ext cx="22256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dirty="0">
                <a:solidFill>
                  <a:schemeClr val="bg1"/>
                </a:solidFill>
              </a:rPr>
              <a:t>Elements in blue can </a:t>
            </a:r>
            <a:r>
              <a:rPr lang="en-US" sz="1800" dirty="0" smtClean="0">
                <a:solidFill>
                  <a:schemeClr val="bg1"/>
                </a:solidFill>
              </a:rPr>
              <a:t>be a </a:t>
            </a:r>
            <a:r>
              <a:rPr lang="en-US" sz="1800" dirty="0">
                <a:solidFill>
                  <a:schemeClr val="bg1"/>
                </a:solidFill>
              </a:rPr>
              <a:t>parent object in </a:t>
            </a:r>
            <a:r>
              <a:rPr lang="en-US" sz="1800" dirty="0" smtClean="0">
                <a:solidFill>
                  <a:schemeClr val="bg1"/>
                </a:solidFill>
              </a:rPr>
              <a:t>a PCF</a:t>
            </a:r>
            <a:r>
              <a:rPr lang="en-US" sz="1800" b="0" dirty="0">
                <a:solidFill>
                  <a:schemeClr val="bg1"/>
                </a:solidFill>
              </a:rPr>
              <a:t>.</a:t>
            </a:r>
          </a:p>
        </p:txBody>
      </p:sp>
    </p:spTree>
    <p:extLst>
      <p:ext uri="{BB962C8B-B14F-4D97-AF65-F5344CB8AC3E}">
        <p14:creationId xmlns:p14="http://schemas.microsoft.com/office/powerpoint/2010/main" val="386971439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Internal Debug Tools for </a:t>
            </a:r>
            <a:r>
              <a:rPr lang="en-US" dirty="0" err="1"/>
              <a:t>PCFs</a:t>
            </a:r>
            <a:endParaRPr lang="en-US" dirty="0"/>
          </a:p>
        </p:txBody>
      </p:sp>
      <p:sp>
        <p:nvSpPr>
          <p:cNvPr id="7" name="Content Placeholder 6"/>
          <p:cNvSpPr>
            <a:spLocks noGrp="1"/>
          </p:cNvSpPr>
          <p:nvPr>
            <p:ph sz="half" idx="1"/>
          </p:nvPr>
        </p:nvSpPr>
        <p:spPr>
          <a:xfrm>
            <a:off x="519112" y="3657600"/>
            <a:ext cx="3900488" cy="2732090"/>
          </a:xfrm>
        </p:spPr>
        <p:txBody>
          <a:bodyPr/>
          <a:lstStyle/>
          <a:p>
            <a:r>
              <a:rPr lang="en-US" dirty="0" smtClean="0"/>
              <a:t>config.xml parameter</a:t>
            </a:r>
          </a:p>
          <a:p>
            <a:pPr lvl="1"/>
            <a:r>
              <a:rPr lang="en-US" dirty="0" err="1" smtClean="0"/>
              <a:t>EnableInternalDebugTools</a:t>
            </a:r>
            <a:endParaRPr lang="en-US" dirty="0" smtClean="0"/>
          </a:p>
          <a:p>
            <a:pPr lvl="1"/>
            <a:r>
              <a:rPr lang="en-US" dirty="0" smtClean="0"/>
              <a:t>value="true"</a:t>
            </a:r>
          </a:p>
          <a:p>
            <a:r>
              <a:rPr lang="en-US" dirty="0" smtClean="0"/>
              <a:t>Install and enable </a:t>
            </a:r>
            <a:br>
              <a:rPr lang="en-US" dirty="0" smtClean="0"/>
            </a:br>
            <a:r>
              <a:rPr lang="en-US" dirty="0" err="1" smtClean="0"/>
              <a:t>DCEVM</a:t>
            </a:r>
            <a:r>
              <a:rPr lang="en-US" dirty="0" smtClean="0"/>
              <a:t> for </a:t>
            </a:r>
            <a:r>
              <a:rPr lang="en-US" smtClean="0"/>
              <a:t>JDK</a:t>
            </a:r>
            <a:endParaRPr lang="en-US" dirty="0"/>
          </a:p>
          <a:p>
            <a:pPr lvl="1"/>
            <a:r>
              <a:rPr lang="en-US" dirty="0" smtClean="0"/>
              <a:t>Developer environments ONLY!</a:t>
            </a:r>
            <a:endParaRPr lang="en-US" dirty="0"/>
          </a:p>
        </p:txBody>
      </p:sp>
      <p:pic>
        <p:nvPicPr>
          <p:cNvPr id="7170" name="Picture 2" descr="C:\Users\sluersen\AppData\Local\Temp\SNAGHTML13d49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9637"/>
            <a:ext cx="8217156" cy="26717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2" descr="C:\Users\sluersen\AppData\Local\Temp\SNAGHTML14044c3.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724400" y="3429000"/>
            <a:ext cx="4176005" cy="2673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4552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Internal debug tools: Location info </a:t>
            </a:r>
            <a:r>
              <a:rPr lang="en-US" sz="2400" dirty="0" err="1" smtClean="0"/>
              <a:t>ALT+SHIFT+I</a:t>
            </a:r>
            <a:endParaRPr lang="en-US" sz="2400" dirty="0"/>
          </a:p>
        </p:txBody>
      </p:sp>
      <p:sp>
        <p:nvSpPr>
          <p:cNvPr id="2" name="Content Placeholder 1"/>
          <p:cNvSpPr>
            <a:spLocks noGrp="1"/>
          </p:cNvSpPr>
          <p:nvPr>
            <p:ph idx="1"/>
          </p:nvPr>
        </p:nvSpPr>
        <p:spPr>
          <a:xfrm>
            <a:off x="519113" y="4114800"/>
            <a:ext cx="3214687" cy="2286000"/>
          </a:xfrm>
        </p:spPr>
        <p:txBody>
          <a:bodyPr/>
          <a:lstStyle/>
          <a:p>
            <a:r>
              <a:rPr lang="en-US" dirty="0" smtClean="0"/>
              <a:t>Shows PCF </a:t>
            </a:r>
            <a:br>
              <a:rPr lang="en-US" dirty="0" smtClean="0"/>
            </a:br>
            <a:r>
              <a:rPr lang="en-US" dirty="0" smtClean="0"/>
              <a:t>structure and details file names</a:t>
            </a:r>
          </a:p>
          <a:p>
            <a:r>
              <a:rPr lang="en-US" dirty="0" smtClean="0"/>
              <a:t>Helps identify widgets and containers</a:t>
            </a:r>
          </a:p>
          <a:p>
            <a:endParaRPr lang="en-US" dirty="0"/>
          </a:p>
          <a:p>
            <a:endParaRPr lang="en-US" dirty="0"/>
          </a:p>
        </p:txBody>
      </p:sp>
      <p:pic>
        <p:nvPicPr>
          <p:cNvPr id="11"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569244"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ALT+SHIFT+I</a:t>
            </a:r>
            <a:endParaRPr lang="en-US" b="1" dirty="0">
              <a:solidFill>
                <a:schemeClr val="accent1"/>
              </a:solidFill>
            </a:endParaRPr>
          </a:p>
        </p:txBody>
      </p:sp>
      <p:pic>
        <p:nvPicPr>
          <p:cNvPr id="7170" name="Picture 2" descr="C:\Users\sluersen\AppData\Local\Temp\SNAGHTML16e164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695575"/>
            <a:ext cx="5153025" cy="3771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a:off x="5248275" y="2314575"/>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7561121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Reload </a:t>
            </a:r>
            <a:r>
              <a:rPr lang="en-US" dirty="0" err="1" smtClean="0"/>
              <a:t>PCFs</a:t>
            </a:r>
            <a:r>
              <a:rPr lang="en-US" dirty="0" smtClean="0"/>
              <a:t/>
            </a:r>
            <a:br>
              <a:rPr lang="en-US" dirty="0" smtClean="0"/>
            </a:br>
            <a:r>
              <a:rPr lang="en-US" sz="2400" dirty="0" err="1" smtClean="0"/>
              <a:t>ALT+SHIFT+L</a:t>
            </a:r>
            <a:endParaRPr lang="en-US" sz="2400" dirty="0"/>
          </a:p>
        </p:txBody>
      </p:sp>
      <p:sp>
        <p:nvSpPr>
          <p:cNvPr id="2" name="Content Placeholder 1"/>
          <p:cNvSpPr>
            <a:spLocks noGrp="1"/>
          </p:cNvSpPr>
          <p:nvPr>
            <p:ph idx="1"/>
          </p:nvPr>
        </p:nvSpPr>
        <p:spPr>
          <a:xfrm>
            <a:off x="519113" y="5105400"/>
            <a:ext cx="8318500" cy="1295400"/>
          </a:xfrm>
        </p:spPr>
        <p:txBody>
          <a:bodyPr/>
          <a:lstStyle/>
          <a:p>
            <a:r>
              <a:rPr lang="en-US" dirty="0" smtClean="0"/>
              <a:t>Reloads all Page Configuration Files</a:t>
            </a:r>
          </a:p>
          <a:p>
            <a:r>
              <a:rPr lang="en-US" dirty="0"/>
              <a:t>Command window or Guidewire Studio Console window (Debug / Run)  details output</a:t>
            </a:r>
          </a:p>
          <a:p>
            <a:endParaRPr lang="en-US" dirty="0"/>
          </a:p>
        </p:txBody>
      </p:sp>
      <p:pic>
        <p:nvPicPr>
          <p:cNvPr id="11"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ALT+SHIFT+L</a:t>
            </a:r>
            <a:endParaRPr lang="en-US" b="1" dirty="0">
              <a:solidFill>
                <a:schemeClr val="accent1"/>
              </a:solidFill>
            </a:endParaRPr>
          </a:p>
        </p:txBody>
      </p:sp>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6525"/>
          <a:stretch/>
        </p:blipFill>
        <p:spPr bwMode="auto">
          <a:xfrm>
            <a:off x="1917129" y="3505200"/>
            <a:ext cx="7039430" cy="14478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667000" y="4114800"/>
            <a:ext cx="6581775" cy="369332"/>
          </a:xfrm>
          <a:prstGeom prst="rect">
            <a:avLst/>
          </a:prstGeom>
        </p:spPr>
        <p:txBody>
          <a:bodyPr wrap="square">
            <a:spAutoFit/>
          </a:bodyPr>
          <a:lstStyle/>
          <a:p>
            <a:r>
              <a:rPr lang="en-US" b="1" dirty="0">
                <a:solidFill>
                  <a:schemeClr val="bg1"/>
                </a:solidFill>
                <a:latin typeface="Courier New" pitchFamily="49" charset="0"/>
                <a:cs typeface="Courier New" pitchFamily="49" charset="0"/>
              </a:rPr>
              <a:t>2013-12-13 15:16:06,573 INFO </a:t>
            </a:r>
            <a:r>
              <a:rPr lang="en-US" b="1" dirty="0" err="1">
                <a:solidFill>
                  <a:schemeClr val="bg1"/>
                </a:solidFill>
                <a:latin typeface="Courier New" pitchFamily="49" charset="0"/>
                <a:cs typeface="Courier New" pitchFamily="49" charset="0"/>
              </a:rPr>
              <a:t>PCFs</a:t>
            </a:r>
            <a:r>
              <a:rPr lang="en-US" b="1" dirty="0">
                <a:solidFill>
                  <a:schemeClr val="bg1"/>
                </a:solidFill>
                <a:latin typeface="Courier New" pitchFamily="49" charset="0"/>
                <a:cs typeface="Courier New" pitchFamily="49" charset="0"/>
              </a:rPr>
              <a:t> reloaded.</a:t>
            </a:r>
          </a:p>
        </p:txBody>
      </p:sp>
      <p:sp>
        <p:nvSpPr>
          <p:cNvPr id="8" name="Down Arrow 7"/>
          <p:cNvSpPr/>
          <p:nvPr/>
        </p:nvSpPr>
        <p:spPr bwMode="auto">
          <a:xfrm>
            <a:off x="5767387" y="32004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7866828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a:t>
            </a:r>
            <a:r>
              <a:rPr lang="en-US" dirty="0" smtClean="0"/>
              <a:t>: Widget Inspector</a:t>
            </a:r>
            <a:br>
              <a:rPr lang="en-US" dirty="0" smtClean="0"/>
            </a:br>
            <a:r>
              <a:rPr lang="en-US" sz="2400" dirty="0" err="1" smtClean="0"/>
              <a:t>ALT+SHIFT+W</a:t>
            </a:r>
            <a:endParaRPr lang="en-US" sz="2400" dirty="0"/>
          </a:p>
        </p:txBody>
      </p:sp>
      <p:sp>
        <p:nvSpPr>
          <p:cNvPr id="2" name="Content Placeholder 1"/>
          <p:cNvSpPr>
            <a:spLocks noGrp="1"/>
          </p:cNvSpPr>
          <p:nvPr>
            <p:ph idx="1"/>
          </p:nvPr>
        </p:nvSpPr>
        <p:spPr>
          <a:xfrm>
            <a:off x="519113" y="4114800"/>
            <a:ext cx="3214687" cy="2286000"/>
          </a:xfrm>
        </p:spPr>
        <p:txBody>
          <a:bodyPr/>
          <a:lstStyle/>
          <a:p>
            <a:r>
              <a:rPr lang="en-US" dirty="0" smtClean="0"/>
              <a:t>Shows PCF </a:t>
            </a:r>
            <a:br>
              <a:rPr lang="en-US" dirty="0" smtClean="0"/>
            </a:br>
            <a:r>
              <a:rPr lang="en-US" dirty="0" smtClean="0"/>
              <a:t>structure and details file names</a:t>
            </a:r>
          </a:p>
          <a:p>
            <a:r>
              <a:rPr lang="en-US" dirty="0" smtClean="0"/>
              <a:t>Helps identify widgets and containers</a:t>
            </a:r>
          </a:p>
          <a:p>
            <a:endParaRPr lang="en-US" dirty="0"/>
          </a:p>
          <a:p>
            <a:endParaRPr lang="en-US" dirty="0"/>
          </a:p>
        </p:txBody>
      </p:sp>
      <p:pic>
        <p:nvPicPr>
          <p:cNvPr id="11"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629400" y="1104900"/>
            <a:ext cx="1645444"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ALT+SHIFT+W</a:t>
            </a:r>
            <a:endParaRPr lang="en-US" b="1" dirty="0">
              <a:solidFill>
                <a:schemeClr val="accent1"/>
              </a:solidFill>
            </a:endParaRPr>
          </a:p>
        </p:txBody>
      </p:sp>
      <p:pic>
        <p:nvPicPr>
          <p:cNvPr id="9220" name="Picture 4" descr="C:\Users\sluersen\AppData\Local\Temp\SNAGHTML1762e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28900"/>
            <a:ext cx="5153025" cy="3771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a:off x="5248275" y="2314575"/>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367237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Open PCF in Studio</a:t>
            </a:r>
            <a:br>
              <a:rPr lang="en-US" dirty="0" smtClean="0"/>
            </a:br>
            <a:r>
              <a:rPr lang="en-US" sz="2400" dirty="0" err="1" smtClean="0"/>
              <a:t>ALT+SHIFT+E</a:t>
            </a:r>
            <a:endParaRPr lang="en-US" sz="2400" dirty="0"/>
          </a:p>
        </p:txBody>
      </p:sp>
      <p:sp>
        <p:nvSpPr>
          <p:cNvPr id="2" name="Content Placeholder 1"/>
          <p:cNvSpPr>
            <a:spLocks noGrp="1"/>
          </p:cNvSpPr>
          <p:nvPr>
            <p:ph idx="1"/>
          </p:nvPr>
        </p:nvSpPr>
        <p:spPr>
          <a:xfrm>
            <a:off x="519113" y="4114800"/>
            <a:ext cx="3367087" cy="2286000"/>
          </a:xfrm>
        </p:spPr>
        <p:txBody>
          <a:bodyPr/>
          <a:lstStyle/>
          <a:p>
            <a:r>
              <a:rPr lang="en-US" dirty="0" smtClean="0"/>
              <a:t>Opens location in Studio</a:t>
            </a:r>
          </a:p>
          <a:p>
            <a:r>
              <a:rPr lang="en-US" dirty="0" smtClean="0"/>
              <a:t>In Studio, navigate to container and widgets to edit</a:t>
            </a:r>
            <a:endParaRPr lang="en-US" dirty="0"/>
          </a:p>
        </p:txBody>
      </p:sp>
      <p:pic>
        <p:nvPicPr>
          <p:cNvPr id="11"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ALT+SHIFT+E</a:t>
            </a:r>
            <a:endParaRPr lang="en-US" b="1" dirty="0">
              <a:solidFill>
                <a:schemeClr val="accent1"/>
              </a:solidFill>
            </a:endParaRPr>
          </a:p>
        </p:txBody>
      </p:sp>
      <p:pic>
        <p:nvPicPr>
          <p:cNvPr id="3086" name="Picture 14" descr="C:\Users\sluersen\AppData\Local\Temp\SNAGHTML16bf5da.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86225" y="2057400"/>
            <a:ext cx="4743450" cy="432533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rot="16200000">
            <a:off x="3895725" y="33147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376958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application UI framework</a:t>
            </a:r>
            <a:endParaRPr lang="en-US" dirty="0"/>
          </a:p>
        </p:txBody>
      </p:sp>
      <p:sp>
        <p:nvSpPr>
          <p:cNvPr id="4" name="Content Placeholder 3"/>
          <p:cNvSpPr>
            <a:spLocks noGrp="1"/>
          </p:cNvSpPr>
          <p:nvPr>
            <p:ph idx="1"/>
          </p:nvPr>
        </p:nvSpPr>
        <p:spPr>
          <a:xfrm>
            <a:off x="519113" y="4114800"/>
            <a:ext cx="8318500" cy="2286000"/>
          </a:xfrm>
        </p:spPr>
        <p:txBody>
          <a:bodyPr/>
          <a:lstStyle/>
          <a:p>
            <a:r>
              <a:rPr lang="en-US" dirty="0"/>
              <a:t>The </a:t>
            </a:r>
            <a:r>
              <a:rPr lang="en-US" b="1" dirty="0"/>
              <a:t>PCF (Page Configuration File) </a:t>
            </a:r>
            <a:r>
              <a:rPr lang="en-US" dirty="0"/>
              <a:t>object model is a proprietary application framework used to create all Guidewire end-user interfaces</a:t>
            </a:r>
          </a:p>
          <a:p>
            <a:r>
              <a:rPr lang="en-US" dirty="0"/>
              <a:t>Widget and </a:t>
            </a:r>
            <a:r>
              <a:rPr lang="en-US" dirty="0" smtClean="0"/>
              <a:t>Location are high-level categories for PCF elements</a:t>
            </a:r>
            <a:endParaRPr lang="en-US" dirty="0"/>
          </a:p>
        </p:txBody>
      </p:sp>
      <p:sp>
        <p:nvSpPr>
          <p:cNvPr id="16" name="Freeform 15"/>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8" name="Freeform 27"/>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9" name="Freeform 28"/>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30" name="Freeform 29"/>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p:txBody>
      </p:sp>
      <p:sp>
        <p:nvSpPr>
          <p:cNvPr id="1035" name="Freeform 1034"/>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
        <p:nvSpPr>
          <p:cNvPr id="51" name="Text Box 15"/>
          <p:cNvSpPr txBox="1">
            <a:spLocks noChangeArrowheads="1"/>
          </p:cNvSpPr>
          <p:nvPr/>
        </p:nvSpPr>
        <p:spPr bwMode="auto">
          <a:xfrm>
            <a:off x="914400" y="2590800"/>
            <a:ext cx="305133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accent2">
                    <a:lumMod val="75000"/>
                  </a:schemeClr>
                </a:solidFill>
              </a:rPr>
              <a:t>Displayable </a:t>
            </a:r>
            <a:r>
              <a:rPr lang="en-US" dirty="0">
                <a:solidFill>
                  <a:schemeClr val="accent2">
                    <a:lumMod val="75000"/>
                  </a:schemeClr>
                </a:solidFill>
              </a:rPr>
              <a:t>elements of </a:t>
            </a:r>
            <a:r>
              <a:rPr lang="en-US" dirty="0" smtClean="0">
                <a:solidFill>
                  <a:schemeClr val="accent2">
                    <a:lumMod val="75000"/>
                  </a:schemeClr>
                </a:solidFill>
              </a:rPr>
              <a:t>the user interface rendered into HTML</a:t>
            </a:r>
            <a:endParaRPr lang="en-US" dirty="0">
              <a:solidFill>
                <a:schemeClr val="accent2">
                  <a:lumMod val="75000"/>
                </a:schemeClr>
              </a:solidFill>
            </a:endParaRPr>
          </a:p>
        </p:txBody>
      </p:sp>
      <p:sp>
        <p:nvSpPr>
          <p:cNvPr id="52" name="Text Box 16"/>
          <p:cNvSpPr txBox="1">
            <a:spLocks noChangeArrowheads="1"/>
          </p:cNvSpPr>
          <p:nvPr/>
        </p:nvSpPr>
        <p:spPr bwMode="auto">
          <a:xfrm>
            <a:off x="4876800" y="2590800"/>
            <a:ext cx="3810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accent5">
                    <a:lumMod val="75000"/>
                  </a:schemeClr>
                </a:solidFill>
              </a:rPr>
              <a:t>Navigable places </a:t>
            </a:r>
            <a:r>
              <a:rPr lang="en-US" dirty="0">
                <a:solidFill>
                  <a:schemeClr val="accent5">
                    <a:lumMod val="75000"/>
                  </a:schemeClr>
                </a:solidFill>
              </a:rPr>
              <a:t>in </a:t>
            </a:r>
            <a:r>
              <a:rPr lang="en-US" dirty="0" smtClean="0">
                <a:solidFill>
                  <a:schemeClr val="accent5">
                    <a:lumMod val="75000"/>
                  </a:schemeClr>
                </a:solidFill>
              </a:rPr>
              <a:t>application that a user or the application itself </a:t>
            </a:r>
            <a:r>
              <a:rPr lang="en-US" dirty="0">
                <a:solidFill>
                  <a:schemeClr val="accent5">
                    <a:lumMod val="75000"/>
                  </a:schemeClr>
                </a:solidFill>
              </a:rPr>
              <a:t>can navigate to</a:t>
            </a:r>
          </a:p>
        </p:txBody>
      </p:sp>
    </p:spTree>
    <p:extLst>
      <p:ext uri="{BB962C8B-B14F-4D97-AF65-F5344CB8AC3E}">
        <p14:creationId xmlns:p14="http://schemas.microsoft.com/office/powerpoint/2010/main" val="33273416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 widgets</a:t>
            </a:r>
            <a:endParaRPr lang="en-US" dirty="0"/>
          </a:p>
        </p:txBody>
      </p:sp>
      <p:sp>
        <p:nvSpPr>
          <p:cNvPr id="4" name="Content Placeholder 3"/>
          <p:cNvSpPr>
            <a:spLocks noGrp="1"/>
          </p:cNvSpPr>
          <p:nvPr>
            <p:ph sz="half" idx="2"/>
          </p:nvPr>
        </p:nvSpPr>
        <p:spPr>
          <a:xfrm>
            <a:off x="3305175" y="2666992"/>
            <a:ext cx="5532120" cy="3733808"/>
          </a:xfrm>
        </p:spPr>
        <p:txBody>
          <a:bodyPr/>
          <a:lstStyle/>
          <a:p>
            <a:r>
              <a:rPr lang="en-US" dirty="0"/>
              <a:t>An </a:t>
            </a:r>
            <a:r>
              <a:rPr lang="en-US" b="1" dirty="0"/>
              <a:t>atomic widget</a:t>
            </a:r>
            <a:r>
              <a:rPr lang="en-US" dirty="0"/>
              <a:t> is an atomic piece of </a:t>
            </a:r>
            <a:r>
              <a:rPr lang="en-US" dirty="0" smtClean="0"/>
              <a:t>the user interface</a:t>
            </a:r>
          </a:p>
          <a:p>
            <a:r>
              <a:rPr lang="en-US" dirty="0" smtClean="0"/>
              <a:t>Display </a:t>
            </a:r>
            <a:r>
              <a:rPr lang="en-US" dirty="0"/>
              <a:t>individual data </a:t>
            </a:r>
            <a:r>
              <a:rPr lang="en-US" dirty="0" smtClean="0"/>
              <a:t>values</a:t>
            </a:r>
          </a:p>
          <a:p>
            <a:r>
              <a:rPr lang="en-US" dirty="0" smtClean="0"/>
              <a:t>OR executes </a:t>
            </a:r>
            <a:r>
              <a:rPr lang="en-US" dirty="0"/>
              <a:t>individual actions</a:t>
            </a:r>
          </a:p>
          <a:p>
            <a:endParaRPr lang="en-US" dirty="0"/>
          </a:p>
        </p:txBody>
      </p:sp>
      <p:sp>
        <p:nvSpPr>
          <p:cNvPr id="14" name="Freeform 13"/>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2" name="Freeform 21"/>
          <p:cNvSpPr/>
          <p:nvPr/>
        </p:nvSpPr>
        <p:spPr>
          <a:xfrm>
            <a:off x="645097" y="2969512"/>
            <a:ext cx="252164" cy="1603630"/>
          </a:xfrm>
          <a:custGeom>
            <a:avLst/>
            <a:gdLst/>
            <a:ahLst/>
            <a:cxnLst/>
            <a:rect l="0" t="0" r="0" b="0"/>
            <a:pathLst>
              <a:path>
                <a:moveTo>
                  <a:pt x="0" y="0"/>
                </a:moveTo>
                <a:lnTo>
                  <a:pt x="0" y="1603630"/>
                </a:lnTo>
                <a:lnTo>
                  <a:pt x="252164" y="1603630"/>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3" name="Freeform 22"/>
          <p:cNvSpPr/>
          <p:nvPr/>
        </p:nvSpPr>
        <p:spPr>
          <a:xfrm>
            <a:off x="645097" y="2969512"/>
            <a:ext cx="252164" cy="1070225"/>
          </a:xfrm>
          <a:custGeom>
            <a:avLst/>
            <a:gdLst/>
            <a:ahLst/>
            <a:cxnLst/>
            <a:rect l="0" t="0" r="0" b="0"/>
            <a:pathLst>
              <a:path>
                <a:moveTo>
                  <a:pt x="0" y="0"/>
                </a:moveTo>
                <a:lnTo>
                  <a:pt x="0" y="1070225"/>
                </a:lnTo>
                <a:lnTo>
                  <a:pt x="252164"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645097" y="2969512"/>
            <a:ext cx="252164" cy="536829"/>
          </a:xfrm>
          <a:custGeom>
            <a:avLst/>
            <a:gdLst/>
            <a:ahLst/>
            <a:cxnLst/>
            <a:rect l="0" t="0" r="0" b="0"/>
            <a:pathLst>
              <a:path>
                <a:moveTo>
                  <a:pt x="0" y="0"/>
                </a:moveTo>
                <a:lnTo>
                  <a:pt x="0" y="536829"/>
                </a:lnTo>
                <a:lnTo>
                  <a:pt x="252164"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7" name="Freeform 26"/>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8" name="Freeform 27"/>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9" name="Freeform 28"/>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0" name="Freeform 29"/>
          <p:cNvSpPr/>
          <p:nvPr/>
        </p:nvSpPr>
        <p:spPr>
          <a:xfrm>
            <a:off x="897262" y="3355081"/>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p:txBody>
      </p:sp>
      <p:sp>
        <p:nvSpPr>
          <p:cNvPr id="31" name="Freeform 30"/>
          <p:cNvSpPr/>
          <p:nvPr/>
        </p:nvSpPr>
        <p:spPr>
          <a:xfrm>
            <a:off x="897262" y="3888477"/>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p:txBody>
      </p:sp>
      <p:sp>
        <p:nvSpPr>
          <p:cNvPr id="32" name="Freeform 31"/>
          <p:cNvSpPr/>
          <p:nvPr/>
        </p:nvSpPr>
        <p:spPr>
          <a:xfrm>
            <a:off x="897262" y="4421882"/>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p:txBody>
      </p:sp>
      <p:sp>
        <p:nvSpPr>
          <p:cNvPr id="40" name="Freeform 39"/>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8857169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widgets: examples</a:t>
            </a:r>
          </a:p>
        </p:txBody>
      </p:sp>
      <p:sp>
        <p:nvSpPr>
          <p:cNvPr id="3" name="Content Placeholder 2"/>
          <p:cNvSpPr>
            <a:spLocks noGrp="1"/>
          </p:cNvSpPr>
          <p:nvPr>
            <p:ph sz="half" idx="1"/>
          </p:nvPr>
        </p:nvSpPr>
        <p:spPr/>
        <p:txBody>
          <a:bodyPr/>
          <a:lstStyle/>
          <a:p>
            <a:r>
              <a:rPr lang="en-US" dirty="0" smtClean="0"/>
              <a:t>Button</a:t>
            </a:r>
          </a:p>
          <a:p>
            <a:endParaRPr lang="en-US" dirty="0" smtClean="0"/>
          </a:p>
          <a:p>
            <a:endParaRPr lang="en-US" dirty="0" smtClean="0"/>
          </a:p>
          <a:p>
            <a:r>
              <a:rPr lang="en-US" dirty="0" smtClean="0"/>
              <a:t>Cell </a:t>
            </a:r>
          </a:p>
          <a:p>
            <a:endParaRPr lang="en-US" dirty="0"/>
          </a:p>
          <a:p>
            <a:endParaRPr lang="en-US" dirty="0" smtClean="0"/>
          </a:p>
          <a:p>
            <a:r>
              <a:rPr lang="en-US" dirty="0" smtClean="0"/>
              <a:t>Input</a:t>
            </a: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914399"/>
            <a:ext cx="4723255" cy="54864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4010025" y="4495800"/>
            <a:ext cx="3810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rect Name"/>
          <p:cNvSpPr/>
          <p:nvPr/>
        </p:nvSpPr>
        <p:spPr bwMode="auto">
          <a:xfrm>
            <a:off x="4010025" y="1447800"/>
            <a:ext cx="762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6219826" y="2403843"/>
            <a:ext cx="1905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3" name="Elbow Connector 12"/>
          <p:cNvCxnSpPr>
            <a:endCxn id="11" idx="1"/>
          </p:cNvCxnSpPr>
          <p:nvPr/>
        </p:nvCxnSpPr>
        <p:spPr bwMode="auto">
          <a:xfrm>
            <a:off x="1828800" y="1143000"/>
            <a:ext cx="2181225" cy="478022"/>
          </a:xfrm>
          <a:prstGeom prst="bentConnector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Elbow Connector 35"/>
          <p:cNvCxnSpPr>
            <a:endCxn id="10" idx="1"/>
          </p:cNvCxnSpPr>
          <p:nvPr/>
        </p:nvCxnSpPr>
        <p:spPr bwMode="auto">
          <a:xfrm>
            <a:off x="1814512" y="4114800"/>
            <a:ext cx="2195513" cy="554222"/>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a:endCxn id="12" idx="1"/>
          </p:cNvCxnSpPr>
          <p:nvPr/>
        </p:nvCxnSpPr>
        <p:spPr bwMode="auto">
          <a:xfrm>
            <a:off x="1828800" y="2577064"/>
            <a:ext cx="4391026" cy="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250810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27754936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views</a:t>
            </a:r>
            <a:endParaRPr lang="en-US" dirty="0"/>
          </a:p>
        </p:txBody>
      </p:sp>
      <p:sp>
        <p:nvSpPr>
          <p:cNvPr id="8" name="Content Placeholder 7"/>
          <p:cNvSpPr>
            <a:spLocks noGrp="1"/>
          </p:cNvSpPr>
          <p:nvPr>
            <p:ph idx="1"/>
          </p:nvPr>
        </p:nvSpPr>
        <p:spPr/>
        <p:txBody>
          <a:bodyPr/>
          <a:lstStyle/>
          <a:p>
            <a:pPr>
              <a:buFont typeface="Arial" charset="0"/>
              <a:buChar char="•"/>
            </a:pPr>
            <a:r>
              <a:rPr lang="en-US" dirty="0"/>
              <a:t>A</a:t>
            </a:r>
            <a:r>
              <a:rPr lang="en-US" b="1" dirty="0"/>
              <a:t> </a:t>
            </a:r>
            <a:r>
              <a:rPr lang="en-US" dirty="0"/>
              <a:t>primary view is a reusable </a:t>
            </a:r>
            <a:r>
              <a:rPr lang="en-US" b="1" dirty="0" smtClean="0"/>
              <a:t>panel</a:t>
            </a:r>
            <a:r>
              <a:rPr lang="en-US" dirty="0" smtClean="0"/>
              <a:t> such as a detail view panel or list view panel that organizes </a:t>
            </a:r>
            <a:r>
              <a:rPr lang="en-US" dirty="0"/>
              <a:t>atomic </a:t>
            </a:r>
            <a:r>
              <a:rPr lang="en-US" dirty="0" smtClean="0"/>
              <a:t>widgets. </a:t>
            </a:r>
          </a:p>
          <a:p>
            <a:pPr>
              <a:buFont typeface="Arial" charset="0"/>
              <a:buChar char="•"/>
            </a:pPr>
            <a:r>
              <a:rPr lang="en-US" dirty="0" smtClean="0"/>
              <a:t>An</a:t>
            </a:r>
            <a:r>
              <a:rPr lang="en-US" b="1" dirty="0" smtClean="0"/>
              <a:t> Input Set</a:t>
            </a:r>
            <a:r>
              <a:rPr lang="en-US" dirty="0" smtClean="0"/>
              <a:t> </a:t>
            </a:r>
            <a:r>
              <a:rPr lang="en-US" dirty="0"/>
              <a:t>is a reusable </a:t>
            </a:r>
            <a:r>
              <a:rPr lang="en-US" dirty="0" smtClean="0"/>
              <a:t>collection </a:t>
            </a:r>
            <a:r>
              <a:rPr lang="en-US" dirty="0"/>
              <a:t>of </a:t>
            </a:r>
            <a:r>
              <a:rPr lang="en-US" dirty="0" smtClean="0"/>
              <a:t>atomic widgets for detail view panels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80396"/>
            <a:ext cx="8382000" cy="379660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457200" y="3429000"/>
            <a:ext cx="8382000" cy="3048000"/>
          </a:xfrm>
          <a:prstGeom prst="roundRect">
            <a:avLst>
              <a:gd name="adj" fmla="val 2910"/>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ect Name"/>
          <p:cNvSpPr/>
          <p:nvPr/>
        </p:nvSpPr>
        <p:spPr bwMode="auto">
          <a:xfrm>
            <a:off x="504825" y="5105400"/>
            <a:ext cx="3162300" cy="1323975"/>
          </a:xfrm>
          <a:prstGeom prst="roundRect">
            <a:avLst>
              <a:gd name="adj" fmla="val 7599"/>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 Name"/>
          <p:cNvSpPr/>
          <p:nvPr/>
        </p:nvSpPr>
        <p:spPr bwMode="auto">
          <a:xfrm>
            <a:off x="3733799" y="3735559"/>
            <a:ext cx="5029201" cy="825882"/>
          </a:xfrm>
          <a:prstGeom prst="roundRect">
            <a:avLst>
              <a:gd name="adj" fmla="val 7599"/>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ect Name"/>
          <p:cNvSpPr/>
          <p:nvPr/>
        </p:nvSpPr>
        <p:spPr bwMode="auto">
          <a:xfrm>
            <a:off x="6477000" y="3486150"/>
            <a:ext cx="1752600"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4" name="rect Name"/>
          <p:cNvSpPr/>
          <p:nvPr/>
        </p:nvSpPr>
        <p:spPr bwMode="auto">
          <a:xfrm>
            <a:off x="2743200" y="3120657"/>
            <a:ext cx="1828800"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Detail View Panel</a:t>
            </a:r>
            <a:endParaRPr lang="en-US" dirty="0">
              <a:solidFill>
                <a:schemeClr val="bg1"/>
              </a:solidFill>
            </a:endParaRPr>
          </a:p>
        </p:txBody>
      </p:sp>
      <p:sp>
        <p:nvSpPr>
          <p:cNvPr id="15" name="rect Name"/>
          <p:cNvSpPr/>
          <p:nvPr/>
        </p:nvSpPr>
        <p:spPr bwMode="auto">
          <a:xfrm>
            <a:off x="1905000" y="4783199"/>
            <a:ext cx="1295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Set</a:t>
            </a:r>
            <a:endParaRPr lang="en-US" dirty="0">
              <a:solidFill>
                <a:schemeClr val="bg1"/>
              </a:solidFill>
            </a:endParaRPr>
          </a:p>
        </p:txBody>
      </p:sp>
    </p:spTree>
    <p:extLst>
      <p:ext uri="{BB962C8B-B14F-4D97-AF65-F5344CB8AC3E}">
        <p14:creationId xmlns:p14="http://schemas.microsoft.com/office/powerpoint/2010/main" val="34427017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a:t>
            </a:r>
            <a:r>
              <a:rPr lang="en-US" dirty="0" smtClean="0"/>
              <a:t>: detail </a:t>
            </a:r>
            <a:r>
              <a:rPr lang="en-US" dirty="0"/>
              <a:t>v</a:t>
            </a:r>
            <a:r>
              <a:rPr lang="en-US" dirty="0" smtClean="0"/>
              <a:t>iew panels</a:t>
            </a:r>
            <a:endParaRPr lang="en-US" dirty="0"/>
          </a:p>
        </p:txBody>
      </p:sp>
      <p:sp>
        <p:nvSpPr>
          <p:cNvPr id="3" name="Content Placeholder 2"/>
          <p:cNvSpPr>
            <a:spLocks noGrp="1"/>
          </p:cNvSpPr>
          <p:nvPr>
            <p:ph sz="half" idx="2"/>
          </p:nvPr>
        </p:nvSpPr>
        <p:spPr>
          <a:xfrm>
            <a:off x="4953000" y="914401"/>
            <a:ext cx="3870960" cy="5475289"/>
          </a:xfrm>
        </p:spPr>
        <p:txBody>
          <a:bodyPr/>
          <a:lstStyle/>
          <a:p>
            <a:r>
              <a:rPr lang="en-US" dirty="0" smtClean="0"/>
              <a:t>Focus on a single record</a:t>
            </a:r>
          </a:p>
          <a:p>
            <a:pPr lvl="1"/>
            <a:r>
              <a:rPr lang="en-US" dirty="0" smtClean="0"/>
              <a:t>Typically, but can be more than one</a:t>
            </a:r>
          </a:p>
          <a:p>
            <a:r>
              <a:rPr lang="en-US" dirty="0" smtClean="0"/>
              <a:t>Allow the user to…</a:t>
            </a:r>
          </a:p>
          <a:p>
            <a:pPr lvl="1"/>
            <a:r>
              <a:rPr lang="en-US" dirty="0" smtClean="0"/>
              <a:t>View an existing record</a:t>
            </a:r>
          </a:p>
          <a:p>
            <a:pPr lvl="1"/>
            <a:r>
              <a:rPr lang="en-US" dirty="0" smtClean="0"/>
              <a:t>Create a new record</a:t>
            </a:r>
          </a:p>
          <a:p>
            <a:pPr lvl="1"/>
            <a:r>
              <a:rPr lang="en-US" dirty="0" smtClean="0"/>
              <a:t>Edit a record</a:t>
            </a:r>
          </a:p>
          <a:p>
            <a:r>
              <a:rPr lang="en-US" dirty="0" smtClean="0"/>
              <a:t>Columns help organize </a:t>
            </a:r>
            <a:r>
              <a:rPr lang="en-US" dirty="0"/>
              <a:t>atomic widgets to display a </a:t>
            </a:r>
            <a:r>
              <a:rPr lang="en-US" dirty="0" smtClean="0"/>
              <a:t>related information</a:t>
            </a:r>
            <a:endParaRPr lang="en-US" dirty="0"/>
          </a:p>
          <a:p>
            <a:r>
              <a:rPr lang="en-US" dirty="0" smtClean="0"/>
              <a:t>Screens </a:t>
            </a:r>
            <a:r>
              <a:rPr lang="en-US" dirty="0"/>
              <a:t>and secondary </a:t>
            </a:r>
            <a:r>
              <a:rPr lang="en-US" dirty="0" smtClean="0"/>
              <a:t>views can reference</a:t>
            </a:r>
          </a:p>
          <a:p>
            <a:r>
              <a:rPr lang="en-US" dirty="0" smtClean="0"/>
              <a:t>Often referred to as "Detail View"</a:t>
            </a:r>
            <a:endParaRPr lang="en-US"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2925" y="914400"/>
            <a:ext cx="2452857" cy="237190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t Name"/>
          <p:cNvSpPr/>
          <p:nvPr/>
        </p:nvSpPr>
        <p:spPr bwMode="auto">
          <a:xfrm>
            <a:off x="2590800" y="1143000"/>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View</a:t>
            </a:r>
            <a:endParaRPr lang="en-US" dirty="0">
              <a:solidFill>
                <a:schemeClr val="bg1"/>
              </a:solidFill>
            </a:endParaRPr>
          </a:p>
        </p:txBody>
      </p:sp>
      <p:pic>
        <p:nvPicPr>
          <p:cNvPr id="409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70114" y="2526524"/>
            <a:ext cx="3254286" cy="39504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ect Name"/>
          <p:cNvSpPr/>
          <p:nvPr/>
        </p:nvSpPr>
        <p:spPr bwMode="auto">
          <a:xfrm>
            <a:off x="3311400" y="2348629"/>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Edit</a:t>
            </a:r>
            <a:endParaRPr lang="en-US" dirty="0">
              <a:solidFill>
                <a:schemeClr val="bg1"/>
              </a:solidFill>
            </a:endParaRPr>
          </a:p>
        </p:txBody>
      </p:sp>
    </p:spTree>
    <p:extLst>
      <p:ext uri="{BB962C8B-B14F-4D97-AF65-F5344CB8AC3E}">
        <p14:creationId xmlns:p14="http://schemas.microsoft.com/office/powerpoint/2010/main" val="10144475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a:t>
            </a:r>
            <a:r>
              <a:rPr lang="en-US" dirty="0" smtClean="0"/>
              <a:t>: list </a:t>
            </a:r>
            <a:r>
              <a:rPr lang="en-US" dirty="0"/>
              <a:t>v</a:t>
            </a:r>
            <a:r>
              <a:rPr lang="en-US" dirty="0" smtClean="0"/>
              <a:t>iew panels</a:t>
            </a:r>
            <a:endParaRPr lang="en-US" dirty="0"/>
          </a:p>
        </p:txBody>
      </p:sp>
      <p:sp>
        <p:nvSpPr>
          <p:cNvPr id="3" name="Content Placeholder 2"/>
          <p:cNvSpPr>
            <a:spLocks noGrp="1"/>
          </p:cNvSpPr>
          <p:nvPr>
            <p:ph idx="1"/>
          </p:nvPr>
        </p:nvSpPr>
        <p:spPr>
          <a:xfrm>
            <a:off x="519113" y="3352800"/>
            <a:ext cx="8318500" cy="3048000"/>
          </a:xfrm>
        </p:spPr>
        <p:txBody>
          <a:bodyPr/>
          <a:lstStyle/>
          <a:p>
            <a:r>
              <a:rPr lang="en-US" dirty="0"/>
              <a:t>Table organizes </a:t>
            </a:r>
            <a:r>
              <a:rPr lang="en-US" dirty="0" smtClean="0"/>
              <a:t>information that allows </a:t>
            </a:r>
            <a:r>
              <a:rPr lang="en-US" dirty="0"/>
              <a:t>the user to view information about multiple records at the same time</a:t>
            </a:r>
          </a:p>
          <a:p>
            <a:r>
              <a:rPr lang="en-US" dirty="0" smtClean="0"/>
              <a:t>Uses </a:t>
            </a:r>
            <a:r>
              <a:rPr lang="en-US" dirty="0"/>
              <a:t>a small number of atomic widgets to display the most relevant information</a:t>
            </a:r>
          </a:p>
          <a:p>
            <a:r>
              <a:rPr lang="en-US" dirty="0" smtClean="0"/>
              <a:t>Screens </a:t>
            </a:r>
            <a:r>
              <a:rPr lang="en-US" dirty="0"/>
              <a:t>and secondary </a:t>
            </a:r>
            <a:r>
              <a:rPr lang="en-US" dirty="0" smtClean="0"/>
              <a:t>views can reference </a:t>
            </a:r>
            <a:endParaRPr lang="en-US" dirty="0"/>
          </a:p>
          <a:p>
            <a:r>
              <a:rPr lang="en-US" dirty="0" smtClean="0"/>
              <a:t>Often referred to as "List View"</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5" y="914399"/>
            <a:ext cx="7703935" cy="121408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7692900" cy="1247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t Name"/>
          <p:cNvSpPr/>
          <p:nvPr/>
        </p:nvSpPr>
        <p:spPr bwMode="auto">
          <a:xfrm>
            <a:off x="7550910" y="1289298"/>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View</a:t>
            </a:r>
            <a:endParaRPr lang="en-US" dirty="0">
              <a:solidFill>
                <a:schemeClr val="bg1"/>
              </a:solidFill>
            </a:endParaRPr>
          </a:p>
        </p:txBody>
      </p:sp>
      <p:sp>
        <p:nvSpPr>
          <p:cNvPr id="7" name="rect Name"/>
          <p:cNvSpPr/>
          <p:nvPr/>
        </p:nvSpPr>
        <p:spPr bwMode="auto">
          <a:xfrm>
            <a:off x="7696200" y="2544463"/>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Edit</a:t>
            </a:r>
            <a:endParaRPr lang="en-US" dirty="0">
              <a:solidFill>
                <a:schemeClr val="bg1"/>
              </a:solidFill>
            </a:endParaRPr>
          </a:p>
        </p:txBody>
      </p:sp>
    </p:spTree>
    <p:extLst>
      <p:ext uri="{BB962C8B-B14F-4D97-AF65-F5344CB8AC3E}">
        <p14:creationId xmlns:p14="http://schemas.microsoft.com/office/powerpoint/2010/main" val="258919512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116682F7-F261-4271-AF63-0B3931492D18}"/>
</file>

<file path=customXml/itemProps2.xml><?xml version="1.0" encoding="utf-8"?>
<ds:datastoreItem xmlns:ds="http://schemas.openxmlformats.org/officeDocument/2006/customXml" ds:itemID="{3C8C2D7A-9C71-472C-BA4F-B0A6B04E4AA8}"/>
</file>

<file path=customXml/itemProps3.xml><?xml version="1.0" encoding="utf-8"?>
<ds:datastoreItem xmlns:ds="http://schemas.openxmlformats.org/officeDocument/2006/customXml" ds:itemID="{98FE741C-43F2-40E1-993D-FA06F524B9E3}"/>
</file>

<file path=docProps/app.xml><?xml version="1.0" encoding="utf-8"?>
<Properties xmlns="http://schemas.openxmlformats.org/officeDocument/2006/extended-properties" xmlns:vt="http://schemas.openxmlformats.org/officeDocument/2006/docPropsVTypes">
  <Template/>
  <TotalTime>3115</TotalTime>
  <Words>2458</Words>
  <Application>Microsoft Office PowerPoint</Application>
  <PresentationFormat>On-screen Show (4:3)</PresentationFormat>
  <Paragraphs>316</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Times New Roman</vt:lpstr>
      <vt:lpstr>Wingdings</vt:lpstr>
      <vt:lpstr>Wingdings 2</vt:lpstr>
      <vt:lpstr>Wingdings 3</vt:lpstr>
      <vt:lpstr>Emerald_Template</vt:lpstr>
      <vt:lpstr>The User Interface Architecture</vt:lpstr>
      <vt:lpstr>PowerPoint Presentation</vt:lpstr>
      <vt:lpstr>Guidewire application UI framework</vt:lpstr>
      <vt:lpstr>Atom widgets</vt:lpstr>
      <vt:lpstr>Atomic widgets: examples</vt:lpstr>
      <vt:lpstr>Container widgets</vt:lpstr>
      <vt:lpstr>Primary views</vt:lpstr>
      <vt:lpstr>Container widgets: detail view panels</vt:lpstr>
      <vt:lpstr>Container widgets: list view panels</vt:lpstr>
      <vt:lpstr>Container widgets: Input Sets</vt:lpstr>
      <vt:lpstr>Secondary views</vt:lpstr>
      <vt:lpstr>Panels</vt:lpstr>
      <vt:lpstr>Container widgets: screens</vt:lpstr>
      <vt:lpstr>Container widget hierarchy</vt:lpstr>
      <vt:lpstr>Locations</vt:lpstr>
      <vt:lpstr>Container widgets and locations</vt:lpstr>
      <vt:lpstr>PCF hierarchy review</vt:lpstr>
      <vt:lpstr>PowerPoint Presentation</vt:lpstr>
      <vt:lpstr>Page Configuration File (PCF)</vt:lpstr>
      <vt:lpstr>PCF files enable reusability of containers </vt:lpstr>
      <vt:lpstr>Valid parent objects for PCF files</vt:lpstr>
      <vt:lpstr>Internal Debug Tools for PCFs</vt:lpstr>
      <vt:lpstr>Internal debug tools: Location info ALT+SHIFT+I</vt:lpstr>
      <vt:lpstr>Internal debug tools: Reload PCFs ALT+SHIFT+L</vt:lpstr>
      <vt:lpstr>Internal debug tools: Widget Inspector ALT+SHIFT+W</vt:lpstr>
      <vt:lpstr>Internal debug tools: Open PCF in Studio ALT+SHIFT+E</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Configuration Fundamentals</dc:subject>
  <dc:creator>Seth Luersen</dc:creator>
  <cp:keywords>Emerald; Curriculum; Configuration Fundamentals</cp:keywords>
  <dc:description>Drop 3</dc:description>
  <cp:lastModifiedBy>Juan Pablo Osorio Restrepo - Ceiba Software</cp:lastModifiedBy>
  <cp:revision>196</cp:revision>
  <dcterms:created xsi:type="dcterms:W3CDTF">2013-12-02T23:00:35Z</dcterms:created>
  <dcterms:modified xsi:type="dcterms:W3CDTF">2017-09-13T19:18:37Z</dcterms:modified>
  <cp:category>Emerald;Curriculum;Configuration Fundamentals</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0x0101007CFB29EADDD5C24B957691831FD266C3</vt:lpwstr>
  </property>
  <property fmtid="{D5CDD505-2E9C-101B-9397-08002B2CF9AE}" pid="3" name="Order">
    <vt:r8>1503900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