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9" r:id="rId11"/>
    <p:sldMasterId id="2147483752" r:id="rId12"/>
    <p:sldMasterId id="2147483765" r:id="rId13"/>
    <p:sldMasterId id="2147483778" r:id="rId14"/>
    <p:sldMasterId id="2147483791" r:id="rId15"/>
    <p:sldMasterId id="2147483804" r:id="rId16"/>
    <p:sldMasterId id="2147483817" r:id="rId17"/>
  </p:sldMasterIdLst>
  <p:notesMasterIdLst>
    <p:notesMasterId r:id="rId43"/>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theme" Target="theme/theme1.xml"/><Relationship Id="rId20" Type="http://schemas.openxmlformats.org/officeDocument/2006/relationships/slide" Target="slides/slide3.xml"/><Relationship Id="rId41"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userId="S::jennifer_experimentality.co#ext#@suramericana.onmicrosoft.com::63598440-a312-4ef0-a141-a02d466b1442" providerId="AD" clId="Web-{6BD318E4-8019-3E7E-8EF1-07F7F6DE75FA}"/>
    <pc:docChg chg="modSld">
      <pc:chgData name="jennifer" userId="S::jennifer_experimentality.co#ext#@suramericana.onmicrosoft.com::63598440-a312-4ef0-a141-a02d466b1442" providerId="AD" clId="Web-{6BD318E4-8019-3E7E-8EF1-07F7F6DE75FA}" dt="2022-02-11T22:10:59.172" v="0"/>
      <pc:docMkLst>
        <pc:docMk/>
      </pc:docMkLst>
      <pc:sldChg chg="modNotes">
        <pc:chgData name="jennifer" userId="S::jennifer_experimentality.co#ext#@suramericana.onmicrosoft.com::63598440-a312-4ef0-a141-a02d466b1442" providerId="AD" clId="Web-{6BD318E4-8019-3E7E-8EF1-07F7F6DE75FA}" dt="2022-02-11T22:10:59.172" v="0"/>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5"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676" name="PlaceHolder 2"/>
          <p:cNvSpPr>
            <a:spLocks noGrp="1"/>
          </p:cNvSpPr>
          <p:nvPr>
            <p:ph type="hdr"/>
          </p:nvPr>
        </p:nvSpPr>
        <p:spPr>
          <a:xfrm>
            <a:off x="1554480" y="5532120"/>
            <a:ext cx="6217560" cy="4525920"/>
          </a:xfrm>
          <a:prstGeom prst="rect">
            <a:avLst/>
          </a:prstGeom>
        </p:spPr>
        <p:txBody>
          <a:bodyPr lIns="0" tIns="0" rIns="0" bIns="0"/>
          <a:lstStyle/>
          <a:p>
            <a:r>
              <a:rPr lang="en-US" sz="1400" b="0" strike="noStrike" spc="-1">
                <a:latin typeface="Times New Roman"/>
              </a:rPr>
              <a:t>&lt;header&gt;</a:t>
            </a:r>
          </a:p>
        </p:txBody>
      </p:sp>
      <p:sp>
        <p:nvSpPr>
          <p:cNvPr id="677" name="PlaceHolder 3"/>
          <p:cNvSpPr>
            <a:spLocks noGrp="1"/>
          </p:cNvSpPr>
          <p:nvPr>
            <p:ph type="dt"/>
          </p:nvPr>
        </p:nvSpPr>
        <p:spPr>
          <a:xfrm>
            <a:off x="0" y="9555480"/>
            <a:ext cx="3372840" cy="502560"/>
          </a:xfrm>
          <a:prstGeom prst="rect">
            <a:avLst/>
          </a:prstGeom>
        </p:spPr>
        <p:txBody>
          <a:bodyPr lIns="0" tIns="0" rIns="0" bIns="0"/>
          <a:lstStyle/>
          <a:p>
            <a:pPr algn="r"/>
            <a:r>
              <a:rPr lang="en-US" sz="1400" b="0" strike="noStrike" spc="-1">
                <a:latin typeface="Times New Roman"/>
              </a:rPr>
              <a:t>&lt;date/time&gt;</a:t>
            </a:r>
          </a:p>
        </p:txBody>
      </p:sp>
      <p:sp>
        <p:nvSpPr>
          <p:cNvPr id="678" name="PlaceHolder 4"/>
          <p:cNvSpPr>
            <a:spLocks noGrp="1"/>
          </p:cNvSpPr>
          <p:nvPr>
            <p:ph type="ftr"/>
          </p:nvPr>
        </p:nvSpPr>
        <p:spPr>
          <a:xfrm>
            <a:off x="0" y="0"/>
            <a:ext cx="3372840" cy="502560"/>
          </a:xfrm>
          <a:prstGeom prst="rect">
            <a:avLst/>
          </a:prstGeom>
        </p:spPr>
        <p:txBody>
          <a:bodyPr lIns="0" tIns="0" rIns="0" bIns="0" anchor="b"/>
          <a:lstStyle/>
          <a:p>
            <a:r>
              <a:rPr lang="en-US" sz="1400" b="0" strike="noStrike" spc="-1">
                <a:latin typeface="Times New Roman"/>
              </a:rPr>
              <a:t>&lt;footer&gt;</a:t>
            </a:r>
          </a:p>
        </p:txBody>
      </p:sp>
      <p:sp>
        <p:nvSpPr>
          <p:cNvPr id="679" name="PlaceHolder 5"/>
          <p:cNvSpPr>
            <a:spLocks noGrp="1"/>
          </p:cNvSpPr>
          <p:nvPr>
            <p:ph type="sldNum"/>
          </p:nvPr>
        </p:nvSpPr>
        <p:spPr>
          <a:xfrm>
            <a:off x="4399200" y="0"/>
            <a:ext cx="3372840" cy="502560"/>
          </a:xfrm>
          <a:prstGeom prst="rect">
            <a:avLst/>
          </a:prstGeom>
        </p:spPr>
        <p:txBody>
          <a:bodyPr lIns="0" tIns="0" rIns="0" bIns="0" anchor="b"/>
          <a:lstStyle/>
          <a:p>
            <a:pPr algn="r"/>
            <a:fld id="{65E9CF12-11C8-4193-BB25-0210D7F494AA}"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pPr>
              <a:lnSpc>
                <a:spcPct val="100000"/>
              </a:lnSpc>
            </a:pPr>
            <a:endParaRPr lang="en-US" sz="2000" b="0" strike="noStrike" spc="-1">
              <a:latin typeface="Arial"/>
            </a:endParaRPr>
          </a:p>
        </p:txBody>
      </p:sp>
      <p:sp>
        <p:nvSpPr>
          <p:cNvPr id="809" name="TextShape 2"/>
          <p:cNvSpPr txBox="1"/>
          <p:nvPr/>
        </p:nvSpPr>
        <p:spPr>
          <a:xfrm>
            <a:off x="3884760" y="8775360"/>
            <a:ext cx="2971440" cy="302760"/>
          </a:xfrm>
          <a:prstGeom prst="rect">
            <a:avLst/>
          </a:prstGeom>
          <a:noFill/>
          <a:ln>
            <a:noFill/>
          </a:ln>
        </p:spPr>
        <p:txBody>
          <a:bodyPr anchor="b"/>
          <a:lstStyle/>
          <a:p>
            <a:pPr algn="r">
              <a:lnSpc>
                <a:spcPct val="100000"/>
              </a:lnSpc>
            </a:pPr>
            <a:fld id="{EDF4E7C4-77C3-4392-A32C-FC21C8835FC4}" type="slidenum">
              <a:rPr lang="en-US" sz="800" b="0" strike="noStrike" spc="-1">
                <a:solidFill>
                  <a:srgbClr val="000000"/>
                </a:solidFill>
                <a:latin typeface="Arial"/>
                <a:ea typeface="+mn-ea"/>
              </a:rPr>
              <a:t>1</a:t>
            </a:fld>
            <a:endParaRPr lang="en-US" sz="8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body"/>
          </p:nvPr>
        </p:nvSpPr>
        <p:spPr>
          <a:xfrm>
            <a:off x="152280" y="4343400"/>
            <a:ext cx="6552720" cy="4343040"/>
          </a:xfrm>
          <a:prstGeom prst="rect">
            <a:avLst/>
          </a:prstGeom>
        </p:spPr>
        <p:txBody>
          <a:bodyPr>
            <a:normAutofit/>
          </a:bodyPr>
          <a:lstStyle/>
          <a:p>
            <a:r>
              <a:rPr lang="en-US" sz="2000" b="0" strike="noStrike" spc="-1">
                <a:latin typeface="Arial"/>
                <a:cs typeface="Arial"/>
              </a:rPr>
              <a:t>The PCF editor contains a canvas that provides a </a:t>
            </a:r>
            <a:r>
              <a:rPr lang="en-US" sz="2000" spc="-1">
                <a:latin typeface="Arial"/>
                <a:cs typeface="Arial"/>
              </a:rPr>
              <a:t>gthephic </a:t>
            </a:r>
            <a:r>
              <a:rPr lang="en-US" sz="2000" b="0" strike="noStrike" spc="-1">
                <a:latin typeface="Arial"/>
                <a:cs typeface="Arial"/>
              </a:rPr>
              <a:t>display of the contents of the file. From the canvas, you can select an item to display and edit its properties. You can also move and delete existing items.</a:t>
            </a:r>
            <a:r>
              <a:rPr lang="en-US" sz="2000" spc="-1">
                <a:latin typeface="Arial"/>
                <a:cs typeface="Arial"/>
              </a:rPr>
              <a:t> </a:t>
            </a:r>
            <a:r>
              <a:rPr lang="en-US" sz="2000" b="0" strike="noStrike" spc="-1">
                <a:latin typeface="Arial"/>
                <a:cs typeface="Arial"/>
              </a:rPr>
              <a:t> In addition, the canvas in the Studio center pane provides a drag-and-drop capability for working with the PCF elements (widgets) on the PCF page. On the canvas, Studio displays:</a:t>
            </a:r>
          </a:p>
          <a:p>
            <a:pPr marL="171360" indent="-171000">
              <a:lnSpc>
                <a:spcPct val="100000"/>
              </a:lnSpc>
              <a:buClr>
                <a:srgbClr val="000000"/>
              </a:buClr>
              <a:buFont typeface="Arial"/>
              <a:buChar char="•"/>
            </a:pPr>
            <a:r>
              <a:rPr lang="en-US" sz="2000" b="0" strike="noStrike" spc="-1">
                <a:latin typeface="Arial"/>
              </a:rPr>
              <a:t>Elements that represent actual screen content (inputs, and similar items) as a simplified version of how they appear within ClaimCenter.  </a:t>
            </a:r>
          </a:p>
          <a:p>
            <a:pPr marL="171360" indent="-171000">
              <a:lnSpc>
                <a:spcPct val="100000"/>
              </a:lnSpc>
              <a:buClr>
                <a:srgbClr val="000000"/>
              </a:buClr>
              <a:buFont typeface="Arial"/>
              <a:buChar char="•"/>
            </a:pPr>
            <a:r>
              <a:rPr lang="en-US" sz="2000" b="0" strike="noStrike" spc="-1">
                <a:latin typeface="Arial"/>
              </a:rPr>
              <a:t>Elements that function primarily as containers (data view panels, for example) as light gray boxes, with a header indicating the element type and ID.  </a:t>
            </a:r>
          </a:p>
          <a:p>
            <a:pPr marL="171360" indent="-171000">
              <a:lnSpc>
                <a:spcPct val="100000"/>
              </a:lnSpc>
              <a:buClr>
                <a:srgbClr val="000000"/>
              </a:buClr>
              <a:buFont typeface="Arial"/>
              <a:buChar char="•"/>
            </a:pPr>
            <a:r>
              <a:rPr lang="en-US" sz="2000" b="0" strike="noStrike" spc="-1">
                <a:latin typeface="Arial"/>
              </a:rPr>
              <a:t>Elements that define or expose additional Gosu symbols to their descendants as light gray boxes, with a list of symbols at the top. If you move your mouse over a symbol, Studio shows a tooltip with the name, type, and initial value of the symbol.  </a:t>
            </a:r>
          </a:p>
          <a:p>
            <a:pPr marL="171360" indent="-171000">
              <a:lnSpc>
                <a:spcPct val="100000"/>
              </a:lnSpc>
              <a:buClr>
                <a:srgbClr val="000000"/>
              </a:buClr>
              <a:buFont typeface="Arial"/>
              <a:buChar char="•"/>
            </a:pPr>
            <a:r>
              <a:rPr lang="en-US" sz="2000" b="0" strike="noStrike" spc="-1">
                <a:latin typeface="Arial"/>
              </a:rPr>
              <a:t>If the symbol represents a Require, the tooltip indicates this as well.  </a:t>
            </a:r>
          </a:p>
          <a:p>
            <a:pPr marL="171360" indent="-171000">
              <a:lnSpc>
                <a:spcPct val="100000"/>
              </a:lnSpc>
              <a:buClr>
                <a:srgbClr val="000000"/>
              </a:buClr>
              <a:buFont typeface="Arial"/>
              <a:buChar char="•"/>
            </a:pPr>
            <a:r>
              <a:rPr lang="en-US" sz="2000" b="0" strike="noStrike" spc="-1">
                <a:latin typeface="Arial"/>
              </a:rPr>
              <a:t>If you click a symbol name, Studio selects the containing element, and then opens the appropriate properties tab for editing whatever is providing the symbol. Finally, if necessary, Studio selects the symbol in the Properties tab.  </a:t>
            </a:r>
          </a:p>
          <a:p>
            <a:pPr marL="171360" indent="-171000">
              <a:lnSpc>
                <a:spcPct val="100000"/>
              </a:lnSpc>
              <a:buClr>
                <a:srgbClr val="000000"/>
              </a:buClr>
              <a:buFont typeface="Arial"/>
              <a:buChar char="•"/>
            </a:pPr>
            <a:r>
              <a:rPr lang="en-US" sz="2000" b="0" strike="noStrike" spc="-1">
                <a:latin typeface="Arial"/>
              </a:rPr>
              <a:t>Elements that are conditionally visible with a dotted border.  </a:t>
            </a:r>
          </a:p>
          <a:p>
            <a:pPr marL="171360" indent="-171000">
              <a:lnSpc>
                <a:spcPct val="100000"/>
              </a:lnSpc>
              <a:buClr>
                <a:srgbClr val="000000"/>
              </a:buClr>
              <a:buFont typeface="Arial"/>
              <a:buChar char="•"/>
            </a:pPr>
            <a:r>
              <a:rPr lang="en-US" sz="2000" b="0" strike="noStrike" spc="-1">
                <a:latin typeface="Arial"/>
              </a:rPr>
              <a:t>Elements that iterate over a set of data and produce their contents once for each element in the data by a single copy of the contents. It follows this with an ellipsis to indicate iteration.  </a:t>
            </a:r>
          </a:p>
          <a:p>
            <a:pPr marL="171360" indent="-171000">
              <a:lnSpc>
                <a:spcPct val="100000"/>
              </a:lnSpc>
              <a:buClr>
                <a:srgbClr val="000000"/>
              </a:buClr>
              <a:buFont typeface="Arial"/>
              <a:buChar char="•"/>
            </a:pPr>
            <a:r>
              <a:rPr lang="en-US" sz="2000" b="0" strike="noStrike" spc="-1">
                <a:latin typeface="Arial"/>
              </a:rPr>
              <a:t>RowIterator widgets with inferred header and footer cells in the position in which they appear.</a:t>
            </a:r>
          </a:p>
          <a:p>
            <a:pPr>
              <a:lnSpc>
                <a:spcPct val="100000"/>
              </a:lnSpc>
            </a:pPr>
            <a:endParaRPr lang="en-US" sz="2000" b="0" strike="noStrike" spc="-1">
              <a:latin typeface="Arial"/>
            </a:endParaRPr>
          </a:p>
          <a:p>
            <a:pPr>
              <a:lnSpc>
                <a:spcPct val="100000"/>
              </a:lnSpc>
            </a:pPr>
            <a:r>
              <a:rPr lang="en-US" sz="2000" b="0" strike="noStrike" spc="-1">
                <a:latin typeface="Arial"/>
              </a:rPr>
              <a:t>The Canvas also allows for you to view all the nested elements. Files can be nested as deep as necessary, in which case the color of the shaded area will be progressively deeper, for example: </a:t>
            </a:r>
          </a:p>
          <a:p>
            <a:pPr marL="171360" indent="-171000">
              <a:lnSpc>
                <a:spcPct val="100000"/>
              </a:lnSpc>
              <a:buClr>
                <a:srgbClr val="000000"/>
              </a:buClr>
              <a:buFont typeface="Arial"/>
              <a:buChar char="•"/>
            </a:pPr>
            <a:r>
              <a:rPr lang="en-US" sz="2000" b="0" strike="noStrike" spc="-1">
                <a:latin typeface="Arial"/>
              </a:rPr>
              <a:t>White - defined in this file</a:t>
            </a:r>
          </a:p>
          <a:p>
            <a:pPr marL="171360" indent="-171000">
              <a:lnSpc>
                <a:spcPct val="100000"/>
              </a:lnSpc>
              <a:buClr>
                <a:srgbClr val="000000"/>
              </a:buClr>
              <a:buFont typeface="Arial"/>
              <a:buChar char="•"/>
            </a:pPr>
            <a:r>
              <a:rPr lang="en-US" sz="2000" b="0" strike="noStrike" spc="-1">
                <a:latin typeface="Arial"/>
              </a:rPr>
              <a:t>Light blue -defined in other file that is referenced by this file</a:t>
            </a:r>
          </a:p>
          <a:p>
            <a:pPr marL="171360" indent="-171000">
              <a:lnSpc>
                <a:spcPct val="100000"/>
              </a:lnSpc>
              <a:buClr>
                <a:srgbClr val="000000"/>
              </a:buClr>
              <a:buFont typeface="Arial"/>
              <a:buChar char="•"/>
            </a:pPr>
            <a:r>
              <a:rPr lang="en-US" sz="2000" b="0" strike="noStrike" spc="-1">
                <a:latin typeface="Arial"/>
              </a:rPr>
              <a:t>Dark blue - defined in file referenced by referenced file</a:t>
            </a:r>
          </a:p>
          <a:p>
            <a:pPr>
              <a:lnSpc>
                <a:spcPct val="100000"/>
              </a:lnSpc>
            </a:pPr>
            <a:r>
              <a:rPr lang="en-US" sz="2000" b="0" strike="noStrike" spc="-1">
                <a:latin typeface="Arial"/>
              </a:rPr>
              <a:t>Double-clicking at any level will open the selected PCF directly.</a:t>
            </a: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827" name="TextShape 2"/>
          <p:cNvSpPr txBox="1"/>
          <p:nvPr/>
        </p:nvSpPr>
        <p:spPr>
          <a:xfrm>
            <a:off x="3884760" y="8775360"/>
            <a:ext cx="2971440" cy="302760"/>
          </a:xfrm>
          <a:prstGeom prst="rect">
            <a:avLst/>
          </a:prstGeom>
          <a:noFill/>
          <a:ln>
            <a:noFill/>
          </a:ln>
        </p:spPr>
        <p:txBody>
          <a:bodyPr anchor="b"/>
          <a:lstStyle/>
          <a:p>
            <a:pPr algn="r">
              <a:lnSpc>
                <a:spcPct val="100000"/>
              </a:lnSpc>
            </a:pPr>
            <a:fld id="{B0C0F51E-F146-4845-8B81-CD011A28CA9C}" type="slidenum">
              <a:rPr lang="en-US" sz="800" b="0" strike="noStrike" spc="-1">
                <a:solidFill>
                  <a:srgbClr val="000000"/>
                </a:solidFill>
                <a:latin typeface="Arial"/>
                <a:ea typeface="+mn-ea"/>
              </a:rPr>
              <a:t>10</a:t>
            </a:fld>
            <a:endParaRPr lang="en-US" sz="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Files can be nested as deep as necessary, in which case the color of the shaded area will be progressively deeper. Double-clicking at any level will open the selected file directly. You can t</a:t>
            </a:r>
            <a:r>
              <a:rPr lang="en-US" sz="1200" b="0" strike="noStrike" spc="-1">
                <a:solidFill>
                  <a:srgbClr val="000000"/>
                </a:solidFill>
                <a:latin typeface="Arial"/>
                <a:ea typeface="+mn-ea"/>
              </a:rPr>
              <a:t>oggle the visibility of child files embedded in a parent PCF file. If you disable the representation of the included files, Studio displays the text of the reference expression instead.</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829" name="TextShape 2"/>
          <p:cNvSpPr txBox="1"/>
          <p:nvPr/>
        </p:nvSpPr>
        <p:spPr>
          <a:xfrm>
            <a:off x="3884760" y="8775360"/>
            <a:ext cx="2971440" cy="302760"/>
          </a:xfrm>
          <a:prstGeom prst="rect">
            <a:avLst/>
          </a:prstGeom>
          <a:noFill/>
          <a:ln>
            <a:noFill/>
          </a:ln>
        </p:spPr>
        <p:txBody>
          <a:bodyPr anchor="b"/>
          <a:lstStyle/>
          <a:p>
            <a:pPr algn="r">
              <a:lnSpc>
                <a:spcPct val="100000"/>
              </a:lnSpc>
            </a:pPr>
            <a:fld id="{D5A09B2D-C6BF-471E-8C29-EE7B19834E21}" type="slidenum">
              <a:rPr lang="en-US" sz="800" b="0" strike="noStrike" spc="-1">
                <a:solidFill>
                  <a:srgbClr val="000000"/>
                </a:solidFill>
                <a:latin typeface="Arial"/>
                <a:ea typeface="+mn-ea"/>
              </a:rPr>
              <a:t>11</a:t>
            </a:fld>
            <a:endParaRPr lang="en-US" sz="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Show/Hide included sections: Toggle the visibility of child files embedded in a parent PCF file. If you disable the representation of the included files, Studio displays the text of the reference expression instead.</a:t>
            </a:r>
          </a:p>
          <a:p>
            <a:pPr>
              <a:lnSpc>
                <a:spcPct val="100000"/>
              </a:lnSpc>
            </a:pPr>
            <a:endParaRPr lang="en-US" sz="2000" b="0" strike="noStrike" spc="-1">
              <a:latin typeface="Arial"/>
            </a:endParaRPr>
          </a:p>
        </p:txBody>
      </p:sp>
      <p:sp>
        <p:nvSpPr>
          <p:cNvPr id="831" name="TextShape 2"/>
          <p:cNvSpPr txBox="1"/>
          <p:nvPr/>
        </p:nvSpPr>
        <p:spPr>
          <a:xfrm>
            <a:off x="3884760" y="8775360"/>
            <a:ext cx="2971440" cy="302760"/>
          </a:xfrm>
          <a:prstGeom prst="rect">
            <a:avLst/>
          </a:prstGeom>
          <a:noFill/>
          <a:ln>
            <a:noFill/>
          </a:ln>
        </p:spPr>
        <p:txBody>
          <a:bodyPr anchor="b"/>
          <a:lstStyle/>
          <a:p>
            <a:pPr algn="r">
              <a:lnSpc>
                <a:spcPct val="100000"/>
              </a:lnSpc>
            </a:pPr>
            <a:fld id="{1F68A7D0-3A55-4163-8A85-0A2921A0E2AD}" type="slidenum">
              <a:rPr lang="en-US" sz="800" b="0" strike="noStrike" spc="-1">
                <a:solidFill>
                  <a:srgbClr val="000000"/>
                </a:solidFill>
                <a:latin typeface="Arial"/>
                <a:ea typeface="+mn-ea"/>
              </a:rPr>
              <a:t>12</a:t>
            </a:fld>
            <a:endParaRPr lang="en-US" sz="8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2000" b="0" strike="noStrike" spc="-1">
                <a:latin typeface="Arial"/>
              </a:rPr>
              <a:t>The Toolbox tab  is a list of widgets. To add elements to a PCF file, you select the corresponding tool in the toolbox and drag it onto the canvas. The Toolbox tab contains a search box and a list widgets organized into specific categories and subcategories.</a:t>
            </a:r>
          </a:p>
          <a:p>
            <a:pPr>
              <a:lnSpc>
                <a:spcPct val="100000"/>
              </a:lnSpc>
            </a:pPr>
            <a:endParaRPr lang="en-US" sz="2000" b="0" strike="noStrike" spc="-1">
              <a:latin typeface="Arial"/>
            </a:endParaRPr>
          </a:p>
          <a:p>
            <a:pPr>
              <a:lnSpc>
                <a:spcPct val="100000"/>
              </a:lnSpc>
            </a:pPr>
            <a:r>
              <a:rPr lang="en-US" sz="2000" b="0" strike="noStrike" spc="-1">
                <a:latin typeface="Arial"/>
              </a:rPr>
              <a:t>Clicking on a category name expands or collapses that category.  Clicking on a subcategory name expands or collapses that subcategory as well. Guidewire Studio only displays widget categories containing widgets that are valid and available for use in the current PCF file. Guidewire Studio displays a description of that widget in a tooltip when you hover over the widget with your mouse.</a:t>
            </a:r>
          </a:p>
          <a:p>
            <a:pPr>
              <a:lnSpc>
                <a:spcPct val="100000"/>
              </a:lnSpc>
            </a:pPr>
            <a:endParaRPr lang="en-US" sz="2000" b="0" strike="noStrike" spc="-1">
              <a:latin typeface="Arial"/>
            </a:endParaRPr>
          </a:p>
          <a:p>
            <a:pPr>
              <a:lnSpc>
                <a:spcPct val="100000"/>
              </a:lnSpc>
            </a:pPr>
            <a:r>
              <a:rPr lang="en-US" sz="2000" b="0" strike="noStrike" spc="-1">
                <a:latin typeface="Arial"/>
              </a:rPr>
              <a:t>You use the search box to filter the full set of widgets. As you type a search term into the search box, the toolbox filters the results by:</a:t>
            </a:r>
          </a:p>
          <a:p>
            <a:pPr marL="171360" indent="-171000">
              <a:lnSpc>
                <a:spcPct val="100000"/>
              </a:lnSpc>
              <a:buClr>
                <a:srgbClr val="000000"/>
              </a:buClr>
              <a:buFont typeface="Arial"/>
              <a:buChar char="•"/>
            </a:pPr>
            <a:r>
              <a:rPr lang="en-US" sz="2000" b="0" strike="noStrike" spc="-1">
                <a:latin typeface="Arial"/>
              </a:rPr>
              <a:t>Any widgets whose category name matches the typed text</a:t>
            </a:r>
          </a:p>
          <a:p>
            <a:pPr marL="171360" indent="-171000">
              <a:lnSpc>
                <a:spcPct val="100000"/>
              </a:lnSpc>
              <a:buClr>
                <a:srgbClr val="000000"/>
              </a:buClr>
              <a:buFont typeface="Arial"/>
              <a:buChar char="•"/>
            </a:pPr>
            <a:r>
              <a:rPr lang="en-US" sz="2000" b="0" strike="noStrike" spc="-1">
                <a:latin typeface="Arial"/>
              </a:rPr>
              <a:t>Any widgets whose name matches the typed text</a:t>
            </a:r>
          </a:p>
          <a:p>
            <a:pPr marL="171360" indent="-171000">
              <a:lnSpc>
                <a:spcPct val="100000"/>
              </a:lnSpc>
              <a:buClr>
                <a:srgbClr val="000000"/>
              </a:buClr>
              <a:buFont typeface="Arial"/>
              <a:buChar char="•"/>
            </a:pPr>
            <a:r>
              <a:rPr lang="en-US" sz="2000" b="0" strike="noStrike" spc="-1">
                <a:latin typeface="Arial"/>
              </a:rPr>
              <a:t>Any widgets whose actual name in the XML matches the typed text</a:t>
            </a:r>
          </a:p>
          <a:p>
            <a:pPr marL="171360" indent="-171000">
              <a:lnSpc>
                <a:spcPct val="100000"/>
              </a:lnSpc>
              <a:buClr>
                <a:srgbClr val="000000"/>
              </a:buClr>
              <a:buFont typeface="Arial"/>
              <a:buChar char="•"/>
            </a:pPr>
            <a:r>
              <a:rPr lang="en-US" sz="2000" b="0" strike="noStrike" spc="-1">
                <a:latin typeface="Arial"/>
              </a:rPr>
              <a:t>Any widgets whose description contains the typed text</a:t>
            </a:r>
          </a:p>
          <a:p>
            <a:pPr>
              <a:lnSpc>
                <a:spcPct val="100000"/>
              </a:lnSpc>
            </a:pPr>
            <a:endParaRPr lang="en-US" sz="2000" b="0" strike="noStrike" spc="-1">
              <a:latin typeface="Arial"/>
            </a:endParaRPr>
          </a:p>
          <a:p>
            <a:pPr>
              <a:lnSpc>
                <a:spcPct val="100000"/>
              </a:lnSpc>
            </a:pPr>
            <a:r>
              <a:rPr lang="en-US" sz="2000" b="0" strike="noStrike" spc="-1">
                <a:latin typeface="Arial"/>
              </a:rPr>
              <a:t>Clicking the X icon by the search box clears text from the box and stops filtering the widget list. Keyboard shortcut ALT+/ gives focus to the search box.</a:t>
            </a:r>
          </a:p>
        </p:txBody>
      </p:sp>
      <p:sp>
        <p:nvSpPr>
          <p:cNvPr id="833" name="TextShape 2"/>
          <p:cNvSpPr txBox="1"/>
          <p:nvPr/>
        </p:nvSpPr>
        <p:spPr>
          <a:xfrm>
            <a:off x="3884760" y="8775360"/>
            <a:ext cx="2971440" cy="302760"/>
          </a:xfrm>
          <a:prstGeom prst="rect">
            <a:avLst/>
          </a:prstGeom>
          <a:noFill/>
          <a:ln>
            <a:noFill/>
          </a:ln>
        </p:spPr>
        <p:txBody>
          <a:bodyPr anchor="b"/>
          <a:lstStyle/>
          <a:p>
            <a:pPr algn="r">
              <a:lnSpc>
                <a:spcPct val="100000"/>
              </a:lnSpc>
            </a:pPr>
            <a:fld id="{61A7F79E-02CD-4677-9994-6293907596DD}" type="slidenum">
              <a:rPr lang="en-US" sz="800" b="0" strike="noStrike" spc="-1">
                <a:solidFill>
                  <a:srgbClr val="000000"/>
                </a:solidFill>
                <a:latin typeface="Arial"/>
                <a:ea typeface="+mn-ea"/>
              </a:rPr>
              <a:t>13</a:t>
            </a:fld>
            <a:endParaRPr lang="en-US" sz="8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Structure tab shows the hierarchical structure of the PCF file as a tree. Each node in the tree represents a PCF element. Any children of the node are children of that element.</a:t>
            </a:r>
          </a:p>
          <a:p>
            <a:r>
              <a:rPr lang="en-US" sz="2000" b="0" strike="noStrike" spc="-1">
                <a:latin typeface="Arial"/>
              </a:rPr>
              <a:t>If you click an element that represents a concrete element on the canvas, Studio selects that element on the canvas.</a:t>
            </a:r>
          </a:p>
          <a:p>
            <a:endParaRPr lang="en-US" sz="2000" b="0" strike="noStrike" spc="-1">
              <a:latin typeface="Arial"/>
            </a:endParaRPr>
          </a:p>
          <a:p>
            <a:r>
              <a:rPr lang="en-US" sz="2000" b="0" strike="noStrike" spc="-1">
                <a:latin typeface="Arial"/>
              </a:rPr>
              <a:t>If you click on an element that does not represent a concrete element on the canvas, then Studio first selects the containing element on the canvas. It then selects the appropriate properties tab with which to edit the clicked element. Finally, if necessary, Studio selects the clicked element in the properties tab (at the bottom of the screen).</a:t>
            </a:r>
          </a:p>
          <a:p>
            <a:endParaRPr lang="en-US" sz="2000" b="0" strike="noStrike" spc="-1">
              <a:latin typeface="Arial"/>
            </a:endParaRPr>
          </a:p>
        </p:txBody>
      </p:sp>
      <p:sp>
        <p:nvSpPr>
          <p:cNvPr id="835" name="TextShape 2"/>
          <p:cNvSpPr txBox="1"/>
          <p:nvPr/>
        </p:nvSpPr>
        <p:spPr>
          <a:xfrm>
            <a:off x="3884760" y="8775360"/>
            <a:ext cx="2971440" cy="302760"/>
          </a:xfrm>
          <a:prstGeom prst="rect">
            <a:avLst/>
          </a:prstGeom>
          <a:noFill/>
          <a:ln>
            <a:noFill/>
          </a:ln>
        </p:spPr>
        <p:txBody>
          <a:bodyPr anchor="b"/>
          <a:lstStyle/>
          <a:p>
            <a:pPr algn="r">
              <a:lnSpc>
                <a:spcPct val="100000"/>
              </a:lnSpc>
            </a:pPr>
            <a:fld id="{8622CB58-E8A6-4B74-B59C-F427AE946F60}" type="slidenum">
              <a:rPr lang="en-US" sz="800" b="0" strike="noStrike" spc="-1">
                <a:solidFill>
                  <a:srgbClr val="000000"/>
                </a:solidFill>
                <a:latin typeface="Arial"/>
                <a:ea typeface="+mn-ea"/>
              </a:rPr>
              <a:t>14</a:t>
            </a:fld>
            <a:endParaRPr lang="en-US" sz="8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All PCF elements have definable properties in the Properties window.  To view properties of a PCF file, click its title link in the upper-left corner. To view properties of any element, click that element.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Properties window contains multiple property tabs.  Click a tab to edit the associated properties.  Some properties are not editable. Other properties are required. Required properties have an asterisk and the property name appears against a yellow background.</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If you select a property, variable, or entry point, an "X" icon appears on the right-hand side of the cell for that property, variable, or entry point. You can click the "X" to restore the selected property, variable, or entry point to its default value.</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The Properties window validates each property expression and/or and value.</a:t>
            </a:r>
          </a:p>
          <a:p>
            <a:pPr marL="216000" indent="-216000">
              <a:lnSpc>
                <a:spcPct val="100000"/>
              </a:lnSpc>
            </a:pPr>
            <a:endParaRPr lang="en-US" sz="2000" b="0" strike="noStrike" spc="-1">
              <a:latin typeface="Arial"/>
            </a:endParaRPr>
          </a:p>
        </p:txBody>
      </p:sp>
      <p:sp>
        <p:nvSpPr>
          <p:cNvPr id="837" name="TextShape 2"/>
          <p:cNvSpPr txBox="1"/>
          <p:nvPr/>
        </p:nvSpPr>
        <p:spPr>
          <a:xfrm>
            <a:off x="3884760" y="8775360"/>
            <a:ext cx="2971440" cy="302760"/>
          </a:xfrm>
          <a:prstGeom prst="rect">
            <a:avLst/>
          </a:prstGeom>
          <a:noFill/>
          <a:ln>
            <a:noFill/>
          </a:ln>
        </p:spPr>
        <p:txBody>
          <a:bodyPr anchor="b"/>
          <a:lstStyle/>
          <a:p>
            <a:pPr algn="r">
              <a:lnSpc>
                <a:spcPct val="100000"/>
              </a:lnSpc>
            </a:pPr>
            <a:fld id="{90F99A71-E567-4CE7-8DEA-3EB841EF4BE3}" type="slidenum">
              <a:rPr lang="en-US" sz="800" b="0" strike="noStrike" spc="-1">
                <a:solidFill>
                  <a:srgbClr val="000000"/>
                </a:solidFill>
                <a:latin typeface="Arial"/>
                <a:ea typeface="+mn-ea"/>
              </a:rPr>
              <a:t>15</a:t>
            </a:fld>
            <a:endParaRPr lang="en-US" sz="8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To add a new widget to a PCF file, select the appropriate tool from the toolbox and drag the widget onto the canvas. As soon as you drag onto the canvas, a series of green lines appear.</a:t>
            </a:r>
          </a:p>
          <a:p>
            <a:endParaRPr lang="en-US" sz="2000" b="0" strike="noStrike" spc="-1">
              <a:latin typeface="Arial"/>
            </a:endParaRPr>
          </a:p>
          <a:p>
            <a:r>
              <a:rPr lang="en-US" sz="2000" b="0" strike="noStrike" spc="-1">
                <a:latin typeface="Arial"/>
              </a:rPr>
              <a:t>Dark green lines indicate places where the widget can legally be placed. A single light green line indicates the place where the widget will be placed if you release the mouse.</a:t>
            </a:r>
          </a:p>
          <a:p>
            <a:endParaRPr lang="en-US" sz="2000" b="0" strike="noStrike" spc="-1">
              <a:latin typeface="Arial"/>
            </a:endParaRPr>
          </a:p>
        </p:txBody>
      </p:sp>
      <p:sp>
        <p:nvSpPr>
          <p:cNvPr id="839" name="TextShape 2"/>
          <p:cNvSpPr txBox="1"/>
          <p:nvPr/>
        </p:nvSpPr>
        <p:spPr>
          <a:xfrm>
            <a:off x="3884760" y="8775360"/>
            <a:ext cx="2971440" cy="302760"/>
          </a:xfrm>
          <a:prstGeom prst="rect">
            <a:avLst/>
          </a:prstGeom>
          <a:noFill/>
          <a:ln>
            <a:noFill/>
          </a:ln>
        </p:spPr>
        <p:txBody>
          <a:bodyPr anchor="b"/>
          <a:lstStyle/>
          <a:p>
            <a:pPr algn="r">
              <a:lnSpc>
                <a:spcPct val="100000"/>
              </a:lnSpc>
            </a:pPr>
            <a:fld id="{38AF165A-82CA-4603-A1EE-5D74C9E2FBBD}" type="slidenum">
              <a:rPr lang="en-US" sz="800" b="0" strike="noStrike" spc="-1">
                <a:solidFill>
                  <a:srgbClr val="000000"/>
                </a:solidFill>
                <a:latin typeface="Arial"/>
                <a:ea typeface="+mn-ea"/>
              </a:rPr>
              <a:t>16</a:t>
            </a:fld>
            <a:endParaRPr lang="en-US" sz="8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Dark green lines indicate places where the widget can legally be placed. A single light green line indicates the place where the widget will be placed if you release the mouse.</a:t>
            </a:r>
          </a:p>
          <a:p>
            <a:endParaRPr lang="en-US" sz="2000" b="0" strike="noStrike" spc="-1">
              <a:latin typeface="Arial"/>
            </a:endParaRPr>
          </a:p>
        </p:txBody>
      </p:sp>
      <p:sp>
        <p:nvSpPr>
          <p:cNvPr id="841" name="TextShape 2"/>
          <p:cNvSpPr txBox="1"/>
          <p:nvPr/>
        </p:nvSpPr>
        <p:spPr>
          <a:xfrm>
            <a:off x="3884760" y="8775360"/>
            <a:ext cx="2971440" cy="302760"/>
          </a:xfrm>
          <a:prstGeom prst="rect">
            <a:avLst/>
          </a:prstGeom>
          <a:noFill/>
          <a:ln>
            <a:noFill/>
          </a:ln>
        </p:spPr>
        <p:txBody>
          <a:bodyPr anchor="b"/>
          <a:lstStyle/>
          <a:p>
            <a:pPr algn="r">
              <a:lnSpc>
                <a:spcPct val="100000"/>
              </a:lnSpc>
            </a:pPr>
            <a:fld id="{9886F89F-E6BF-456F-87CE-8191E651DDF7}" type="slidenum">
              <a:rPr lang="en-US" sz="800" b="0" strike="noStrike" spc="-1">
                <a:solidFill>
                  <a:srgbClr val="000000"/>
                </a:solidFill>
                <a:latin typeface="Arial"/>
                <a:ea typeface="+mn-ea"/>
              </a:rPr>
              <a:t>17</a:t>
            </a:fld>
            <a:endParaRPr lang="en-US" sz="8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canvas element context menu has many menu actions as explained below:</a:t>
            </a:r>
          </a:p>
          <a:p>
            <a:pPr marL="171360" indent="-171000">
              <a:lnSpc>
                <a:spcPct val="100000"/>
              </a:lnSpc>
              <a:buClr>
                <a:srgbClr val="000000"/>
              </a:buClr>
              <a:buFont typeface="Arial"/>
              <a:buChar char="•"/>
            </a:pPr>
            <a:r>
              <a:rPr lang="en-US" sz="2000" b="0" strike="noStrike" spc="-1">
                <a:latin typeface="Arial"/>
              </a:rPr>
              <a:t>Enable element: Enable a previously disabled element. This action removes the surrounding comment tags from the element.</a:t>
            </a:r>
          </a:p>
          <a:p>
            <a:pPr marL="171360" indent="-171000">
              <a:lnSpc>
                <a:spcPct val="100000"/>
              </a:lnSpc>
              <a:buClr>
                <a:srgbClr val="000000"/>
              </a:buClr>
              <a:buFont typeface="Arial"/>
              <a:buChar char="•"/>
            </a:pPr>
            <a:r>
              <a:rPr lang="en-US" sz="2000" b="0" strike="noStrike" spc="-1">
                <a:latin typeface="Arial"/>
              </a:rPr>
              <a:t>Disable element: Disable an element by commenting out the widget. This prevents ClaimCenter from rendering the widget in the interface.</a:t>
            </a:r>
          </a:p>
          <a:p>
            <a:pPr marL="171360" indent="-171000">
              <a:lnSpc>
                <a:spcPct val="100000"/>
              </a:lnSpc>
              <a:buClr>
                <a:srgbClr val="000000"/>
              </a:buClr>
              <a:buFont typeface="Arial"/>
              <a:buChar char="•"/>
            </a:pPr>
            <a:r>
              <a:rPr lang="en-US" sz="2000" b="0" strike="noStrike" spc="-1">
                <a:latin typeface="Arial"/>
              </a:rPr>
              <a:t>Delete comment: Remove a comment from an element.</a:t>
            </a:r>
          </a:p>
          <a:p>
            <a:pPr marL="171360" indent="-171000">
              <a:lnSpc>
                <a:spcPct val="100000"/>
              </a:lnSpc>
              <a:buClr>
                <a:srgbClr val="000000"/>
              </a:buClr>
              <a:buFont typeface="Arial"/>
              <a:buChar char="•"/>
            </a:pPr>
            <a:r>
              <a:rPr lang="en-US" sz="2000" b="0" strike="noStrike" spc="-1">
                <a:latin typeface="Arial"/>
              </a:rPr>
              <a:t>Edit comment...:Attach a comment to any element on the canvas</a:t>
            </a:r>
          </a:p>
          <a:p>
            <a:pPr marL="171360" indent="-171000">
              <a:lnSpc>
                <a:spcPct val="100000"/>
              </a:lnSpc>
              <a:buClr>
                <a:srgbClr val="000000"/>
              </a:buClr>
              <a:buFont typeface="Arial"/>
              <a:buChar char="•"/>
            </a:pPr>
            <a:r>
              <a:rPr lang="en-US" sz="2000" b="0" strike="noStrike" spc="-1">
                <a:latin typeface="Arial"/>
              </a:rPr>
              <a:t>Link widgets: Link widgets on a parent page that spans multiple child PCF files. You use this particularly for explicit iterator references.</a:t>
            </a:r>
          </a:p>
          <a:p>
            <a:pPr marL="171360" indent="-171000">
              <a:lnSpc>
                <a:spcPct val="100000"/>
              </a:lnSpc>
              <a:buClr>
                <a:srgbClr val="000000"/>
              </a:buClr>
              <a:buFont typeface="Arial"/>
              <a:buChar char="•"/>
            </a:pPr>
            <a:r>
              <a:rPr lang="en-US" sz="2000" b="0" strike="noStrike" spc="-1">
                <a:latin typeface="Arial"/>
              </a:rPr>
              <a:t>Show/Hide included sections: Toggle the visibility of child files embedded in a parent PCF file. If you disable the representation of the included files, Studio displays the text of the reference expression instead.</a:t>
            </a:r>
          </a:p>
          <a:p>
            <a:pPr marL="171360" indent="-171000">
              <a:lnSpc>
                <a:spcPct val="100000"/>
              </a:lnSpc>
              <a:buClr>
                <a:srgbClr val="000000"/>
              </a:buClr>
              <a:buFont typeface="Arial"/>
              <a:buChar char="•"/>
            </a:pPr>
            <a:r>
              <a:rPr lang="en-US" sz="2000" b="0" strike="noStrike" spc="-1">
                <a:latin typeface="Arial"/>
              </a:rPr>
              <a:t>Show element source: View the XML code for an element. Studio displays the XML code in a pop-up window.</a:t>
            </a:r>
          </a:p>
          <a:p>
            <a:pPr marL="171360" indent="-171000">
              <a:lnSpc>
                <a:spcPct val="100000"/>
              </a:lnSpc>
              <a:buClr>
                <a:srgbClr val="000000"/>
              </a:buClr>
              <a:buFont typeface="Arial"/>
              <a:buChar char="•"/>
            </a:pPr>
            <a:r>
              <a:rPr lang="en-US" sz="2000" b="0" strike="noStrike" spc="-1">
                <a:latin typeface="Arial"/>
              </a:rPr>
              <a:t>Find by ID: Find an element by its ID. The dialog contains a filter text field.  The dialog lists all elements on the canvas that have their id attribute set.</a:t>
            </a:r>
          </a:p>
          <a:p>
            <a:pPr>
              <a:lnSpc>
                <a:spcPct val="100000"/>
              </a:lnSpc>
            </a:pPr>
            <a:endParaRPr lang="en-US" sz="2000" b="0" strike="noStrike" spc="-1">
              <a:latin typeface="Arial"/>
            </a:endParaRPr>
          </a:p>
        </p:txBody>
      </p:sp>
      <p:sp>
        <p:nvSpPr>
          <p:cNvPr id="843" name="TextShape 2"/>
          <p:cNvSpPr txBox="1"/>
          <p:nvPr/>
        </p:nvSpPr>
        <p:spPr>
          <a:xfrm>
            <a:off x="3884760" y="8775360"/>
            <a:ext cx="2971440" cy="302760"/>
          </a:xfrm>
          <a:prstGeom prst="rect">
            <a:avLst/>
          </a:prstGeom>
          <a:noFill/>
          <a:ln>
            <a:noFill/>
          </a:ln>
        </p:spPr>
        <p:txBody>
          <a:bodyPr anchor="b"/>
          <a:lstStyle/>
          <a:p>
            <a:pPr algn="r">
              <a:lnSpc>
                <a:spcPct val="100000"/>
              </a:lnSpc>
            </a:pPr>
            <a:fld id="{B725B3FF-3094-460A-9B06-D5B236609EF4}" type="slidenum">
              <a:rPr lang="en-US" sz="800" b="0" strike="noStrike" spc="-1">
                <a:solidFill>
                  <a:srgbClr val="000000"/>
                </a:solidFill>
                <a:latin typeface="Arial"/>
                <a:ea typeface="+mn-ea"/>
              </a:rPr>
              <a:t>18</a:t>
            </a:fld>
            <a:endParaRPr lang="en-US" sz="8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PlaceHolder 1"/>
          <p:cNvSpPr>
            <a:spLocks noGrp="1"/>
          </p:cNvSpPr>
          <p:nvPr>
            <p:ph type="body"/>
          </p:nvPr>
        </p:nvSpPr>
        <p:spPr>
          <a:xfrm>
            <a:off x="152280" y="4343400"/>
            <a:ext cx="6552720" cy="4343040"/>
          </a:xfrm>
          <a:prstGeom prst="rect">
            <a:avLst/>
          </a:prstGeom>
        </p:spPr>
        <p:txBody>
          <a:bodyPr/>
          <a:lstStyle/>
          <a:p>
            <a:pPr marL="216000" indent="-216000">
              <a:lnSpc>
                <a:spcPct val="100000"/>
              </a:lnSpc>
            </a:pPr>
            <a:r>
              <a:rPr lang="en-US" sz="2000" b="0" strike="noStrike" spc="-1">
                <a:latin typeface="Arial"/>
              </a:rPr>
              <a:t>"Change element type…"  context menu command s</a:t>
            </a:r>
            <a:r>
              <a:rPr lang="en-US" sz="1200" b="0" strike="noStrike" spc="-1">
                <a:solidFill>
                  <a:srgbClr val="000000"/>
                </a:solidFill>
                <a:latin typeface="Arial"/>
                <a:ea typeface="+mn-ea"/>
              </a:rPr>
              <a:t>ubstitutes a different element for the selected element. The dialog contains a list of element types that you can substitute for the selected element within the constraints of the PCF schema.</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845" name="TextShape 2"/>
          <p:cNvSpPr txBox="1"/>
          <p:nvPr/>
        </p:nvSpPr>
        <p:spPr>
          <a:xfrm>
            <a:off x="3884760" y="8775360"/>
            <a:ext cx="2971440" cy="302760"/>
          </a:xfrm>
          <a:prstGeom prst="rect">
            <a:avLst/>
          </a:prstGeom>
          <a:noFill/>
          <a:ln>
            <a:noFill/>
          </a:ln>
        </p:spPr>
        <p:txBody>
          <a:bodyPr anchor="b"/>
          <a:lstStyle/>
          <a:p>
            <a:pPr algn="r">
              <a:lnSpc>
                <a:spcPct val="100000"/>
              </a:lnSpc>
            </a:pPr>
            <a:fld id="{895DD7D2-E7DF-427B-8D01-6F4B25A483F7}" type="slidenum">
              <a:rPr lang="en-US" sz="800" b="0" strike="noStrike" spc="-1">
                <a:solidFill>
                  <a:srgbClr val="000000"/>
                </a:solidFill>
                <a:latin typeface="Arial"/>
                <a:ea typeface="+mn-ea"/>
              </a:rPr>
              <a:t>19</a:t>
            </a:fld>
            <a:endParaRPr lang="en-US" sz="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811" name="TextShape 2"/>
          <p:cNvSpPr txBox="1"/>
          <p:nvPr/>
        </p:nvSpPr>
        <p:spPr>
          <a:xfrm>
            <a:off x="3884760" y="8775360"/>
            <a:ext cx="2971440" cy="302760"/>
          </a:xfrm>
          <a:prstGeom prst="rect">
            <a:avLst/>
          </a:prstGeom>
          <a:noFill/>
          <a:ln>
            <a:noFill/>
          </a:ln>
        </p:spPr>
        <p:txBody>
          <a:bodyPr anchor="b"/>
          <a:lstStyle/>
          <a:p>
            <a:pPr algn="r">
              <a:lnSpc>
                <a:spcPct val="100000"/>
              </a:lnSpc>
            </a:pPr>
            <a:fld id="{00A1EE1B-EA9F-4E4D-AB33-81136C9E5851}" type="slidenum">
              <a:rPr lang="en-US" sz="800" b="0" strike="noStrike" spc="-1">
                <a:solidFill>
                  <a:srgbClr val="000000"/>
                </a:solidFill>
                <a:latin typeface="Arial"/>
                <a:ea typeface="+mn-ea"/>
              </a:rPr>
              <a:t>2</a:t>
            </a:fld>
            <a:endParaRPr lang="en-US" sz="8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The PCF editor canvas highlights elements with errors.</a:t>
            </a:r>
          </a:p>
        </p:txBody>
      </p:sp>
      <p:sp>
        <p:nvSpPr>
          <p:cNvPr id="847" name="TextShape 2"/>
          <p:cNvSpPr txBox="1"/>
          <p:nvPr/>
        </p:nvSpPr>
        <p:spPr>
          <a:xfrm>
            <a:off x="3884760" y="8775360"/>
            <a:ext cx="2971440" cy="302760"/>
          </a:xfrm>
          <a:prstGeom prst="rect">
            <a:avLst/>
          </a:prstGeom>
          <a:noFill/>
          <a:ln>
            <a:noFill/>
          </a:ln>
        </p:spPr>
        <p:txBody>
          <a:bodyPr anchor="b"/>
          <a:lstStyle/>
          <a:p>
            <a:pPr algn="r">
              <a:lnSpc>
                <a:spcPct val="100000"/>
              </a:lnSpc>
            </a:pPr>
            <a:fld id="{3D1D6E9F-3F03-4040-8D3B-7B309C299A44}" type="slidenum">
              <a:rPr lang="en-US" sz="800" b="0" strike="noStrike" spc="-1">
                <a:solidFill>
                  <a:srgbClr val="000000"/>
                </a:solidFill>
                <a:latin typeface="Arial"/>
                <a:ea typeface="+mn-ea"/>
              </a:rPr>
              <a:t>20</a:t>
            </a:fld>
            <a:endParaRPr lang="en-US" sz="8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When you add a PCF widget or edit a PCF widget that includes by reference another widget, you can Refresh the PCF to display the referenced widget.</a:t>
            </a:r>
          </a:p>
        </p:txBody>
      </p:sp>
      <p:sp>
        <p:nvSpPr>
          <p:cNvPr id="849" name="TextShape 2"/>
          <p:cNvSpPr txBox="1"/>
          <p:nvPr/>
        </p:nvSpPr>
        <p:spPr>
          <a:xfrm>
            <a:off x="3884760" y="8775360"/>
            <a:ext cx="2971440" cy="302760"/>
          </a:xfrm>
          <a:prstGeom prst="rect">
            <a:avLst/>
          </a:prstGeom>
          <a:noFill/>
          <a:ln>
            <a:noFill/>
          </a:ln>
        </p:spPr>
        <p:txBody>
          <a:bodyPr anchor="b"/>
          <a:lstStyle/>
          <a:p>
            <a:pPr algn="r">
              <a:lnSpc>
                <a:spcPct val="100000"/>
              </a:lnSpc>
            </a:pPr>
            <a:fld id="{32BC7A75-87B8-45AD-9B6E-0887B64CFC59}" type="slidenum">
              <a:rPr lang="en-US" sz="800" b="0" strike="noStrike" spc="-1">
                <a:solidFill>
                  <a:srgbClr val="000000"/>
                </a:solidFill>
                <a:latin typeface="Arial"/>
                <a:ea typeface="+mn-ea"/>
              </a:rPr>
              <a:t>21</a:t>
            </a:fld>
            <a:endParaRPr lang="en-US" sz="8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851" name="TextShape 2"/>
          <p:cNvSpPr txBox="1"/>
          <p:nvPr/>
        </p:nvSpPr>
        <p:spPr>
          <a:xfrm>
            <a:off x="3884760" y="8775360"/>
            <a:ext cx="2971440" cy="302760"/>
          </a:xfrm>
          <a:prstGeom prst="rect">
            <a:avLst/>
          </a:prstGeom>
          <a:noFill/>
          <a:ln>
            <a:noFill/>
          </a:ln>
        </p:spPr>
        <p:txBody>
          <a:bodyPr anchor="b"/>
          <a:lstStyle/>
          <a:p>
            <a:pPr algn="r">
              <a:lnSpc>
                <a:spcPct val="100000"/>
              </a:lnSpc>
            </a:pPr>
            <a:fld id="{9FF73F5B-904C-44AB-9C86-4325D22CAA7A}" type="slidenum">
              <a:rPr lang="en-US" sz="800" b="0" strike="noStrike" spc="-1">
                <a:solidFill>
                  <a:srgbClr val="000000"/>
                </a:solidFill>
                <a:latin typeface="Arial"/>
                <a:ea typeface="+mn-ea"/>
              </a:rPr>
              <a:t>22</a:t>
            </a:fld>
            <a:endParaRPr lang="en-US" sz="8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Make Project: All the source files in the entire project that have been modified since the last compilation are compiled. Dependent source files, if appropriate, are also compiled. Additionally, the tasks tied to the compilation or make process on modified sources are performed. </a:t>
            </a:r>
          </a:p>
        </p:txBody>
      </p:sp>
      <p:sp>
        <p:nvSpPr>
          <p:cNvPr id="853" name="TextShape 2"/>
          <p:cNvSpPr txBox="1"/>
          <p:nvPr/>
        </p:nvSpPr>
        <p:spPr>
          <a:xfrm>
            <a:off x="3884760" y="8775360"/>
            <a:ext cx="2971440" cy="302760"/>
          </a:xfrm>
          <a:prstGeom prst="rect">
            <a:avLst/>
          </a:prstGeom>
          <a:noFill/>
          <a:ln>
            <a:noFill/>
          </a:ln>
        </p:spPr>
        <p:txBody>
          <a:bodyPr anchor="b"/>
          <a:lstStyle/>
          <a:p>
            <a:pPr algn="r">
              <a:lnSpc>
                <a:spcPct val="100000"/>
              </a:lnSpc>
            </a:pPr>
            <a:fld id="{5DFF550C-350C-4658-BABF-B31100F50FEF}" type="slidenum">
              <a:rPr lang="en-US" sz="800" b="0" strike="noStrike" spc="-1">
                <a:latin typeface="Arial"/>
              </a:rPr>
              <a:t>23</a:t>
            </a:fld>
            <a:endParaRPr lang="en-US" sz="8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p:cNvSpPr>
          <p:nvPr>
            <p:ph type="body"/>
          </p:nvPr>
        </p:nvSpPr>
        <p:spPr>
          <a:xfrm>
            <a:off x="152280" y="4343400"/>
            <a:ext cx="6552720" cy="4343040"/>
          </a:xfrm>
          <a:prstGeom prst="rect">
            <a:avLst/>
          </a:prstGeom>
        </p:spPr>
        <p:txBody>
          <a:bodyPr/>
          <a:lstStyle/>
          <a:p>
            <a:r>
              <a:rPr lang="en-US" sz="1200" b="0" strike="noStrike" spc="-1">
                <a:solidFill>
                  <a:srgbClr val="000000"/>
                </a:solidFill>
                <a:latin typeface="Arial"/>
                <a:ea typeface="+mn-ea"/>
              </a:rPr>
              <a:t>It is also possible to reload PCF files using the Guidewire API and/or internal server tools. The Reload PCF command can be found on the Reload page in Internal Tools. To access Internal Tools, the EnableInternalDebugTools setting in the config.xml file must be set to true. The keystroke to open the Internal Tools page is ALT+SHIFT+T. In the tab bar, select Internal Tools --&gt; Reload. On the Reload page, click the Reload PCF Files button. Both the keystroke ALT+SHIFT+L and the Reload PCF Files button call the same static method: gw.api.tools.InternalToolsUtil.reloadPCFs().</a:t>
            </a:r>
            <a:endParaRPr lang="en-US" sz="1200" b="0" strike="noStrike" spc="-1">
              <a:latin typeface="Arial"/>
            </a:endParaRPr>
          </a:p>
        </p:txBody>
      </p:sp>
      <p:sp>
        <p:nvSpPr>
          <p:cNvPr id="855" name="TextShape 2"/>
          <p:cNvSpPr txBox="1"/>
          <p:nvPr/>
        </p:nvSpPr>
        <p:spPr>
          <a:xfrm>
            <a:off x="3884760" y="8775360"/>
            <a:ext cx="2971440" cy="302760"/>
          </a:xfrm>
          <a:prstGeom prst="rect">
            <a:avLst/>
          </a:prstGeom>
          <a:noFill/>
          <a:ln>
            <a:noFill/>
          </a:ln>
        </p:spPr>
        <p:txBody>
          <a:bodyPr anchor="b"/>
          <a:lstStyle/>
          <a:p>
            <a:pPr algn="r">
              <a:lnSpc>
                <a:spcPct val="100000"/>
              </a:lnSpc>
            </a:pPr>
            <a:fld id="{55997505-8BFF-4544-8D6C-36150C71712C}" type="slidenum">
              <a:rPr lang="en-US" sz="800" b="0" strike="noStrike" spc="-1">
                <a:solidFill>
                  <a:srgbClr val="000000"/>
                </a:solidFill>
                <a:latin typeface="Arial"/>
                <a:ea typeface="+mn-ea"/>
              </a:rPr>
              <a:t>24</a:t>
            </a:fld>
            <a:endParaRPr lang="en-US" sz="8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Answers</a:t>
            </a:r>
          </a:p>
          <a:p>
            <a:r>
              <a:rPr lang="en-US" sz="2000" b="0" strike="noStrike" spc="-1">
                <a:latin typeface="Arial"/>
              </a:rPr>
              <a:t>1a)  Atomic widgets display individual elements of data and/or functionality.</a:t>
            </a:r>
          </a:p>
          <a:p>
            <a:r>
              <a:rPr lang="en-US" sz="2000" b="0" strike="noStrike" spc="-1">
                <a:latin typeface="Arial"/>
              </a:rPr>
              <a:t>1b)  Container widgets group atomic widgets into logical groups.</a:t>
            </a:r>
          </a:p>
          <a:p>
            <a:r>
              <a:rPr lang="en-US" sz="2000" b="0" strike="noStrike" spc="-1">
                <a:latin typeface="Arial"/>
              </a:rPr>
              <a:t>1c)  Locations define how users move from one place in the application to the next.</a:t>
            </a:r>
          </a:p>
          <a:p>
            <a:r>
              <a:rPr lang="en-US" sz="2000" b="0" strike="noStrike" spc="-1">
                <a:latin typeface="Arial"/>
              </a:rPr>
              <a:t>2)    A PCF file defines a container widget or location and its contents.</a:t>
            </a:r>
          </a:p>
          <a:p>
            <a:r>
              <a:rPr lang="en-US" sz="2000" b="0" strike="noStrike" spc="-1">
                <a:latin typeface="Arial"/>
              </a:rPr>
              <a:t>3a) The container widget is referenced by the current PCF file and Its contents are contained in another file</a:t>
            </a:r>
          </a:p>
          <a:p>
            <a:r>
              <a:rPr lang="en-US" sz="2000" b="0" strike="noStrike" spc="-1">
                <a:latin typeface="Arial"/>
              </a:rPr>
              <a:t>3b) The container widget is referenced by some container widget referenced by the current PCF file. It is in a "grandchild" file.</a:t>
            </a:r>
          </a:p>
          <a:p>
            <a:r>
              <a:rPr lang="en-US" sz="2000" b="0" strike="noStrike" spc="-1">
                <a:latin typeface="Arial"/>
              </a:rPr>
              <a:t>3c) For the currently selected widget tool, a new widget of that type will be placed in the current location.</a:t>
            </a:r>
          </a:p>
          <a:p>
            <a:r>
              <a:rPr lang="en-US" sz="2000" b="0" strike="noStrike" spc="-1">
                <a:latin typeface="Arial"/>
              </a:rPr>
              <a:t>3d) For the currently selected widget tool, a new widget of that type could be placed in the current location.</a:t>
            </a:r>
          </a:p>
          <a:p>
            <a:r>
              <a:rPr lang="en-US" sz="2000" b="0" strike="noStrike" spc="-1">
                <a:latin typeface="Arial"/>
              </a:rPr>
              <a:t>3e) The PCF file has an error in it.</a:t>
            </a:r>
          </a:p>
          <a:p>
            <a:r>
              <a:rPr lang="en-US" sz="2000" b="0" strike="noStrike" spc="-1">
                <a:latin typeface="Arial"/>
              </a:rPr>
              <a:t>4)  You can Restart the server.  Restarting the server reloads PCF files at startup.  A more efficient approach for development is to Reload the PCF files.  With internal tools enabled, you can use the ALT+SHIFT+L keystroke to reload the PCF files.  You can also log in with an administrator user account and reload PCF files from the Internal Tools Reload page. </a:t>
            </a:r>
          </a:p>
          <a:p>
            <a:endParaRPr lang="en-US" sz="2000" b="0" strike="noStrike" spc="-1">
              <a:latin typeface="Arial"/>
            </a:endParaRPr>
          </a:p>
        </p:txBody>
      </p:sp>
      <p:sp>
        <p:nvSpPr>
          <p:cNvPr id="857" name="TextShape 2"/>
          <p:cNvSpPr txBox="1"/>
          <p:nvPr/>
        </p:nvSpPr>
        <p:spPr>
          <a:xfrm>
            <a:off x="3884760" y="8775360"/>
            <a:ext cx="2971440" cy="302760"/>
          </a:xfrm>
          <a:prstGeom prst="rect">
            <a:avLst/>
          </a:prstGeom>
          <a:noFill/>
          <a:ln>
            <a:noFill/>
          </a:ln>
        </p:spPr>
        <p:txBody>
          <a:bodyPr anchor="b"/>
          <a:lstStyle/>
          <a:p>
            <a:pPr algn="r">
              <a:lnSpc>
                <a:spcPct val="100000"/>
              </a:lnSpc>
            </a:pPr>
            <a:fld id="{395E2D04-8C0D-4918-ACBE-AC17AFE7542F}" type="slidenum">
              <a:rPr lang="en-US" sz="800" b="0" strike="noStrike" spc="-1">
                <a:solidFill>
                  <a:srgbClr val="000000"/>
                </a:solidFill>
                <a:latin typeface="Arial"/>
                <a:ea typeface="+mn-ea"/>
              </a:rPr>
              <a:t>25</a:t>
            </a:fld>
            <a:endParaRPr lang="en-US" sz="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Any PCF file in any folder can reference content in another PCF file in any other PCF folder.  Developers often logically group related PCF files in PCF Folders.</a:t>
            </a:r>
          </a:p>
          <a:p>
            <a:endParaRPr lang="en-US" sz="2000" b="0" strike="noStrike" spc="-1">
              <a:latin typeface="Arial"/>
            </a:endParaRPr>
          </a:p>
          <a:p>
            <a:r>
              <a:rPr lang="en-US" sz="2000" b="0" strike="noStrike" spc="-1">
                <a:latin typeface="Arial"/>
              </a:rPr>
              <a:t>Guidewire recommends that suffixes be used with PCF file names to indicate the contents of the file. In some cases, the suffix is required. If you create the PCF using Guidewire Studio, Studio will automatically append the file suffix for you.</a:t>
            </a:r>
          </a:p>
          <a:p>
            <a:r>
              <a:rPr lang="en-US" sz="2000" b="0" strike="noStrike" spc="-1">
                <a:latin typeface="Arial"/>
              </a:rPr>
              <a:t>Common suffixes include:</a:t>
            </a:r>
          </a:p>
          <a:p>
            <a:pPr marL="171360" indent="-171000">
              <a:lnSpc>
                <a:spcPct val="100000"/>
              </a:lnSpc>
              <a:buClr>
                <a:srgbClr val="000000"/>
              </a:buClr>
              <a:buFont typeface="Arial"/>
              <a:buChar char="•"/>
            </a:pPr>
            <a:r>
              <a:rPr lang="en-US" sz="2000" b="0" strike="noStrike" spc="-1">
                <a:latin typeface="Arial"/>
              </a:rPr>
              <a:t>DV –  detail view panel (detail view)</a:t>
            </a:r>
          </a:p>
          <a:p>
            <a:pPr marL="171360" indent="-171000">
              <a:lnSpc>
                <a:spcPct val="100000"/>
              </a:lnSpc>
              <a:buClr>
                <a:srgbClr val="000000"/>
              </a:buClr>
              <a:buFont typeface="Arial"/>
              <a:buChar char="•"/>
            </a:pPr>
            <a:r>
              <a:rPr lang="en-US" sz="2000" b="0" strike="noStrike" spc="-1">
                <a:latin typeface="Arial"/>
              </a:rPr>
              <a:t>LV –  list view panel (list view)</a:t>
            </a:r>
          </a:p>
          <a:p>
            <a:pPr marL="171360" indent="-171000">
              <a:lnSpc>
                <a:spcPct val="100000"/>
              </a:lnSpc>
              <a:buClr>
                <a:srgbClr val="000000"/>
              </a:buClr>
              <a:buFont typeface="Arial"/>
              <a:buChar char="•"/>
            </a:pPr>
            <a:r>
              <a:rPr lang="en-US" sz="2000" b="0" strike="noStrike" spc="-1">
                <a:latin typeface="Arial"/>
              </a:rPr>
              <a:t>InputSet – input set</a:t>
            </a:r>
          </a:p>
          <a:p>
            <a:pPr marL="171360" indent="-171000">
              <a:lnSpc>
                <a:spcPct val="100000"/>
              </a:lnSpc>
              <a:buClr>
                <a:srgbClr val="000000"/>
              </a:buClr>
              <a:buFont typeface="Arial"/>
              <a:buChar char="•"/>
            </a:pPr>
            <a:r>
              <a:rPr lang="en-US" sz="2000" b="0" strike="noStrike" spc="-1">
                <a:latin typeface="Arial"/>
              </a:rPr>
              <a:t>CV –  card view panel (card view)</a:t>
            </a:r>
          </a:p>
          <a:p>
            <a:pPr marL="171360" indent="-171000">
              <a:lnSpc>
                <a:spcPct val="100000"/>
              </a:lnSpc>
              <a:buClr>
                <a:srgbClr val="000000"/>
              </a:buClr>
              <a:buFont typeface="Arial"/>
              <a:buChar char="•"/>
            </a:pPr>
            <a:r>
              <a:rPr lang="en-US" sz="2000" b="0" strike="noStrike" spc="-1">
                <a:latin typeface="Arial"/>
              </a:rPr>
              <a:t>LDV – list detail panel (list-detail view)</a:t>
            </a:r>
          </a:p>
          <a:p>
            <a:pPr marL="171360" indent="-171000">
              <a:lnSpc>
                <a:spcPct val="100000"/>
              </a:lnSpc>
              <a:buClr>
                <a:srgbClr val="000000"/>
              </a:buClr>
              <a:buFont typeface="Arial"/>
              <a:buChar char="•"/>
            </a:pPr>
            <a:r>
              <a:rPr lang="en-US" sz="2000" b="0" strike="noStrike" spc="-1">
                <a:latin typeface="Arial"/>
              </a:rPr>
              <a:t>Screen –  screen</a:t>
            </a:r>
          </a:p>
          <a:p>
            <a:pPr marL="171360" indent="-171000">
              <a:lnSpc>
                <a:spcPct val="100000"/>
              </a:lnSpc>
              <a:buClr>
                <a:srgbClr val="000000"/>
              </a:buClr>
              <a:buFont typeface="Arial"/>
              <a:buChar char="•"/>
            </a:pPr>
            <a:r>
              <a:rPr lang="en-US" sz="2000" b="0" strike="noStrike" spc="-1">
                <a:latin typeface="Arial"/>
              </a:rPr>
              <a:t>LG –  location group</a:t>
            </a:r>
          </a:p>
          <a:p>
            <a:pPr marL="171360" indent="-171000">
              <a:lnSpc>
                <a:spcPct val="100000"/>
              </a:lnSpc>
              <a:buClr>
                <a:srgbClr val="000000"/>
              </a:buClr>
              <a:buFont typeface="Arial"/>
              <a:buChar char="•"/>
            </a:pPr>
            <a:r>
              <a:rPr lang="en-US" sz="2000" b="0" strike="noStrike" spc="-1">
                <a:latin typeface="Arial"/>
              </a:rPr>
              <a:t>Wizard –  wizard</a:t>
            </a:r>
          </a:p>
          <a:p>
            <a:pPr>
              <a:lnSpc>
                <a:spcPct val="100000"/>
              </a:lnSpc>
            </a:pPr>
            <a:endParaRPr lang="en-US" sz="2000" b="0" strike="noStrike" spc="-1">
              <a:latin typeface="Arial"/>
            </a:endParaRPr>
          </a:p>
        </p:txBody>
      </p:sp>
      <p:sp>
        <p:nvSpPr>
          <p:cNvPr id="813" name="TextShape 2"/>
          <p:cNvSpPr txBox="1"/>
          <p:nvPr/>
        </p:nvSpPr>
        <p:spPr>
          <a:xfrm>
            <a:off x="3884760" y="8775360"/>
            <a:ext cx="2971440" cy="302760"/>
          </a:xfrm>
          <a:prstGeom prst="rect">
            <a:avLst/>
          </a:prstGeom>
          <a:noFill/>
          <a:ln>
            <a:noFill/>
          </a:ln>
        </p:spPr>
        <p:txBody>
          <a:bodyPr anchor="b"/>
          <a:lstStyle/>
          <a:p>
            <a:pPr algn="r">
              <a:lnSpc>
                <a:spcPct val="100000"/>
              </a:lnSpc>
            </a:pPr>
            <a:fld id="{4E92CE0B-C4D9-40CB-9A12-5CBCF74594E9}" type="slidenum">
              <a:rPr lang="en-US" sz="800" b="0" strike="noStrike" spc="-1">
                <a:solidFill>
                  <a:srgbClr val="000000"/>
                </a:solidFill>
                <a:latin typeface="Arial"/>
                <a:ea typeface="+mn-ea"/>
              </a:rPr>
              <a:t>3</a:t>
            </a:fld>
            <a:endParaRPr lang="en-US" sz="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PlaceHolder 1"/>
          <p:cNvSpPr>
            <a:spLocks noGrp="1"/>
          </p:cNvSpPr>
          <p:nvPr>
            <p:ph type="body"/>
          </p:nvPr>
        </p:nvSpPr>
        <p:spPr>
          <a:xfrm>
            <a:off x="152280" y="4343400"/>
            <a:ext cx="6552720" cy="4343040"/>
          </a:xfrm>
          <a:prstGeom prst="rect">
            <a:avLst/>
          </a:prstGeom>
        </p:spPr>
        <p:txBody>
          <a:bodyPr/>
          <a:lstStyle/>
          <a:p>
            <a:pPr>
              <a:lnSpc>
                <a:spcPct val="100000"/>
              </a:lnSpc>
            </a:pPr>
            <a:r>
              <a:rPr lang="en-US" sz="1200" b="0" strike="noStrike" spc="-1">
                <a:solidFill>
                  <a:srgbClr val="000000"/>
                </a:solidFill>
                <a:latin typeface="Arial"/>
                <a:ea typeface="+mn-ea"/>
              </a:rPr>
              <a:t>PCF Folders organize PCF files. Consider organizing PCF Files into PCF Folders.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Arial"/>
                <a:ea typeface="+mn-ea"/>
              </a:rPr>
              <a:t>In the physical folders for the application, there is no Page Configuration Folder. The physical folder is "web".  The Page Configuration Folder in the Project View is an alias for the physical web folder in the file system.</a:t>
            </a:r>
            <a:endParaRPr lang="en-US" sz="1200" b="0" strike="noStrike" spc="-1">
              <a:latin typeface="Arial"/>
            </a:endParaRPr>
          </a:p>
          <a:p>
            <a:pPr>
              <a:lnSpc>
                <a:spcPct val="100000"/>
              </a:lnSpc>
            </a:pPr>
            <a:endParaRPr lang="en-US" sz="1200" b="0" strike="noStrike" spc="-1">
              <a:latin typeface="Arial"/>
            </a:endParaRPr>
          </a:p>
        </p:txBody>
      </p:sp>
      <p:sp>
        <p:nvSpPr>
          <p:cNvPr id="815" name="TextShape 2"/>
          <p:cNvSpPr txBox="1"/>
          <p:nvPr/>
        </p:nvSpPr>
        <p:spPr>
          <a:xfrm>
            <a:off x="3884760" y="8775360"/>
            <a:ext cx="2971440" cy="302760"/>
          </a:xfrm>
          <a:prstGeom prst="rect">
            <a:avLst/>
          </a:prstGeom>
          <a:noFill/>
          <a:ln>
            <a:noFill/>
          </a:ln>
        </p:spPr>
        <p:txBody>
          <a:bodyPr anchor="b"/>
          <a:lstStyle/>
          <a:p>
            <a:pPr algn="r">
              <a:lnSpc>
                <a:spcPct val="100000"/>
              </a:lnSpc>
            </a:pPr>
            <a:fld id="{EF673910-0E2E-489B-B803-A5F8FEB65481}" type="slidenum">
              <a:rPr lang="en-US" sz="800" b="0" strike="noStrike" spc="-1">
                <a:solidFill>
                  <a:srgbClr val="000000"/>
                </a:solidFill>
                <a:latin typeface="Arial"/>
                <a:ea typeface="+mn-ea"/>
              </a:rPr>
              <a:t>4</a:t>
            </a:fld>
            <a:endParaRPr lang="en-US" sz="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817" name="TextShape 2"/>
          <p:cNvSpPr txBox="1"/>
          <p:nvPr/>
        </p:nvSpPr>
        <p:spPr>
          <a:xfrm>
            <a:off x="3884760" y="8775360"/>
            <a:ext cx="2971440" cy="302760"/>
          </a:xfrm>
          <a:prstGeom prst="rect">
            <a:avLst/>
          </a:prstGeom>
          <a:noFill/>
          <a:ln>
            <a:noFill/>
          </a:ln>
        </p:spPr>
        <p:txBody>
          <a:bodyPr anchor="b"/>
          <a:lstStyle/>
          <a:p>
            <a:pPr algn="r">
              <a:lnSpc>
                <a:spcPct val="100000"/>
              </a:lnSpc>
            </a:pPr>
            <a:fld id="{9BF4AA03-094E-429B-AF00-289CA7F7C7A1}" type="slidenum">
              <a:rPr lang="en-US" sz="800" b="0" strike="noStrike" spc="-1">
                <a:solidFill>
                  <a:srgbClr val="000000"/>
                </a:solidFill>
                <a:latin typeface="Arial"/>
                <a:ea typeface="+mn-ea"/>
              </a:rPr>
              <a:t>5</a:t>
            </a:fld>
            <a:endParaRPr lang="en-US" sz="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Specify the name of the file in the dialog and the file type. The dialog automatically appends the suffix to the file name when necessary.</a:t>
            </a:r>
          </a:p>
        </p:txBody>
      </p:sp>
      <p:sp>
        <p:nvSpPr>
          <p:cNvPr id="819" name="TextShape 2"/>
          <p:cNvSpPr txBox="1"/>
          <p:nvPr/>
        </p:nvSpPr>
        <p:spPr>
          <a:xfrm>
            <a:off x="3884760" y="8775360"/>
            <a:ext cx="2971440" cy="302760"/>
          </a:xfrm>
          <a:prstGeom prst="rect">
            <a:avLst/>
          </a:prstGeom>
          <a:noFill/>
          <a:ln>
            <a:noFill/>
          </a:ln>
        </p:spPr>
        <p:txBody>
          <a:bodyPr anchor="b"/>
          <a:lstStyle/>
          <a:p>
            <a:pPr algn="r">
              <a:lnSpc>
                <a:spcPct val="100000"/>
              </a:lnSpc>
            </a:pPr>
            <a:fld id="{77232DBA-43EB-4EFD-9650-ECE6D1E0EB86}" type="slidenum">
              <a:rPr lang="en-US" sz="800" b="0" strike="noStrike" spc="-1">
                <a:solidFill>
                  <a:srgbClr val="000000"/>
                </a:solidFill>
                <a:latin typeface="Arial"/>
                <a:ea typeface="+mn-ea"/>
              </a:rPr>
              <a:t>6</a:t>
            </a:fld>
            <a:endParaRPr lang="en-US" sz="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821" name="TextShape 2"/>
          <p:cNvSpPr txBox="1"/>
          <p:nvPr/>
        </p:nvSpPr>
        <p:spPr>
          <a:xfrm>
            <a:off x="3884760" y="8775360"/>
            <a:ext cx="2971440" cy="302760"/>
          </a:xfrm>
          <a:prstGeom prst="rect">
            <a:avLst/>
          </a:prstGeom>
          <a:noFill/>
          <a:ln>
            <a:noFill/>
          </a:ln>
        </p:spPr>
        <p:txBody>
          <a:bodyPr anchor="b"/>
          <a:lstStyle/>
          <a:p>
            <a:pPr algn="r">
              <a:lnSpc>
                <a:spcPct val="100000"/>
              </a:lnSpc>
            </a:pPr>
            <a:fld id="{73F13B46-3933-441E-B329-63E6C19371F6}" type="slidenum">
              <a:rPr lang="en-US" sz="800" b="0" strike="noStrike" spc="-1">
                <a:solidFill>
                  <a:srgbClr val="000000"/>
                </a:solidFill>
                <a:latin typeface="Arial"/>
                <a:ea typeface="+mn-ea"/>
              </a:rPr>
              <a:t>7</a:t>
            </a:fld>
            <a:endParaRPr lang="en-US" sz="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152280" y="4343400"/>
            <a:ext cx="6552720" cy="4343040"/>
          </a:xfrm>
          <a:prstGeom prst="rect">
            <a:avLst/>
          </a:prstGeom>
        </p:spPr>
        <p:txBody>
          <a:bodyPr/>
          <a:lstStyle/>
          <a:p>
            <a:endParaRPr lang="en-US" sz="2000" b="0" strike="noStrike" spc="-1">
              <a:latin typeface="Arial"/>
            </a:endParaRPr>
          </a:p>
        </p:txBody>
      </p:sp>
      <p:sp>
        <p:nvSpPr>
          <p:cNvPr id="823" name="TextShape 2"/>
          <p:cNvSpPr txBox="1"/>
          <p:nvPr/>
        </p:nvSpPr>
        <p:spPr>
          <a:xfrm>
            <a:off x="3884760" y="8775360"/>
            <a:ext cx="2971440" cy="302760"/>
          </a:xfrm>
          <a:prstGeom prst="rect">
            <a:avLst/>
          </a:prstGeom>
          <a:noFill/>
          <a:ln>
            <a:noFill/>
          </a:ln>
        </p:spPr>
        <p:txBody>
          <a:bodyPr anchor="b"/>
          <a:lstStyle/>
          <a:p>
            <a:pPr algn="r">
              <a:lnSpc>
                <a:spcPct val="100000"/>
              </a:lnSpc>
            </a:pPr>
            <a:fld id="{19B82270-C292-4467-A3F9-83708CCC4DB5}" type="slidenum">
              <a:rPr lang="en-US" sz="800" b="0" strike="noStrike" spc="-1">
                <a:solidFill>
                  <a:srgbClr val="000000"/>
                </a:solidFill>
                <a:latin typeface="Arial"/>
                <a:ea typeface="+mn-ea"/>
              </a:rPr>
              <a:t>8</a:t>
            </a:fld>
            <a:endParaRPr lang="en-US" sz="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PlaceHolder 1"/>
          <p:cNvSpPr>
            <a:spLocks noGrp="1"/>
          </p:cNvSpPr>
          <p:nvPr>
            <p:ph type="body"/>
          </p:nvPr>
        </p:nvSpPr>
        <p:spPr>
          <a:xfrm>
            <a:off x="152280" y="4343400"/>
            <a:ext cx="6552720" cy="4343040"/>
          </a:xfrm>
          <a:prstGeom prst="rect">
            <a:avLst/>
          </a:prstGeom>
        </p:spPr>
        <p:txBody>
          <a:bodyPr/>
          <a:lstStyle/>
          <a:p>
            <a:r>
              <a:rPr lang="en-US" sz="2000" b="0" strike="noStrike" spc="-1">
                <a:latin typeface="Arial"/>
              </a:rPr>
              <a:t>Guidewire applications use a page configuration format (PCF) files to render the application user interface.  Use the Page Configuration File (PCF) editor to edit PCF files. The PCF Editor supports drag-and-drop composition of PCF pages using graphical elements, PCF page grouping views, Gosu code, display key creation, and much more.</a:t>
            </a:r>
          </a:p>
          <a:p>
            <a:endParaRPr lang="en-US" sz="2000" b="0" strike="noStrike" spc="-1">
              <a:latin typeface="Arial"/>
            </a:endParaRPr>
          </a:p>
          <a:p>
            <a:endParaRPr lang="en-US" sz="2000" b="0" strike="noStrike" spc="-1">
              <a:latin typeface="Arial"/>
            </a:endParaRPr>
          </a:p>
          <a:p>
            <a:endParaRPr lang="en-US" sz="2000" b="0" strike="noStrike" spc="-1">
              <a:latin typeface="Arial"/>
            </a:endParaRPr>
          </a:p>
          <a:p>
            <a:endParaRPr lang="en-US" sz="2000" b="0" strike="noStrike" spc="-1">
              <a:latin typeface="Arial"/>
            </a:endParaRPr>
          </a:p>
        </p:txBody>
      </p:sp>
      <p:sp>
        <p:nvSpPr>
          <p:cNvPr id="825" name="TextShape 2"/>
          <p:cNvSpPr txBox="1"/>
          <p:nvPr/>
        </p:nvSpPr>
        <p:spPr>
          <a:xfrm>
            <a:off x="3884760" y="8775360"/>
            <a:ext cx="2971440" cy="302760"/>
          </a:xfrm>
          <a:prstGeom prst="rect">
            <a:avLst/>
          </a:prstGeom>
          <a:noFill/>
          <a:ln>
            <a:noFill/>
          </a:ln>
        </p:spPr>
        <p:txBody>
          <a:bodyPr anchor="b"/>
          <a:lstStyle/>
          <a:p>
            <a:pPr algn="r">
              <a:lnSpc>
                <a:spcPct val="100000"/>
              </a:lnSpc>
            </a:pPr>
            <a:fld id="{36F93F3A-7553-4374-9262-6CA14EF62F06}" type="slidenum">
              <a:rPr lang="en-US" sz="800" b="0" strike="noStrike" spc="-1">
                <a:solidFill>
                  <a:srgbClr val="000000"/>
                </a:solidFill>
                <a:latin typeface="Arial"/>
                <a:ea typeface="+mn-ea"/>
              </a:rPr>
              <a:t>9</a:t>
            </a:fld>
            <a:endParaRPr lang="en-US" sz="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6"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07"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0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1"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2"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3"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5"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17"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19"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1"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3"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4"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26"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7"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8"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29"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31"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2"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3"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4"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5"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36"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49"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1"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3"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54"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5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5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59"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0"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2"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3"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4"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66"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7"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68"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0"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1"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3"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4"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5"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6"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4"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78"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79"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0"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1"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2"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83"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96"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98"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0"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01"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06"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07"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09"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1"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3"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4"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5"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17"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18"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0"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1"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2"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3"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25"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6"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7"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8"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29"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30"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44"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46"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48"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49"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3"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4"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5"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1"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57"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8"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59"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1"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2"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3"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5"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6"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6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6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0"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1"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73"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4"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5"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6"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7"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78"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1"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3"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595"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596"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3"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0"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1"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2"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4"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5"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6"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0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0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0"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2"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3"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1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7"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18"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20"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1"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2"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3"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4"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25"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0"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2"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75"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76"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4"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45"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49"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0"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1"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3"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4"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5"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57"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8"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59"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1"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2"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4"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5"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6"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67"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669"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0"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1"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2"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3"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674"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0"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1"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2"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4"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5"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6"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8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8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0"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2"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3"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9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7"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98"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00"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1"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2"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3"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4"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05"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18"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0"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2"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23"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27"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28"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29"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1"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2"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3"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37"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39"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0"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2"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3"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4"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5"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47"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8"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49"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0"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1"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52"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65"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67"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5"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69"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0"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4"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5"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6"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78"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7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0"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2"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3"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4"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6"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87"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89"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1"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2"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194"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5"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6"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7"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8"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199"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2"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4"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16"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17"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1"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2"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3"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5"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6"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27"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29"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1"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3"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4"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36"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7"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8"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39"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41"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2"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3"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4"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5"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46"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59"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1"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3"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4"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6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69"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0"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2"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3"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4"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76"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7"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78"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0"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0"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1"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3"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4"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5"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6"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288"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89"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0"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1"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2"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293"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06"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08"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0"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1"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5"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6"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17"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4"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5"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19"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1"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3"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4"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5"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27"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28"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0"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1"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2"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3"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35"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6"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7"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8"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39"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40"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55"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57"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59"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0" name="PlaceHolder 3"/>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40"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4"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5" name="PlaceHolder 3"/>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6" name="PlaceHolder 4"/>
          <p:cNvSpPr>
            <a:spLocks noGrp="1"/>
          </p:cNvSpPr>
          <p:nvPr>
            <p:ph type="body"/>
          </p:nvPr>
        </p:nvSpPr>
        <p:spPr>
          <a:xfrm>
            <a:off x="47815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68" name="PlaceHolder 2"/>
          <p:cNvSpPr>
            <a:spLocks noGrp="1"/>
          </p:cNvSpPr>
          <p:nvPr>
            <p:ph type="body"/>
          </p:nvPr>
        </p:nvSpPr>
        <p:spPr>
          <a:xfrm>
            <a:off x="519120" y="914400"/>
            <a:ext cx="4059000" cy="548604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69"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0"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2"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3"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4" name="PlaceHolder 4"/>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6" name="PlaceHolder 2"/>
          <p:cNvSpPr>
            <a:spLocks noGrp="1"/>
          </p:cNvSpPr>
          <p:nvPr>
            <p:ph type="body"/>
          </p:nvPr>
        </p:nvSpPr>
        <p:spPr>
          <a:xfrm>
            <a:off x="519120" y="9144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77" name="PlaceHolder 3"/>
          <p:cNvSpPr>
            <a:spLocks noGrp="1"/>
          </p:cNvSpPr>
          <p:nvPr>
            <p:ph type="body"/>
          </p:nvPr>
        </p:nvSpPr>
        <p:spPr>
          <a:xfrm>
            <a:off x="519120" y="3780000"/>
            <a:ext cx="831816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79" name="PlaceHolder 2"/>
          <p:cNvSpPr>
            <a:spLocks noGrp="1"/>
          </p:cNvSpPr>
          <p:nvPr>
            <p:ph type="body"/>
          </p:nvPr>
        </p:nvSpPr>
        <p:spPr>
          <a:xfrm>
            <a:off x="5191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0" name="PlaceHolder 3"/>
          <p:cNvSpPr>
            <a:spLocks noGrp="1"/>
          </p:cNvSpPr>
          <p:nvPr>
            <p:ph type="body"/>
          </p:nvPr>
        </p:nvSpPr>
        <p:spPr>
          <a:xfrm>
            <a:off x="4781520" y="9144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1" name="PlaceHolder 4"/>
          <p:cNvSpPr>
            <a:spLocks noGrp="1"/>
          </p:cNvSpPr>
          <p:nvPr>
            <p:ph type="body"/>
          </p:nvPr>
        </p:nvSpPr>
        <p:spPr>
          <a:xfrm>
            <a:off x="47815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2" name="PlaceHolder 5"/>
          <p:cNvSpPr>
            <a:spLocks noGrp="1"/>
          </p:cNvSpPr>
          <p:nvPr>
            <p:ph type="body"/>
          </p:nvPr>
        </p:nvSpPr>
        <p:spPr>
          <a:xfrm>
            <a:off x="519120" y="3780000"/>
            <a:ext cx="405900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384" name="PlaceHolder 2"/>
          <p:cNvSpPr>
            <a:spLocks noGrp="1"/>
          </p:cNvSpPr>
          <p:nvPr>
            <p:ph type="body"/>
          </p:nvPr>
        </p:nvSpPr>
        <p:spPr>
          <a:xfrm>
            <a:off x="51912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5" name="PlaceHolder 3"/>
          <p:cNvSpPr>
            <a:spLocks noGrp="1"/>
          </p:cNvSpPr>
          <p:nvPr>
            <p:ph type="body"/>
          </p:nvPr>
        </p:nvSpPr>
        <p:spPr>
          <a:xfrm>
            <a:off x="333144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6" name="PlaceHolder 4"/>
          <p:cNvSpPr>
            <a:spLocks noGrp="1"/>
          </p:cNvSpPr>
          <p:nvPr>
            <p:ph type="body"/>
          </p:nvPr>
        </p:nvSpPr>
        <p:spPr>
          <a:xfrm>
            <a:off x="6143760" y="9144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7" name="PlaceHolder 5"/>
          <p:cNvSpPr>
            <a:spLocks noGrp="1"/>
          </p:cNvSpPr>
          <p:nvPr>
            <p:ph type="body"/>
          </p:nvPr>
        </p:nvSpPr>
        <p:spPr>
          <a:xfrm>
            <a:off x="614376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8" name="PlaceHolder 6"/>
          <p:cNvSpPr>
            <a:spLocks noGrp="1"/>
          </p:cNvSpPr>
          <p:nvPr>
            <p:ph type="body"/>
          </p:nvPr>
        </p:nvSpPr>
        <p:spPr>
          <a:xfrm>
            <a:off x="333144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
        <p:nvSpPr>
          <p:cNvPr id="389" name="PlaceHolder 7"/>
          <p:cNvSpPr>
            <a:spLocks noGrp="1"/>
          </p:cNvSpPr>
          <p:nvPr>
            <p:ph type="body"/>
          </p:nvPr>
        </p:nvSpPr>
        <p:spPr>
          <a:xfrm>
            <a:off x="519120" y="3780000"/>
            <a:ext cx="2678040" cy="261648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2" name="PlaceHolder 2"/>
          <p:cNvSpPr>
            <a:spLocks noGrp="1"/>
          </p:cNvSpPr>
          <p:nvPr>
            <p:ph type="subTitle"/>
          </p:nvPr>
        </p:nvSpPr>
        <p:spPr>
          <a:xfrm>
            <a:off x="519120" y="914400"/>
            <a:ext cx="8318160" cy="548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FFFFFF"/>
              </a:solidFill>
              <a:latin typeface="Arial"/>
            </a:endParaRPr>
          </a:p>
        </p:txBody>
      </p:sp>
      <p:sp>
        <p:nvSpPr>
          <p:cNvPr id="404" name="PlaceHolder 2"/>
          <p:cNvSpPr>
            <a:spLocks noGrp="1"/>
          </p:cNvSpPr>
          <p:nvPr>
            <p:ph type="body"/>
          </p:nvPr>
        </p:nvSpPr>
        <p:spPr>
          <a:xfrm>
            <a:off x="519120" y="914400"/>
            <a:ext cx="8318160" cy="5486040"/>
          </a:xfrm>
          <a:prstGeom prst="rect">
            <a:avLst/>
          </a:prstGeom>
        </p:spPr>
        <p:txBody>
          <a:bodyPr lIns="0" tIns="0" rIns="0" bIns="0">
            <a:normAutofit/>
          </a:bodyPr>
          <a:lstStyle/>
          <a:p>
            <a:endParaRPr lang="en-US" sz="2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hidden="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7" name="pic Logo Text"/>
          <p:cNvPicPr/>
          <p:nvPr/>
        </p:nvPicPr>
        <p:blipFill>
          <a:blip r:embed="rId14"/>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4EA5A19B-0E5F-4005-8A9E-C88C0C38605D}"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scrgbClr r="0" g="0" b="0"/>
          </a:lnRef>
          <a:fillRef idx="0">
            <a:scrgbClr r="0" g="0" b="0"/>
          </a:fillRef>
          <a:effectRef idx="0">
            <a:scrgbClr r="0" g="0" b="0"/>
          </a:effectRef>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1" name="CustomShape 11"/>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2" name="CustomShape 12"/>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3" name="CustomShape 13"/>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4" name="CustomShape 14"/>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5" name="CustomShape 15"/>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sp>
        <p:nvSpPr>
          <p:cNvPr id="16" name="CustomShape 16"/>
          <p:cNvSpPr/>
          <p:nvPr/>
        </p:nvSpPr>
        <p:spPr>
          <a:xfrm>
            <a:off x="5410080" y="6553080"/>
            <a:ext cx="3409560" cy="183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spcBef>
                <a:spcPts val="601"/>
              </a:spcBef>
            </a:pPr>
            <a:r>
              <a:rPr lang="en-US" sz="600" b="0" strike="noStrike" spc="-1">
                <a:solidFill>
                  <a:srgbClr val="FFFFFF"/>
                </a:solidFill>
                <a:latin typeface="Arial"/>
              </a:rPr>
              <a:t>© Guidewire Software, Inc. 2001-2014. All rights reserved.</a:t>
            </a:r>
            <a:br/>
            <a:r>
              <a:rPr lang="en-US" sz="600" b="0" strike="noStrike" spc="-1">
                <a:solidFill>
                  <a:srgbClr val="FFFFFF"/>
                </a:solidFill>
                <a:latin typeface="Arial"/>
              </a:rPr>
              <a:t>Do not distribute without permission.</a:t>
            </a:r>
            <a:endParaRPr lang="en-US" sz="600" b="0" strike="noStrike" spc="-1">
              <a:latin typeface="Arial"/>
            </a:endParaRPr>
          </a:p>
        </p:txBody>
      </p:sp>
      <p:pic>
        <p:nvPicPr>
          <p:cNvPr id="17" name="pic Logo 2013 small"/>
          <p:cNvPicPr/>
          <p:nvPr/>
        </p:nvPicPr>
        <p:blipFill>
          <a:blip r:embed="rId15"/>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tIns="0" rIns="0" bIns="0"/>
          <a:lstStyle/>
          <a:p>
            <a:pPr marL="285840" indent="-285480" algn="r">
              <a:lnSpc>
                <a:spcPct val="100000"/>
              </a:lnSpc>
              <a:spcBef>
                <a:spcPts val="641"/>
              </a:spcBef>
            </a:pPr>
            <a:r>
              <a:rPr lang="en-US" sz="1600" b="0" strike="noStrike" spc="-1">
                <a:solidFill>
                  <a:srgbClr val="FFFFFF"/>
                </a:solidFill>
                <a:latin typeface="Arial"/>
                <a:ea typeface="Arial"/>
              </a:rPr>
              <a:t>Click to edit Master text styles</a:t>
            </a:r>
            <a:endParaRPr lang="en-US" sz="1600" b="0" strike="noStrike" spc="-1">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tIns="0" rIns="0" bIns="0"/>
          <a:lstStyle/>
          <a:p>
            <a:pPr algn="r">
              <a:lnSpc>
                <a:spcPct val="100000"/>
              </a:lnSpc>
              <a:spcAft>
                <a:spcPts val="720"/>
              </a:spcAft>
            </a:pPr>
            <a:r>
              <a:rPr lang="en-US" sz="3600" b="1" strike="noStrike" spc="-1">
                <a:solidFill>
                  <a:srgbClr val="FFFFFF"/>
                </a:solidFill>
                <a:latin typeface="Arial"/>
                <a:ea typeface="Arial"/>
              </a:rPr>
              <a:t>Click to edit Master title style</a:t>
            </a:r>
            <a:endParaRPr lang="en-US" sz="36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7"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438"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39"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40"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41"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42"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43"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44" name="pic Logo Text"/>
          <p:cNvPicPr/>
          <p:nvPr/>
        </p:nvPicPr>
        <p:blipFill>
          <a:blip r:embed="rId14"/>
          <a:stretch/>
        </p:blipFill>
        <p:spPr>
          <a:xfrm>
            <a:off x="7412040" y="6543720"/>
            <a:ext cx="1607760" cy="136080"/>
          </a:xfrm>
          <a:prstGeom prst="rect">
            <a:avLst/>
          </a:prstGeom>
          <a:ln>
            <a:noFill/>
          </a:ln>
        </p:spPr>
      </p:pic>
      <p:sp>
        <p:nvSpPr>
          <p:cNvPr id="445"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621F3E5D-676E-4B18-93E7-A12D90A2D06B}"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46"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47" name="PlaceHolder 10"/>
          <p:cNvSpPr>
            <a:spLocks noGrp="1"/>
          </p:cNvSpPr>
          <p:nvPr>
            <p:ph type="body"/>
          </p:nvPr>
        </p:nvSpPr>
        <p:spPr>
          <a:xfrm>
            <a:off x="519120" y="4572000"/>
            <a:ext cx="831816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4"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485"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486"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487"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488"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489"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490"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491" name="pic Logo Text"/>
          <p:cNvPicPr/>
          <p:nvPr/>
        </p:nvPicPr>
        <p:blipFill>
          <a:blip r:embed="rId14"/>
          <a:stretch/>
        </p:blipFill>
        <p:spPr>
          <a:xfrm>
            <a:off x="7412040" y="6543720"/>
            <a:ext cx="1607760" cy="136080"/>
          </a:xfrm>
          <a:prstGeom prst="rect">
            <a:avLst/>
          </a:prstGeom>
          <a:ln>
            <a:noFill/>
          </a:ln>
        </p:spPr>
      </p:pic>
      <p:sp>
        <p:nvSpPr>
          <p:cNvPr id="492"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900F0CAB-E3C1-48F4-B7B3-F22D8ACB064F}"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493"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94" name="PlaceHolder 10"/>
          <p:cNvSpPr>
            <a:spLocks noGrp="1"/>
          </p:cNvSpPr>
          <p:nvPr>
            <p:ph type="body"/>
          </p:nvPr>
        </p:nvSpPr>
        <p:spPr>
          <a:xfrm>
            <a:off x="6172200" y="914400"/>
            <a:ext cx="2651400" cy="547488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1"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32"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33"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34"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35"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36"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37"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38" name="pic Logo Text"/>
          <p:cNvPicPr/>
          <p:nvPr/>
        </p:nvPicPr>
        <p:blipFill>
          <a:blip r:embed="rId14"/>
          <a:stretch/>
        </p:blipFill>
        <p:spPr>
          <a:xfrm>
            <a:off x="7412040" y="6543720"/>
            <a:ext cx="1607760" cy="136080"/>
          </a:xfrm>
          <a:prstGeom prst="rect">
            <a:avLst/>
          </a:prstGeom>
          <a:ln>
            <a:noFill/>
          </a:ln>
        </p:spPr>
      </p:pic>
      <p:sp>
        <p:nvSpPr>
          <p:cNvPr id="539"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69A3FC5E-1B35-492C-B48B-66BBC01BAF91}"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40"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41" name="PlaceHolder 10"/>
          <p:cNvSpPr>
            <a:spLocks noGrp="1"/>
          </p:cNvSpPr>
          <p:nvPr>
            <p:ph type="body"/>
          </p:nvPr>
        </p:nvSpPr>
        <p:spPr>
          <a:xfrm>
            <a:off x="519120" y="2743200"/>
            <a:ext cx="2651400" cy="36572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542" name="PlaceHolder 11"/>
          <p:cNvSpPr>
            <a:spLocks noGrp="1"/>
          </p:cNvSpPr>
          <p:nvPr>
            <p:ph type="body"/>
          </p:nvPr>
        </p:nvSpPr>
        <p:spPr>
          <a:xfrm>
            <a:off x="521280" y="914400"/>
            <a:ext cx="832068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9"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80"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1"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82"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583"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584"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585"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586" name="pic Logo Text"/>
          <p:cNvPicPr/>
          <p:nvPr/>
        </p:nvPicPr>
        <p:blipFill>
          <a:blip r:embed="rId14"/>
          <a:stretch/>
        </p:blipFill>
        <p:spPr>
          <a:xfrm>
            <a:off x="7412040" y="6543720"/>
            <a:ext cx="1607760" cy="136080"/>
          </a:xfrm>
          <a:prstGeom prst="rect">
            <a:avLst/>
          </a:prstGeom>
          <a:ln>
            <a:noFill/>
          </a:ln>
        </p:spPr>
      </p:pic>
      <p:sp>
        <p:nvSpPr>
          <p:cNvPr id="587"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026E8AAB-8B7F-4D9F-8F3B-435D694F188D}"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588"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589" name="PlaceHolder 10"/>
          <p:cNvSpPr>
            <a:spLocks noGrp="1"/>
          </p:cNvSpPr>
          <p:nvPr>
            <p:ph type="body"/>
          </p:nvPr>
        </p:nvSpPr>
        <p:spPr>
          <a:xfrm>
            <a:off x="3305160" y="914400"/>
            <a:ext cx="553176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62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62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62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3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3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3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33" name="pic Logo Text"/>
          <p:cNvPicPr/>
          <p:nvPr/>
        </p:nvPicPr>
        <p:blipFill>
          <a:blip r:embed="rId14"/>
          <a:stretch/>
        </p:blipFill>
        <p:spPr>
          <a:xfrm>
            <a:off x="7412040" y="6543720"/>
            <a:ext cx="1607760" cy="136080"/>
          </a:xfrm>
          <a:prstGeom prst="rect">
            <a:avLst/>
          </a:prstGeom>
          <a:ln>
            <a:noFill/>
          </a:ln>
        </p:spPr>
      </p:pic>
      <p:sp>
        <p:nvSpPr>
          <p:cNvPr id="63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13EE02A0-5070-4CA7-8540-9A6A4ABC8D09}"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3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636" name="PlaceHolder 10"/>
          <p:cNvSpPr>
            <a:spLocks noGrp="1"/>
          </p:cNvSpPr>
          <p:nvPr>
            <p:ph type="body"/>
          </p:nvPr>
        </p:nvSpPr>
        <p:spPr>
          <a:xfrm>
            <a:off x="519120" y="914400"/>
            <a:ext cx="8318160" cy="5486040"/>
          </a:xfrm>
          <a:prstGeom prst="rect">
            <a:avLst/>
          </a:prstGeom>
        </p:spPr>
        <p:txBody>
          <a:bodyPr lIns="0" tIns="0" rIns="0" bIns="0"/>
          <a:lstStyle/>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Question…?</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637"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Review questions</a:t>
            </a:r>
            <a:endParaRPr lang="en-US" sz="3200" b="0" strike="noStrike" spc="-1">
              <a:latin typeface="Arial"/>
            </a:endParaRPr>
          </a:p>
        </p:txBody>
      </p:sp>
      <p:sp>
        <p:nvSpPr>
          <p:cNvPr id="638" name="PlaceHolder 1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5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5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5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6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6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6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63" name="pic Logo Text"/>
          <p:cNvPicPr/>
          <p:nvPr/>
        </p:nvPicPr>
        <p:blipFill>
          <a:blip r:embed="rId14"/>
          <a:stretch/>
        </p:blipFill>
        <p:spPr>
          <a:xfrm>
            <a:off x="7412040" y="6543720"/>
            <a:ext cx="1607760" cy="136080"/>
          </a:xfrm>
          <a:prstGeom prst="rect">
            <a:avLst/>
          </a:prstGeom>
          <a:ln>
            <a:noFill/>
          </a:ln>
        </p:spPr>
      </p:pic>
      <p:sp>
        <p:nvSpPr>
          <p:cNvPr id="6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FA88EC1C-4547-4857-8078-C497A84EBB28}"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65" name="CustomShape 9"/>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66" name="PlaceHolder 10"/>
          <p:cNvSpPr>
            <a:spLocks noGrp="1"/>
          </p:cNvSpPr>
          <p:nvPr>
            <p:ph type="body"/>
          </p:nvPr>
        </p:nvSpPr>
        <p:spPr>
          <a:xfrm>
            <a:off x="519120" y="914400"/>
            <a:ext cx="8318160" cy="5486040"/>
          </a:xfrm>
          <a:prstGeom prst="rect">
            <a:avLst/>
          </a:prstGeom>
        </p:spPr>
        <p:txBody>
          <a:bodyPr lIns="0" tIns="0" rIns="0" bIns="0"/>
          <a:lstStyle/>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01 (Current topic = black font color)</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02</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03</a:t>
            </a:r>
            <a:endParaRPr lang="en-US" sz="2800" b="0" strike="noStrike" spc="-1">
              <a:solidFill>
                <a:srgbClr val="000000"/>
              </a:solidFill>
              <a:latin typeface="Arial"/>
            </a:endParaRPr>
          </a:p>
          <a:p>
            <a:pPr marL="285840" indent="-285480">
              <a:lnSpc>
                <a:spcPct val="100000"/>
              </a:lnSpc>
              <a:spcBef>
                <a:spcPts val="1120"/>
              </a:spcBef>
              <a:buClr>
                <a:srgbClr val="04628C"/>
              </a:buClr>
              <a:buSzPct val="90000"/>
              <a:buFont typeface="Arial"/>
              <a:buChar char="•"/>
            </a:pPr>
            <a:r>
              <a:rPr lang="en-US" sz="2800" b="0" strike="noStrike" spc="-1">
                <a:solidFill>
                  <a:srgbClr val="C0C0C0"/>
                </a:solidFill>
                <a:latin typeface="Arial"/>
                <a:ea typeface="Calibri"/>
              </a:rPr>
              <a:t>Topic 04</a:t>
            </a:r>
            <a:endParaRPr lang="en-US" sz="2800" b="0" strike="noStrike" spc="-1">
              <a:solidFill>
                <a:srgbClr val="000000"/>
              </a:solidFill>
              <a:latin typeface="Arial"/>
            </a:endParaRPr>
          </a:p>
          <a:p>
            <a:pPr>
              <a:lnSpc>
                <a:spcPct val="100000"/>
              </a:lnSpc>
              <a:spcBef>
                <a:spcPts val="1120"/>
              </a:spcBef>
            </a:pPr>
            <a:endParaRPr lang="en-US" sz="2800" b="0" strike="noStrike" spc="-1">
              <a:solidFill>
                <a:srgbClr val="000000"/>
              </a:solidFill>
              <a:latin typeface="Arial"/>
            </a:endParaRPr>
          </a:p>
        </p:txBody>
      </p:sp>
      <p:sp>
        <p:nvSpPr>
          <p:cNvPr id="67" name="CustomShape 11"/>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68" name="CustomShape 12"/>
          <p:cNvSpPr/>
          <p:nvPr/>
        </p:nvSpPr>
        <p:spPr>
          <a:xfrm>
            <a:off x="492120" y="114480"/>
            <a:ext cx="8318160" cy="7426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3200" b="1" strike="noStrike" spc="-1">
                <a:solidFill>
                  <a:srgbClr val="04628C"/>
                </a:solidFill>
                <a:latin typeface="Arial"/>
                <a:ea typeface="Calibri"/>
              </a:rPr>
              <a:t>Lesson outline</a:t>
            </a:r>
            <a:endParaRPr lang="en-US" sz="3200" b="0" strike="noStrike" spc="-1">
              <a:latin typeface="Arial"/>
            </a:endParaRPr>
          </a:p>
        </p:txBody>
      </p:sp>
      <p:sp>
        <p:nvSpPr>
          <p:cNvPr id="69" name="PlaceHolder 13"/>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107"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08"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09"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10"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11"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12"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13" name="pic Logo Text"/>
          <p:cNvPicPr/>
          <p:nvPr/>
        </p:nvPicPr>
        <p:blipFill>
          <a:blip r:embed="rId14"/>
          <a:stretch/>
        </p:blipFill>
        <p:spPr>
          <a:xfrm>
            <a:off x="7412040" y="6543720"/>
            <a:ext cx="1607760" cy="136080"/>
          </a:xfrm>
          <a:prstGeom prst="rect">
            <a:avLst/>
          </a:prstGeom>
          <a:ln>
            <a:noFill/>
          </a:ln>
        </p:spPr>
      </p:pic>
      <p:sp>
        <p:nvSpPr>
          <p:cNvPr id="114"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23E0D0EF-AB69-4F7D-8565-1CE62A6EB9D9}"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15"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116" name="PlaceHolder 10"/>
          <p:cNvSpPr>
            <a:spLocks noGrp="1"/>
          </p:cNvSpPr>
          <p:nvPr>
            <p:ph type="body"/>
          </p:nvPr>
        </p:nvSpPr>
        <p:spPr>
          <a:xfrm>
            <a:off x="4754520" y="914400"/>
            <a:ext cx="4082760" cy="547488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154"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155"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156"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157"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158"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159"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160" name="pic Logo Text"/>
          <p:cNvPicPr/>
          <p:nvPr/>
        </p:nvPicPr>
        <p:blipFill>
          <a:blip r:embed="rId14"/>
          <a:stretch/>
        </p:blipFill>
        <p:spPr>
          <a:xfrm>
            <a:off x="7412040" y="6543720"/>
            <a:ext cx="1607760" cy="136080"/>
          </a:xfrm>
          <a:prstGeom prst="rect">
            <a:avLst/>
          </a:prstGeom>
          <a:ln>
            <a:noFill/>
          </a:ln>
        </p:spPr>
      </p:pic>
      <p:sp>
        <p:nvSpPr>
          <p:cNvPr id="161"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58CCEAE5-5CC6-446B-9D91-5C289A63BE76}"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162"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163" name="PlaceHolder 10"/>
          <p:cNvSpPr>
            <a:spLocks noGrp="1"/>
          </p:cNvSpPr>
          <p:nvPr>
            <p:ph type="body"/>
          </p:nvPr>
        </p:nvSpPr>
        <p:spPr>
          <a:xfrm>
            <a:off x="519120" y="3657600"/>
            <a:ext cx="8318160" cy="27428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0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0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0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0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0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0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07" name="pic Logo Text"/>
          <p:cNvPicPr/>
          <p:nvPr/>
        </p:nvPicPr>
        <p:blipFill>
          <a:blip r:embed="rId14"/>
          <a:stretch/>
        </p:blipFill>
        <p:spPr>
          <a:xfrm>
            <a:off x="7412040" y="6543720"/>
            <a:ext cx="1607760" cy="136080"/>
          </a:xfrm>
          <a:prstGeom prst="rect">
            <a:avLst/>
          </a:prstGeom>
          <a:ln>
            <a:noFill/>
          </a:ln>
        </p:spPr>
      </p:pic>
      <p:sp>
        <p:nvSpPr>
          <p:cNvPr id="208"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84FD08E0-9631-41B3-95F4-D946A1C33579}"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09"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10" name="PlaceHolder 10"/>
          <p:cNvSpPr>
            <a:spLocks noGrp="1"/>
          </p:cNvSpPr>
          <p:nvPr>
            <p:ph type="body"/>
          </p:nvPr>
        </p:nvSpPr>
        <p:spPr>
          <a:xfrm>
            <a:off x="519120" y="914400"/>
            <a:ext cx="8318160" cy="27428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7"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48"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49"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50"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51"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52"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253"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254" name="pic Logo Text"/>
          <p:cNvPicPr/>
          <p:nvPr/>
        </p:nvPicPr>
        <p:blipFill>
          <a:blip r:embed="rId14"/>
          <a:stretch/>
        </p:blipFill>
        <p:spPr>
          <a:xfrm>
            <a:off x="7412040" y="6543720"/>
            <a:ext cx="1607760" cy="136080"/>
          </a:xfrm>
          <a:prstGeom prst="rect">
            <a:avLst/>
          </a:prstGeom>
          <a:ln>
            <a:noFill/>
          </a:ln>
        </p:spPr>
      </p:pic>
      <p:sp>
        <p:nvSpPr>
          <p:cNvPr id="255"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C9C7074B-20B4-4D38-BBF5-763342433EFA}"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256"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257" name="PlaceHolder 10"/>
          <p:cNvSpPr>
            <a:spLocks noGrp="1"/>
          </p:cNvSpPr>
          <p:nvPr>
            <p:ph type="body"/>
          </p:nvPr>
        </p:nvSpPr>
        <p:spPr>
          <a:xfrm>
            <a:off x="521280" y="914400"/>
            <a:ext cx="832068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295"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296"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297"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298"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299"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00"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01" name="pic Logo Text"/>
          <p:cNvPicPr/>
          <p:nvPr/>
        </p:nvPicPr>
        <p:blipFill>
          <a:blip r:embed="rId14"/>
          <a:stretch/>
        </p:blipFill>
        <p:spPr>
          <a:xfrm>
            <a:off x="7412040" y="6543720"/>
            <a:ext cx="1607760" cy="136080"/>
          </a:xfrm>
          <a:prstGeom prst="rect">
            <a:avLst/>
          </a:prstGeom>
          <a:ln>
            <a:noFill/>
          </a:ln>
        </p:spPr>
      </p:pic>
      <p:sp>
        <p:nvSpPr>
          <p:cNvPr id="302"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D590B72B-CD8E-4620-911F-AE9F44F5F495}"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03"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04" name="PlaceHolder 10"/>
          <p:cNvSpPr>
            <a:spLocks noGrp="1"/>
          </p:cNvSpPr>
          <p:nvPr>
            <p:ph type="body"/>
          </p:nvPr>
        </p:nvSpPr>
        <p:spPr>
          <a:xfrm>
            <a:off x="519120" y="914400"/>
            <a:ext cx="5531760" cy="54860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1"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342"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43"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44"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45"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46"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47"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48" name="pic Logo Text"/>
          <p:cNvPicPr/>
          <p:nvPr/>
        </p:nvPicPr>
        <p:blipFill>
          <a:blip r:embed="rId14"/>
          <a:stretch/>
        </p:blipFill>
        <p:spPr>
          <a:xfrm>
            <a:off x="7412040" y="6543720"/>
            <a:ext cx="1607760" cy="136080"/>
          </a:xfrm>
          <a:prstGeom prst="rect">
            <a:avLst/>
          </a:prstGeom>
          <a:ln>
            <a:noFill/>
          </a:ln>
        </p:spPr>
      </p:pic>
      <p:sp>
        <p:nvSpPr>
          <p:cNvPr id="349"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59C9C366-9D57-4936-85D1-C992F11546B2}"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50" name="PlaceHolder 9"/>
          <p:cNvSpPr>
            <a:spLocks noGrp="1"/>
          </p:cNvSpPr>
          <p:nvPr>
            <p:ph type="title"/>
          </p:nvPr>
        </p:nvSpPr>
        <p:spPr>
          <a:xfrm>
            <a:off x="493920" y="118800"/>
            <a:ext cx="8320680" cy="742680"/>
          </a:xfrm>
          <a:prstGeom prst="rect">
            <a:avLst/>
          </a:prstGeom>
        </p:spPr>
        <p:txBody>
          <a:bodyPr lIns="0" tIns="0" rIns="0" bIns="0"/>
          <a:lstStyle/>
          <a:p>
            <a:pPr>
              <a:lnSpc>
                <a:spcPct val="9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351" name="PlaceHolder 10"/>
          <p:cNvSpPr>
            <a:spLocks noGrp="1"/>
          </p:cNvSpPr>
          <p:nvPr>
            <p:ph type="body"/>
          </p:nvPr>
        </p:nvSpPr>
        <p:spPr>
          <a:xfrm>
            <a:off x="4754880" y="914400"/>
            <a:ext cx="4087080" cy="837720"/>
          </a:xfrm>
          <a:prstGeom prst="rect">
            <a:avLst/>
          </a:prstGeom>
        </p:spPr>
        <p:txBody>
          <a:bodyPr lIns="0" tIns="0" rIns="0" bIns="0"/>
          <a:lstStyle/>
          <a:p>
            <a:pPr>
              <a:lnSpc>
                <a:spcPct val="100000"/>
              </a:lnSpc>
              <a:spcBef>
                <a:spcPts val="961"/>
              </a:spcBef>
            </a:pPr>
            <a:r>
              <a:rPr lang="en-US" sz="2400" b="0" strike="noStrike" spc="-1">
                <a:solidFill>
                  <a:srgbClr val="000000"/>
                </a:solidFill>
                <a:latin typeface="Arial"/>
                <a:ea typeface="Arial"/>
              </a:rPr>
              <a:t>Click to edit Right Column Subtitle</a:t>
            </a:r>
            <a:endParaRPr lang="en-US" sz="2400" b="0" strike="noStrike" spc="-1">
              <a:solidFill>
                <a:srgbClr val="000000"/>
              </a:solidFill>
              <a:latin typeface="Arial"/>
            </a:endParaRPr>
          </a:p>
        </p:txBody>
      </p:sp>
      <p:sp>
        <p:nvSpPr>
          <p:cNvPr id="352" name="PlaceHolder 11"/>
          <p:cNvSpPr>
            <a:spLocks noGrp="1"/>
          </p:cNvSpPr>
          <p:nvPr>
            <p:ph type="body"/>
          </p:nvPr>
        </p:nvSpPr>
        <p:spPr>
          <a:xfrm>
            <a:off x="47545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Click to edit Master text styles</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
        <p:nvSpPr>
          <p:cNvPr id="353" name="PlaceHolder 12"/>
          <p:cNvSpPr>
            <a:spLocks noGrp="1"/>
          </p:cNvSpPr>
          <p:nvPr>
            <p:ph type="body"/>
          </p:nvPr>
        </p:nvSpPr>
        <p:spPr>
          <a:xfrm>
            <a:off x="519120" y="1752480"/>
            <a:ext cx="4082760" cy="4636800"/>
          </a:xfrm>
          <a:prstGeom prst="rect">
            <a:avLst/>
          </a:prstGeom>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Arial"/>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Arial"/>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0" name="CustomShape 1"/>
          <p:cNvSpPr/>
          <p:nvPr/>
        </p:nvSpPr>
        <p:spPr>
          <a:xfrm>
            <a:off x="304920" y="6553440"/>
            <a:ext cx="3673800" cy="91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spcBef>
                <a:spcPts val="601"/>
              </a:spcBef>
            </a:pPr>
            <a:r>
              <a:rPr lang="en-US" sz="600" b="0" strike="noStrike" spc="-1">
                <a:solidFill>
                  <a:srgbClr val="B2B2B2"/>
                </a:solidFill>
                <a:latin typeface="Arial"/>
              </a:rPr>
              <a:t>© Guidewire Software, Inc.  2001-2014. All rights reserved. Do not distribute without permission.</a:t>
            </a:r>
            <a:endParaRPr lang="en-US" sz="600" b="0" strike="noStrike" spc="-1">
              <a:latin typeface="Arial"/>
            </a:endParaRPr>
          </a:p>
        </p:txBody>
      </p:sp>
      <p:sp>
        <p:nvSpPr>
          <p:cNvPr id="391" name="CustomShape 2"/>
          <p:cNvSpPr/>
          <p:nvPr/>
        </p:nvSpPr>
        <p:spPr>
          <a:xfrm>
            <a:off x="0" y="1325520"/>
            <a:ext cx="109080" cy="5532120"/>
          </a:xfrm>
          <a:prstGeom prst="rect">
            <a:avLst/>
          </a:prstGeom>
          <a:solidFill>
            <a:srgbClr val="04628C"/>
          </a:solidFill>
          <a:ln w="3240">
            <a:noFill/>
          </a:ln>
        </p:spPr>
        <p:style>
          <a:lnRef idx="0">
            <a:scrgbClr r="0" g="0" b="0"/>
          </a:lnRef>
          <a:fillRef idx="0">
            <a:scrgbClr r="0" g="0" b="0"/>
          </a:fillRef>
          <a:effectRef idx="0">
            <a:scrgbClr r="0" g="0" b="0"/>
          </a:effectRef>
          <a:fontRef idx="minor"/>
        </p:style>
      </p:sp>
      <p:sp>
        <p:nvSpPr>
          <p:cNvPr id="392" name="CustomShape 3"/>
          <p:cNvSpPr/>
          <p:nvPr/>
        </p:nvSpPr>
        <p:spPr>
          <a:xfrm>
            <a:off x="0" y="1060560"/>
            <a:ext cx="109080" cy="264600"/>
          </a:xfrm>
          <a:prstGeom prst="rect">
            <a:avLst/>
          </a:prstGeom>
          <a:solidFill>
            <a:srgbClr val="3F8E39"/>
          </a:solidFill>
          <a:ln w="3240">
            <a:noFill/>
          </a:ln>
        </p:spPr>
        <p:style>
          <a:lnRef idx="0">
            <a:scrgbClr r="0" g="0" b="0"/>
          </a:lnRef>
          <a:fillRef idx="0">
            <a:scrgbClr r="0" g="0" b="0"/>
          </a:fillRef>
          <a:effectRef idx="0">
            <a:scrgbClr r="0" g="0" b="0"/>
          </a:effectRef>
          <a:fontRef idx="minor"/>
        </p:style>
      </p:sp>
      <p:sp>
        <p:nvSpPr>
          <p:cNvPr id="393" name="CustomShape 4"/>
          <p:cNvSpPr/>
          <p:nvPr/>
        </p:nvSpPr>
        <p:spPr>
          <a:xfrm>
            <a:off x="0" y="795240"/>
            <a:ext cx="109080" cy="264600"/>
          </a:xfrm>
          <a:prstGeom prst="rect">
            <a:avLst/>
          </a:prstGeom>
          <a:solidFill>
            <a:srgbClr val="D8691E"/>
          </a:solidFill>
          <a:ln w="3240">
            <a:noFill/>
          </a:ln>
        </p:spPr>
        <p:style>
          <a:lnRef idx="0">
            <a:scrgbClr r="0" g="0" b="0"/>
          </a:lnRef>
          <a:fillRef idx="0">
            <a:scrgbClr r="0" g="0" b="0"/>
          </a:fillRef>
          <a:effectRef idx="0">
            <a:scrgbClr r="0" g="0" b="0"/>
          </a:effectRef>
          <a:fontRef idx="minor"/>
        </p:style>
      </p:sp>
      <p:sp>
        <p:nvSpPr>
          <p:cNvPr id="394" name="CustomShape 5"/>
          <p:cNvSpPr/>
          <p:nvPr/>
        </p:nvSpPr>
        <p:spPr>
          <a:xfrm>
            <a:off x="0" y="530280"/>
            <a:ext cx="109080" cy="264600"/>
          </a:xfrm>
          <a:prstGeom prst="rect">
            <a:avLst/>
          </a:prstGeom>
          <a:solidFill>
            <a:srgbClr val="645893"/>
          </a:solidFill>
          <a:ln w="3240">
            <a:noFill/>
          </a:ln>
        </p:spPr>
        <p:style>
          <a:lnRef idx="0">
            <a:scrgbClr r="0" g="0" b="0"/>
          </a:lnRef>
          <a:fillRef idx="0">
            <a:scrgbClr r="0" g="0" b="0"/>
          </a:fillRef>
          <a:effectRef idx="0">
            <a:scrgbClr r="0" g="0" b="0"/>
          </a:effectRef>
          <a:fontRef idx="minor"/>
        </p:style>
      </p:sp>
      <p:sp>
        <p:nvSpPr>
          <p:cNvPr id="395" name="CustomShape 6"/>
          <p:cNvSpPr/>
          <p:nvPr/>
        </p:nvSpPr>
        <p:spPr>
          <a:xfrm>
            <a:off x="0" y="264960"/>
            <a:ext cx="109080" cy="264600"/>
          </a:xfrm>
          <a:prstGeom prst="rect">
            <a:avLst/>
          </a:prstGeom>
          <a:solidFill>
            <a:srgbClr val="E5BA03"/>
          </a:solidFill>
          <a:ln w="3240">
            <a:noFill/>
          </a:ln>
        </p:spPr>
        <p:style>
          <a:lnRef idx="0">
            <a:scrgbClr r="0" g="0" b="0"/>
          </a:lnRef>
          <a:fillRef idx="0">
            <a:scrgbClr r="0" g="0" b="0"/>
          </a:fillRef>
          <a:effectRef idx="0">
            <a:scrgbClr r="0" g="0" b="0"/>
          </a:effectRef>
          <a:fontRef idx="minor"/>
        </p:style>
      </p:sp>
      <p:sp>
        <p:nvSpPr>
          <p:cNvPr id="396" name="CustomShape 7"/>
          <p:cNvSpPr/>
          <p:nvPr/>
        </p:nvSpPr>
        <p:spPr>
          <a:xfrm>
            <a:off x="0" y="0"/>
            <a:ext cx="109080" cy="264600"/>
          </a:xfrm>
          <a:prstGeom prst="rect">
            <a:avLst/>
          </a:prstGeom>
          <a:solidFill>
            <a:srgbClr val="D33819"/>
          </a:solidFill>
          <a:ln w="3240">
            <a:noFill/>
          </a:ln>
        </p:spPr>
        <p:style>
          <a:lnRef idx="0">
            <a:scrgbClr r="0" g="0" b="0"/>
          </a:lnRef>
          <a:fillRef idx="0">
            <a:scrgbClr r="0" g="0" b="0"/>
          </a:fillRef>
          <a:effectRef idx="0">
            <a:scrgbClr r="0" g="0" b="0"/>
          </a:effectRef>
          <a:fontRef idx="minor"/>
        </p:style>
      </p:sp>
      <p:pic>
        <p:nvPicPr>
          <p:cNvPr id="397" name="pic Logo Text"/>
          <p:cNvPicPr/>
          <p:nvPr/>
        </p:nvPicPr>
        <p:blipFill>
          <a:blip r:embed="rId14"/>
          <a:stretch/>
        </p:blipFill>
        <p:spPr>
          <a:xfrm>
            <a:off x="7412040" y="6543720"/>
            <a:ext cx="1607760" cy="136080"/>
          </a:xfrm>
          <a:prstGeom prst="rect">
            <a:avLst/>
          </a:prstGeom>
          <a:ln>
            <a:noFill/>
          </a:ln>
        </p:spPr>
      </p:pic>
      <p:sp>
        <p:nvSpPr>
          <p:cNvPr id="398" name="CustomShape 8"/>
          <p:cNvSpPr/>
          <p:nvPr/>
        </p:nvSpPr>
        <p:spPr>
          <a:xfrm>
            <a:off x="4307400" y="6475320"/>
            <a:ext cx="518760" cy="226800"/>
          </a:xfrm>
          <a:prstGeom prst="rect">
            <a:avLst/>
          </a:prstGeom>
          <a:noFill/>
          <a:ln w="6480">
            <a:noFill/>
          </a:ln>
        </p:spPr>
        <p:style>
          <a:lnRef idx="0">
            <a:scrgbClr r="0" g="0" b="0"/>
          </a:lnRef>
          <a:fillRef idx="0">
            <a:scrgbClr r="0" g="0" b="0"/>
          </a:fillRef>
          <a:effectRef idx="0">
            <a:scrgbClr r="0" g="0" b="0"/>
          </a:effectRef>
          <a:fontRef idx="minor"/>
        </p:style>
        <p:txBody>
          <a:bodyPr lIns="0" tIns="0" rIns="0" bIns="0"/>
          <a:lstStyle/>
          <a:p>
            <a:pPr algn="ctr">
              <a:lnSpc>
                <a:spcPts val="635"/>
              </a:lnSpc>
              <a:spcBef>
                <a:spcPts val="601"/>
              </a:spcBef>
            </a:pPr>
            <a:fld id="{15F1D418-7AC4-48F0-9DFA-F547673DF9BA}" type="slidenum">
              <a:rPr lang="en-US" sz="1200" b="0" strike="noStrike" spc="-1">
                <a:solidFill>
                  <a:srgbClr val="B2B2B2"/>
                </a:solidFill>
                <a:latin typeface="Arial"/>
              </a:rPr>
              <a:t>‹Nº›</a:t>
            </a:fld>
            <a:r>
              <a:rPr lang="en-US" sz="1800" b="0" i="1" strike="noStrike" spc="-1">
                <a:solidFill>
                  <a:srgbClr val="B2B2B2"/>
                </a:solidFill>
                <a:latin typeface="Arial"/>
              </a:rPr>
              <a:t> </a:t>
            </a:r>
            <a:endParaRPr lang="en-US" sz="1800" b="0" strike="noStrike" spc="-1">
              <a:latin typeface="Arial"/>
            </a:endParaRPr>
          </a:p>
        </p:txBody>
      </p:sp>
      <p:sp>
        <p:nvSpPr>
          <p:cNvPr id="399" name="PlaceHolder 9"/>
          <p:cNvSpPr>
            <a:spLocks noGrp="1"/>
          </p:cNvSpPr>
          <p:nvPr>
            <p:ph type="title"/>
          </p:nvPr>
        </p:nvSpPr>
        <p:spPr>
          <a:xfrm>
            <a:off x="493920" y="118800"/>
            <a:ext cx="8320680" cy="742680"/>
          </a:xfrm>
          <a:prstGeom prst="rect">
            <a:avLst/>
          </a:prstGeom>
        </p:spPr>
        <p:txBody>
          <a:bodyPr lIns="0" tIns="0" rIns="0" bIns="0"/>
          <a:lstStyle/>
          <a:p>
            <a:pPr>
              <a:lnSpc>
                <a:spcPct val="100000"/>
              </a:lnSpc>
            </a:pPr>
            <a:r>
              <a:rPr lang="en-US" sz="3200" b="1" strike="noStrike" spc="-1">
                <a:solidFill>
                  <a:srgbClr val="04628C"/>
                </a:solidFill>
                <a:latin typeface="Arial"/>
                <a:ea typeface="Arial"/>
              </a:rPr>
              <a:t>Click to edit Master title style</a:t>
            </a:r>
            <a:endParaRPr lang="en-US" sz="3200" b="0" strike="noStrike" spc="-1">
              <a:solidFill>
                <a:srgbClr val="FFFFFF"/>
              </a:solidFill>
              <a:latin typeface="Arial"/>
            </a:endParaRPr>
          </a:p>
        </p:txBody>
      </p:sp>
      <p:sp>
        <p:nvSpPr>
          <p:cNvPr id="400" name="PlaceHolder 10"/>
          <p:cNvSpPr>
            <a:spLocks noGrp="1"/>
          </p:cNvSpPr>
          <p:nvPr>
            <p:ph type="body"/>
          </p:nvPr>
        </p:nvSpPr>
        <p:spPr>
          <a:xfrm>
            <a:off x="519120" y="914400"/>
            <a:ext cx="8318160" cy="1828440"/>
          </a:xfrm>
          <a:prstGeom prst="rect">
            <a:avLst/>
          </a:prstGeom>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Click to edit Master text styles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Second level</a:t>
            </a:r>
            <a:endParaRPr lang="en-US" sz="2000" b="0" strike="noStrike" spc="-1">
              <a:solidFill>
                <a:srgbClr val="000000"/>
              </a:solidFill>
              <a:latin typeface="Arial"/>
            </a:endParaRPr>
          </a:p>
          <a:p>
            <a:pPr marL="969840" lvl="2" indent="-226800">
              <a:lnSpc>
                <a:spcPct val="100000"/>
              </a:lnSpc>
              <a:spcBef>
                <a:spcPts val="360"/>
              </a:spcBef>
              <a:buClr>
                <a:srgbClr val="04628C"/>
              </a:buClr>
              <a:buSzPct val="85000"/>
              <a:buFont typeface="Calibri"/>
              <a:buChar char="-"/>
            </a:pPr>
            <a:r>
              <a:rPr lang="en-US" sz="1800" b="0" strike="noStrike" spc="-1">
                <a:solidFill>
                  <a:srgbClr val="000000"/>
                </a:solidFill>
                <a:latin typeface="Arial"/>
                <a:ea typeface="Arial"/>
              </a:rPr>
              <a:t>Third level</a:t>
            </a:r>
            <a:endParaRPr lang="en-US" sz="1800" b="0" strike="noStrike" spc="-1">
              <a:solidFill>
                <a:srgbClr val="000000"/>
              </a:solidFill>
              <a:latin typeface="Arial"/>
            </a:endParaRPr>
          </a:p>
          <a:p>
            <a:pPr marL="1376280" lvl="3" indent="-291600">
              <a:lnSpc>
                <a:spcPct val="100000"/>
              </a:lnSpc>
              <a:spcBef>
                <a:spcPts val="320"/>
              </a:spcBef>
              <a:buClr>
                <a:srgbClr val="04628C"/>
              </a:buClr>
              <a:buSzPct val="85000"/>
              <a:buFont typeface="Calibri"/>
              <a:buChar char="-"/>
            </a:pPr>
            <a:r>
              <a:rPr lang="en-US" sz="1600" b="0" strike="noStrike" spc="-1">
                <a:solidFill>
                  <a:srgbClr val="000000"/>
                </a:solidFill>
                <a:latin typeface="Arial"/>
                <a:ea typeface="Arial"/>
              </a:rPr>
              <a:t>Fourth level</a:t>
            </a:r>
            <a:endParaRPr lang="en-US" sz="16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7.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09.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09.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21.xml"/><Relationship Id="rId5" Type="http://schemas.openxmlformats.org/officeDocument/2006/relationships/image" Target="../media/image32.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5.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3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45.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24.xml"/><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9.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Shape 1"/>
          <p:cNvSpPr txBox="1"/>
          <p:nvPr/>
        </p:nvSpPr>
        <p:spPr>
          <a:xfrm>
            <a:off x="5718240" y="5946480"/>
            <a:ext cx="3088800" cy="272880"/>
          </a:xfrm>
          <a:prstGeom prst="rect">
            <a:avLst/>
          </a:prstGeom>
          <a:noFill/>
          <a:ln>
            <a:noFill/>
          </a:ln>
        </p:spPr>
        <p:txBody>
          <a:bodyPr lIns="0" tIns="0" rIns="0" bIns="0"/>
          <a:lstStyle/>
          <a:p>
            <a:pPr marL="285840" indent="-285480" algn="r">
              <a:lnSpc>
                <a:spcPct val="100000"/>
              </a:lnSpc>
              <a:spcBef>
                <a:spcPts val="641"/>
              </a:spcBef>
            </a:pPr>
            <a:r>
              <a:rPr lang="en-US" sz="1600" b="0" strike="noStrike" spc="-1">
                <a:solidFill>
                  <a:srgbClr val="FFFFFF"/>
                </a:solidFill>
                <a:latin typeface="Arial"/>
                <a:ea typeface="Arial"/>
              </a:rPr>
              <a:t>October 17, 2014</a:t>
            </a:r>
            <a:endParaRPr lang="en-US" sz="1600" b="0" strike="noStrike" spc="-1">
              <a:solidFill>
                <a:srgbClr val="000000"/>
              </a:solidFill>
              <a:latin typeface="Arial"/>
            </a:endParaRPr>
          </a:p>
        </p:txBody>
      </p:sp>
      <p:sp>
        <p:nvSpPr>
          <p:cNvPr id="681" name="TextShape 2"/>
          <p:cNvSpPr txBox="1"/>
          <p:nvPr/>
        </p:nvSpPr>
        <p:spPr>
          <a:xfrm>
            <a:off x="458640" y="2957400"/>
            <a:ext cx="8348400" cy="699840"/>
          </a:xfrm>
          <a:prstGeom prst="rect">
            <a:avLst/>
          </a:prstGeom>
          <a:noFill/>
          <a:ln>
            <a:noFill/>
          </a:ln>
        </p:spPr>
        <p:txBody>
          <a:bodyPr lIns="0" tIns="0" rIns="0" bIns="0"/>
          <a:lstStyle/>
          <a:p>
            <a:pPr algn="r">
              <a:lnSpc>
                <a:spcPct val="100000"/>
              </a:lnSpc>
              <a:spcAft>
                <a:spcPts val="720"/>
              </a:spcAft>
            </a:pPr>
            <a:r>
              <a:rPr lang="en-US" sz="3600" b="1" strike="noStrike" spc="-1">
                <a:solidFill>
                  <a:srgbClr val="FFFFFF"/>
                </a:solidFill>
                <a:latin typeface="Arial"/>
                <a:ea typeface="Arial"/>
              </a:rPr>
              <a:t>The User Interface Architecture</a:t>
            </a:r>
            <a:endParaRPr lang="en-US" sz="3600" b="0" strike="noStrike" spc="-1">
              <a:solidFill>
                <a:srgbClr val="FFFFFF"/>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PCF editor: Canvas</a:t>
            </a:r>
            <a:endParaRPr lang="en-US" sz="3200" b="0" strike="noStrike" spc="-1">
              <a:solidFill>
                <a:srgbClr val="FFFFFF"/>
              </a:solidFill>
              <a:latin typeface="Arial"/>
            </a:endParaRPr>
          </a:p>
        </p:txBody>
      </p:sp>
      <p:sp>
        <p:nvSpPr>
          <p:cNvPr id="717" name="TextShape 2"/>
          <p:cNvSpPr txBox="1"/>
          <p:nvPr/>
        </p:nvSpPr>
        <p:spPr>
          <a:xfrm>
            <a:off x="521280" y="914400"/>
            <a:ext cx="832068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Graphical representation  of PCF elements (widgets):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Content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Container</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Gosu symbol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Conditionally </a:t>
            </a:r>
            <a:br/>
            <a:r>
              <a:rPr lang="en-US" sz="2000" b="0" strike="noStrike" spc="-1">
                <a:solidFill>
                  <a:srgbClr val="000000"/>
                </a:solidFill>
                <a:latin typeface="Arial"/>
                <a:ea typeface="Arial"/>
              </a:rPr>
              <a:t>visible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Iterator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RowIterator</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Colors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Hierarchy</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Warnings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Placement</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Supports drag-and-drop from toolbox</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Context menu commands</a:t>
            </a:r>
            <a:endParaRPr lang="en-US" sz="2400" b="0" strike="noStrike" spc="-1">
              <a:solidFill>
                <a:srgbClr val="000000"/>
              </a:solidFill>
              <a:latin typeface="Arial"/>
            </a:endParaRPr>
          </a:p>
        </p:txBody>
      </p:sp>
      <p:pic>
        <p:nvPicPr>
          <p:cNvPr id="718" name="Picture 3"/>
          <p:cNvPicPr/>
          <p:nvPr/>
        </p:nvPicPr>
        <p:blipFill>
          <a:blip r:embed="rId3"/>
          <a:stretch/>
        </p:blipFill>
        <p:spPr>
          <a:xfrm>
            <a:off x="3144960" y="1477800"/>
            <a:ext cx="5641560" cy="3825720"/>
          </a:xfrm>
          <a:prstGeom prst="rect">
            <a:avLst/>
          </a:prstGeom>
          <a:ln w="9360">
            <a:solidFill>
              <a:schemeClr val="bg1"/>
            </a:solidFill>
            <a:miter/>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 name="Picture 4"/>
          <p:cNvPicPr/>
          <p:nvPr/>
        </p:nvPicPr>
        <p:blipFill>
          <a:blip r:embed="rId3"/>
          <a:stretch/>
        </p:blipFill>
        <p:spPr>
          <a:xfrm>
            <a:off x="5715000" y="919080"/>
            <a:ext cx="3182040" cy="5495400"/>
          </a:xfrm>
          <a:prstGeom prst="rect">
            <a:avLst/>
          </a:prstGeom>
          <a:ln w="3240">
            <a:solidFill>
              <a:schemeClr val="bg1"/>
            </a:solidFill>
            <a:miter/>
          </a:ln>
          <a:effectLst>
            <a:outerShdw blurRad="50800" dist="38100" dir="2700000" algn="tl" rotWithShape="0">
              <a:srgbClr val="000000">
                <a:alpha val="40000"/>
              </a:srgbClr>
            </a:outerShdw>
          </a:effectLst>
        </p:spPr>
      </p:pic>
      <p:sp>
        <p:nvSpPr>
          <p:cNvPr id="720"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Included sections</a:t>
            </a:r>
            <a:endParaRPr lang="en-US" sz="3200" b="0" strike="noStrike" spc="-1">
              <a:solidFill>
                <a:srgbClr val="FFFFFF"/>
              </a:solidFill>
              <a:latin typeface="Arial"/>
            </a:endParaRPr>
          </a:p>
        </p:txBody>
      </p:sp>
      <p:sp>
        <p:nvSpPr>
          <p:cNvPr id="721" name="TextShape 2"/>
          <p:cNvSpPr txBox="1"/>
          <p:nvPr/>
        </p:nvSpPr>
        <p:spPr>
          <a:xfrm>
            <a:off x="519120" y="914400"/>
            <a:ext cx="489060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White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 this file</a:t>
            </a:r>
            <a:br/>
            <a:r>
              <a:rPr lang="en-US" sz="2000" b="0" strike="noStrike" spc="-1">
                <a:solidFill>
                  <a:srgbClr val="000000"/>
                </a:solidFill>
                <a:latin typeface="Arial"/>
              </a:rPr>
              <a:t> </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Light purple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Reference to another file</a:t>
            </a:r>
            <a:br/>
            <a:r>
              <a:rPr lang="en-US" sz="2000" b="0" strike="noStrike" spc="-1">
                <a:solidFill>
                  <a:srgbClr val="000000"/>
                </a:solidFill>
                <a:latin typeface="Arial"/>
              </a:rPr>
              <a:t> </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Darker purple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Reference to a file that includes </a:t>
            </a:r>
            <a:br/>
            <a:r>
              <a:rPr lang="en-US" sz="2000" b="0" strike="noStrike" spc="-1">
                <a:solidFill>
                  <a:srgbClr val="000000"/>
                </a:solidFill>
                <a:latin typeface="Arial"/>
                <a:ea typeface="Arial"/>
              </a:rPr>
              <a:t>another reference to a file </a:t>
            </a:r>
            <a:br/>
            <a:r>
              <a:rPr lang="en-US" sz="2000" b="0" strike="noStrike" spc="-1">
                <a:solidFill>
                  <a:srgbClr val="000000"/>
                </a:solidFill>
                <a:latin typeface="Arial"/>
              </a:rPr>
              <a:t> </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Color darkens with additional nesting of included sections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Show / Hide included sections</a:t>
            </a:r>
            <a:endParaRPr lang="en-US" sz="3200" b="0" strike="noStrike" spc="-1">
              <a:solidFill>
                <a:srgbClr val="FFFFFF"/>
              </a:solidFill>
              <a:latin typeface="Arial"/>
            </a:endParaRPr>
          </a:p>
        </p:txBody>
      </p:sp>
      <p:sp>
        <p:nvSpPr>
          <p:cNvPr id="723" name="TextShape 2"/>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Toggle the visibility with PCF canvas context menu command</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Hide included sections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Show included sections</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724" name="Picture 4"/>
          <p:cNvPicPr/>
          <p:nvPr/>
        </p:nvPicPr>
        <p:blipFill>
          <a:blip r:embed="rId3"/>
          <a:stretch/>
        </p:blipFill>
        <p:spPr>
          <a:xfrm>
            <a:off x="533520" y="914400"/>
            <a:ext cx="3182040" cy="5495400"/>
          </a:xfrm>
          <a:prstGeom prst="rect">
            <a:avLst/>
          </a:prstGeom>
          <a:ln w="3240">
            <a:solidFill>
              <a:schemeClr val="bg1"/>
            </a:solidFill>
            <a:miter/>
          </a:ln>
          <a:effectLst>
            <a:outerShdw blurRad="50800" dist="38100" dir="2700000" algn="tl" rotWithShape="0">
              <a:srgbClr val="000000">
                <a:alpha val="40000"/>
              </a:srgbClr>
            </a:outerShdw>
          </a:effectLst>
        </p:spPr>
      </p:pic>
      <p:pic>
        <p:nvPicPr>
          <p:cNvPr id="725" name="Picture 2"/>
          <p:cNvPicPr/>
          <p:nvPr/>
        </p:nvPicPr>
        <p:blipFill>
          <a:blip r:embed="rId4"/>
          <a:stretch/>
        </p:blipFill>
        <p:spPr>
          <a:xfrm>
            <a:off x="2895480" y="3062160"/>
            <a:ext cx="6072840" cy="2957040"/>
          </a:xfrm>
          <a:prstGeom prst="rect">
            <a:avLst/>
          </a:prstGeom>
          <a:ln w="3240">
            <a:solidFill>
              <a:schemeClr val="bg1"/>
            </a:solidFill>
            <a:miter/>
          </a:ln>
          <a:effectLst>
            <a:outerShdw blurRad="50800" dist="38100" dir="2700000" algn="tl" rotWithShape="0">
              <a:srgbClr val="000000">
                <a:alpha val="40000"/>
              </a:srgbClr>
            </a:outerShdw>
          </a:effectLst>
        </p:spPr>
      </p:pic>
      <p:sp>
        <p:nvSpPr>
          <p:cNvPr id="726" name="CustomShape 3"/>
          <p:cNvSpPr/>
          <p:nvPr/>
        </p:nvSpPr>
        <p:spPr>
          <a:xfrm>
            <a:off x="2174760" y="3286080"/>
            <a:ext cx="1004400" cy="752040"/>
          </a:xfrm>
          <a:prstGeom prst="right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5"/>
          </a:fillRef>
          <a:effectRef idx="1">
            <a:schemeClr val="accent5"/>
          </a:effectRef>
          <a:fontRef idx="minor"/>
        </p:style>
        <p:txBody>
          <a:bodyPr wrap="none" lIns="0" tIns="0" rIns="0" bIns="0" anchor="ctr"/>
          <a:lstStyle/>
          <a:p>
            <a:pPr algn="ctr">
              <a:lnSpc>
                <a:spcPct val="100000"/>
              </a:lnSpc>
              <a:spcBef>
                <a:spcPts val="901"/>
              </a:spcBef>
              <a:spcAft>
                <a:spcPts val="541"/>
              </a:spcAft>
            </a:pPr>
            <a:r>
              <a:rPr lang="en-US" sz="1800" b="1" strike="noStrike" spc="-1">
                <a:solidFill>
                  <a:srgbClr val="FFFFFF"/>
                </a:solidFill>
                <a:latin typeface="Arial"/>
              </a:rPr>
              <a:t>Hide</a:t>
            </a:r>
            <a:endParaRPr lang="en-US" sz="1800" b="0" strike="noStrike" spc="-1">
              <a:latin typeface="Arial"/>
            </a:endParaRPr>
          </a:p>
        </p:txBody>
      </p:sp>
      <p:sp>
        <p:nvSpPr>
          <p:cNvPr id="727" name="CustomShape 4"/>
          <p:cNvSpPr/>
          <p:nvPr/>
        </p:nvSpPr>
        <p:spPr>
          <a:xfrm>
            <a:off x="2057400" y="4572000"/>
            <a:ext cx="1004400" cy="609120"/>
          </a:xfrm>
          <a:prstGeom prst="left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2"/>
          </a:fillRef>
          <a:effectRef idx="1">
            <a:schemeClr val="accent2"/>
          </a:effectRef>
          <a:fontRef idx="minor"/>
        </p:style>
        <p:txBody>
          <a:bodyPr wrap="none" lIns="0" tIns="0" rIns="0" bIns="0" anchor="ctr"/>
          <a:lstStyle/>
          <a:p>
            <a:pPr algn="ctr">
              <a:lnSpc>
                <a:spcPct val="100000"/>
              </a:lnSpc>
              <a:spcBef>
                <a:spcPts val="901"/>
              </a:spcBef>
              <a:spcAft>
                <a:spcPts val="541"/>
              </a:spcAft>
            </a:pPr>
            <a:r>
              <a:rPr lang="en-US" sz="1800" b="1" strike="noStrike" spc="-1">
                <a:solidFill>
                  <a:srgbClr val="FFFFFF"/>
                </a:solidFill>
                <a:latin typeface="Arial"/>
              </a:rPr>
              <a:t>Show</a:t>
            </a:r>
            <a:endParaRPr lang="en-US" sz="18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TextShape 1"/>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PCF Editor: Toolbox</a:t>
            </a:r>
            <a:endParaRPr lang="en-US" sz="3200" b="0" strike="noStrike" spc="-1">
              <a:solidFill>
                <a:srgbClr val="FFFFFF"/>
              </a:solidFill>
              <a:latin typeface="Arial"/>
            </a:endParaRPr>
          </a:p>
        </p:txBody>
      </p:sp>
      <p:sp>
        <p:nvSpPr>
          <p:cNvPr id="729" name="TextShape 2"/>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Categories</a:t>
            </a:r>
            <a:endParaRPr lang="en-US" sz="2400" b="0" strike="noStrike" spc="-1">
              <a:latin typeface="Arial"/>
            </a:endParaRPr>
          </a:p>
        </p:txBody>
      </p:sp>
      <p:sp>
        <p:nvSpPr>
          <p:cNvPr id="730" name="TextShape 3"/>
          <p:cNvSpPr txBox="1"/>
          <p:nvPr/>
        </p:nvSpPr>
        <p:spPr>
          <a:xfrm>
            <a:off x="47548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Search box</a:t>
            </a:r>
            <a:endParaRPr lang="en-US" sz="2400" b="0" strike="noStrike" spc="-1">
              <a:solidFill>
                <a:srgbClr val="000000"/>
              </a:solidFill>
              <a:latin typeface="Arial"/>
            </a:endParaRPr>
          </a:p>
        </p:txBody>
      </p:sp>
      <p:sp>
        <p:nvSpPr>
          <p:cNvPr id="731" name="TextShape 4"/>
          <p:cNvSpPr txBox="1"/>
          <p:nvPr/>
        </p:nvSpPr>
        <p:spPr>
          <a:xfrm>
            <a:off x="4754520" y="4343400"/>
            <a:ext cx="4082760" cy="204588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Matches results by</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Category name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Widget description or name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Xml element name</a:t>
            </a:r>
            <a:endParaRPr lang="en-US" sz="2000" b="0" strike="noStrike" spc="-1">
              <a:solidFill>
                <a:srgbClr val="000000"/>
              </a:solidFill>
              <a:latin typeface="Arial"/>
            </a:endParaRPr>
          </a:p>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ALT+/  keystroke</a:t>
            </a:r>
            <a:endParaRPr lang="en-US" sz="2400" b="0" strike="noStrike" spc="-1">
              <a:solidFill>
                <a:srgbClr val="000000"/>
              </a:solidFill>
              <a:latin typeface="Arial"/>
            </a:endParaRPr>
          </a:p>
        </p:txBody>
      </p:sp>
      <p:sp>
        <p:nvSpPr>
          <p:cNvPr id="732" name="TextShape 5"/>
          <p:cNvSpPr txBox="1"/>
          <p:nvPr/>
        </p:nvSpPr>
        <p:spPr>
          <a:xfrm>
            <a:off x="519120" y="4343400"/>
            <a:ext cx="4082760" cy="204588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Expand and collapse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Categories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Subcategories</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733" name="Picture 6"/>
          <p:cNvPicPr/>
          <p:nvPr/>
        </p:nvPicPr>
        <p:blipFill>
          <a:blip r:embed="rId3"/>
          <a:stretch/>
        </p:blipFill>
        <p:spPr>
          <a:xfrm>
            <a:off x="533520" y="1523880"/>
            <a:ext cx="3504960" cy="264060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734" name="Picture 8"/>
          <p:cNvPicPr/>
          <p:nvPr/>
        </p:nvPicPr>
        <p:blipFill>
          <a:blip r:embed="rId4"/>
          <a:stretch/>
        </p:blipFill>
        <p:spPr>
          <a:xfrm>
            <a:off x="4724280" y="1504080"/>
            <a:ext cx="3531600" cy="266076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35" name="CustomShape 6"/>
          <p:cNvSpPr/>
          <p:nvPr/>
        </p:nvSpPr>
        <p:spPr>
          <a:xfrm>
            <a:off x="685800" y="2666880"/>
            <a:ext cx="3200040" cy="28980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36" name="CustomShape 7"/>
          <p:cNvSpPr/>
          <p:nvPr/>
        </p:nvSpPr>
        <p:spPr>
          <a:xfrm>
            <a:off x="735840" y="3179880"/>
            <a:ext cx="3150000" cy="28980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37" name="CustomShape 8"/>
          <p:cNvSpPr/>
          <p:nvPr/>
        </p:nvSpPr>
        <p:spPr>
          <a:xfrm>
            <a:off x="4890240" y="1905120"/>
            <a:ext cx="3200040" cy="28980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8" name="pic Name"/>
          <p:cNvPicPr/>
          <p:nvPr/>
        </p:nvPicPr>
        <p:blipFill>
          <a:blip r:embed="rId3"/>
          <a:stretch/>
        </p:blipFill>
        <p:spPr>
          <a:xfrm>
            <a:off x="5352840" y="2745720"/>
            <a:ext cx="3330000" cy="198072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39"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PCF Editor: Structure tab</a:t>
            </a:r>
            <a:endParaRPr lang="en-US" sz="3200" b="0" strike="noStrike" spc="-1">
              <a:solidFill>
                <a:srgbClr val="FFFFFF"/>
              </a:solidFill>
              <a:latin typeface="Arial"/>
            </a:endParaRPr>
          </a:p>
        </p:txBody>
      </p:sp>
      <p:sp>
        <p:nvSpPr>
          <p:cNvPr id="740" name="TextShape 2"/>
          <p:cNvSpPr txBox="1"/>
          <p:nvPr/>
        </p:nvSpPr>
        <p:spPr>
          <a:xfrm>
            <a:off x="519120" y="914400"/>
            <a:ext cx="8318160" cy="18284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Shows hierarchal structure of PCF file of elements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Concrete element highlighted in canvas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Non-concrete selects parent element in canvas and opens  Properties Window related tab</a:t>
            </a:r>
            <a:endParaRPr lang="en-US" sz="2400" b="0" strike="noStrike" spc="-1">
              <a:solidFill>
                <a:srgbClr val="000000"/>
              </a:solidFill>
              <a:latin typeface="Arial"/>
            </a:endParaRPr>
          </a:p>
        </p:txBody>
      </p:sp>
      <p:pic>
        <p:nvPicPr>
          <p:cNvPr id="741" name="pic Structure"/>
          <p:cNvPicPr/>
          <p:nvPr/>
        </p:nvPicPr>
        <p:blipFill>
          <a:blip r:embed="rId4"/>
          <a:stretch/>
        </p:blipFill>
        <p:spPr>
          <a:xfrm>
            <a:off x="533520" y="2971800"/>
            <a:ext cx="3393000" cy="342864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42" name="CustomShape 3"/>
          <p:cNvSpPr/>
          <p:nvPr/>
        </p:nvSpPr>
        <p:spPr>
          <a:xfrm>
            <a:off x="1211760" y="4038480"/>
            <a:ext cx="2235240" cy="24012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743" name="pic Prop"/>
          <p:cNvPicPr/>
          <p:nvPr/>
        </p:nvPicPr>
        <p:blipFill>
          <a:blip r:embed="rId5"/>
          <a:stretch/>
        </p:blipFill>
        <p:spPr>
          <a:xfrm>
            <a:off x="4620960" y="5007600"/>
            <a:ext cx="4054320" cy="137124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44" name="CustomShape 4"/>
          <p:cNvSpPr/>
          <p:nvPr/>
        </p:nvSpPr>
        <p:spPr>
          <a:xfrm>
            <a:off x="898200" y="5941440"/>
            <a:ext cx="1447560" cy="22248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45" name="CustomShape 5"/>
          <p:cNvSpPr/>
          <p:nvPr/>
        </p:nvSpPr>
        <p:spPr>
          <a:xfrm>
            <a:off x="2345760" y="6053040"/>
            <a:ext cx="2378160" cy="360"/>
          </a:xfrm>
          <a:custGeom>
            <a:avLst/>
            <a:gdLst/>
            <a:ahLst/>
            <a:cxnLst/>
            <a:rect l="l" t="t" r="r" b="b"/>
            <a:pathLst>
              <a:path w="21600" h="21600">
                <a:moveTo>
                  <a:pt x="0" y="0"/>
                </a:moveTo>
                <a:lnTo>
                  <a:pt x="21600" y="21600"/>
                </a:lnTo>
              </a:path>
            </a:pathLst>
          </a:custGeom>
          <a:noFill/>
          <a:ln w="28440">
            <a:solidFill>
              <a:schemeClr val="accent1"/>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46" name="CustomShape 6"/>
          <p:cNvSpPr/>
          <p:nvPr/>
        </p:nvSpPr>
        <p:spPr>
          <a:xfrm>
            <a:off x="6437160" y="4981320"/>
            <a:ext cx="773640" cy="32616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47" name="CustomShape 7"/>
          <p:cNvSpPr/>
          <p:nvPr/>
        </p:nvSpPr>
        <p:spPr>
          <a:xfrm>
            <a:off x="5398200" y="3118320"/>
            <a:ext cx="3277080" cy="52344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48" name="CustomShape 8"/>
          <p:cNvSpPr/>
          <p:nvPr/>
        </p:nvSpPr>
        <p:spPr>
          <a:xfrm flipV="1">
            <a:off x="3447360" y="3379680"/>
            <a:ext cx="1950480" cy="777960"/>
          </a:xfrm>
          <a:prstGeom prst="bentConnector3">
            <a:avLst>
              <a:gd name="adj1" fmla="val 50000"/>
            </a:avLst>
          </a:prstGeom>
          <a:noFill/>
          <a:ln w="28440">
            <a:solidFill>
              <a:schemeClr val="accent1"/>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9" name="Picture 7"/>
          <p:cNvPicPr/>
          <p:nvPr/>
        </p:nvPicPr>
        <p:blipFill>
          <a:blip r:embed="rId3"/>
          <a:stretch/>
        </p:blipFill>
        <p:spPr>
          <a:xfrm>
            <a:off x="557280" y="898560"/>
            <a:ext cx="3176280" cy="283716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50"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PCF Editor: Properties Window</a:t>
            </a:r>
            <a:endParaRPr lang="en-US" sz="3200" b="0" strike="noStrike" spc="-1">
              <a:solidFill>
                <a:srgbClr val="FFFFFF"/>
              </a:solidFill>
              <a:latin typeface="Arial"/>
            </a:endParaRPr>
          </a:p>
        </p:txBody>
      </p:sp>
      <p:sp>
        <p:nvSpPr>
          <p:cNvPr id="751" name="TextShape 2"/>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Select element in </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Structure tab or canvas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View and/or edit element properties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Schema aware tabs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Property validation</a:t>
            </a:r>
            <a:endParaRPr lang="en-US" sz="2400" b="0" strike="noStrike" spc="-1">
              <a:solidFill>
                <a:srgbClr val="000000"/>
              </a:solidFill>
              <a:latin typeface="Arial"/>
            </a:endParaRPr>
          </a:p>
        </p:txBody>
      </p:sp>
      <p:sp>
        <p:nvSpPr>
          <p:cNvPr id="752" name="CustomShape 3"/>
          <p:cNvSpPr/>
          <p:nvPr/>
        </p:nvSpPr>
        <p:spPr>
          <a:xfrm>
            <a:off x="697320" y="2662200"/>
            <a:ext cx="3047400" cy="47340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753" name="Picture 10"/>
          <p:cNvPicPr/>
          <p:nvPr/>
        </p:nvPicPr>
        <p:blipFill>
          <a:blip r:embed="rId4"/>
          <a:stretch/>
        </p:blipFill>
        <p:spPr>
          <a:xfrm>
            <a:off x="1828800" y="4114080"/>
            <a:ext cx="6833880" cy="231804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54" name="CustomShape 4"/>
          <p:cNvSpPr/>
          <p:nvPr/>
        </p:nvSpPr>
        <p:spPr>
          <a:xfrm>
            <a:off x="1828800" y="4410000"/>
            <a:ext cx="1892880" cy="28692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55" name="CustomShape 5"/>
          <p:cNvSpPr/>
          <p:nvPr/>
        </p:nvSpPr>
        <p:spPr>
          <a:xfrm>
            <a:off x="2514600" y="3135960"/>
            <a:ext cx="360" cy="902160"/>
          </a:xfrm>
          <a:custGeom>
            <a:avLst/>
            <a:gdLst/>
            <a:ahLst/>
            <a:cxnLst/>
            <a:rect l="l" t="t" r="r" b="b"/>
            <a:pathLst>
              <a:path w="21600" h="21600">
                <a:moveTo>
                  <a:pt x="0" y="0"/>
                </a:moveTo>
                <a:lnTo>
                  <a:pt x="21600" y="21600"/>
                </a:lnTo>
              </a:path>
            </a:pathLst>
          </a:custGeom>
          <a:noFill/>
          <a:ln w="28440">
            <a:solidFill>
              <a:schemeClr val="accent1"/>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6" name="Picture 4"/>
          <p:cNvPicPr/>
          <p:nvPr/>
        </p:nvPicPr>
        <p:blipFill>
          <a:blip r:embed="rId3"/>
          <a:stretch/>
        </p:blipFill>
        <p:spPr>
          <a:xfrm>
            <a:off x="533520" y="914400"/>
            <a:ext cx="6799680" cy="4385520"/>
          </a:xfrm>
          <a:prstGeom prst="rect">
            <a:avLst/>
          </a:prstGeom>
          <a:ln>
            <a:noFill/>
          </a:ln>
          <a:effectLst>
            <a:outerShdw blurRad="50800" dist="38100" dir="2700000" algn="tl" rotWithShape="0">
              <a:srgbClr val="000000">
                <a:alpha val="40000"/>
              </a:srgbClr>
            </a:outerShdw>
          </a:effectLst>
        </p:spPr>
      </p:pic>
      <p:sp>
        <p:nvSpPr>
          <p:cNvPr id="757"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Adding PCF elements</a:t>
            </a:r>
            <a:endParaRPr lang="en-US" sz="3200" b="0" strike="noStrike" spc="-1">
              <a:solidFill>
                <a:srgbClr val="FFFFFF"/>
              </a:solidFill>
              <a:latin typeface="Arial"/>
            </a:endParaRPr>
          </a:p>
        </p:txBody>
      </p:sp>
      <p:sp>
        <p:nvSpPr>
          <p:cNvPr id="758" name="TextShape 2"/>
          <p:cNvSpPr txBox="1"/>
          <p:nvPr/>
        </p:nvSpPr>
        <p:spPr>
          <a:xfrm>
            <a:off x="519120" y="5562720"/>
            <a:ext cx="8318160" cy="8377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Light green line - new widget will be placed here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Dark green line - new widget could be placed here</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759" name="CustomShape 3"/>
          <p:cNvSpPr/>
          <p:nvPr/>
        </p:nvSpPr>
        <p:spPr>
          <a:xfrm rot="785400">
            <a:off x="3259080" y="3054240"/>
            <a:ext cx="1560600" cy="1368360"/>
          </a:xfrm>
          <a:prstGeom prst="arc">
            <a:avLst>
              <a:gd name="adj1" fmla="val 11913026"/>
              <a:gd name="adj2" fmla="val 18522071"/>
            </a:avLst>
          </a:prstGeom>
          <a:noFill/>
          <a:ln w="28440">
            <a:solidFill>
              <a:schemeClr val="accent1"/>
            </a:solidFill>
            <a:round/>
            <a:head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60" name="CustomShape 4"/>
          <p:cNvSpPr/>
          <p:nvPr/>
        </p:nvSpPr>
        <p:spPr>
          <a:xfrm>
            <a:off x="4610160" y="3238560"/>
            <a:ext cx="2057040" cy="28980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Moving PCF elements</a:t>
            </a:r>
            <a:endParaRPr lang="en-US" sz="3200" b="0" strike="noStrike" spc="-1">
              <a:solidFill>
                <a:srgbClr val="FFFFFF"/>
              </a:solidFill>
              <a:latin typeface="Arial"/>
            </a:endParaRPr>
          </a:p>
        </p:txBody>
      </p:sp>
      <p:sp>
        <p:nvSpPr>
          <p:cNvPr id="762" name="TextShape 2"/>
          <p:cNvSpPr txBox="1"/>
          <p:nvPr/>
        </p:nvSpPr>
        <p:spPr>
          <a:xfrm>
            <a:off x="519120" y="5105520"/>
            <a:ext cx="8318160" cy="12949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Select element to move and drag to valid location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Light green line - new widget will be placed here</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Dark green line - new widget could be placed here</a:t>
            </a:r>
            <a:endParaRPr lang="en-US" sz="2000" b="0" strike="noStrike" spc="-1">
              <a:solidFill>
                <a:srgbClr val="000000"/>
              </a:solidFill>
              <a:latin typeface="Arial"/>
            </a:endParaRPr>
          </a:p>
        </p:txBody>
      </p:sp>
      <p:pic>
        <p:nvPicPr>
          <p:cNvPr id="763" name="Picture 4"/>
          <p:cNvPicPr/>
          <p:nvPr/>
        </p:nvPicPr>
        <p:blipFill>
          <a:blip r:embed="rId3"/>
          <a:stretch/>
        </p:blipFill>
        <p:spPr>
          <a:xfrm>
            <a:off x="4191120" y="909000"/>
            <a:ext cx="3171240" cy="3742560"/>
          </a:xfrm>
          <a:prstGeom prst="rect">
            <a:avLst/>
          </a:prstGeom>
          <a:ln>
            <a:noFill/>
          </a:ln>
          <a:effectLst>
            <a:outerShdw blurRad="50800" dist="38100" dir="2700000" algn="tl" rotWithShape="0">
              <a:srgbClr val="000000">
                <a:alpha val="40000"/>
              </a:srgbClr>
            </a:outerShdw>
          </a:effectLst>
        </p:spPr>
      </p:pic>
      <p:pic>
        <p:nvPicPr>
          <p:cNvPr id="764" name="Picture 6"/>
          <p:cNvPicPr/>
          <p:nvPr/>
        </p:nvPicPr>
        <p:blipFill>
          <a:blip r:embed="rId4"/>
          <a:stretch/>
        </p:blipFill>
        <p:spPr>
          <a:xfrm>
            <a:off x="533520" y="905040"/>
            <a:ext cx="3228120" cy="3713760"/>
          </a:xfrm>
          <a:prstGeom prst="rect">
            <a:avLst/>
          </a:prstGeom>
          <a:ln>
            <a:noFill/>
          </a:ln>
          <a:effectLst>
            <a:outerShdw blurRad="50800" dist="38100" dir="2700000" algn="tl" rotWithShape="0">
              <a:srgbClr val="000000">
                <a:alpha val="40000"/>
              </a:srgbClr>
            </a:outerShdw>
          </a:effectLst>
        </p:spPr>
      </p:pic>
      <p:sp>
        <p:nvSpPr>
          <p:cNvPr id="765" name="CustomShape 3"/>
          <p:cNvSpPr/>
          <p:nvPr/>
        </p:nvSpPr>
        <p:spPr>
          <a:xfrm>
            <a:off x="4276800" y="3352680"/>
            <a:ext cx="2962080" cy="60912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766" name="CustomShape 4"/>
          <p:cNvSpPr/>
          <p:nvPr/>
        </p:nvSpPr>
        <p:spPr>
          <a:xfrm rot="785400">
            <a:off x="3530160" y="3713400"/>
            <a:ext cx="1391760" cy="1724040"/>
          </a:xfrm>
          <a:prstGeom prst="arc">
            <a:avLst>
              <a:gd name="adj1" fmla="val 10900749"/>
              <a:gd name="adj2" fmla="val 15575708"/>
            </a:avLst>
          </a:prstGeom>
          <a:noFill/>
          <a:ln w="28440">
            <a:solidFill>
              <a:schemeClr val="accent1"/>
            </a:solidFill>
            <a:round/>
            <a:head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Element context menu commands</a:t>
            </a:r>
            <a:endParaRPr lang="en-US" sz="3200" b="0" strike="noStrike" spc="-1">
              <a:solidFill>
                <a:srgbClr val="FFFFFF"/>
              </a:solidFill>
              <a:latin typeface="Arial"/>
            </a:endParaRPr>
          </a:p>
        </p:txBody>
      </p:sp>
      <p:sp>
        <p:nvSpPr>
          <p:cNvPr id="768" name="TextShape 2"/>
          <p:cNvSpPr txBox="1"/>
          <p:nvPr/>
        </p:nvSpPr>
        <p:spPr>
          <a:xfrm>
            <a:off x="519120" y="914400"/>
            <a:ext cx="553176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Standard editing commands</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Change element type…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Opens dialog of possible substitutes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Find by ID</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Opens dialog to available elements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Link widgets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Create explicit iterator references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Show element source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Opens window with read-only XML </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Edit comment… / Delete Comment</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Disable element</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Show/Hide included sections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endParaRPr lang="en-US" sz="2400" b="0" strike="noStrike" spc="-1">
              <a:solidFill>
                <a:srgbClr val="000000"/>
              </a:solidFill>
              <a:latin typeface="Arial"/>
            </a:endParaRPr>
          </a:p>
          <a:p>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769" name="Picture 2"/>
          <p:cNvPicPr/>
          <p:nvPr/>
        </p:nvPicPr>
        <p:blipFill>
          <a:blip r:embed="rId3"/>
          <a:stretch/>
        </p:blipFill>
        <p:spPr>
          <a:xfrm>
            <a:off x="6247440" y="959760"/>
            <a:ext cx="2514240" cy="5440680"/>
          </a:xfrm>
          <a:prstGeom prst="rect">
            <a:avLst/>
          </a:prstGeom>
          <a:ln w="9360">
            <a:solidFill>
              <a:schemeClr val="bg1"/>
            </a:solidFill>
            <a:miter/>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0" name="Picture 8"/>
          <p:cNvPicPr/>
          <p:nvPr/>
        </p:nvPicPr>
        <p:blipFill>
          <a:blip r:embed="rId3"/>
          <a:stretch/>
        </p:blipFill>
        <p:spPr>
          <a:xfrm>
            <a:off x="514440" y="914400"/>
            <a:ext cx="3134880" cy="68544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771" name="Picture 2"/>
          <p:cNvPicPr/>
          <p:nvPr/>
        </p:nvPicPr>
        <p:blipFill>
          <a:blip r:embed="rId4"/>
          <a:stretch/>
        </p:blipFill>
        <p:spPr>
          <a:xfrm>
            <a:off x="609480" y="1474200"/>
            <a:ext cx="2206080" cy="477396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7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Change element type</a:t>
            </a:r>
            <a:endParaRPr lang="en-US" sz="3200" b="0" strike="noStrike" spc="-1">
              <a:solidFill>
                <a:srgbClr val="FFFFFF"/>
              </a:solidFill>
              <a:latin typeface="Arial"/>
            </a:endParaRPr>
          </a:p>
        </p:txBody>
      </p:sp>
      <p:sp>
        <p:nvSpPr>
          <p:cNvPr id="773" name="TextShape 2"/>
          <p:cNvSpPr txBox="1"/>
          <p:nvPr/>
        </p:nvSpPr>
        <p:spPr>
          <a:xfrm>
            <a:off x="5943600" y="914400"/>
            <a:ext cx="288000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Select widget element in canvass</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Right click to open context menu</a:t>
            </a: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Change element type…</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Opens dialog of possible substitutes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Make change selection in dialog</a:t>
            </a:r>
            <a:endParaRPr lang="en-US" sz="2400" b="0" strike="noStrike" spc="-1">
              <a:solidFill>
                <a:srgbClr val="000000"/>
              </a:solidFill>
              <a:latin typeface="Arial"/>
            </a:endParaRPr>
          </a:p>
        </p:txBody>
      </p:sp>
      <p:pic>
        <p:nvPicPr>
          <p:cNvPr id="774" name="Picture 2"/>
          <p:cNvPicPr/>
          <p:nvPr/>
        </p:nvPicPr>
        <p:blipFill>
          <a:blip r:embed="rId5"/>
          <a:stretch/>
        </p:blipFill>
        <p:spPr>
          <a:xfrm>
            <a:off x="2676600" y="2896200"/>
            <a:ext cx="2943000" cy="3371040"/>
          </a:xfrm>
          <a:prstGeom prst="rect">
            <a:avLst/>
          </a:prstGeom>
          <a:ln>
            <a:noFill/>
          </a:ln>
          <a:effectLst>
            <a:outerShdw blurRad="50800" dist="38100" dir="2700000" algn="tl" rotWithShape="0">
              <a:srgbClr val="000000">
                <a:alpha val="40000"/>
              </a:srgbClr>
            </a:outerShdw>
          </a:effectLst>
        </p:spPr>
      </p:pic>
      <p:sp>
        <p:nvSpPr>
          <p:cNvPr id="775" name="CustomShape 3"/>
          <p:cNvSpPr/>
          <p:nvPr/>
        </p:nvSpPr>
        <p:spPr>
          <a:xfrm>
            <a:off x="609480" y="3775680"/>
            <a:ext cx="2057040" cy="304560"/>
          </a:xfrm>
          <a:prstGeom prst="roundRect">
            <a:avLst>
              <a:gd name="adj" fmla="val 16667"/>
            </a:avLst>
          </a:prstGeom>
          <a:noFill/>
          <a:ln w="28440">
            <a:solidFill>
              <a:schemeClr val="accent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User interface architecture</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Create and open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Modify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Deploy PCF files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6"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Error messaging</a:t>
            </a:r>
            <a:endParaRPr lang="en-US" sz="3200" b="0" strike="noStrike" spc="-1">
              <a:solidFill>
                <a:srgbClr val="FFFFFF"/>
              </a:solidFill>
              <a:latin typeface="Arial"/>
            </a:endParaRPr>
          </a:p>
        </p:txBody>
      </p:sp>
      <p:sp>
        <p:nvSpPr>
          <p:cNvPr id="777" name="TextShape 2"/>
          <p:cNvSpPr txBox="1"/>
          <p:nvPr/>
        </p:nvSpPr>
        <p:spPr>
          <a:xfrm>
            <a:off x="4754520" y="914400"/>
            <a:ext cx="408276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Editor red highlights the widget element with an error</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Misconfiguration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Missing configuration</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Mouse over element to see Error Message</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778" name="Picture 5"/>
          <p:cNvPicPr/>
          <p:nvPr/>
        </p:nvPicPr>
        <p:blipFill>
          <a:blip r:embed="rId3"/>
          <a:stretch/>
        </p:blipFill>
        <p:spPr>
          <a:xfrm>
            <a:off x="533520" y="905040"/>
            <a:ext cx="4114440" cy="5310000"/>
          </a:xfrm>
          <a:prstGeom prst="rect">
            <a:avLst/>
          </a:prstGeom>
          <a:ln>
            <a:noFill/>
          </a:ln>
          <a:effectLst>
            <a:outerShdw blurRad="50800" dist="38100" dir="2700000" algn="tl" rotWithShape="0">
              <a:srgbClr val="000000">
                <a:alpha val="40000"/>
              </a:srgbClr>
            </a:outerShdw>
          </a:effectLst>
        </p:spPr>
      </p:pic>
      <p:pic>
        <p:nvPicPr>
          <p:cNvPr id="779" name="Picture 8"/>
          <p:cNvPicPr/>
          <p:nvPr/>
        </p:nvPicPr>
        <p:blipFill>
          <a:blip r:embed="rId4"/>
          <a:stretch/>
        </p:blipFill>
        <p:spPr>
          <a:xfrm>
            <a:off x="3573360" y="4267080"/>
            <a:ext cx="4780440" cy="551880"/>
          </a:xfrm>
          <a:prstGeom prst="rect">
            <a:avLst/>
          </a:prstGeom>
          <a:ln>
            <a:noFill/>
          </a:ln>
          <a:effectLst>
            <a:outerShdw blurRad="50800" dist="38100" dir="2700000" algn="tl" rotWithShape="0">
              <a:srgbClr val="000000">
                <a:alpha val="40000"/>
              </a:srgbClr>
            </a:outerShdw>
          </a:effectLst>
        </p:spPr>
      </p:pic>
      <p:pic>
        <p:nvPicPr>
          <p:cNvPr id="780" name="Picture 9"/>
          <p:cNvPicPr/>
          <p:nvPr/>
        </p:nvPicPr>
        <p:blipFill>
          <a:blip r:embed="rId5"/>
          <a:stretch/>
        </p:blipFill>
        <p:spPr>
          <a:xfrm>
            <a:off x="2392200" y="5082480"/>
            <a:ext cx="5961600" cy="108540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Refresh PCF</a:t>
            </a:r>
            <a:endParaRPr lang="en-US" sz="3200" b="0" strike="noStrike" spc="-1">
              <a:solidFill>
                <a:srgbClr val="FFFFFF"/>
              </a:solidFill>
              <a:latin typeface="Arial"/>
            </a:endParaRPr>
          </a:p>
        </p:txBody>
      </p:sp>
      <p:sp>
        <p:nvSpPr>
          <p:cNvPr id="782" name="TextShape 2"/>
          <p:cNvSpPr txBox="1"/>
          <p:nvPr/>
        </p:nvSpPr>
        <p:spPr>
          <a:xfrm>
            <a:off x="519120" y="2819520"/>
            <a:ext cx="3443040" cy="348912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Helps with widgets that include another widget by reference </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InputSetRef</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PanelRef</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ScreenRef</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sp>
        <p:nvSpPr>
          <p:cNvPr id="783" name="TextShape 3"/>
          <p:cNvSpPr txBox="1"/>
          <p:nvPr/>
        </p:nvSpPr>
        <p:spPr>
          <a:xfrm>
            <a:off x="521280" y="1571760"/>
            <a:ext cx="8320680" cy="11710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Refresh the display of the current PCF file</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1" strike="noStrike" spc="-1">
                <a:solidFill>
                  <a:srgbClr val="000000"/>
                </a:solidFill>
                <a:latin typeface="Arial"/>
                <a:ea typeface="Arial"/>
              </a:rPr>
              <a:t>Main toolbar </a:t>
            </a:r>
            <a:r>
              <a:rPr lang="en-US" sz="2000" b="1" strike="noStrike" spc="-1">
                <a:solidFill>
                  <a:srgbClr val="000000"/>
                </a:solidFill>
                <a:latin typeface="Wingdings"/>
                <a:ea typeface="Arial"/>
              </a:rPr>
              <a:t></a:t>
            </a:r>
            <a:r>
              <a:rPr lang="en-US" sz="2000" b="1" strike="noStrike" spc="-1">
                <a:solidFill>
                  <a:srgbClr val="000000"/>
                </a:solidFill>
                <a:latin typeface="Arial"/>
                <a:ea typeface="Arial"/>
              </a:rPr>
              <a:t> Refresh PCF </a:t>
            </a:r>
            <a:endParaRPr lang="en-US" sz="2000" b="0" strike="noStrike" spc="-1">
              <a:solidFill>
                <a:srgbClr val="000000"/>
              </a:solidFill>
              <a:latin typeface="Arial"/>
            </a:endParaRPr>
          </a:p>
        </p:txBody>
      </p:sp>
      <p:pic>
        <p:nvPicPr>
          <p:cNvPr id="784" name="Picture 3"/>
          <p:cNvPicPr/>
          <p:nvPr/>
        </p:nvPicPr>
        <p:blipFill>
          <a:blip r:embed="rId3"/>
          <a:stretch/>
        </p:blipFill>
        <p:spPr>
          <a:xfrm>
            <a:off x="4811040" y="2666880"/>
            <a:ext cx="3910680" cy="901080"/>
          </a:xfrm>
          <a:prstGeom prst="rect">
            <a:avLst/>
          </a:prstGeom>
          <a:ln w="9360">
            <a:solidFill>
              <a:schemeClr val="bg1"/>
            </a:solidFill>
            <a:miter/>
          </a:ln>
          <a:effectLst>
            <a:outerShdw blurRad="50800" dist="38100" dir="2700000" algn="tl" rotWithShape="0">
              <a:srgbClr val="000000">
                <a:alpha val="40000"/>
              </a:srgbClr>
            </a:outerShdw>
          </a:effectLst>
        </p:spPr>
      </p:pic>
      <p:pic>
        <p:nvPicPr>
          <p:cNvPr id="785" name="Picture 5"/>
          <p:cNvPicPr/>
          <p:nvPr/>
        </p:nvPicPr>
        <p:blipFill>
          <a:blip r:embed="rId4"/>
          <a:srcRect r="21978"/>
          <a:stretch/>
        </p:blipFill>
        <p:spPr>
          <a:xfrm>
            <a:off x="4811040" y="3796920"/>
            <a:ext cx="3910680" cy="225828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86" name="CustomShape 4"/>
          <p:cNvSpPr/>
          <p:nvPr/>
        </p:nvSpPr>
        <p:spPr>
          <a:xfrm>
            <a:off x="6483240" y="3435120"/>
            <a:ext cx="566640" cy="788400"/>
          </a:xfrm>
          <a:prstGeom prst="downArrow">
            <a:avLst>
              <a:gd name="adj1" fmla="val 50000"/>
              <a:gd name="adj2" fmla="val 50000"/>
            </a:avLst>
          </a:prstGeom>
          <a:ln>
            <a:round/>
          </a:ln>
          <a:effectLst>
            <a:glow rad="63500">
              <a:schemeClr val="phClr">
                <a:alpha val="45000"/>
                <a:satMod val="120000"/>
              </a:schemeClr>
            </a:glow>
          </a:effectLst>
        </p:spPr>
        <p:style>
          <a:lnRef idx="3">
            <a:schemeClr val="lt1"/>
          </a:lnRef>
          <a:fillRef idx="1">
            <a:schemeClr val="accent1"/>
          </a:fillRef>
          <a:effectRef idx="1">
            <a:schemeClr val="accent1"/>
          </a:effectRef>
          <a:fontRef idx="minor"/>
        </p:style>
      </p:sp>
      <p:pic>
        <p:nvPicPr>
          <p:cNvPr id="787" name="Picture 6"/>
          <p:cNvPicPr/>
          <p:nvPr/>
        </p:nvPicPr>
        <p:blipFill>
          <a:blip r:embed="rId5"/>
          <a:stretch/>
        </p:blipFill>
        <p:spPr>
          <a:xfrm>
            <a:off x="498960" y="916560"/>
            <a:ext cx="8336160" cy="412200"/>
          </a:xfrm>
          <a:prstGeom prst="rect">
            <a:avLst/>
          </a:prstGeom>
          <a:ln w="9360">
            <a:solidFill>
              <a:schemeClr val="bg1"/>
            </a:solidFill>
            <a:miter/>
          </a:ln>
          <a:effectLst>
            <a:outerShdw blurRad="50800" dist="38100" dir="2700000" algn="tl" rotWithShape="0">
              <a:srgbClr val="000000">
                <a:alpha val="40000"/>
              </a:srgbClr>
            </a:outerShdw>
          </a:effectLst>
        </p:spPr>
      </p:pic>
      <p:sp>
        <p:nvSpPr>
          <p:cNvPr id="788" name="CustomShape 5"/>
          <p:cNvSpPr/>
          <p:nvPr/>
        </p:nvSpPr>
        <p:spPr>
          <a:xfrm>
            <a:off x="8333640" y="942480"/>
            <a:ext cx="388440" cy="323640"/>
          </a:xfrm>
          <a:prstGeom prst="roundRect">
            <a:avLst>
              <a:gd name="adj" fmla="val 16667"/>
            </a:avLst>
          </a:prstGeom>
          <a:noFill/>
          <a:ln w="19080">
            <a:solidFill>
              <a:srgbClr val="D33941"/>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pic>
        <p:nvPicPr>
          <p:cNvPr id="789" name="Picture 4"/>
          <p:cNvPicPr/>
          <p:nvPr/>
        </p:nvPicPr>
        <p:blipFill>
          <a:blip r:embed="rId6"/>
          <a:stretch/>
        </p:blipFill>
        <p:spPr>
          <a:xfrm>
            <a:off x="7620120" y="1219320"/>
            <a:ext cx="914040" cy="914040"/>
          </a:xfrm>
          <a:prstGeom prst="rect">
            <a:avLst/>
          </a:prstGeom>
          <a:ln w="9360">
            <a:solidFill>
              <a:schemeClr val="bg1"/>
            </a:solidFill>
            <a:miter/>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User interface architecture</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Create and open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Modify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Deploy PCFs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Make project to see all PCF errors</a:t>
            </a:r>
            <a:endParaRPr lang="en-US" sz="3200" b="0" strike="noStrike" spc="-1">
              <a:solidFill>
                <a:srgbClr val="FFFFFF"/>
              </a:solidFill>
              <a:latin typeface="Arial"/>
            </a:endParaRPr>
          </a:p>
        </p:txBody>
      </p:sp>
      <p:sp>
        <p:nvSpPr>
          <p:cNvPr id="792" name="TextShape 2"/>
          <p:cNvSpPr txBox="1"/>
          <p:nvPr/>
        </p:nvSpPr>
        <p:spPr>
          <a:xfrm>
            <a:off x="3657600" y="914400"/>
            <a:ext cx="517932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Build </a:t>
            </a:r>
            <a:r>
              <a:rPr lang="en-US" sz="2400" b="0" strike="noStrike" spc="-1">
                <a:solidFill>
                  <a:srgbClr val="000000"/>
                </a:solidFill>
                <a:latin typeface="Wingdings"/>
              </a:rPr>
              <a:t></a:t>
            </a:r>
            <a:r>
              <a:rPr lang="en-US" sz="2400" b="0" strike="noStrike" spc="-1">
                <a:solidFill>
                  <a:srgbClr val="000000"/>
                </a:solidFill>
                <a:latin typeface="Arial"/>
              </a:rPr>
              <a:t> Make Project</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Compiles only modified files since the last compilation</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Opens Messages (Make) window for build summary</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Filter for errors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Great way to see all PCF errors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a:p>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pic>
        <p:nvPicPr>
          <p:cNvPr id="793" name="Picture 4"/>
          <p:cNvPicPr/>
          <p:nvPr/>
        </p:nvPicPr>
        <p:blipFill>
          <a:blip r:embed="rId3"/>
          <a:stretch/>
        </p:blipFill>
        <p:spPr>
          <a:xfrm>
            <a:off x="533520" y="914400"/>
            <a:ext cx="2895120" cy="1929960"/>
          </a:xfrm>
          <a:prstGeom prst="rect">
            <a:avLst/>
          </a:prstGeom>
          <a:ln>
            <a:noFill/>
          </a:ln>
          <a:effectLst>
            <a:outerShdw blurRad="50800" dist="38100" dir="2700000" algn="tl" rotWithShape="0">
              <a:srgbClr val="000000">
                <a:alpha val="40000"/>
              </a:srgbClr>
            </a:outerShdw>
          </a:effectLst>
        </p:spPr>
      </p:pic>
      <p:pic>
        <p:nvPicPr>
          <p:cNvPr id="794" name="Picture 5"/>
          <p:cNvPicPr/>
          <p:nvPr/>
        </p:nvPicPr>
        <p:blipFill>
          <a:blip r:embed="rId4"/>
          <a:stretch/>
        </p:blipFill>
        <p:spPr>
          <a:xfrm>
            <a:off x="520560" y="4038480"/>
            <a:ext cx="8259120" cy="2437920"/>
          </a:xfrm>
          <a:prstGeom prst="rect">
            <a:avLst/>
          </a:prstGeom>
          <a:ln>
            <a:noFill/>
          </a:ln>
          <a:effectLst>
            <a:outerShdw blurRad="50800" dist="38100" dir="2700000" algn="tl" rotWithShape="0">
              <a:srgbClr val="000000">
                <a:alpha val="40000"/>
              </a:srgbClr>
            </a:outerShdw>
          </a:effectLst>
        </p:spPr>
      </p:pic>
      <p:sp>
        <p:nvSpPr>
          <p:cNvPr id="795" name="CustomShape 3"/>
          <p:cNvSpPr/>
          <p:nvPr/>
        </p:nvSpPr>
        <p:spPr>
          <a:xfrm>
            <a:off x="1676520" y="2816280"/>
            <a:ext cx="439920" cy="1221840"/>
          </a:xfrm>
          <a:prstGeom prst="downArrow">
            <a:avLst>
              <a:gd name="adj1" fmla="val 50000"/>
              <a:gd name="adj2" fmla="val 50000"/>
            </a:avLst>
          </a:prstGeom>
          <a:ln>
            <a:round/>
          </a:ln>
          <a:effectLst>
            <a:glow rad="63500">
              <a:schemeClr val="accent1">
                <a:alpha val="45000"/>
                <a:satMod val="120000"/>
              </a:schemeClr>
            </a:glow>
            <a:outerShdw blurRad="50800" dist="38100" dir="2700000" algn="tl" rotWithShape="0">
              <a:srgbClr val="000000">
                <a:alpha val="40000"/>
              </a:srgbClr>
            </a:outerShdw>
          </a:effectLst>
        </p:spPr>
        <p:style>
          <a:lnRef idx="3">
            <a:schemeClr val="lt1"/>
          </a:lnRef>
          <a:fillRef idx="1">
            <a:schemeClr val="accent1"/>
          </a:fillRef>
          <a:effectRef idx="1">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4800600" y="3581280"/>
            <a:ext cx="3809520" cy="2742840"/>
          </a:xfrm>
          <a:prstGeom prst="roundRect">
            <a:avLst>
              <a:gd name="adj" fmla="val 8642"/>
            </a:avLst>
          </a:prstGeom>
          <a:ln>
            <a:solidFill>
              <a:schemeClr val="accent6"/>
            </a:solidFill>
            <a:round/>
          </a:ln>
          <a:effectLst>
            <a:outerShdw blurRad="50800" dist="38100" dir="2700000" algn="tl" rotWithShape="0">
              <a:srgbClr val="000000">
                <a:alpha val="40000"/>
              </a:srgbClr>
            </a:outerShdw>
          </a:effectLst>
        </p:spPr>
        <p:style>
          <a:lnRef idx="2">
            <a:schemeClr val="accent1"/>
          </a:lnRef>
          <a:fillRef idx="1">
            <a:schemeClr val="lt1"/>
          </a:fillRef>
          <a:effectRef idx="0">
            <a:schemeClr val="accent1"/>
          </a:effectRef>
          <a:fontRef idx="minor"/>
        </p:style>
      </p:sp>
      <p:sp>
        <p:nvSpPr>
          <p:cNvPr id="797" name="CustomShape 2"/>
          <p:cNvSpPr/>
          <p:nvPr/>
        </p:nvSpPr>
        <p:spPr>
          <a:xfrm>
            <a:off x="561960" y="3581280"/>
            <a:ext cx="3628440" cy="2742840"/>
          </a:xfrm>
          <a:prstGeom prst="roundRect">
            <a:avLst>
              <a:gd name="adj" fmla="val 8642"/>
            </a:avLst>
          </a:prstGeom>
          <a:ln>
            <a:round/>
          </a:ln>
          <a:effectLst>
            <a:outerShdw blurRad="50800" dist="38100" dir="2700000" algn="tl" rotWithShape="0">
              <a:srgbClr val="000000">
                <a:alpha val="40000"/>
              </a:srgbClr>
            </a:outerShdw>
          </a:effectLst>
        </p:spPr>
        <p:style>
          <a:lnRef idx="2">
            <a:schemeClr val="accent1"/>
          </a:lnRef>
          <a:fillRef idx="1">
            <a:schemeClr val="lt1"/>
          </a:fillRef>
          <a:effectRef idx="0">
            <a:schemeClr val="accent1"/>
          </a:effectRef>
          <a:fontRef idx="minor"/>
        </p:style>
      </p:sp>
      <p:sp>
        <p:nvSpPr>
          <p:cNvPr id="798" name="TextShape 3"/>
          <p:cNvSpPr txBox="1"/>
          <p:nvPr/>
        </p:nvSpPr>
        <p:spPr>
          <a:xfrm>
            <a:off x="493920" y="118800"/>
            <a:ext cx="8320680" cy="742680"/>
          </a:xfrm>
          <a:prstGeom prst="rect">
            <a:avLst/>
          </a:prstGeom>
          <a:noFill/>
          <a:ln>
            <a:noFill/>
          </a:ln>
        </p:spPr>
        <p:txBody>
          <a:bodyPr lIns="0" tIns="0" rIns="0" bIns="0"/>
          <a:lstStyle/>
          <a:p>
            <a:pPr>
              <a:lnSpc>
                <a:spcPct val="90000"/>
              </a:lnSpc>
            </a:pPr>
            <a:r>
              <a:rPr lang="en-US" sz="3200" b="1" strike="noStrike" spc="-1">
                <a:solidFill>
                  <a:srgbClr val="04628C"/>
                </a:solidFill>
                <a:latin typeface="Arial"/>
                <a:ea typeface="Arial"/>
              </a:rPr>
              <a:t>Deploy PCFs</a:t>
            </a:r>
            <a:endParaRPr lang="en-US" sz="3200" b="0" strike="noStrike" spc="-1">
              <a:solidFill>
                <a:srgbClr val="FFFFFF"/>
              </a:solidFill>
              <a:latin typeface="Arial"/>
            </a:endParaRPr>
          </a:p>
        </p:txBody>
      </p:sp>
      <p:sp>
        <p:nvSpPr>
          <p:cNvPr id="799" name="TextShape 4"/>
          <p:cNvSpPr txBox="1"/>
          <p:nvPr/>
        </p:nvSpPr>
        <p:spPr>
          <a:xfrm>
            <a:off x="5212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Restart Server</a:t>
            </a:r>
            <a:endParaRPr lang="en-US" sz="2400" b="0" strike="noStrike" spc="-1">
              <a:latin typeface="Arial"/>
            </a:endParaRPr>
          </a:p>
        </p:txBody>
      </p:sp>
      <p:sp>
        <p:nvSpPr>
          <p:cNvPr id="800" name="TextShape 5"/>
          <p:cNvSpPr txBox="1"/>
          <p:nvPr/>
        </p:nvSpPr>
        <p:spPr>
          <a:xfrm>
            <a:off x="4754880" y="914400"/>
            <a:ext cx="4087080" cy="837720"/>
          </a:xfrm>
          <a:prstGeom prst="rect">
            <a:avLst/>
          </a:prstGeom>
          <a:noFill/>
          <a:ln>
            <a:noFill/>
          </a:ln>
        </p:spPr>
        <p:txBody>
          <a:bodyPr lIns="0" tIns="0" rIns="0" bIns="0"/>
          <a:lstStyle/>
          <a:p>
            <a:pPr>
              <a:lnSpc>
                <a:spcPct val="100000"/>
              </a:lnSpc>
              <a:spcBef>
                <a:spcPts val="961"/>
              </a:spcBef>
            </a:pPr>
            <a:r>
              <a:rPr lang="en-US" sz="2400" b="0" strike="noStrike" spc="-1">
                <a:solidFill>
                  <a:srgbClr val="000000"/>
                </a:solidFill>
                <a:latin typeface="Arial"/>
                <a:ea typeface="Arial"/>
              </a:rPr>
              <a:t>Reload PCFs </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
        <p:nvSpPr>
          <p:cNvPr id="801" name="TextShape 6"/>
          <p:cNvSpPr txBox="1"/>
          <p:nvPr/>
        </p:nvSpPr>
        <p:spPr>
          <a:xfrm>
            <a:off x="4754520" y="1752480"/>
            <a:ext cx="438912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rPr>
              <a:t>ALT+SHIFT+L</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Internal debug tools enabled</a:t>
            </a:r>
            <a:endParaRPr lang="en-US" sz="2000" b="0" strike="noStrike" spc="-1">
              <a:solidFill>
                <a:srgbClr val="000000"/>
              </a:solidFill>
              <a:latin typeface="Arial"/>
            </a:endParaRPr>
          </a:p>
          <a:p>
            <a:pPr marL="285840" indent="-285480" algn="just">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Internal Tools</a:t>
            </a:r>
            <a:endParaRPr lang="en-US" sz="2400" b="0" strike="noStrike" spc="-1">
              <a:solidFill>
                <a:srgbClr val="000000"/>
              </a:solidFill>
              <a:latin typeface="Arial"/>
            </a:endParaRPr>
          </a:p>
          <a:p>
            <a:pPr marL="628560" lvl="1" indent="-228240" algn="just">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Reload </a:t>
            </a:r>
            <a:r>
              <a:rPr lang="en-US" sz="2000" b="0" strike="noStrike" spc="-1">
                <a:solidFill>
                  <a:srgbClr val="000000"/>
                </a:solidFill>
                <a:latin typeface="Wingdings"/>
                <a:ea typeface="Arial"/>
              </a:rPr>
              <a:t></a:t>
            </a:r>
            <a:r>
              <a:rPr lang="en-US" sz="2000" b="0" strike="noStrike" spc="-1">
                <a:solidFill>
                  <a:srgbClr val="000000"/>
                </a:solidFill>
                <a:latin typeface="Arial"/>
                <a:ea typeface="Arial"/>
              </a:rPr>
              <a:t> Reload PCF Files</a:t>
            </a:r>
            <a:endParaRPr lang="en-US" sz="2000" b="0" strike="noStrike" spc="-1">
              <a:solidFill>
                <a:srgbClr val="000000"/>
              </a:solidFill>
              <a:latin typeface="Arial"/>
            </a:endParaRPr>
          </a:p>
        </p:txBody>
      </p:sp>
      <p:sp>
        <p:nvSpPr>
          <p:cNvPr id="802" name="TextShape 7"/>
          <p:cNvSpPr txBox="1"/>
          <p:nvPr/>
        </p:nvSpPr>
        <p:spPr>
          <a:xfrm>
            <a:off x="519120" y="1752480"/>
            <a:ext cx="3671640" cy="4636800"/>
          </a:xfrm>
          <a:prstGeom prst="rect">
            <a:avLst/>
          </a:prstGeom>
          <a:noFill/>
          <a:ln>
            <a:noFill/>
          </a:ln>
        </p:spPr>
        <p:txBody>
          <a:bodyPr lIns="0" tIns="0" rIns="0" bIns="0"/>
          <a:lstStyle/>
          <a:p>
            <a:pPr marL="285840" indent="-285480">
              <a:lnSpc>
                <a:spcPct val="100000"/>
              </a:lnSpc>
              <a:spcBef>
                <a:spcPts val="961"/>
              </a:spcBef>
              <a:buClr>
                <a:srgbClr val="800000"/>
              </a:buClr>
              <a:buSzPct val="90000"/>
              <a:buFont typeface="Arial"/>
              <a:buChar char="•"/>
            </a:pPr>
            <a:r>
              <a:rPr lang="en-US" sz="2400" b="0" strike="noStrike" spc="-1">
                <a:solidFill>
                  <a:srgbClr val="000000"/>
                </a:solidFill>
                <a:latin typeface="Arial"/>
                <a:ea typeface="Arial"/>
              </a:rPr>
              <a:t>PCFs read at server startup</a:t>
            </a:r>
            <a:endParaRPr lang="en-US" sz="2400" b="0" strike="noStrike" spc="-1">
              <a:solidFill>
                <a:srgbClr val="000000"/>
              </a:solidFill>
              <a:latin typeface="Arial"/>
            </a:endParaRPr>
          </a:p>
        </p:txBody>
      </p:sp>
      <p:pic>
        <p:nvPicPr>
          <p:cNvPr id="803" name="Picture 3"/>
          <p:cNvPicPr/>
          <p:nvPr/>
        </p:nvPicPr>
        <p:blipFill>
          <a:blip r:embed="rId3"/>
          <a:stretch/>
        </p:blipFill>
        <p:spPr>
          <a:xfrm>
            <a:off x="800280" y="3809880"/>
            <a:ext cx="1351080" cy="1314000"/>
          </a:xfrm>
          <a:prstGeom prst="rect">
            <a:avLst/>
          </a:prstGeom>
          <a:ln>
            <a:noFill/>
          </a:ln>
          <a:effectLst>
            <a:outerShdw blurRad="50800" dist="38100" dir="2700000" algn="tl" rotWithShape="0">
              <a:srgbClr val="000000">
                <a:alpha val="40000"/>
              </a:srgbClr>
            </a:outerShdw>
          </a:effectLst>
        </p:spPr>
      </p:pic>
      <p:sp>
        <p:nvSpPr>
          <p:cNvPr id="804" name="CustomShape 8"/>
          <p:cNvSpPr/>
          <p:nvPr/>
        </p:nvSpPr>
        <p:spPr>
          <a:xfrm>
            <a:off x="690480" y="5124240"/>
            <a:ext cx="157068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Page Configuration File</a:t>
            </a:r>
            <a:endParaRPr lang="en-US" sz="1600" b="0" strike="noStrike" spc="-1">
              <a:latin typeface="Arial"/>
            </a:endParaRPr>
          </a:p>
        </p:txBody>
      </p:sp>
      <p:pic>
        <p:nvPicPr>
          <p:cNvPr id="805" name="Picture 3"/>
          <p:cNvPicPr/>
          <p:nvPr/>
        </p:nvPicPr>
        <p:blipFill>
          <a:blip r:embed="rId3"/>
          <a:stretch/>
        </p:blipFill>
        <p:spPr>
          <a:xfrm>
            <a:off x="5105520" y="3809880"/>
            <a:ext cx="1351080" cy="1314000"/>
          </a:xfrm>
          <a:prstGeom prst="rect">
            <a:avLst/>
          </a:prstGeom>
          <a:ln>
            <a:noFill/>
          </a:ln>
          <a:effectLst>
            <a:outerShdw blurRad="50800" dist="38100" dir="2700000" algn="tl" rotWithShape="0">
              <a:srgbClr val="000000">
                <a:alpha val="40000"/>
              </a:srgbClr>
            </a:outerShdw>
          </a:effectLst>
        </p:spPr>
      </p:pic>
      <p:sp>
        <p:nvSpPr>
          <p:cNvPr id="806" name="CustomShape 9"/>
          <p:cNvSpPr/>
          <p:nvPr/>
        </p:nvSpPr>
        <p:spPr>
          <a:xfrm>
            <a:off x="4995720" y="5124240"/>
            <a:ext cx="157068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Arial"/>
              </a:rPr>
              <a:t>Page Configuration File</a:t>
            </a:r>
            <a:endParaRPr lang="en-US" sz="16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TextShape 1"/>
          <p:cNvSpPr txBox="1"/>
          <p:nvPr/>
        </p:nvSpPr>
        <p:spPr>
          <a:xfrm>
            <a:off x="519120" y="914400"/>
            <a:ext cx="8318160" cy="5486040"/>
          </a:xfrm>
          <a:prstGeom prst="rect">
            <a:avLst/>
          </a:prstGeom>
          <a:noFill/>
          <a:ln>
            <a:noFill/>
          </a:ln>
        </p:spPr>
        <p:txBody>
          <a:bodyPr lIns="0" tIns="0" rIns="0" bIns="0"/>
          <a:lstStyle/>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Define the broad purpose for each element category:</a:t>
            </a:r>
            <a:endParaRPr lang="en-US" sz="24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Atomic widgets</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Container widgets</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Locations</a:t>
            </a:r>
            <a:endParaRPr lang="en-US" sz="20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does a PCF file define?</a:t>
            </a:r>
            <a:endParaRPr lang="en-US" sz="24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What does each PCF editor convention mean?</a:t>
            </a:r>
            <a:endParaRPr lang="en-US" sz="24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 container widget shaded light blue</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 container widget shaded dark blue</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 light green line</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 dark green line</a:t>
            </a:r>
            <a:endParaRPr lang="en-US" sz="2000" b="0" strike="noStrike" spc="-1">
              <a:solidFill>
                <a:srgbClr val="000000"/>
              </a:solidFill>
              <a:latin typeface="Arial"/>
            </a:endParaRPr>
          </a:p>
          <a:p>
            <a:pPr marL="857160" lvl="1" indent="-456840">
              <a:lnSpc>
                <a:spcPct val="100000"/>
              </a:lnSpc>
              <a:spcBef>
                <a:spcPts val="400"/>
              </a:spcBef>
              <a:buClr>
                <a:srgbClr val="04628C"/>
              </a:buClr>
              <a:buSzPct val="90000"/>
              <a:buFont typeface="Arial"/>
              <a:buAutoNum type="alphaLcParenR"/>
            </a:pPr>
            <a:r>
              <a:rPr lang="en-US" sz="2000" b="0" strike="noStrike" spc="-1">
                <a:solidFill>
                  <a:srgbClr val="000000"/>
                </a:solidFill>
                <a:latin typeface="Arial"/>
                <a:ea typeface="Arial"/>
              </a:rPr>
              <a:t>A red background</a:t>
            </a:r>
            <a:endParaRPr lang="en-US" sz="2000" b="0" strike="noStrike" spc="-1">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lang="en-US" sz="2400" b="0" strike="noStrike" spc="-1">
                <a:solidFill>
                  <a:srgbClr val="000000"/>
                </a:solidFill>
                <a:latin typeface="Arial"/>
                <a:ea typeface="Arial"/>
              </a:rPr>
              <a:t>How do you deploy PCF changes?</a:t>
            </a:r>
            <a:endParaRPr lang="en-US" sz="2400" b="0" strike="noStrike" spc="-1">
              <a:solidFill>
                <a:srgbClr val="000000"/>
              </a:solidFill>
              <a:latin typeface="Arial"/>
            </a:endParaRPr>
          </a:p>
          <a:p>
            <a:pPr>
              <a:lnSpc>
                <a:spcPct val="100000"/>
              </a:lnSpc>
              <a:spcBef>
                <a:spcPts val="961"/>
              </a:spcBef>
            </a:pP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CustomShape 1"/>
          <p:cNvSpPr/>
          <p:nvPr/>
        </p:nvSpPr>
        <p:spPr>
          <a:xfrm>
            <a:off x="4886280" y="1828800"/>
            <a:ext cx="1218960" cy="304560"/>
          </a:xfrm>
          <a:prstGeom prst="roundRect">
            <a:avLst>
              <a:gd name="adj" fmla="val 16667"/>
            </a:avLst>
          </a:prstGeom>
          <a:solidFill>
            <a:schemeClr val="tx1"/>
          </a:solidFill>
          <a:ln w="19080">
            <a:solidFill>
              <a:schemeClr val="tx1"/>
            </a:solidFill>
            <a:round/>
          </a:ln>
        </p:spPr>
        <p:style>
          <a:lnRef idx="0">
            <a:scrgbClr r="0" g="0" b="0"/>
          </a:lnRef>
          <a:fillRef idx="0">
            <a:scrgbClr r="0" g="0" b="0"/>
          </a:fillRef>
          <a:effectRef idx="0">
            <a:scrgbClr r="0" g="0" b="0"/>
          </a:effectRef>
          <a:fontRef idx="minor"/>
        </p:style>
      </p:sp>
      <p:sp>
        <p:nvSpPr>
          <p:cNvPr id="684" name="CustomShape 2"/>
          <p:cNvSpPr/>
          <p:nvPr/>
        </p:nvSpPr>
        <p:spPr>
          <a:xfrm>
            <a:off x="4915080" y="914400"/>
            <a:ext cx="1218960" cy="304560"/>
          </a:xfrm>
          <a:prstGeom prst="roundRect">
            <a:avLst>
              <a:gd name="adj" fmla="val 16667"/>
            </a:avLst>
          </a:prstGeom>
          <a:solidFill>
            <a:schemeClr val="tx1"/>
          </a:solidFill>
          <a:ln w="19080">
            <a:solidFill>
              <a:schemeClr val="tx1"/>
            </a:solidFill>
            <a:round/>
          </a:ln>
        </p:spPr>
        <p:style>
          <a:lnRef idx="0">
            <a:scrgbClr r="0" g="0" b="0"/>
          </a:lnRef>
          <a:fillRef idx="0">
            <a:scrgbClr r="0" g="0" b="0"/>
          </a:fillRef>
          <a:effectRef idx="0">
            <a:scrgbClr r="0" g="0" b="0"/>
          </a:effectRef>
          <a:fontRef idx="minor"/>
        </p:style>
      </p:sp>
      <p:pic>
        <p:nvPicPr>
          <p:cNvPr id="685" name="Picture 5"/>
          <p:cNvPicPr/>
          <p:nvPr/>
        </p:nvPicPr>
        <p:blipFill>
          <a:blip r:embed="rId3"/>
          <a:stretch/>
        </p:blipFill>
        <p:spPr>
          <a:xfrm>
            <a:off x="533520" y="914400"/>
            <a:ext cx="3776400" cy="4647960"/>
          </a:xfrm>
          <a:prstGeom prst="rect">
            <a:avLst/>
          </a:prstGeom>
          <a:ln>
            <a:noFill/>
          </a:ln>
          <a:effectLst>
            <a:outerShdw blurRad="50800" dist="38100" dir="2700000" algn="tl" rotWithShape="0">
              <a:srgbClr val="000000">
                <a:alpha val="40000"/>
              </a:srgbClr>
            </a:outerShdw>
          </a:effectLst>
        </p:spPr>
      </p:pic>
      <p:sp>
        <p:nvSpPr>
          <p:cNvPr id="686" name="TextShape 3"/>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Project view</a:t>
            </a:r>
            <a:endParaRPr lang="en-US" sz="3200" b="0" strike="noStrike" spc="-1">
              <a:solidFill>
                <a:srgbClr val="FFFFFF"/>
              </a:solidFill>
              <a:latin typeface="Arial"/>
            </a:endParaRPr>
          </a:p>
        </p:txBody>
      </p:sp>
      <p:sp>
        <p:nvSpPr>
          <p:cNvPr id="687" name="TextShape 4"/>
          <p:cNvSpPr txBox="1"/>
          <p:nvPr/>
        </p:nvSpPr>
        <p:spPr>
          <a:xfrm>
            <a:off x="4915080" y="914400"/>
            <a:ext cx="392220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PCF folders </a:t>
            </a: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Group PCF files and folders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PCF files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Container widgets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Locations</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PCF file suffix examples: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DV – detail view panel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LV – list view panel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InputSet – input set</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CV – card view panel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LDV – list detail panel</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Screen – screen</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LG – location group</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Wizard – wizard</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
        <p:nvSpPr>
          <p:cNvPr id="688" name="CustomShape 5"/>
          <p:cNvSpPr/>
          <p:nvPr/>
        </p:nvSpPr>
        <p:spPr>
          <a:xfrm>
            <a:off x="1523880" y="2057400"/>
            <a:ext cx="2428560" cy="1523520"/>
          </a:xfrm>
          <a:prstGeom prst="roundRect">
            <a:avLst>
              <a:gd name="adj" fmla="val 4642"/>
            </a:avLst>
          </a:prstGeom>
          <a:noFill/>
          <a:ln w="28440">
            <a:solidFill>
              <a:schemeClr val="accent5"/>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689" name="CustomShape 6"/>
          <p:cNvSpPr/>
          <p:nvPr/>
        </p:nvSpPr>
        <p:spPr>
          <a:xfrm>
            <a:off x="2402640" y="3592080"/>
            <a:ext cx="1788120" cy="674640"/>
          </a:xfrm>
          <a:prstGeom prst="roundRect">
            <a:avLst>
              <a:gd name="adj" fmla="val 4817"/>
            </a:avLst>
          </a:prstGeom>
          <a:noFill/>
          <a:ln w="28440">
            <a:solidFill>
              <a:schemeClr val="accent6"/>
            </a:solidFill>
            <a:roun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690" name="CustomShape 7"/>
          <p:cNvSpPr/>
          <p:nvPr/>
        </p:nvSpPr>
        <p:spPr>
          <a:xfrm flipV="1">
            <a:off x="3952800" y="1065960"/>
            <a:ext cx="961560" cy="1752120"/>
          </a:xfrm>
          <a:prstGeom prst="bentConnector3">
            <a:avLst>
              <a:gd name="adj1" fmla="val 50000"/>
            </a:avLst>
          </a:prstGeom>
          <a:noFill/>
          <a:ln w="28440">
            <a:solidFill>
              <a:schemeClr val="accent5"/>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691" name="CustomShape 8"/>
          <p:cNvSpPr/>
          <p:nvPr/>
        </p:nvSpPr>
        <p:spPr>
          <a:xfrm flipV="1">
            <a:off x="4191120" y="1980360"/>
            <a:ext cx="694800" cy="1947960"/>
          </a:xfrm>
          <a:prstGeom prst="bentConnector3">
            <a:avLst>
              <a:gd name="adj1" fmla="val 50000"/>
            </a:avLst>
          </a:prstGeom>
          <a:noFill/>
          <a:ln w="28440">
            <a:solidFill>
              <a:schemeClr val="accent6"/>
            </a:solidFill>
            <a:round/>
            <a:tailEnd type="triangle" w="med" len="med"/>
          </a:ln>
          <a:effectLst>
            <a:outerShdw blurRad="50800" dist="38100" dir="270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Optionally create a PCF Folder</a:t>
            </a:r>
            <a:endParaRPr lang="en-US" sz="3200" b="0" strike="noStrike" spc="-1">
              <a:solidFill>
                <a:srgbClr val="FFFFFF"/>
              </a:solidFill>
              <a:latin typeface="Arial"/>
            </a:endParaRPr>
          </a:p>
        </p:txBody>
      </p:sp>
      <p:sp>
        <p:nvSpPr>
          <p:cNvPr id="693" name="TextShape 2"/>
          <p:cNvSpPr txBox="1"/>
          <p:nvPr/>
        </p:nvSpPr>
        <p:spPr>
          <a:xfrm>
            <a:off x="519120" y="4267080"/>
            <a:ext cx="8318160" cy="21333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In Project View, select a </a:t>
            </a:r>
            <a:br/>
            <a:r>
              <a:rPr lang="en-US" sz="2400" b="0" strike="noStrike" spc="-1">
                <a:solidFill>
                  <a:srgbClr val="000000"/>
                </a:solidFill>
                <a:latin typeface="Arial"/>
                <a:ea typeface="Arial"/>
              </a:rPr>
              <a:t>PCF Folder in ...\config\Page Configuration\pcf\ </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Context menu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New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PCF Folder</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Specify folder name in New Package dialog</a:t>
            </a:r>
            <a:endParaRPr lang="en-US" sz="2400" b="0" strike="noStrike" spc="-1">
              <a:solidFill>
                <a:srgbClr val="000000"/>
              </a:solidFill>
              <a:latin typeface="Arial"/>
            </a:endParaRPr>
          </a:p>
        </p:txBody>
      </p:sp>
      <p:pic>
        <p:nvPicPr>
          <p:cNvPr id="694" name="Picture 3"/>
          <p:cNvPicPr/>
          <p:nvPr/>
        </p:nvPicPr>
        <p:blipFill>
          <a:blip r:embed="rId3"/>
          <a:stretch/>
        </p:blipFill>
        <p:spPr>
          <a:xfrm>
            <a:off x="533520" y="914400"/>
            <a:ext cx="3188160" cy="2892600"/>
          </a:xfrm>
          <a:prstGeom prst="rect">
            <a:avLst/>
          </a:prstGeom>
          <a:ln>
            <a:noFill/>
          </a:ln>
          <a:effectLst>
            <a:outerShdw blurRad="50800" dist="38100" dir="2700000" algn="tl" rotWithShape="0">
              <a:srgbClr val="000000">
                <a:alpha val="40000"/>
              </a:srgbClr>
            </a:outerShdw>
          </a:effectLst>
        </p:spPr>
      </p:pic>
      <p:pic>
        <p:nvPicPr>
          <p:cNvPr id="695" name="Picture 7"/>
          <p:cNvPicPr/>
          <p:nvPr/>
        </p:nvPicPr>
        <p:blipFill>
          <a:blip r:embed="rId4"/>
          <a:stretch/>
        </p:blipFill>
        <p:spPr>
          <a:xfrm>
            <a:off x="2819520" y="2224080"/>
            <a:ext cx="3985200" cy="1388160"/>
          </a:xfrm>
          <a:prstGeom prst="rect">
            <a:avLst/>
          </a:prstGeom>
          <a:ln>
            <a:noFill/>
          </a:ln>
          <a:effectLst>
            <a:outerShdw blurRad="50800" dist="38100" dir="2700000" algn="tl" rotWithShape="0">
              <a:srgbClr val="000000">
                <a:alpha val="40000"/>
              </a:srgbClr>
            </a:outerShdw>
          </a:effectLst>
        </p:spPr>
      </p:pic>
      <p:pic>
        <p:nvPicPr>
          <p:cNvPr id="696" name="Picture 2"/>
          <p:cNvPicPr/>
          <p:nvPr/>
        </p:nvPicPr>
        <p:blipFill>
          <a:blip r:embed="rId5"/>
          <a:stretch/>
        </p:blipFill>
        <p:spPr>
          <a:xfrm>
            <a:off x="5791320" y="2819520"/>
            <a:ext cx="3232800" cy="158652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7" name="Picture 9"/>
          <p:cNvPicPr/>
          <p:nvPr/>
        </p:nvPicPr>
        <p:blipFill>
          <a:blip r:embed="rId3"/>
          <a:stretch/>
        </p:blipFill>
        <p:spPr>
          <a:xfrm>
            <a:off x="533520" y="914400"/>
            <a:ext cx="3201120" cy="2879640"/>
          </a:xfrm>
          <a:prstGeom prst="rect">
            <a:avLst/>
          </a:prstGeom>
          <a:ln>
            <a:noFill/>
          </a:ln>
          <a:effectLst>
            <a:outerShdw blurRad="50800" dist="38100" dir="2700000" algn="tl" rotWithShape="0">
              <a:srgbClr val="000000">
                <a:alpha val="40000"/>
              </a:srgbClr>
            </a:outerShdw>
          </a:effectLst>
        </p:spPr>
      </p:pic>
      <p:sp>
        <p:nvSpPr>
          <p:cNvPr id="698"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Create a PCF File (1)</a:t>
            </a:r>
            <a:endParaRPr lang="en-US" sz="3200" b="0" strike="noStrike" spc="-1">
              <a:solidFill>
                <a:srgbClr val="FFFFFF"/>
              </a:solidFill>
              <a:latin typeface="Arial"/>
            </a:endParaRPr>
          </a:p>
        </p:txBody>
      </p:sp>
      <p:sp>
        <p:nvSpPr>
          <p:cNvPr id="699" name="TextShape 2"/>
          <p:cNvSpPr txBox="1"/>
          <p:nvPr/>
        </p:nvSpPr>
        <p:spPr>
          <a:xfrm>
            <a:off x="519120" y="4267080"/>
            <a:ext cx="8318160" cy="213336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In Project View, select a PCF </a:t>
            </a:r>
            <a:br/>
            <a:r>
              <a:rPr lang="en-US" sz="2400" b="0" strike="noStrike" spc="-1">
                <a:solidFill>
                  <a:srgbClr val="000000"/>
                </a:solidFill>
                <a:latin typeface="Arial"/>
                <a:ea typeface="Arial"/>
              </a:rPr>
              <a:t>Folder in </a:t>
            </a:r>
            <a:r>
              <a:rPr lang="en-US" sz="2400" b="1" strike="noStrike" spc="-1">
                <a:solidFill>
                  <a:srgbClr val="000000"/>
                </a:solidFill>
                <a:latin typeface="Courier New"/>
                <a:ea typeface="Arial"/>
              </a:rPr>
              <a:t>…\config\</a:t>
            </a:r>
            <a:br/>
            <a:r>
              <a:rPr lang="en-US" sz="2400" b="1" strike="noStrike" spc="-1">
                <a:solidFill>
                  <a:srgbClr val="000000"/>
                </a:solidFill>
                <a:latin typeface="Courier New"/>
                <a:ea typeface="Arial"/>
              </a:rPr>
              <a:t>Page Configuration\pcf\ </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Context menu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New </a:t>
            </a:r>
            <a:r>
              <a:rPr lang="en-US" sz="2400" b="0" strike="noStrike" spc="-1">
                <a:solidFill>
                  <a:srgbClr val="000000"/>
                </a:solidFill>
                <a:latin typeface="Wingdings"/>
                <a:ea typeface="Arial"/>
              </a:rPr>
              <a:t></a:t>
            </a:r>
            <a:r>
              <a:rPr lang="en-US" sz="2400" b="0" strike="noStrike" spc="-1">
                <a:solidFill>
                  <a:srgbClr val="000000"/>
                </a:solidFill>
                <a:latin typeface="Arial"/>
                <a:ea typeface="Arial"/>
              </a:rPr>
              <a:t> PCF File</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Opens PCF File dialog</a:t>
            </a:r>
            <a:endParaRPr lang="en-US" sz="2400" b="0" strike="noStrike" spc="-1">
              <a:solidFill>
                <a:srgbClr val="000000"/>
              </a:solidFill>
              <a:latin typeface="Arial"/>
            </a:endParaRPr>
          </a:p>
        </p:txBody>
      </p:sp>
      <p:pic>
        <p:nvPicPr>
          <p:cNvPr id="700" name="Picture 5"/>
          <p:cNvPicPr/>
          <p:nvPr/>
        </p:nvPicPr>
        <p:blipFill>
          <a:blip r:embed="rId4"/>
          <a:stretch/>
        </p:blipFill>
        <p:spPr>
          <a:xfrm>
            <a:off x="3307320" y="2311200"/>
            <a:ext cx="3985200" cy="1388160"/>
          </a:xfrm>
          <a:prstGeom prst="rect">
            <a:avLst/>
          </a:prstGeom>
          <a:ln>
            <a:noFill/>
          </a:ln>
          <a:effectLst>
            <a:outerShdw blurRad="50800" dist="38100" dir="2700000" algn="tl" rotWithShape="0">
              <a:srgbClr val="000000">
                <a:alpha val="40000"/>
              </a:srgbClr>
            </a:outerShdw>
          </a:effectLst>
        </p:spPr>
      </p:pic>
      <p:pic>
        <p:nvPicPr>
          <p:cNvPr id="701" name="Picture 11"/>
          <p:cNvPicPr/>
          <p:nvPr/>
        </p:nvPicPr>
        <p:blipFill>
          <a:blip r:embed="rId5"/>
          <a:stretch/>
        </p:blipFill>
        <p:spPr>
          <a:xfrm>
            <a:off x="5670720" y="2895480"/>
            <a:ext cx="3244320" cy="293976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Create a PCF File (2)</a:t>
            </a:r>
            <a:endParaRPr lang="en-US" sz="3200" b="0" strike="noStrike" spc="-1">
              <a:solidFill>
                <a:srgbClr val="FFFFFF"/>
              </a:solidFill>
              <a:latin typeface="Arial"/>
            </a:endParaRPr>
          </a:p>
        </p:txBody>
      </p:sp>
      <p:sp>
        <p:nvSpPr>
          <p:cNvPr id="703" name="TextShape 2"/>
          <p:cNvSpPr txBox="1"/>
          <p:nvPr/>
        </p:nvSpPr>
        <p:spPr>
          <a:xfrm>
            <a:off x="519120" y="914400"/>
            <a:ext cx="8624520" cy="27428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PCF File dialog appends suffix in most cases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File name + File Type selection </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Adds suffix to File Name</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Examples</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VendorEvaluationsLV, VendorEvaluationDV, VendorEvaluationPopup</a:t>
            </a:r>
            <a:endParaRPr lang="en-US" sz="2000" b="0" strike="noStrike" spc="-1">
              <a:solidFill>
                <a:srgbClr val="000000"/>
              </a:solidFill>
              <a:latin typeface="Arial"/>
            </a:endParaRPr>
          </a:p>
        </p:txBody>
      </p:sp>
      <p:pic>
        <p:nvPicPr>
          <p:cNvPr id="704" name="pic DLG PCF LV"/>
          <p:cNvPicPr/>
          <p:nvPr/>
        </p:nvPicPr>
        <p:blipFill>
          <a:blip r:embed="rId3"/>
          <a:stretch/>
        </p:blipFill>
        <p:spPr>
          <a:xfrm>
            <a:off x="533520" y="3200400"/>
            <a:ext cx="3241440" cy="2901960"/>
          </a:xfrm>
          <a:prstGeom prst="rect">
            <a:avLst/>
          </a:prstGeom>
          <a:ln>
            <a:noFill/>
          </a:ln>
          <a:effectLst>
            <a:outerShdw blurRad="50800" dist="38100" dir="2700000" algn="tl" rotWithShape="0">
              <a:srgbClr val="000000">
                <a:alpha val="40000"/>
              </a:srgbClr>
            </a:outerShdw>
          </a:effectLst>
        </p:spPr>
      </p:pic>
      <p:pic>
        <p:nvPicPr>
          <p:cNvPr id="705" name="pic DLG PCF DV"/>
          <p:cNvPicPr/>
          <p:nvPr/>
        </p:nvPicPr>
        <p:blipFill>
          <a:blip r:embed="rId4"/>
          <a:stretch/>
        </p:blipFill>
        <p:spPr>
          <a:xfrm>
            <a:off x="3006360" y="3352680"/>
            <a:ext cx="3241440" cy="2901960"/>
          </a:xfrm>
          <a:prstGeom prst="rect">
            <a:avLst/>
          </a:prstGeom>
          <a:ln>
            <a:noFill/>
          </a:ln>
          <a:effectLst>
            <a:outerShdw blurRad="50800" dist="38100" dir="2700000" algn="tl" rotWithShape="0">
              <a:srgbClr val="000000">
                <a:alpha val="40000"/>
              </a:srgbClr>
            </a:outerShdw>
          </a:effectLst>
        </p:spPr>
      </p:pic>
      <p:pic>
        <p:nvPicPr>
          <p:cNvPr id="706" name="pic DLG PCF popup"/>
          <p:cNvPicPr/>
          <p:nvPr/>
        </p:nvPicPr>
        <p:blipFill>
          <a:blip r:embed="rId5"/>
          <a:stretch/>
        </p:blipFill>
        <p:spPr>
          <a:xfrm>
            <a:off x="5562720" y="3505320"/>
            <a:ext cx="3241440" cy="290196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Open a PCF in Studio</a:t>
            </a:r>
            <a:endParaRPr lang="en-US" sz="3200" b="0" strike="noStrike" spc="-1">
              <a:solidFill>
                <a:srgbClr val="FFFFFF"/>
              </a:solidFill>
              <a:latin typeface="Arial"/>
            </a:endParaRPr>
          </a:p>
        </p:txBody>
      </p:sp>
      <p:sp>
        <p:nvSpPr>
          <p:cNvPr id="708" name="TextShape 2"/>
          <p:cNvSpPr txBox="1"/>
          <p:nvPr/>
        </p:nvSpPr>
        <p:spPr>
          <a:xfrm>
            <a:off x="521280" y="914400"/>
            <a:ext cx="8320680" cy="548604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CTRL+N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Find Class…</a:t>
            </a:r>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CTRL+SHIFT+N</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Calibri"/>
              <a:buChar char="-"/>
            </a:pPr>
            <a:r>
              <a:rPr lang="en-US" sz="2000" b="0" strike="noStrike" spc="-1">
                <a:solidFill>
                  <a:srgbClr val="000000"/>
                </a:solidFill>
                <a:latin typeface="Arial"/>
                <a:ea typeface="Arial"/>
              </a:rPr>
              <a:t>Find File…</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709" name="Picture 3"/>
          <p:cNvPicPr/>
          <p:nvPr/>
        </p:nvPicPr>
        <p:blipFill>
          <a:blip r:embed="rId3"/>
          <a:stretch/>
        </p:blipFill>
        <p:spPr>
          <a:xfrm>
            <a:off x="533520" y="4629240"/>
            <a:ext cx="4679640" cy="668160"/>
          </a:xfrm>
          <a:prstGeom prst="rect">
            <a:avLst/>
          </a:prstGeom>
          <a:ln>
            <a:noFill/>
          </a:ln>
          <a:effectLst>
            <a:outerShdw blurRad="50800" dist="38100" dir="2700000" algn="tl" rotWithShape="0">
              <a:srgbClr val="000000">
                <a:alpha val="40000"/>
              </a:srgbClr>
            </a:outerShdw>
          </a:effectLst>
        </p:spPr>
      </p:pic>
      <p:pic>
        <p:nvPicPr>
          <p:cNvPr id="710" name="Picture 4"/>
          <p:cNvPicPr/>
          <p:nvPr/>
        </p:nvPicPr>
        <p:blipFill>
          <a:blip r:embed="rId4"/>
          <a:stretch/>
        </p:blipFill>
        <p:spPr>
          <a:xfrm>
            <a:off x="533520" y="5286240"/>
            <a:ext cx="8307360" cy="544320"/>
          </a:xfrm>
          <a:prstGeom prst="rect">
            <a:avLst/>
          </a:prstGeom>
          <a:ln>
            <a:noFill/>
          </a:ln>
          <a:effectLst>
            <a:outerShdw blurRad="50800" dist="38100" dir="2700000" algn="tl" rotWithShape="0">
              <a:srgbClr val="000000">
                <a:alpha val="40000"/>
              </a:srgbClr>
            </a:outerShdw>
          </a:effectLst>
        </p:spPr>
      </p:pic>
      <p:pic>
        <p:nvPicPr>
          <p:cNvPr id="711" name="Picture 5"/>
          <p:cNvPicPr/>
          <p:nvPr/>
        </p:nvPicPr>
        <p:blipFill>
          <a:blip r:embed="rId5"/>
          <a:stretch/>
        </p:blipFill>
        <p:spPr>
          <a:xfrm>
            <a:off x="514440" y="1761840"/>
            <a:ext cx="4642560" cy="1200600"/>
          </a:xfrm>
          <a:prstGeom prst="rect">
            <a:avLst/>
          </a:prstGeom>
          <a:ln>
            <a:noFill/>
          </a:ln>
          <a:effectLst>
            <a:outerShdw blurRad="50800" dist="38100" dir="2700000" algn="tl" rotWithShape="0">
              <a:srgbClr val="000000">
                <a:alpha val="40000"/>
              </a:srgbClr>
            </a:outerShdw>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519120" y="914400"/>
            <a:ext cx="8318160" cy="5486040"/>
          </a:xfrm>
          <a:prstGeom prst="rect">
            <a:avLst/>
          </a:prstGeom>
          <a:noFill/>
          <a:ln>
            <a:noFill/>
          </a:ln>
        </p:spPr>
        <p:txBody>
          <a:bodyPr lIns="0" tIns="0" rIns="0" bIns="0"/>
          <a:lstStyle/>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User interface architecture</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Create and open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000000"/>
                </a:solidFill>
                <a:latin typeface="Arial"/>
                <a:ea typeface="Calibri"/>
              </a:rPr>
              <a:t>Modify PCF files</a:t>
            </a:r>
            <a:endParaRPr lang="en-US" sz="2800" b="0" strike="noStrike" spc="-1">
              <a:solidFill>
                <a:srgbClr val="000000"/>
              </a:solidFill>
              <a:latin typeface="Arial"/>
            </a:endParaRPr>
          </a:p>
          <a:p>
            <a:pPr marL="285840" indent="-285480">
              <a:lnSpc>
                <a:spcPct val="150000"/>
              </a:lnSpc>
              <a:spcBef>
                <a:spcPts val="1120"/>
              </a:spcBef>
              <a:buClr>
                <a:srgbClr val="04628C"/>
              </a:buClr>
              <a:buSzPct val="90000"/>
              <a:buFont typeface="Arial"/>
              <a:buChar char="•"/>
            </a:pPr>
            <a:r>
              <a:rPr lang="en-US" sz="2800" b="0" strike="noStrike" spc="-1">
                <a:solidFill>
                  <a:srgbClr val="C0C0C0"/>
                </a:solidFill>
                <a:latin typeface="Arial"/>
                <a:ea typeface="Calibri"/>
              </a:rPr>
              <a:t>Deploy PCF files</a:t>
            </a:r>
            <a:endParaRPr lang="en-US" sz="2800" b="0" strike="noStrike" spc="-1">
              <a:solidFill>
                <a:srgbClr val="000000"/>
              </a:solidFill>
              <a:latin typeface="Arial"/>
            </a:endParaRPr>
          </a:p>
          <a:p>
            <a:pPr>
              <a:lnSpc>
                <a:spcPct val="150000"/>
              </a:lnSpc>
              <a:spcBef>
                <a:spcPts val="1120"/>
              </a:spcBef>
            </a:pPr>
            <a:endParaRPr lang="en-US" sz="2800" b="0" strike="noStrike" spc="-1">
              <a:solidFill>
                <a:srgbClr val="000000"/>
              </a:solid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extShape 1"/>
          <p:cNvSpPr txBox="1"/>
          <p:nvPr/>
        </p:nvSpPr>
        <p:spPr>
          <a:xfrm>
            <a:off x="493920" y="118800"/>
            <a:ext cx="8320680" cy="742680"/>
          </a:xfrm>
          <a:prstGeom prst="rect">
            <a:avLst/>
          </a:prstGeom>
          <a:noFill/>
          <a:ln>
            <a:noFill/>
          </a:ln>
        </p:spPr>
        <p:txBody>
          <a:bodyPr lIns="0" tIns="0" rIns="0" bIns="0"/>
          <a:lstStyle/>
          <a:p>
            <a:pPr>
              <a:lnSpc>
                <a:spcPct val="100000"/>
              </a:lnSpc>
            </a:pPr>
            <a:r>
              <a:rPr lang="en-US" sz="3200" b="1" strike="noStrike" spc="-1">
                <a:solidFill>
                  <a:srgbClr val="04628C"/>
                </a:solidFill>
                <a:latin typeface="Arial"/>
                <a:ea typeface="Arial"/>
              </a:rPr>
              <a:t>Page Configuration  (PCF) editor</a:t>
            </a:r>
            <a:endParaRPr lang="en-US" sz="3200" b="0" strike="noStrike" spc="-1">
              <a:solidFill>
                <a:srgbClr val="FFFFFF"/>
              </a:solidFill>
              <a:latin typeface="Arial"/>
            </a:endParaRPr>
          </a:p>
        </p:txBody>
      </p:sp>
      <p:sp>
        <p:nvSpPr>
          <p:cNvPr id="714" name="TextShape 2"/>
          <p:cNvSpPr txBox="1"/>
          <p:nvPr/>
        </p:nvSpPr>
        <p:spPr>
          <a:xfrm>
            <a:off x="5486400" y="861480"/>
            <a:ext cx="3657600" cy="5474880"/>
          </a:xfrm>
          <a:prstGeom prst="rect">
            <a:avLst/>
          </a:prstGeom>
          <a:noFill/>
          <a:ln>
            <a:noFill/>
          </a:ln>
        </p:spPr>
        <p:txBody>
          <a:bodyPr lIns="0" tIns="0" rIns="0" bIns="0"/>
          <a:lstStyle/>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rPr>
              <a:t>View and edit </a:t>
            </a:r>
            <a:br/>
            <a:r>
              <a:rPr lang="en-US" sz="2400" b="0" strike="noStrike" spc="-1">
                <a:solidFill>
                  <a:srgbClr val="000000"/>
                </a:solidFill>
                <a:latin typeface="Arial"/>
              </a:rPr>
              <a:t>page configuration files (PCF)</a:t>
            </a:r>
          </a:p>
          <a:p>
            <a:pPr marL="628560" lvl="1" indent="-228240">
              <a:lnSpc>
                <a:spcPct val="100000"/>
              </a:lnSpc>
              <a:spcBef>
                <a:spcPts val="400"/>
              </a:spcBef>
              <a:buClr>
                <a:srgbClr val="04628C"/>
              </a:buClr>
              <a:buSzPct val="90000"/>
              <a:buFont typeface="Arial"/>
              <a:buChar char="-"/>
            </a:pPr>
            <a:r>
              <a:rPr lang="en-US" sz="2000" b="1" strike="noStrike" spc="-1">
                <a:solidFill>
                  <a:srgbClr val="000000"/>
                </a:solidFill>
                <a:latin typeface="Courier New"/>
                <a:ea typeface="Arial"/>
              </a:rPr>
              <a:t>…\config\web\pcf\</a:t>
            </a:r>
            <a:endParaRPr lang="en-US" sz="20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View file as read-only XML</a:t>
            </a:r>
            <a:endParaRPr lang="en-US" sz="2400" b="0" strike="noStrike" spc="-1">
              <a:solidFill>
                <a:srgbClr val="000000"/>
              </a:solidFill>
              <a:latin typeface="Arial"/>
            </a:endParaRPr>
          </a:p>
          <a:p>
            <a:pPr marL="285840" indent="-285480">
              <a:lnSpc>
                <a:spcPct val="100000"/>
              </a:lnSpc>
              <a:spcBef>
                <a:spcPts val="961"/>
              </a:spcBef>
              <a:buClr>
                <a:srgbClr val="04628C"/>
              </a:buClr>
              <a:buSzPct val="90000"/>
              <a:buFont typeface="Arial"/>
              <a:buChar char="•"/>
            </a:pPr>
            <a:r>
              <a:rPr lang="en-US" sz="2400" b="0" strike="noStrike" spc="-1">
                <a:solidFill>
                  <a:srgbClr val="000000"/>
                </a:solidFill>
                <a:latin typeface="Arial"/>
                <a:ea typeface="Arial"/>
              </a:rPr>
              <a:t>Consists of</a:t>
            </a:r>
            <a:endParaRPr lang="en-US" sz="24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PCF canvas</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Toolbox tab</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Structure tab</a:t>
            </a:r>
            <a:endParaRPr lang="en-US" sz="2000" b="0" strike="noStrike" spc="-1">
              <a:solidFill>
                <a:srgbClr val="000000"/>
              </a:solidFill>
              <a:latin typeface="Arial"/>
            </a:endParaRPr>
          </a:p>
          <a:p>
            <a:pPr marL="628560" lvl="1" indent="-228240">
              <a:lnSpc>
                <a:spcPct val="100000"/>
              </a:lnSpc>
              <a:spcBef>
                <a:spcPts val="400"/>
              </a:spcBef>
              <a:buClr>
                <a:srgbClr val="04628C"/>
              </a:buClr>
              <a:buSzPct val="90000"/>
              <a:buFont typeface="Arial"/>
              <a:buChar char="-"/>
            </a:pPr>
            <a:r>
              <a:rPr lang="en-US" sz="2000" b="0" strike="noStrike" spc="-1">
                <a:solidFill>
                  <a:srgbClr val="000000"/>
                </a:solidFill>
                <a:latin typeface="Arial"/>
                <a:ea typeface="Arial"/>
              </a:rPr>
              <a:t>Properties Window</a:t>
            </a: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a:p>
            <a:pPr>
              <a:lnSpc>
                <a:spcPct val="100000"/>
              </a:lnSpc>
              <a:spcBef>
                <a:spcPts val="961"/>
              </a:spcBef>
            </a:pPr>
            <a:endParaRPr lang="en-US" sz="2000" b="0" strike="noStrike" spc="-1">
              <a:solidFill>
                <a:srgbClr val="000000"/>
              </a:solidFill>
              <a:latin typeface="Arial"/>
            </a:endParaRPr>
          </a:p>
        </p:txBody>
      </p:sp>
      <p:pic>
        <p:nvPicPr>
          <p:cNvPr id="715" name="Picture 2"/>
          <p:cNvPicPr/>
          <p:nvPr/>
        </p:nvPicPr>
        <p:blipFill>
          <a:blip r:embed="rId3"/>
          <a:stretch/>
        </p:blipFill>
        <p:spPr>
          <a:xfrm>
            <a:off x="88920" y="1005840"/>
            <a:ext cx="5319000" cy="4835520"/>
          </a:xfrm>
          <a:prstGeom prst="rect">
            <a:avLst/>
          </a:prstGeom>
          <a:ln>
            <a:noFill/>
          </a:ln>
          <a:effectLst>
            <a:outerShdw blurRad="50800" dist="38100" dir="8100000" algn="tr" rotWithShape="0">
              <a:srgbClr val="000000">
                <a:alpha val="40000"/>
              </a:srgbClr>
            </a:outerShdw>
          </a:effectLst>
          <a:scene3d>
            <a:camera prst="perspectiveContrastingRightFacing"/>
            <a:lightRig rig="threePt" dir="t"/>
          </a:scene3d>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304DD0-6E56-48E6-B8D3-6E14E73CDE9A}"/>
</file>

<file path=customXml/itemProps2.xml><?xml version="1.0" encoding="utf-8"?>
<ds:datastoreItem xmlns:ds="http://schemas.openxmlformats.org/officeDocument/2006/customXml" ds:itemID="{5C8B178F-7CE4-4B9A-9434-EA43BFDB10F5}">
  <ds:schemaRefs>
    <ds:schemaRef ds:uri="http://schemas.microsoft.com/office/2006/metadata/properties"/>
    <ds:schemaRef ds:uri="http://schemas.microsoft.com/office/infopath/2007/PartnerControls"/>
    <ds:schemaRef ds:uri="http://schemas.microsoft.com/sharepoint/v3"/>
    <ds:schemaRef ds:uri="e5078fa1-82a5-4e8c-b2be-62dd9bc0bfe0"/>
    <ds:schemaRef ds:uri="22f6effe-36da-445d-a61d-dfc6432569d1"/>
  </ds:schemaRefs>
</ds:datastoreItem>
</file>

<file path=customXml/itemProps3.xml><?xml version="1.0" encoding="utf-8"?>
<ds:datastoreItem xmlns:ds="http://schemas.openxmlformats.org/officeDocument/2006/customXml" ds:itemID="{5C45D94B-481A-42E0-BCF3-9233D4C542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3119</TotalTime>
  <Words>2611</Words>
  <Application>Microsoft Office PowerPoint</Application>
  <PresentationFormat>Presentación en pantalla (4:3)</PresentationFormat>
  <Paragraphs>301</Paragraphs>
  <Slides>25</Slides>
  <Notes>25</Notes>
  <HiddenSlides>0</HiddenSlides>
  <ScaleCrop>false</ScaleCrop>
  <HeadingPairs>
    <vt:vector size="4" baseType="variant">
      <vt:variant>
        <vt:lpstr>Tema</vt:lpstr>
      </vt:variant>
      <vt:variant>
        <vt:i4>14</vt:i4>
      </vt:variant>
      <vt:variant>
        <vt:lpstr>Títulos de diapositiva</vt:lpstr>
      </vt:variant>
      <vt:variant>
        <vt:i4>25</vt:i4>
      </vt:variant>
    </vt:vector>
  </HeadingPairs>
  <TitlesOfParts>
    <vt:vector size="39" baseType="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GW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Configuration Fundamentals</dc:subject>
  <dc:creator>Seth Luersen</dc:creator>
  <cp:keywords>Emerald Curriculum Configuration Fundamentals</cp:keywords>
  <dc:description>Drop 3</dc:description>
  <cp:lastModifiedBy/>
  <cp:revision>198</cp:revision>
  <dcterms:created xsi:type="dcterms:W3CDTF">2013-12-02T23:00:35Z</dcterms:created>
  <dcterms:modified xsi:type="dcterms:W3CDTF">2022-02-11T22:10:59Z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y fmtid="{D5CDD505-2E9C-101B-9397-08002B2CF9AE}" pid="13" name="category">
    <vt:lpwstr>Emerald;Curriculum;Configuration Fundamentals</vt:lpwstr>
  </property>
  <property fmtid="{D5CDD505-2E9C-101B-9397-08002B2CF9AE}" pid="14" name="ContentTypeId">
    <vt:lpwstr>0x0101007CFB29EADDD5C24B957691831FD266C3</vt:lpwstr>
  </property>
  <property fmtid="{D5CDD505-2E9C-101B-9397-08002B2CF9AE}" pid="15" name="Order">
    <vt:r8>1504200</vt:r8>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y fmtid="{D5CDD505-2E9C-101B-9397-08002B2CF9AE}" pid="20" name="_ExtendedDescription">
    <vt:lpwstr/>
  </property>
</Properties>
</file>