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2536A-306E-4384-A88E-040AE6301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B8F18C-4793-424A-AF09-FEB087047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293BFE-205B-4992-89E9-C2009365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ED47-0454-441E-A9A5-A3F5C8C63745}" type="datetimeFigureOut">
              <a:rPr lang="es-CO" smtClean="0"/>
              <a:t>5/10/2025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032C3D-2441-4D6A-B614-D85958C1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9C1634-B594-4BF9-B1A1-6DD67F9A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923F-A4FC-496B-AD3C-2F265CD6D3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3014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F1215-EF9A-45EF-B3F7-E53FD6BE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F9DD72-E9F6-4240-8923-E34E9BDD9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1CF31D-15EB-4FF3-A52D-F4EE4E0F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ED47-0454-441E-A9A5-A3F5C8C63745}" type="datetimeFigureOut">
              <a:rPr lang="es-CO" smtClean="0"/>
              <a:t>5/10/2025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B935FA-229C-4D9E-A935-D897BA64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37A763-C1EF-4DC1-BCD2-C2BF6F813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923F-A4FC-496B-AD3C-2F265CD6D3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732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982020-1301-4CB9-9D18-5E8D87DA0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FDE755-AA1B-4522-B82C-A56C9DF58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08B59D-E8A6-4908-84CA-8538B34F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ED47-0454-441E-A9A5-A3F5C8C63745}" type="datetimeFigureOut">
              <a:rPr lang="es-CO" smtClean="0"/>
              <a:t>5/10/2025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B6B4D1-3BFB-47CF-A212-625C30B8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5E2937-B601-4DCD-A127-5946389E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923F-A4FC-496B-AD3C-2F265CD6D3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247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DFB0B-714E-4C33-8037-601732AA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ECFC66-BA75-4D54-9D97-707E864EA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29A6DB-EA9F-4AD5-B7B9-738B9D620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ED47-0454-441E-A9A5-A3F5C8C63745}" type="datetimeFigureOut">
              <a:rPr lang="es-CO" smtClean="0"/>
              <a:t>5/10/2025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1E4B26-F6A5-420C-B244-22DF1B60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DC028C-1654-4213-9C47-6DB7862E4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923F-A4FC-496B-AD3C-2F265CD6D3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129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83CDB-4589-4B9C-92B5-AEF8AF39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9AB7D3-9D70-4BFB-B044-D83BC6F69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B56098-E922-42D2-800D-7D80F9B9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ED47-0454-441E-A9A5-A3F5C8C63745}" type="datetimeFigureOut">
              <a:rPr lang="es-CO" smtClean="0"/>
              <a:t>5/10/2025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806497-F228-4571-85E7-CFD900507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AF2FD1-BB64-4E5A-A8C5-53780186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923F-A4FC-496B-AD3C-2F265CD6D3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876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C62BB-15C7-4470-8DB2-DB071380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FC74F8-F8BB-429B-A2BA-444933822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3E50DC-7BA1-4B23-8318-78F74101F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E6F850-2962-4891-8466-42FEB3E5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ED47-0454-441E-A9A5-A3F5C8C63745}" type="datetimeFigureOut">
              <a:rPr lang="es-CO" smtClean="0"/>
              <a:t>5/10/2025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5FA46B-E52C-4163-95A4-DE07D1D3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B17CD9-566C-4055-BDB5-86F4A4E4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923F-A4FC-496B-AD3C-2F265CD6D3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6962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76696-B82B-4E29-9688-7504B285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D23FEF-B434-4A2A-88F9-0CAF253E3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0B4962-034E-4DFB-A564-35BC85B70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FA46A4B-70D4-4DD9-BBB3-C5C304B38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473A5C-7C5A-4D8B-AE98-E72FFD5C0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079CA20-A710-47CE-9859-160B588C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ED47-0454-441E-A9A5-A3F5C8C63745}" type="datetimeFigureOut">
              <a:rPr lang="es-CO" smtClean="0"/>
              <a:t>5/10/2025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6AD41AC-F0E3-463A-95BC-277AC4D8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551B02-EF0C-4820-B51B-6AEC782A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923F-A4FC-496B-AD3C-2F265CD6D3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75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4CDE7-D5DB-4546-B75C-0224BE295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25F6F8-A89E-4658-A42E-A2CE7832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ED47-0454-441E-A9A5-A3F5C8C63745}" type="datetimeFigureOut">
              <a:rPr lang="es-CO" smtClean="0"/>
              <a:t>5/10/2025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EACA0B-79BE-43D1-9471-0520159A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49F639D-0900-45B6-A9D6-E6200A0E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923F-A4FC-496B-AD3C-2F265CD6D3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451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263E942-4324-4DDE-88BE-010DA7873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ED47-0454-441E-A9A5-A3F5C8C63745}" type="datetimeFigureOut">
              <a:rPr lang="es-CO" smtClean="0"/>
              <a:t>5/10/2025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CA5CD7-A9BC-4A13-82EA-8A4E67B7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418E87-11B6-4F0B-BC06-4EA3F6B3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923F-A4FC-496B-AD3C-2F265CD6D3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665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5457F5-AC33-4512-ACD6-F1518AD3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8CCEAD-5CD7-407D-8E50-F834A2258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B271D1-94D1-4ACC-BADD-BBF646FA7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1B6065-C68E-4260-951E-9A915535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ED47-0454-441E-A9A5-A3F5C8C63745}" type="datetimeFigureOut">
              <a:rPr lang="es-CO" smtClean="0"/>
              <a:t>5/10/2025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38D90B-3183-4490-88F0-C05832E8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464A98-604D-4CDD-8D26-4B2BF092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923F-A4FC-496B-AD3C-2F265CD6D3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781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07243-7055-44B6-A5E7-A51133902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B2EFEA-9431-4E51-94E1-CDC3F1F8A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7922CE-B398-4457-8259-06FCC40E7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3AB9AF-9B2A-4772-892A-C20CE7B16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ED47-0454-441E-A9A5-A3F5C8C63745}" type="datetimeFigureOut">
              <a:rPr lang="es-CO" smtClean="0"/>
              <a:t>5/10/2025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426A05-42D1-469F-A0BE-F895B920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7B9193-7975-479A-8951-90384F0C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D923F-A4FC-496B-AD3C-2F265CD6D3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934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078366F-929B-49AB-9041-52F6F83A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DC39D15-4809-447B-89E3-2A170179A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B75F26-79AB-4AD0-9679-0B183F857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BED47-0454-441E-A9A5-A3F5C8C63745}" type="datetimeFigureOut">
              <a:rPr lang="es-CO" smtClean="0"/>
              <a:t>5/10/2025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81F7DB-9856-4B90-9265-420673AE5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B594AA-879D-4407-96CC-21C50F14B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D923F-A4FC-496B-AD3C-2F265CD6D30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896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2170EC1-DB17-4C59-8340-D5CEA87A6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8338930" cy="392595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15651D5-CD76-40FE-9956-2EBD56F1B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25957"/>
            <a:ext cx="8338930" cy="30427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3692A91-356F-45BD-8EAD-A1778E82A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828" y="0"/>
            <a:ext cx="3926171" cy="269768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C24DEC9-87A1-4A74-9116-C8C0A7407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4326" y="2315208"/>
            <a:ext cx="3926171" cy="2376366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CEA5821C-FE4A-42D2-A6D8-0890F613E3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4325" y="4690817"/>
            <a:ext cx="3926171" cy="222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30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ADMIN</cp:lastModifiedBy>
  <cp:revision>1</cp:revision>
  <dcterms:created xsi:type="dcterms:W3CDTF">2025-10-05T12:44:51Z</dcterms:created>
  <dcterms:modified xsi:type="dcterms:W3CDTF">2025-10-05T12:49:50Z</dcterms:modified>
</cp:coreProperties>
</file>