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536A-306E-4384-A88E-040AE6301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B8F18C-4793-424A-AF09-FEB08704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93BFE-205B-4992-89E9-C2009365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32C3D-2441-4D6A-B614-D85958C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C1634-B594-4BF9-B1A1-6DD67F9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30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F1215-EF9A-45EF-B3F7-E53FD6BE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F9DD72-E9F6-4240-8923-E34E9BDD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CF31D-15EB-4FF3-A52D-F4EE4E0F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935FA-229C-4D9E-A935-D897BA64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7A763-C1EF-4DC1-BCD2-C2BF6F81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3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982020-1301-4CB9-9D18-5E8D87DA0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DE755-AA1B-4522-B82C-A56C9DF5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8B59D-E8A6-4908-84CA-8538B34F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6B4D1-3BFB-47CF-A212-625C30B8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E2937-B601-4DCD-A127-5946389E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47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FB0B-714E-4C33-8037-601732A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CFC66-BA75-4D54-9D97-707E864E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A6DB-EA9F-4AD5-B7B9-738B9D62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E4B26-F6A5-420C-B244-22DF1B6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C028C-1654-4213-9C47-6DB7862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2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3CDB-4589-4B9C-92B5-AEF8AF39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9AB7D3-9D70-4BFB-B044-D83BC6F6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56098-E922-42D2-800D-7D80F9B9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06497-F228-4571-85E7-CFD90050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AF2FD1-BB64-4E5A-A8C5-53780186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7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62BB-15C7-4470-8DB2-DB071380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FC74F8-F8BB-429B-A2BA-44493382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3E50DC-7BA1-4B23-8318-78F74101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6F850-2962-4891-8466-42FEB3E5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FA46B-E52C-4163-95A4-DE07D1D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B17CD9-566C-4055-BDB5-86F4A4E4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96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6696-B82B-4E29-9688-7504B285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23FEF-B434-4A2A-88F9-0CAF253E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0B4962-034E-4DFB-A564-35BC85B7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A46A4B-70D4-4DD9-BBB3-C5C304B38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473A5C-7C5A-4D8B-AE98-E72FFD5C0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79CA20-A710-47CE-9859-160B588C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D41AC-F0E3-463A-95BC-277AC4D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551B02-EF0C-4820-B51B-6AEC782A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CDE7-D5DB-4546-B75C-0224BE29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25F6F8-A89E-4658-A42E-A2CE783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EACA0B-79BE-43D1-9471-0520159A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9F639D-0900-45B6-A9D6-E6200A0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51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63E942-4324-4DDE-88BE-010DA787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CA5CD7-A9BC-4A13-82EA-8A4E67B7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418E87-11B6-4F0B-BC06-4EA3F6B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65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57F5-AC33-4512-ACD6-F1518AD3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CCEAD-5CD7-407D-8E50-F834A225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271D1-94D1-4ACC-BADD-BBF646FA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B6065-C68E-4260-951E-9A915535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38D90B-3183-4490-88F0-C05832E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64A98-604D-4CDD-8D26-4B2BF092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81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07243-7055-44B6-A5E7-A5113390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B2EFEA-9431-4E51-94E1-CDC3F1F8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922CE-B398-4457-8259-06FCC40E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3AB9AF-9B2A-4772-892A-C20CE7B1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26A05-42D1-469F-A0BE-F895B92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7B9193-7975-479A-8951-90384F0C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3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78366F-929B-49AB-9041-52F6F83A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39D15-4809-447B-89E3-2A170179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75F26-79AB-4AD0-9679-0B183F857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1F7DB-9856-4B90-9265-420673AE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594AA-879D-4407-96CC-21C50F14B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9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CE636C-2B18-4A19-A6D1-5F8F3B9B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88" y="0"/>
            <a:ext cx="8297399" cy="37271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38672B-53C5-4792-AE64-F98E4B57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90787" cy="53373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BC266A-A9B6-4BF3-92BC-F28F4D873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42"/>
          <a:stretch/>
        </p:blipFill>
        <p:spPr>
          <a:xfrm>
            <a:off x="3815088" y="3727174"/>
            <a:ext cx="3666693" cy="12622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A326B-EA67-429A-BA4C-2F67EF33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12"/>
          <a:stretch/>
        </p:blipFill>
        <p:spPr>
          <a:xfrm>
            <a:off x="0" y="5440019"/>
            <a:ext cx="3790787" cy="14179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2AD06E-2FDD-4D57-BE2D-69083787AC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17"/>
          <a:stretch/>
        </p:blipFill>
        <p:spPr>
          <a:xfrm>
            <a:off x="3815088" y="5040059"/>
            <a:ext cx="3681046" cy="12622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C86E53-3C69-41BF-A21F-2860330666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185"/>
          <a:stretch/>
        </p:blipFill>
        <p:spPr>
          <a:xfrm>
            <a:off x="7481781" y="3727174"/>
            <a:ext cx="3681046" cy="103367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66D6548-EA9C-48B6-9B47-854E36522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435" y="4680915"/>
            <a:ext cx="2833187" cy="19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0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2</cp:revision>
  <dcterms:created xsi:type="dcterms:W3CDTF">2025-10-05T12:44:51Z</dcterms:created>
  <dcterms:modified xsi:type="dcterms:W3CDTF">2025-10-05T12:55:30Z</dcterms:modified>
</cp:coreProperties>
</file>