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0" r:id="rId12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58" d="100"/>
          <a:sy n="58" d="100"/>
        </p:scale>
        <p:origin x="28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BAC8C2-B1F6-4732-BC86-8F6D09CA398F}" type="datetimeFigureOut">
              <a:rPr lang="es-EC" smtClean="0"/>
              <a:t>8/5/2025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3C988-6345-4909-8833-9715039544F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18929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3C988-6345-4909-8833-9715039544F1}" type="slidenum">
              <a:rPr lang="es-EC" smtClean="0"/>
              <a:t>4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84921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2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88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41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02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23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33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76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49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6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72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6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4" name="Picture 3" descr="Estallido abstracto de azul y rosa">
            <a:extLst>
              <a:ext uri="{FF2B5EF4-FFF2-40B4-BE49-F238E27FC236}">
                <a16:creationId xmlns:a16="http://schemas.microsoft.com/office/drawing/2014/main" id="{6D5C3A6A-3153-3DB7-42DE-B128368614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57DEAC1-B3AA-6569-0A44-A191DF2F3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7840"/>
            <a:ext cx="12191999" cy="128016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96A36E-5D99-2728-2F85-D2EEF7201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39" y="5731580"/>
            <a:ext cx="8196431" cy="960120"/>
          </a:xfrm>
          <a:ln>
            <a:noFill/>
          </a:ln>
        </p:spPr>
        <p:txBody>
          <a:bodyPr anchor="ctr">
            <a:normAutofit/>
          </a:bodyPr>
          <a:lstStyle/>
          <a:p>
            <a:r>
              <a:rPr lang="es-EC" sz="4400" dirty="0"/>
              <a:t>Construcción de software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FDA0E8-26C5-CCA0-99C6-67E4035F3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4503" y="5731580"/>
            <a:ext cx="3392781" cy="960120"/>
          </a:xfrm>
        </p:spPr>
        <p:txBody>
          <a:bodyPr anchor="ctr">
            <a:normAutofit/>
          </a:bodyPr>
          <a:lstStyle/>
          <a:p>
            <a:pPr algn="r"/>
            <a:r>
              <a:rPr lang="es-EC" sz="1900" dirty="0"/>
              <a:t>AULA VE 6-2</a:t>
            </a:r>
          </a:p>
        </p:txBody>
      </p:sp>
    </p:spTree>
    <p:extLst>
      <p:ext uri="{BB962C8B-B14F-4D97-AF65-F5344CB8AC3E}">
        <p14:creationId xmlns:p14="http://schemas.microsoft.com/office/powerpoint/2010/main" val="27289736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cono&#10;&#10;El contenido generado por IA puede ser incorrecto.">
            <a:extLst>
              <a:ext uri="{FF2B5EF4-FFF2-40B4-BE49-F238E27FC236}">
                <a16:creationId xmlns:a16="http://schemas.microsoft.com/office/drawing/2014/main" id="{734D727D-A457-6DF5-5B7F-CE39C0180A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848" y="1436574"/>
            <a:ext cx="2667414" cy="2397296"/>
          </a:xfrm>
        </p:spPr>
      </p:pic>
      <p:pic>
        <p:nvPicPr>
          <p:cNvPr id="7" name="Imagen 6" descr="Icono&#10;&#10;El contenido generado por IA puede ser incorrecto.">
            <a:extLst>
              <a:ext uri="{FF2B5EF4-FFF2-40B4-BE49-F238E27FC236}">
                <a16:creationId xmlns:a16="http://schemas.microsoft.com/office/drawing/2014/main" id="{488B45B8-D2DD-5F03-51C5-16E937347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074" y="3532403"/>
            <a:ext cx="2642896" cy="264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177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Dibujo animado de un personaje de caricatura&#10;&#10;El contenido generado por IA puede ser incorrecto.">
            <a:extLst>
              <a:ext uri="{FF2B5EF4-FFF2-40B4-BE49-F238E27FC236}">
                <a16:creationId xmlns:a16="http://schemas.microsoft.com/office/drawing/2014/main" id="{1BD9A8DF-6CFD-6D99-66DA-C7E31FB71C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504" y="1129377"/>
            <a:ext cx="6332992" cy="4599245"/>
          </a:xfrm>
        </p:spPr>
      </p:pic>
    </p:spTree>
    <p:extLst>
      <p:ext uri="{BB962C8B-B14F-4D97-AF65-F5344CB8AC3E}">
        <p14:creationId xmlns:p14="http://schemas.microsoft.com/office/powerpoint/2010/main" val="705840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1A97B-FC77-F248-E75B-5A69C539F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829127"/>
          </a:xfrm>
        </p:spPr>
        <p:txBody>
          <a:bodyPr/>
          <a:lstStyle/>
          <a:p>
            <a:pPr algn="ctr"/>
            <a:r>
              <a:rPr lang="es-EC" dirty="0"/>
              <a:t>Grupo-E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55583D-A306-F6A5-EFA5-459098906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es-E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Arberth</a:t>
            </a:r>
            <a:r>
              <a:rPr lang="es-E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Gustavo Silva Vega</a:t>
            </a:r>
            <a:endParaRPr lang="es-EC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Gregory Stalyn Mejia Mendez</a:t>
            </a:r>
            <a:endParaRPr lang="es-EC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es-EC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Jonnathan David </a:t>
            </a:r>
            <a:r>
              <a:rPr lang="es-EC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Resabala</a:t>
            </a:r>
            <a:r>
              <a:rPr lang="es-EC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EC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Garcez</a:t>
            </a:r>
            <a:endParaRPr lang="es-EC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es-EC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Douglas </a:t>
            </a:r>
            <a:r>
              <a:rPr lang="es-EC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Josue</a:t>
            </a:r>
            <a:r>
              <a:rPr lang="es-EC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Anastasio Figueroa</a:t>
            </a:r>
            <a:endParaRPr lang="es-EC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es-EC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Danilo </a:t>
            </a:r>
            <a:r>
              <a:rPr lang="es-EC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Stalyn</a:t>
            </a:r>
            <a:r>
              <a:rPr lang="es-EC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EC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Marcatoma</a:t>
            </a:r>
            <a:r>
              <a:rPr lang="es-EC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EC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Perez</a:t>
            </a:r>
            <a:endParaRPr lang="es-EC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es-EC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Carlos Gabriel Verdezoto </a:t>
            </a:r>
            <a:r>
              <a:rPr lang="es-EC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Leon</a:t>
            </a:r>
            <a:endParaRPr lang="es-EC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337391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6" name="Picture 5" descr="Carro de la compra con cajas">
            <a:extLst>
              <a:ext uri="{FF2B5EF4-FFF2-40B4-BE49-F238E27FC236}">
                <a16:creationId xmlns:a16="http://schemas.microsoft.com/office/drawing/2014/main" id="{59E9EAC8-3C93-25D1-163A-44FEFE019F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57DEAC1-B3AA-6569-0A44-A191DF2F3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7840"/>
            <a:ext cx="12191999" cy="128016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A14244AE-70A1-A8D9-255E-8DAFD1D99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39" y="5731580"/>
            <a:ext cx="8196431" cy="960120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Desarrollo de un sistema de compras y creación de cursos en línea</a:t>
            </a:r>
          </a:p>
        </p:txBody>
      </p:sp>
    </p:spTree>
    <p:extLst>
      <p:ext uri="{BB962C8B-B14F-4D97-AF65-F5344CB8AC3E}">
        <p14:creationId xmlns:p14="http://schemas.microsoft.com/office/powerpoint/2010/main" val="1625026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8" descr="Icono&#10;&#10;El contenido generado por IA puede ser incorrecto.">
            <a:extLst>
              <a:ext uri="{FF2B5EF4-FFF2-40B4-BE49-F238E27FC236}">
                <a16:creationId xmlns:a16="http://schemas.microsoft.com/office/drawing/2014/main" id="{F543F16A-EF1F-EC18-0F1D-7756AAABF1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580" y="1224781"/>
            <a:ext cx="5590839" cy="5045391"/>
          </a:xfrm>
        </p:spPr>
      </p:pic>
    </p:spTree>
    <p:extLst>
      <p:ext uri="{BB962C8B-B14F-4D97-AF65-F5344CB8AC3E}">
        <p14:creationId xmlns:p14="http://schemas.microsoft.com/office/powerpoint/2010/main" val="2351583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magen que contiene computadora&#10;&#10;El contenido generado por IA puede ser incorrecto.">
            <a:extLst>
              <a:ext uri="{FF2B5EF4-FFF2-40B4-BE49-F238E27FC236}">
                <a16:creationId xmlns:a16="http://schemas.microsoft.com/office/drawing/2014/main" id="{4BCB7395-7D5D-3C36-81DA-2A72FD5CF2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925" y="1224528"/>
            <a:ext cx="7318149" cy="5022789"/>
          </a:xfrm>
        </p:spPr>
      </p:pic>
    </p:spTree>
    <p:extLst>
      <p:ext uri="{BB962C8B-B14F-4D97-AF65-F5344CB8AC3E}">
        <p14:creationId xmlns:p14="http://schemas.microsoft.com/office/powerpoint/2010/main" val="2470314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cono&#10;&#10;El contenido generado por IA puede ser incorrecto.">
            <a:extLst>
              <a:ext uri="{FF2B5EF4-FFF2-40B4-BE49-F238E27FC236}">
                <a16:creationId xmlns:a16="http://schemas.microsoft.com/office/drawing/2014/main" id="{9E8599FC-8FBC-F468-0459-6136340C5C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87" y="1282587"/>
            <a:ext cx="9140825" cy="4991372"/>
          </a:xfrm>
        </p:spPr>
      </p:pic>
    </p:spTree>
    <p:extLst>
      <p:ext uri="{BB962C8B-B14F-4D97-AF65-F5344CB8AC3E}">
        <p14:creationId xmlns:p14="http://schemas.microsoft.com/office/powerpoint/2010/main" val="840324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magen que contiene botiquín de primeros auxilios, dibujo, tabla, señal&#10;&#10;El contenido generado por IA puede ser incorrecto.">
            <a:extLst>
              <a:ext uri="{FF2B5EF4-FFF2-40B4-BE49-F238E27FC236}">
                <a16:creationId xmlns:a16="http://schemas.microsoft.com/office/drawing/2014/main" id="{29EAF011-67EE-6EF8-0B2A-2DA671F1C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196" y="1219200"/>
            <a:ext cx="5209608" cy="5220494"/>
          </a:xfrm>
        </p:spPr>
      </p:pic>
    </p:spTree>
    <p:extLst>
      <p:ext uri="{BB962C8B-B14F-4D97-AF65-F5344CB8AC3E}">
        <p14:creationId xmlns:p14="http://schemas.microsoft.com/office/powerpoint/2010/main" val="3108805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Logotipo&#10;&#10;El contenido generado por IA puede ser incorrecto.">
            <a:extLst>
              <a:ext uri="{FF2B5EF4-FFF2-40B4-BE49-F238E27FC236}">
                <a16:creationId xmlns:a16="http://schemas.microsoft.com/office/drawing/2014/main" id="{1B85456F-D55E-F542-05D1-B404E8F60F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574" y="1076891"/>
            <a:ext cx="5138851" cy="5138851"/>
          </a:xfrm>
        </p:spPr>
      </p:pic>
    </p:spTree>
    <p:extLst>
      <p:ext uri="{BB962C8B-B14F-4D97-AF65-F5344CB8AC3E}">
        <p14:creationId xmlns:p14="http://schemas.microsoft.com/office/powerpoint/2010/main" val="2869009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magen que contiene Logotipo&#10;&#10;El contenido generado por IA puede ser incorrecto.">
            <a:extLst>
              <a:ext uri="{FF2B5EF4-FFF2-40B4-BE49-F238E27FC236}">
                <a16:creationId xmlns:a16="http://schemas.microsoft.com/office/drawing/2014/main" id="{98BA8695-7A4F-5329-AEE4-0AAF2745A9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954" y="1121146"/>
            <a:ext cx="3272247" cy="1963348"/>
          </a:xfrm>
        </p:spPr>
      </p:pic>
      <p:pic>
        <p:nvPicPr>
          <p:cNvPr id="9" name="Imagen 8" descr="Logotipo, nombre de la empresa&#10;&#10;El contenido generado por IA puede ser incorrecto.">
            <a:extLst>
              <a:ext uri="{FF2B5EF4-FFF2-40B4-BE49-F238E27FC236}">
                <a16:creationId xmlns:a16="http://schemas.microsoft.com/office/drawing/2014/main" id="{DBDC001C-03F1-03E4-AAA4-AE2D9B969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090" y="3608026"/>
            <a:ext cx="3084494" cy="3084494"/>
          </a:xfrm>
          <a:prstGeom prst="rect">
            <a:avLst/>
          </a:prstGeom>
        </p:spPr>
      </p:pic>
      <p:pic>
        <p:nvPicPr>
          <p:cNvPr id="11" name="Imagen 10" descr="Icono&#10;&#10;El contenido generado por IA puede ser incorrecto.">
            <a:extLst>
              <a:ext uri="{FF2B5EF4-FFF2-40B4-BE49-F238E27FC236}">
                <a16:creationId xmlns:a16="http://schemas.microsoft.com/office/drawing/2014/main" id="{5B14C3AD-2BBB-E9AF-4A8E-FFD603EA46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92" y="3773507"/>
            <a:ext cx="3084494" cy="3084494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3739748-8D6C-C810-8B36-85B55F702C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2466" y="1031257"/>
            <a:ext cx="2143125" cy="214312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C5085CB-96A6-7AC3-C3EC-E6420D8385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6673" y="4012035"/>
            <a:ext cx="200977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99847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44</Words>
  <Application>Microsoft Office PowerPoint</Application>
  <PresentationFormat>Panorámica</PresentationFormat>
  <Paragraphs>11</Paragraphs>
  <Slides>11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Aptos</vt:lpstr>
      <vt:lpstr>Arial</vt:lpstr>
      <vt:lpstr>Bierstadt</vt:lpstr>
      <vt:lpstr>Times New Roman</vt:lpstr>
      <vt:lpstr>GestaltVTI</vt:lpstr>
      <vt:lpstr>Construcción de software</vt:lpstr>
      <vt:lpstr>Grupo-E </vt:lpstr>
      <vt:lpstr>Desarrollo de un sistema de compras y creación de cursos en línea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Daniela Pierina</dc:creator>
  <cp:lastModifiedBy>Daniela Pierina</cp:lastModifiedBy>
  <cp:revision>1</cp:revision>
  <dcterms:created xsi:type="dcterms:W3CDTF">2025-05-08T16:53:39Z</dcterms:created>
  <dcterms:modified xsi:type="dcterms:W3CDTF">2025-05-08T17:23:12Z</dcterms:modified>
</cp:coreProperties>
</file>