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5D60-1EC8-4A7B-BBFF-EAF7C09BAE92}" type="datetimeFigureOut">
              <a:rPr lang="fr-FR" smtClean="0"/>
              <a:pPr/>
              <a:t>19/08/2022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0128-7FEF-4DF6-B73E-9609360292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Guess</a:t>
            </a:r>
            <a:r>
              <a:rPr lang="fr-FR" dirty="0" smtClean="0"/>
              <a:t> Images </a:t>
            </a:r>
            <a:r>
              <a:rPr lang="fr-FR" dirty="0"/>
              <a:t>G</a:t>
            </a:r>
            <a:r>
              <a:rPr lang="fr-FR" dirty="0" smtClean="0"/>
              <a:t>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Solo Project</a:t>
            </a:r>
          </a:p>
          <a:p>
            <a:r>
              <a:rPr lang="fr-FR" dirty="0" err="1" smtClean="0"/>
              <a:t>Ilhem</a:t>
            </a:r>
            <a:r>
              <a:rPr lang="fr-FR" dirty="0" smtClean="0"/>
              <a:t> </a:t>
            </a:r>
            <a:r>
              <a:rPr lang="fr-FR" dirty="0" err="1" smtClean="0"/>
              <a:t>Zabi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removeEventListener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It’s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removes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handlers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have been </a:t>
            </a:r>
            <a:r>
              <a:rPr lang="fr-FR" dirty="0" err="1" smtClean="0"/>
              <a:t>attached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addEventListener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Exp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Element.removeEventListener</a:t>
            </a:r>
            <a:r>
              <a:rPr lang="fr-FR" dirty="0" smtClean="0"/>
              <a:t>(‘click’,</a:t>
            </a:r>
            <a:r>
              <a:rPr lang="fr-FR" dirty="0" err="1" smtClean="0"/>
              <a:t>myFunction</a:t>
            </a:r>
            <a:r>
              <a:rPr lang="fr-FR" dirty="0" smtClean="0"/>
              <a:t>);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document:</a:t>
            </a:r>
          </a:p>
          <a:p>
            <a:r>
              <a:rPr lang="fr-FR" dirty="0" err="1" smtClean="0"/>
              <a:t>head</a:t>
            </a:r>
            <a:endParaRPr lang="fr-FR" dirty="0" smtClean="0"/>
          </a:p>
          <a:p>
            <a:pPr lvl="1"/>
            <a:r>
              <a:rPr lang="fr-FR" dirty="0" smtClean="0"/>
              <a:t>script</a:t>
            </a:r>
          </a:p>
          <a:p>
            <a:r>
              <a:rPr lang="fr-FR" dirty="0"/>
              <a:t>b</a:t>
            </a:r>
            <a:r>
              <a:rPr lang="fr-FR" dirty="0" smtClean="0"/>
              <a:t>ody</a:t>
            </a:r>
          </a:p>
          <a:p>
            <a:pPr lvl="1"/>
            <a:r>
              <a:rPr lang="fr-FR" dirty="0" err="1" smtClean="0"/>
              <a:t>div</a:t>
            </a:r>
            <a:r>
              <a:rPr lang="fr-FR" dirty="0" smtClean="0"/>
              <a:t> ‘.</a:t>
            </a:r>
            <a:r>
              <a:rPr lang="fr-FR" dirty="0" err="1" smtClean="0"/>
              <a:t>grid</a:t>
            </a:r>
            <a:r>
              <a:rPr lang="fr-FR" dirty="0" smtClean="0"/>
              <a:t>-container’</a:t>
            </a:r>
          </a:p>
          <a:p>
            <a:pPr lvl="2"/>
            <a:r>
              <a:rPr lang="fr-FR" dirty="0" err="1"/>
              <a:t>d</a:t>
            </a:r>
            <a:r>
              <a:rPr lang="fr-FR" dirty="0" err="1" smtClean="0"/>
              <a:t>iv</a:t>
            </a:r>
            <a:r>
              <a:rPr lang="fr-FR" dirty="0" smtClean="0"/>
              <a:t>  ‘.</a:t>
            </a:r>
            <a:r>
              <a:rPr lang="fr-FR" dirty="0" err="1" smtClean="0"/>
              <a:t>grid</a:t>
            </a:r>
            <a:r>
              <a:rPr lang="fr-FR" dirty="0" smtClean="0"/>
              <a:t>-item’</a:t>
            </a:r>
          </a:p>
          <a:p>
            <a:pPr lvl="3"/>
            <a:r>
              <a:rPr lang="fr-FR" dirty="0" err="1" smtClean="0"/>
              <a:t>Img</a:t>
            </a:r>
            <a:r>
              <a:rPr lang="fr-FR" dirty="0" smtClean="0"/>
              <a:t> ‘#</a:t>
            </a:r>
            <a:r>
              <a:rPr lang="fr-FR" dirty="0" err="1" smtClean="0"/>
              <a:t>img’N</a:t>
            </a:r>
            <a:r>
              <a:rPr lang="fr-FR" dirty="0" smtClean="0"/>
              <a:t>  ‘.image-item’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Fonctionnality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When</a:t>
            </a:r>
            <a:r>
              <a:rPr lang="fr-FR" dirty="0" smtClean="0"/>
              <a:t> the document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loaded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Window.onload</a:t>
            </a:r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n </a:t>
            </a:r>
            <a:r>
              <a:rPr lang="fr-FR" dirty="0" err="1" smtClean="0"/>
              <a:t>initializing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:</a:t>
            </a:r>
            <a:r>
              <a:rPr lang="fr-FR" dirty="0" err="1" smtClean="0"/>
              <a:t>init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handle</a:t>
            </a:r>
            <a:r>
              <a:rPr lang="fr-FR" dirty="0" smtClean="0"/>
              <a:t> the </a:t>
            </a:r>
            <a:r>
              <a:rPr lang="fr-FR" dirty="0" err="1" smtClean="0"/>
              <a:t>clickes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Initialized</a:t>
            </a:r>
            <a:r>
              <a:rPr lang="fr-FR" dirty="0" smtClean="0"/>
              <a:t> to </a:t>
            </a:r>
            <a:r>
              <a:rPr lang="fr-FR" dirty="0" err="1" smtClean="0"/>
              <a:t>Zero</a:t>
            </a:r>
            <a:endParaRPr lang="fr-FR" dirty="0" smtClean="0"/>
          </a:p>
          <a:p>
            <a:pPr lvl="1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simultanuous</a:t>
            </a:r>
            <a:r>
              <a:rPr lang="fr-FR" dirty="0" smtClean="0"/>
              <a:t> </a:t>
            </a:r>
            <a:r>
              <a:rPr lang="fr-FR" dirty="0" err="1" smtClean="0"/>
              <a:t>clickes</a:t>
            </a:r>
            <a:r>
              <a:rPr lang="fr-FR" dirty="0" smtClean="0"/>
              <a:t> on the </a:t>
            </a:r>
            <a:r>
              <a:rPr lang="fr-FR" dirty="0" err="1" smtClean="0"/>
              <a:t>divs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the </a:t>
            </a:r>
            <a:r>
              <a:rPr lang="fr-FR" dirty="0" err="1" smtClean="0"/>
              <a:t>imgs</a:t>
            </a:r>
            <a:r>
              <a:rPr lang="fr-FR" dirty="0" smtClean="0"/>
              <a:t> are </a:t>
            </a:r>
            <a:r>
              <a:rPr lang="fr-FR" dirty="0" err="1" smtClean="0"/>
              <a:t>detected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call the tester </a:t>
            </a:r>
            <a:r>
              <a:rPr lang="fr-FR" dirty="0" err="1" smtClean="0"/>
              <a:t>function</a:t>
            </a:r>
            <a:r>
              <a:rPr lang="fr-FR" dirty="0" smtClean="0"/>
              <a:t> to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or false.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divs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imgs</a:t>
            </a:r>
            <a:r>
              <a:rPr lang="fr-FR" dirty="0" smtClean="0"/>
              <a:t> if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hidden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catch the click on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Game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Guessing</a:t>
            </a:r>
            <a:r>
              <a:rPr lang="fr-FR" dirty="0" smtClean="0"/>
              <a:t> </a:t>
            </a:r>
            <a:r>
              <a:rPr lang="en-US" dirty="0" smtClean="0"/>
              <a:t>the similar </a:t>
            </a:r>
            <a:r>
              <a:rPr lang="en-US" dirty="0" smtClean="0"/>
              <a:t>images in a </a:t>
            </a:r>
            <a:r>
              <a:rPr lang="en-US" dirty="0" smtClean="0"/>
              <a:t>grid by clicking-on twice. Each on a grid item or grid cellular </a:t>
            </a:r>
            <a:r>
              <a:rPr lang="en-US" dirty="0" err="1" smtClean="0"/>
              <a:t>wich</a:t>
            </a:r>
            <a:r>
              <a:rPr lang="en-US" dirty="0" smtClean="0"/>
              <a:t> contains the </a:t>
            </a:r>
            <a:r>
              <a:rPr lang="en-US" dirty="0" err="1" smtClean="0"/>
              <a:t>choosed</a:t>
            </a:r>
            <a:r>
              <a:rPr lang="en-US" dirty="0" smtClean="0"/>
              <a:t> image.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consisted</a:t>
            </a:r>
            <a:r>
              <a:rPr lang="fr-FR" dirty="0" smtClean="0"/>
              <a:t> of 4 </a:t>
            </a:r>
            <a:r>
              <a:rPr lang="fr-FR" dirty="0" err="1" smtClean="0"/>
              <a:t>rows</a:t>
            </a:r>
            <a:r>
              <a:rPr lang="fr-FR" dirty="0" smtClean="0"/>
              <a:t> and 4 </a:t>
            </a:r>
            <a:r>
              <a:rPr lang="fr-FR" dirty="0" err="1" smtClean="0"/>
              <a:t>colums</a:t>
            </a:r>
            <a:r>
              <a:rPr lang="fr-FR" dirty="0" smtClean="0"/>
              <a:t> </a:t>
            </a:r>
            <a:r>
              <a:rPr lang="fr-FR" dirty="0" err="1" smtClean="0"/>
              <a:t>wich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16 </a:t>
            </a:r>
            <a:r>
              <a:rPr lang="fr-FR" dirty="0" err="1" smtClean="0"/>
              <a:t>grid</a:t>
            </a:r>
            <a:r>
              <a:rPr lang="fr-FR" dirty="0" smtClean="0"/>
              <a:t> items </a:t>
            </a:r>
            <a:r>
              <a:rPr lang="fr-FR" dirty="0" err="1" smtClean="0"/>
              <a:t>then</a:t>
            </a:r>
            <a:r>
              <a:rPr lang="fr-FR" dirty="0" smtClean="0"/>
              <a:t> 16 images.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//how to get clicked images?</a:t>
            </a:r>
          </a:p>
          <a:p>
            <a:r>
              <a:rPr lang="en-US" dirty="0" smtClean="0"/>
              <a:t>//how to add a click event to an image?</a:t>
            </a:r>
          </a:p>
          <a:p>
            <a:r>
              <a:rPr lang="en-US" dirty="0" smtClean="0"/>
              <a:t>//how to get the id of the clicked image?</a:t>
            </a:r>
          </a:p>
          <a:p>
            <a:r>
              <a:rPr lang="en-US" dirty="0" smtClean="0"/>
              <a:t>//how to get the attribute of the clicked image?</a:t>
            </a:r>
          </a:p>
          <a:p>
            <a:r>
              <a:rPr lang="en-US" smtClean="0"/>
              <a:t>What to use?</a:t>
            </a:r>
          </a:p>
          <a:p>
            <a:r>
              <a:rPr lang="en-US" dirty="0" smtClean="0"/>
              <a:t>//</a:t>
            </a:r>
            <a:r>
              <a:rPr lang="en-US" dirty="0" smtClean="0"/>
              <a:t>display: none;</a:t>
            </a:r>
          </a:p>
          <a:p>
            <a:r>
              <a:rPr lang="en-US" dirty="0" smtClean="0"/>
              <a:t>//visibility: hidden;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the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/>
              <a:t>o</a:t>
            </a:r>
            <a:r>
              <a:rPr lang="fr-FR" dirty="0" err="1" smtClean="0"/>
              <a:t>nclick</a:t>
            </a:r>
            <a:r>
              <a:rPr lang="fr-FR" dirty="0" smtClean="0"/>
              <a:t> and </a:t>
            </a:r>
            <a:r>
              <a:rPr lang="fr-FR" dirty="0" err="1" smtClean="0"/>
              <a:t>addEventListener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listen</a:t>
            </a:r>
            <a:r>
              <a:rPr lang="fr-FR" dirty="0" smtClean="0"/>
              <a:t> for an </a:t>
            </a:r>
            <a:r>
              <a:rPr lang="fr-FR" dirty="0" err="1" smtClean="0"/>
              <a:t>event</a:t>
            </a:r>
            <a:endParaRPr lang="fr-FR" dirty="0" smtClean="0"/>
          </a:p>
          <a:p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a callback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an </a:t>
            </a:r>
            <a:r>
              <a:rPr lang="fr-FR" dirty="0" err="1" smtClean="0"/>
              <a:t>element</a:t>
            </a:r>
            <a:r>
              <a:rPr lang="fr-FR" dirty="0" smtClean="0"/>
              <a:t> -a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usually</a:t>
            </a:r>
            <a:r>
              <a:rPr lang="fr-FR" dirty="0"/>
              <a:t>-</a:t>
            </a:r>
            <a:r>
              <a:rPr lang="fr-FR" dirty="0" smtClean="0"/>
              <a:t> an image in </a:t>
            </a:r>
            <a:r>
              <a:rPr lang="fr-FR" dirty="0" err="1" smtClean="0"/>
              <a:t>our</a:t>
            </a:r>
            <a:r>
              <a:rPr lang="fr-FR" dirty="0" smtClean="0"/>
              <a:t>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clicked</a:t>
            </a:r>
            <a:r>
              <a:rPr lang="fr-FR" dirty="0" smtClean="0"/>
              <a:t>.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nclick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a single </a:t>
            </a:r>
            <a:r>
              <a:rPr lang="fr-FR" dirty="0" err="1" smtClean="0"/>
              <a:t>event</a:t>
            </a:r>
            <a:r>
              <a:rPr lang="fr-FR" dirty="0" smtClean="0"/>
              <a:t> to an </a:t>
            </a:r>
            <a:r>
              <a:rPr lang="fr-FR" dirty="0" err="1" smtClean="0"/>
              <a:t>element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addEventListener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miltiple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to a </a:t>
            </a:r>
            <a:r>
              <a:rPr lang="fr-FR" dirty="0" err="1" smtClean="0"/>
              <a:t>particular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Event </a:t>
            </a:r>
            <a:r>
              <a:rPr lang="fr-FR" dirty="0" err="1" smtClean="0"/>
              <a:t>Handlers</a:t>
            </a:r>
            <a:r>
              <a:rPr lang="fr-FR" dirty="0" smtClean="0"/>
              <a:t> to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600200"/>
            <a:ext cx="8786842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addEventListener</a:t>
            </a:r>
            <a:r>
              <a:rPr lang="fr-FR" dirty="0" smtClean="0"/>
              <a:t>()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to 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overwriting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Onclick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proprety</a:t>
            </a:r>
            <a:r>
              <a:rPr lang="fr-FR" dirty="0" smtClean="0"/>
              <a:t>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overwrote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reused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Exp</a:t>
            </a:r>
            <a:r>
              <a:rPr lang="fr-FR" dirty="0" smtClean="0"/>
              <a:t>: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lement.addEventListener</a:t>
            </a:r>
            <a:r>
              <a:rPr lang="fr-FR" dirty="0" smtClean="0"/>
              <a:t>(‘click’,</a:t>
            </a:r>
            <a:r>
              <a:rPr lang="fr-FR" dirty="0" err="1" smtClean="0"/>
              <a:t>myfunction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Element.addEventListener</a:t>
            </a:r>
            <a:r>
              <a:rPr lang="fr-FR" dirty="0" smtClean="0"/>
              <a:t>(‘click’,</a:t>
            </a:r>
            <a:r>
              <a:rPr lang="fr-FR" dirty="0" err="1" smtClean="0"/>
              <a:t>mysecfunction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Passing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When</a:t>
            </a:r>
            <a:r>
              <a:rPr lang="fr-FR" dirty="0" smtClean="0"/>
              <a:t> passing </a:t>
            </a:r>
            <a:r>
              <a:rPr lang="fr-FR" dirty="0" err="1" smtClean="0"/>
              <a:t>parameter</a:t>
            </a:r>
            <a:r>
              <a:rPr lang="fr-FR" dirty="0" smtClean="0"/>
              <a:t> values, use an  ‘</a:t>
            </a:r>
            <a:r>
              <a:rPr lang="fr-FR" dirty="0" err="1" smtClean="0"/>
              <a:t>anonymous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’ </a:t>
            </a:r>
            <a:r>
              <a:rPr lang="fr-FR" dirty="0" err="1" smtClean="0"/>
              <a:t>that</a:t>
            </a:r>
            <a:r>
              <a:rPr lang="fr-FR" dirty="0" smtClean="0"/>
              <a:t> calls the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parameters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Exp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element.addEventListener</a:t>
            </a:r>
            <a:r>
              <a:rPr lang="fr-FR" dirty="0" smtClean="0"/>
              <a:t>(‘click’, 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err="1" smtClean="0"/>
              <a:t>myFunction</a:t>
            </a:r>
            <a:r>
              <a:rPr lang="fr-FR" dirty="0" smtClean="0"/>
              <a:t>(p1,p2);})</a:t>
            </a:r>
          </a:p>
          <a:p>
            <a:r>
              <a:rPr lang="fr-FR" dirty="0" err="1" smtClean="0"/>
              <a:t>Hint</a:t>
            </a:r>
            <a:r>
              <a:rPr lang="fr-FR" dirty="0" smtClean="0"/>
              <a:t>: </a:t>
            </a:r>
            <a:r>
              <a:rPr lang="fr-FR" dirty="0" err="1" smtClean="0"/>
              <a:t>When</a:t>
            </a:r>
            <a:r>
              <a:rPr lang="fr-FR" dirty="0" smtClean="0"/>
              <a:t> putting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myFunction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declaring</a:t>
            </a:r>
            <a:r>
              <a:rPr lang="fr-FR" dirty="0" smtClean="0"/>
              <a:t> the </a:t>
            </a:r>
            <a:r>
              <a:rPr lang="fr-FR" dirty="0" err="1" smtClean="0"/>
              <a:t>addEventListener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 </a:t>
            </a:r>
            <a:r>
              <a:rPr lang="fr-FR" dirty="0" err="1" smtClean="0"/>
              <a:t>Bubbling</a:t>
            </a:r>
            <a:r>
              <a:rPr lang="fr-FR" dirty="0" smtClean="0"/>
              <a:t> or Event </a:t>
            </a:r>
            <a:r>
              <a:rPr lang="fr-FR" dirty="0" err="1" smtClean="0"/>
              <a:t>Capturing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143536"/>
          </a:xfrm>
        </p:spPr>
        <p:txBody>
          <a:bodyPr>
            <a:normAutofit/>
          </a:bodyPr>
          <a:lstStyle/>
          <a:p>
            <a:r>
              <a:rPr lang="fr-FR" dirty="0" smtClean="0"/>
              <a:t>There are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event</a:t>
            </a:r>
            <a:r>
              <a:rPr lang="fr-FR" dirty="0" smtClean="0"/>
              <a:t> propagation in the HTML DOM, </a:t>
            </a:r>
            <a:r>
              <a:rPr lang="fr-FR" dirty="0" err="1" smtClean="0"/>
              <a:t>bubbling</a:t>
            </a:r>
            <a:r>
              <a:rPr lang="fr-FR" dirty="0" smtClean="0"/>
              <a:t> and </a:t>
            </a:r>
            <a:r>
              <a:rPr lang="fr-FR" dirty="0" err="1" smtClean="0"/>
              <a:t>capturing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Event propagation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defining</a:t>
            </a:r>
            <a:r>
              <a:rPr lang="fr-FR" dirty="0" smtClean="0"/>
              <a:t> the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an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occurs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have an &lt;</a:t>
            </a:r>
            <a:r>
              <a:rPr lang="fr-FR" dirty="0" err="1" smtClean="0"/>
              <a:t>img</a:t>
            </a:r>
            <a:r>
              <a:rPr lang="fr-FR" dirty="0" smtClean="0"/>
              <a:t>&gt;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a &lt;</a:t>
            </a:r>
            <a:r>
              <a:rPr lang="fr-FR" dirty="0" err="1" smtClean="0"/>
              <a:t>div</a:t>
            </a:r>
            <a:r>
              <a:rPr lang="fr-FR" dirty="0" smtClean="0"/>
              <a:t>&gt; </a:t>
            </a:r>
            <a:r>
              <a:rPr lang="fr-FR" dirty="0" err="1" smtClean="0"/>
              <a:t>element</a:t>
            </a:r>
            <a:r>
              <a:rPr lang="fr-FR" dirty="0" smtClean="0"/>
              <a:t>, and the user clicks on the &lt;</a:t>
            </a:r>
            <a:r>
              <a:rPr lang="fr-FR" dirty="0" err="1" smtClean="0"/>
              <a:t>img</a:t>
            </a:r>
            <a:r>
              <a:rPr lang="fr-FR" dirty="0" smtClean="0"/>
              <a:t>&gt; </a:t>
            </a:r>
            <a:r>
              <a:rPr lang="fr-FR" dirty="0" err="1" smtClean="0"/>
              <a:t>element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element’s</a:t>
            </a:r>
            <a:r>
              <a:rPr lang="fr-FR" dirty="0" smtClean="0"/>
              <a:t> ‘click’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first?</a:t>
            </a:r>
          </a:p>
          <a:p>
            <a:r>
              <a:rPr lang="fr-FR" dirty="0" err="1" smtClean="0"/>
              <a:t>Hint</a:t>
            </a:r>
            <a:r>
              <a:rPr lang="fr-FR" dirty="0" smtClean="0"/>
              <a:t>: </a:t>
            </a:r>
            <a:r>
              <a:rPr lang="fr-FR" dirty="0" err="1" smtClean="0"/>
              <a:t>When</a:t>
            </a:r>
            <a:r>
              <a:rPr lang="fr-FR" dirty="0" smtClean="0"/>
              <a:t> the </a:t>
            </a:r>
            <a:r>
              <a:rPr lang="fr-FR" dirty="0" err="1" smtClean="0"/>
              <a:t>img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the </a:t>
            </a:r>
            <a:r>
              <a:rPr lang="fr-FR" dirty="0" err="1" smtClean="0"/>
              <a:t>addEventListener</a:t>
            </a:r>
            <a:r>
              <a:rPr lang="fr-FR" dirty="0" smtClean="0"/>
              <a:t> </a:t>
            </a:r>
            <a:r>
              <a:rPr lang="fr-FR" dirty="0" err="1" smtClean="0"/>
              <a:t>linked</a:t>
            </a:r>
            <a:r>
              <a:rPr lang="fr-FR" dirty="0" smtClean="0"/>
              <a:t> to the </a:t>
            </a:r>
            <a:r>
              <a:rPr lang="fr-FR" dirty="0" err="1" smtClean="0"/>
              <a:t>img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invoked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to do?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Bubbling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514353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bubbling</a:t>
            </a:r>
            <a:r>
              <a:rPr lang="fr-FR" dirty="0" smtClean="0"/>
              <a:t> the </a:t>
            </a:r>
            <a:r>
              <a:rPr lang="fr-FR" dirty="0" err="1" smtClean="0"/>
              <a:t>inner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element’s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 first and </a:t>
            </a:r>
            <a:r>
              <a:rPr lang="fr-FR" dirty="0" err="1" smtClean="0"/>
              <a:t>then</a:t>
            </a:r>
            <a:r>
              <a:rPr lang="fr-FR" dirty="0" smtClean="0"/>
              <a:t> the </a:t>
            </a:r>
            <a:r>
              <a:rPr lang="fr-FR" dirty="0" err="1" smtClean="0"/>
              <a:t>outer</a:t>
            </a:r>
            <a:r>
              <a:rPr lang="fr-FR" dirty="0" smtClean="0"/>
              <a:t>: the &lt;</a:t>
            </a:r>
            <a:r>
              <a:rPr lang="fr-FR" dirty="0" err="1" smtClean="0"/>
              <a:t>img</a:t>
            </a:r>
            <a:r>
              <a:rPr lang="fr-FR" dirty="0" smtClean="0"/>
              <a:t>&gt; </a:t>
            </a:r>
            <a:r>
              <a:rPr lang="fr-FR" dirty="0" err="1" smtClean="0"/>
              <a:t>element’s</a:t>
            </a:r>
            <a:r>
              <a:rPr lang="fr-FR" dirty="0" smtClean="0"/>
              <a:t> click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first, </a:t>
            </a:r>
            <a:r>
              <a:rPr lang="fr-FR" dirty="0" err="1" smtClean="0"/>
              <a:t>then</a:t>
            </a:r>
            <a:r>
              <a:rPr lang="fr-FR" dirty="0" smtClean="0"/>
              <a:t> the &lt;</a:t>
            </a:r>
            <a:r>
              <a:rPr lang="fr-FR" dirty="0" err="1" smtClean="0"/>
              <a:t>div</a:t>
            </a:r>
            <a:r>
              <a:rPr lang="fr-FR" dirty="0" smtClean="0"/>
              <a:t>&gt; </a:t>
            </a:r>
            <a:r>
              <a:rPr lang="fr-FR" dirty="0" err="1" smtClean="0"/>
              <a:t>element’s</a:t>
            </a:r>
            <a:r>
              <a:rPr lang="fr-FR" dirty="0" smtClean="0"/>
              <a:t> click </a:t>
            </a:r>
            <a:r>
              <a:rPr lang="fr-FR" dirty="0" err="1" smtClean="0"/>
              <a:t>event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addEventListener</a:t>
            </a:r>
            <a:r>
              <a:rPr lang="fr-FR" dirty="0" smtClean="0"/>
              <a:t>()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specify</a:t>
            </a:r>
            <a:r>
              <a:rPr lang="fr-FR" dirty="0" smtClean="0"/>
              <a:t> the propagation type by </a:t>
            </a:r>
            <a:r>
              <a:rPr lang="fr-FR" dirty="0" err="1" smtClean="0"/>
              <a:t>using</a:t>
            </a:r>
            <a:r>
              <a:rPr lang="fr-FR" dirty="0" smtClean="0"/>
              <a:t> the ‘</a:t>
            </a:r>
            <a:r>
              <a:rPr lang="fr-FR" dirty="0" err="1" smtClean="0"/>
              <a:t>useCapture</a:t>
            </a:r>
            <a:r>
              <a:rPr lang="fr-FR" dirty="0" smtClean="0"/>
              <a:t>’ </a:t>
            </a:r>
            <a:r>
              <a:rPr lang="fr-FR" dirty="0" err="1" smtClean="0"/>
              <a:t>parameter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addEventListener</a:t>
            </a:r>
            <a:r>
              <a:rPr lang="fr-FR" dirty="0" smtClean="0"/>
              <a:t>(</a:t>
            </a:r>
            <a:r>
              <a:rPr lang="fr-FR" dirty="0" err="1" smtClean="0"/>
              <a:t>event</a:t>
            </a:r>
            <a:r>
              <a:rPr lang="fr-FR" dirty="0" smtClean="0"/>
              <a:t>, </a:t>
            </a:r>
            <a:r>
              <a:rPr lang="fr-FR" dirty="0" err="1" smtClean="0"/>
              <a:t>function</a:t>
            </a:r>
            <a:r>
              <a:rPr lang="fr-FR" dirty="0" smtClean="0"/>
              <a:t>, </a:t>
            </a:r>
            <a:r>
              <a:rPr lang="fr-FR" dirty="0" err="1" smtClean="0"/>
              <a:t>useCapture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The default value </a:t>
            </a:r>
            <a:r>
              <a:rPr lang="fr-FR" dirty="0" err="1" smtClean="0"/>
              <a:t>is</a:t>
            </a:r>
            <a:r>
              <a:rPr lang="fr-FR" dirty="0" smtClean="0"/>
              <a:t> false,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the </a:t>
            </a:r>
            <a:r>
              <a:rPr lang="fr-FR" dirty="0" err="1" smtClean="0"/>
              <a:t>bubbling</a:t>
            </a:r>
            <a:r>
              <a:rPr lang="fr-FR" dirty="0" smtClean="0"/>
              <a:t> propagation, </a:t>
            </a:r>
            <a:r>
              <a:rPr lang="fr-FR" dirty="0" err="1" smtClean="0"/>
              <a:t>when</a:t>
            </a:r>
            <a:r>
              <a:rPr lang="fr-FR" dirty="0" smtClean="0"/>
              <a:t> the value </a:t>
            </a:r>
            <a:r>
              <a:rPr lang="fr-FR" dirty="0" err="1" smtClean="0"/>
              <a:t>is</a:t>
            </a:r>
            <a:r>
              <a:rPr lang="fr-FR" dirty="0" smtClean="0"/>
              <a:t> set to </a:t>
            </a:r>
            <a:r>
              <a:rPr lang="fr-FR" dirty="0" err="1" smtClean="0"/>
              <a:t>true</a:t>
            </a:r>
            <a:r>
              <a:rPr lang="fr-FR" dirty="0" smtClean="0"/>
              <a:t>, the </a:t>
            </a:r>
            <a:r>
              <a:rPr lang="fr-FR" dirty="0" err="1" smtClean="0"/>
              <a:t>event</a:t>
            </a:r>
            <a:r>
              <a:rPr lang="fr-FR" dirty="0" smtClean="0"/>
              <a:t> uses the </a:t>
            </a:r>
            <a:r>
              <a:rPr lang="fr-FR" dirty="0" err="1" smtClean="0"/>
              <a:t>capturing</a:t>
            </a:r>
            <a:r>
              <a:rPr lang="fr-FR" dirty="0" smtClean="0"/>
              <a:t> propagation.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Capturing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capturing</a:t>
            </a:r>
            <a:r>
              <a:rPr lang="fr-FR" dirty="0" smtClean="0"/>
              <a:t> the </a:t>
            </a:r>
            <a:r>
              <a:rPr lang="fr-FR" dirty="0" err="1" smtClean="0"/>
              <a:t>outer</a:t>
            </a:r>
            <a:r>
              <a:rPr lang="fr-FR" dirty="0" smtClean="0"/>
              <a:t> </a:t>
            </a:r>
            <a:r>
              <a:rPr lang="fr-FR" dirty="0" err="1" smtClean="0"/>
              <a:t>element’s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first and </a:t>
            </a:r>
            <a:r>
              <a:rPr lang="fr-FR" dirty="0" err="1" smtClean="0"/>
              <a:t>then</a:t>
            </a:r>
            <a:r>
              <a:rPr lang="fr-FR" dirty="0" smtClean="0"/>
              <a:t> the </a:t>
            </a:r>
            <a:r>
              <a:rPr lang="fr-FR" dirty="0" err="1" smtClean="0"/>
              <a:t>inner</a:t>
            </a:r>
            <a:r>
              <a:rPr lang="fr-FR" dirty="0" smtClean="0"/>
              <a:t>: the &lt;</a:t>
            </a:r>
            <a:r>
              <a:rPr lang="fr-FR" dirty="0" err="1" smtClean="0"/>
              <a:t>div</a:t>
            </a:r>
            <a:r>
              <a:rPr lang="fr-FR" dirty="0" smtClean="0"/>
              <a:t>&gt; </a:t>
            </a:r>
            <a:r>
              <a:rPr lang="fr-FR" dirty="0" err="1" smtClean="0"/>
              <a:t>element’s</a:t>
            </a:r>
            <a:r>
              <a:rPr lang="fr-FR" dirty="0" smtClean="0"/>
              <a:t> click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first </a:t>
            </a:r>
            <a:r>
              <a:rPr lang="fr-FR" dirty="0" err="1" smtClean="0"/>
              <a:t>then</a:t>
            </a:r>
            <a:r>
              <a:rPr lang="fr-FR" dirty="0" smtClean="0"/>
              <a:t> the &lt;</a:t>
            </a:r>
            <a:r>
              <a:rPr lang="fr-FR" dirty="0" err="1" smtClean="0"/>
              <a:t>img</a:t>
            </a:r>
            <a:r>
              <a:rPr lang="fr-FR" dirty="0" smtClean="0"/>
              <a:t>&gt; </a:t>
            </a:r>
            <a:r>
              <a:rPr lang="fr-FR" dirty="0" err="1" smtClean="0"/>
              <a:t>element’s</a:t>
            </a:r>
            <a:r>
              <a:rPr lang="fr-FR" dirty="0" smtClean="0"/>
              <a:t> click </a:t>
            </a:r>
            <a:r>
              <a:rPr lang="fr-FR" dirty="0" err="1" smtClean="0"/>
              <a:t>event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Exp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document.getElementById</a:t>
            </a:r>
            <a:r>
              <a:rPr lang="fr-FR" dirty="0" smtClean="0"/>
              <a:t>(‘img1’).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606</Words>
  <Application>Microsoft Office PowerPoint</Application>
  <PresentationFormat>Affichage à l'écran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Guess Images Game</vt:lpstr>
      <vt:lpstr>Game Rules</vt:lpstr>
      <vt:lpstr>Diapositive 3</vt:lpstr>
      <vt:lpstr>What’s the difference between onclick and addEventListener?</vt:lpstr>
      <vt:lpstr>Add Many Event Handlers to the Same Element</vt:lpstr>
      <vt:lpstr>Passing Parameters</vt:lpstr>
      <vt:lpstr>Event Bubbling or Event Capturing?</vt:lpstr>
      <vt:lpstr>Bubbling</vt:lpstr>
      <vt:lpstr>Capturing </vt:lpstr>
      <vt:lpstr>The removeEventListener</vt:lpstr>
      <vt:lpstr>Layout</vt:lpstr>
      <vt:lpstr>Fonctionnality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Images Game</dc:title>
  <dc:creator>Dell</dc:creator>
  <cp:lastModifiedBy>Dell</cp:lastModifiedBy>
  <cp:revision>32</cp:revision>
  <dcterms:created xsi:type="dcterms:W3CDTF">2022-08-18T12:58:48Z</dcterms:created>
  <dcterms:modified xsi:type="dcterms:W3CDTF">2022-08-19T19:55:08Z</dcterms:modified>
</cp:coreProperties>
</file>