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Carlos Jr.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29900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325" y="21987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225" y="779824"/>
            <a:ext cx="4178674" cy="14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Ponderaciones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244950" y="1389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Avances 20%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Presentacion 20%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Aplicacion 65%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-Funcionalidad 50%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-Rendimiento 20%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-UX/UI 10%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-Innovacion 10%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-Seguridad 10%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Monitoreo y </a:t>
            </a:r>
            <a:r>
              <a:rPr lang="en"/>
              <a:t>automatización</a:t>
            </a:r>
            <a:r>
              <a:rPr lang="en"/>
              <a:t> de centros de </a:t>
            </a:r>
            <a:r>
              <a:rPr lang="en"/>
              <a:t>distribución</a:t>
            </a:r>
            <a:r>
              <a:rPr lang="en"/>
              <a:t> y restaurantes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21125" y="2131275"/>
            <a:ext cx="34278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Objetivo: Aplicar los conocimientos adquiridos con base a la materia de base de datos para automatizar y monitorear un centro de </a:t>
            </a:r>
            <a:r>
              <a:rPr lang="en"/>
              <a:t>distribución</a:t>
            </a:r>
            <a:r>
              <a:rPr lang="en"/>
              <a:t> y al menos un restaurante.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125" y="1895700"/>
            <a:ext cx="4825951" cy="26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*Plataforma con usuarios y roles definidos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*Alarmas y notificaciones por correo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*Registro de acciones y alarmas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*Registro y </a:t>
            </a:r>
            <a:r>
              <a:rPr lang="en"/>
              <a:t>gráficas</a:t>
            </a:r>
            <a:r>
              <a:rPr lang="en"/>
              <a:t> de diversos datos (Congeladores, refrigeradores, agua, gas, electricidad)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*Bitácora y análisis de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de Datos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00" y="1440600"/>
            <a:ext cx="7335975" cy="35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