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techonthenet.com/oracle/triggers/index.php" TargetMode="External"/><Relationship Id="rId4" Type="http://schemas.openxmlformats.org/officeDocument/2006/relationships/hyperlink" Target="https://docs.oracle.com/cd/B19306_01/server.102/b14200/statements_7004.htm" TargetMode="External"/><Relationship Id="rId5" Type="http://schemas.openxmlformats.org/officeDocument/2006/relationships/hyperlink" Target="https://docs.oracle.com/cloud/latest/db112/LNPLS/triggers.htm#LNPLS723" TargetMode="External"/><Relationship Id="rId6" Type="http://schemas.openxmlformats.org/officeDocument/2006/relationships/hyperlink" Target="https://docs.oracle.com/cloud/latest/db112/LNPLS/triggers.htm#LNPLS9988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664000"/>
            <a:ext cx="85206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</a:t>
            </a:r>
            <a:endParaRPr sz="4800"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286829"/>
            <a:ext cx="4242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Triggers</a:t>
            </a:r>
            <a:endParaRPr sz="2400"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150" y="1949875"/>
            <a:ext cx="3589649" cy="304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DDL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definition language (DDL) permiten al usuario realizar las siguientes tareas:</a:t>
            </a:r>
            <a:endParaRPr/>
          </a:p>
          <a:p>
            <a:pPr indent="-29845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Create, alter, and drop schema objects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Dar y revocar privilegios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Analizar información  en tablas, índices, o cluster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Establecer opciones de auditoría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Agregar comentarios al diccionario de datos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#2</a:t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3450"/>
            <a:ext cx="9143999" cy="39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Triggers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Se basan en las acciones realizadas a nivel sistema o base de datos con los cuales se permite obtener todas las condiciones establecidas dependiendo el momento en el que se ejecuta, ya sea al iniciar o cerrar </a:t>
            </a:r>
            <a:r>
              <a:rPr lang="en" sz="1800"/>
              <a:t>sesión</a:t>
            </a:r>
            <a:r>
              <a:rPr lang="en" sz="1800"/>
              <a:t>, iniciar o apagar el sistema, etc.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#3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038" y="1077650"/>
            <a:ext cx="6886775" cy="39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 @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https://www.techonthenet.com/oracle/triggers/index.php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https://docs.oracle.com/cd/B19306_01/server.102/b14200/statements_7004.htm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https://docs.oracle.com/cloud/latest/db112/LNPLS/triggers.htm#LNPLS723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https://docs.oracle.com/cloud/latest/db112/LNPLS/triggers.htm#LNPLS99887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Un disparador (o trigger) es un tipo especial de procedimiento almacenado asociado a una tabla que se ejecuta al realizar una operación 'básica' (INSERT, DELETE o UPDATE) sobre ésta. </a:t>
            </a:r>
            <a:endParaRPr b="1" sz="18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La operación básica que despierta al trigger es conocida como sentencia disparadora.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 de utilidad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-Ofrecen chequeos de seguridad basada en valores y momentos.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-Fuerzan restricciones dinámicas de integridad de datos así como referencial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-Aseguran operaciones relacionadas de forma implícita.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-Respuesta instantánea ante un evento auditado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-Ofrece un mayor control sobre la base de datos.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REPLACE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]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 schema. ] trigger_name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INSTEAD OF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ON table_name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[ FOR EACH ROW ]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DECLARE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-- variable declarations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BEGIN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-- trigger code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EXCEPTION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[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(condition) ]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END;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101600" rtl="0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E8EA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Parámetros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Create Trigger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-BEFORE INSERT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-AFTER INSERT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-BEFORE UPDATE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-AFTER UPDATE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-BEFORE DELETE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-AFTER DELETE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-INSTEAD OF INSERT | UPDATE | DELETE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Parámetros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Drop Trigger</a:t>
            </a:r>
            <a:endParaRPr>
              <a:solidFill>
                <a:srgbClr val="000000"/>
              </a:solidFill>
            </a:endParaRPr>
          </a:p>
          <a:p>
            <a:pPr indent="0" lvl="0" marL="101600" marR="101600" rtl="0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DROP TRIGGER </a:t>
            </a:r>
            <a:r>
              <a:rPr i="1" lang="en" sz="11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trigger_name</a:t>
            </a:r>
            <a:endParaRPr i="1" sz="11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1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Disable/Enable Trigger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-Disable/enable a Trigger</a:t>
            </a:r>
            <a:endParaRPr/>
          </a:p>
          <a:p>
            <a:pPr indent="0" lvl="0" marL="101600" marR="101600" rtl="0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ALTER TRIGGER </a:t>
            </a:r>
            <a:r>
              <a:rPr i="1" lang="en" sz="11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trigger_name</a:t>
            </a:r>
            <a:r>
              <a:rPr lang="en" sz="11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DISABLE | ENABLE</a:t>
            </a:r>
            <a:endParaRPr sz="11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-Disable/enable all Trigger on a Table</a:t>
            </a:r>
            <a:endParaRPr/>
          </a:p>
          <a:p>
            <a:pPr indent="0" lvl="0" marL="101600" marR="101600" rtl="0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ALTER TABLE </a:t>
            </a:r>
            <a:r>
              <a:rPr i="1" lang="en" sz="11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table_name</a:t>
            </a:r>
            <a:r>
              <a:rPr lang="en" sz="11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ENABLE | Disable  ALL TRIGGERS</a:t>
            </a:r>
            <a:endParaRPr sz="11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E8EAF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Trigger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333333"/>
                </a:solidFill>
              </a:rPr>
              <a:t>Data Manipulation Language Triggers (DML)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333333"/>
                </a:solidFill>
              </a:rPr>
              <a:t>Data Definition Language Triggers or DDL triggers.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333333"/>
                </a:solidFill>
              </a:rPr>
              <a:t>System or Database Event triggers.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333333"/>
                </a:solidFill>
              </a:rPr>
              <a:t>Compound triggers</a:t>
            </a:r>
            <a:endParaRPr sz="1800">
              <a:solidFill>
                <a:srgbClr val="333333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DML Trigger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50" y="1023575"/>
            <a:ext cx="7070125" cy="34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#1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8150"/>
            <a:ext cx="9143999" cy="40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