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85" r:id="rId4"/>
    <p:sldId id="286" r:id="rId5"/>
    <p:sldId id="287" r:id="rId6"/>
    <p:sldId id="288" r:id="rId7"/>
    <p:sldId id="291" r:id="rId8"/>
    <p:sldId id="290" r:id="rId9"/>
    <p:sldId id="284" r:id="rId10"/>
    <p:sldId id="292" r:id="rId11"/>
    <p:sldId id="294" r:id="rId12"/>
    <p:sldId id="293" r:id="rId13"/>
    <p:sldId id="295" r:id="rId14"/>
    <p:sldId id="296" r:id="rId15"/>
    <p:sldId id="297" r:id="rId16"/>
    <p:sldId id="298" r:id="rId17"/>
    <p:sldId id="300" r:id="rId18"/>
    <p:sldId id="299" r:id="rId19"/>
    <p:sldId id="30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eab9044ca1fb91a1d62afcea_meitu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144000" cy="68208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QQ截图20160924174932_meitu_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4293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QQ截图20160924174606_meitu_1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0"/>
            <a:ext cx="802964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2014112151086249_meitu_1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0"/>
            <a:ext cx="6858048" cy="68580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QQ截图20160924175031_meitu_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0" y="571480"/>
            <a:ext cx="9112450" cy="55721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QQ截图20160924175049_meitu_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72603" cy="60007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b2c624871990f5b2be4bb381528cc20_meitu_2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85728"/>
            <a:ext cx="8328328" cy="62865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QQ截图20160924175240_meitu_2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85377"/>
            <a:ext cx="7429552" cy="67726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QQ截图20160924174851_meitu_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502" y="0"/>
            <a:ext cx="8248783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8029346_083803787000_2_meitu_2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0"/>
            <a:ext cx="5572164" cy="67185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QQ截图20160924175148_meitu_2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0"/>
            <a:ext cx="737680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Q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美国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7797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朱兰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f183fd047e934033dfba86f7b3900a20_meitu_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733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QQ截图20160924175444_meitu_1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0"/>
            <a:ext cx="8429652" cy="67151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QQ截图20160924175158_meitu_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88267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03885_1244649115w45k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500306"/>
            <a:ext cx="2643206" cy="2643206"/>
          </a:xfrm>
          <a:prstGeom prst="rect">
            <a:avLst/>
          </a:prstGeom>
        </p:spPr>
      </p:pic>
      <p:pic>
        <p:nvPicPr>
          <p:cNvPr id="6" name="图片 5" descr="212912n54eza33va0v1kz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571480"/>
            <a:ext cx="1428750" cy="1428750"/>
          </a:xfrm>
          <a:prstGeom prst="rect">
            <a:avLst/>
          </a:prstGeom>
        </p:spPr>
      </p:pic>
      <p:pic>
        <p:nvPicPr>
          <p:cNvPr id="8" name="图片 7" descr="2009611920412506_meitu_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500042"/>
            <a:ext cx="1714512" cy="1714512"/>
          </a:xfrm>
          <a:prstGeom prst="rect">
            <a:avLst/>
          </a:prstGeom>
        </p:spPr>
      </p:pic>
      <p:pic>
        <p:nvPicPr>
          <p:cNvPr id="10" name="图片 9" descr="2009611920412506_22meitu_1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60" y="3929066"/>
            <a:ext cx="1928826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PresentationFormat>全屏显示(4:3)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</dc:title>
  <dc:creator>Administrator</dc:creator>
  <cp:lastModifiedBy>User</cp:lastModifiedBy>
  <cp:revision>25</cp:revision>
  <dcterms:created xsi:type="dcterms:W3CDTF">2016-09-24T08:04:52Z</dcterms:created>
  <dcterms:modified xsi:type="dcterms:W3CDTF">2016-09-24T12:00:30Z</dcterms:modified>
</cp:coreProperties>
</file>