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21" autoAdjust="0"/>
    <p:restoredTop sz="50059"/>
  </p:normalViewPr>
  <p:slideViewPr>
    <p:cSldViewPr snapToGrid="0">
      <p:cViewPr varScale="1">
        <p:scale>
          <a:sx n="70" d="100"/>
          <a:sy n="70" d="100"/>
        </p:scale>
        <p:origin x="2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16/9/25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ConcurrentHashMap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en-US" altLang="zh-CN"/>
              <a:t>1 HashMap</a:t>
            </a:r>
          </a:p>
          <a:p>
            <a:r>
              <a:rPr lang="en-US" altLang="zh-CN"/>
              <a:t>2 segment</a:t>
            </a:r>
          </a:p>
          <a:p>
            <a:r>
              <a:rPr lang="en-US" altLang="zh-CN"/>
              <a:t>3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76250" y="171450"/>
            <a:ext cx="11219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HashMap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76325" y="1241425"/>
            <a:ext cx="451421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数组与链表结合的数据结构</a:t>
            </a: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931545"/>
            <a:ext cx="6885940" cy="571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076325" y="1951990"/>
            <a:ext cx="2814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避免哈希冲突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85850" y="2662555"/>
            <a:ext cx="281495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扩容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56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>
                <a:sym typeface="+mn-ea"/>
              </a:rPr>
              <a:t>避免哈希冲突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key</a:t>
            </a:r>
            <a:r>
              <a:rPr lang="zh-CN" altLang="en-US"/>
              <a:t>的</a:t>
            </a:r>
            <a:r>
              <a:rPr lang="en-US" altLang="zh-CN"/>
              <a:t>hashcode</a:t>
            </a:r>
            <a:r>
              <a:rPr lang="zh-CN" altLang="en-US"/>
              <a:t>计算对应的数组下标</a:t>
            </a:r>
            <a:r>
              <a:rPr lang="en-US" altLang="zh-CN"/>
              <a:t>--h &amp; (length-1)</a:t>
            </a:r>
          </a:p>
          <a:p>
            <a:r>
              <a:rPr lang="zh-CN" altLang="en-US"/>
              <a:t>其中</a:t>
            </a:r>
            <a:r>
              <a:rPr lang="en-US" altLang="zh-CN"/>
              <a:t>length</a:t>
            </a:r>
            <a:r>
              <a:rPr lang="zh-CN" altLang="en-US"/>
              <a:t>需要为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次幂，才能够保证减少出现哈希冲突</a:t>
            </a:r>
          </a:p>
          <a:p>
            <a:r>
              <a:rPr lang="zh-CN" altLang="en-US"/>
              <a:t>当数组长度</a:t>
            </a:r>
            <a:r>
              <a:rPr lang="en-US" altLang="zh-CN"/>
              <a:t>16</a:t>
            </a:r>
            <a:r>
              <a:rPr lang="zh-CN" altLang="en-US"/>
              <a:t>和</a:t>
            </a:r>
            <a:r>
              <a:rPr lang="en-US" altLang="zh-CN"/>
              <a:t>15</a:t>
            </a:r>
            <a:r>
              <a:rPr lang="zh-CN" altLang="en-US"/>
              <a:t>为例，得到结果的对比可以看出，有些数组的位置肯定会没有用到，这会造成空间的浪费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80" y="3838575"/>
            <a:ext cx="8352155" cy="2799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499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/>
              <a:t>扩容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6160"/>
            <a:ext cx="10515600" cy="5151120"/>
          </a:xfrm>
        </p:spPr>
        <p:txBody>
          <a:bodyPr/>
          <a:lstStyle/>
          <a:p>
            <a:r>
              <a:rPr lang="en-US" altLang="zh-CN"/>
              <a:t>hashMap</a:t>
            </a:r>
            <a:r>
              <a:rPr lang="zh-CN" altLang="en-US"/>
              <a:t>的默认数组长度为</a:t>
            </a:r>
            <a:r>
              <a:rPr lang="en-US" altLang="zh-CN"/>
              <a:t>16</a:t>
            </a:r>
            <a:r>
              <a:rPr lang="zh-CN" altLang="en-US"/>
              <a:t>，扩展因子为</a:t>
            </a:r>
            <a:r>
              <a:rPr lang="en-US" altLang="zh-CN"/>
              <a:t>0.75</a:t>
            </a:r>
            <a:r>
              <a:rPr lang="zh-CN" altLang="en-US"/>
              <a:t>，也就是当元素的个数超过</a:t>
            </a:r>
            <a:r>
              <a:rPr lang="en-US" altLang="zh-CN"/>
              <a:t>12</a:t>
            </a:r>
            <a:r>
              <a:rPr lang="zh-CN" altLang="en-US"/>
              <a:t>个时</a:t>
            </a:r>
            <a:r>
              <a:rPr lang="en-US" altLang="zh-CN"/>
              <a:t>(jdk1.7</a:t>
            </a:r>
            <a:r>
              <a:rPr lang="zh-CN" altLang="en-US"/>
              <a:t>则还需要满足要添加的</a:t>
            </a:r>
            <a:r>
              <a:rPr lang="en-US" altLang="zh-CN"/>
              <a:t>key</a:t>
            </a:r>
            <a:r>
              <a:rPr lang="zh-CN" altLang="en-US"/>
              <a:t>计算的下标位置已经存在数据也就是发生哈希冲突时</a:t>
            </a:r>
            <a:r>
              <a:rPr lang="en-US" altLang="zh-CN"/>
              <a:t>),</a:t>
            </a:r>
            <a:r>
              <a:rPr lang="zh-CN" altLang="en-US"/>
              <a:t>进行扩容</a:t>
            </a:r>
          </a:p>
          <a:p>
            <a:r>
              <a:rPr lang="zh-CN" altLang="en-US"/>
              <a:t>每次扩容都是之前容量的</a:t>
            </a:r>
            <a:r>
              <a:rPr lang="en-US" altLang="zh-CN"/>
              <a:t>2</a:t>
            </a:r>
            <a:r>
              <a:rPr lang="zh-CN" altLang="en-US"/>
              <a:t>倍，这个也是为了保证数组的长度始终为</a:t>
            </a:r>
            <a:r>
              <a:rPr lang="en-US" altLang="zh-CN"/>
              <a:t>2</a:t>
            </a:r>
            <a:r>
              <a:rPr lang="zh-CN" altLang="en-US"/>
              <a:t>的</a:t>
            </a:r>
            <a:r>
              <a:rPr lang="en-US" altLang="zh-CN"/>
              <a:t>N</a:t>
            </a:r>
            <a:r>
              <a:rPr lang="zh-CN" altLang="en-US"/>
              <a:t>次幂，</a:t>
            </a:r>
          </a:p>
          <a:p>
            <a:r>
              <a:rPr lang="en-US" altLang="zh-CN"/>
              <a:t>rehash</a:t>
            </a:r>
            <a:r>
              <a:rPr lang="zh-CN" altLang="en-US"/>
              <a:t>，扩容之后需要遍历数组及链表中元素对其</a:t>
            </a:r>
            <a:r>
              <a:rPr lang="en-US" altLang="zh-CN"/>
              <a:t>hash</a:t>
            </a:r>
            <a:r>
              <a:rPr lang="zh-CN" altLang="en-US"/>
              <a:t>值重新计算所在数组的下标，并进行赋值。</a:t>
            </a:r>
          </a:p>
          <a:p>
            <a:r>
              <a:rPr lang="zh-CN" altLang="en-US"/>
              <a:t>避免扩容带来的性能损耗，初始化时预设数组的长度，假设需要</a:t>
            </a:r>
            <a:r>
              <a:rPr lang="en-US" altLang="zh-CN"/>
              <a:t>1000</a:t>
            </a:r>
            <a:r>
              <a:rPr lang="zh-CN" altLang="en-US"/>
              <a:t>个元素，那么预设的长度应该是</a:t>
            </a:r>
            <a:r>
              <a:rPr lang="en-US" altLang="zh-CN"/>
              <a:t>2048</a:t>
            </a:r>
            <a:r>
              <a:rPr lang="zh-CN" altLang="en-US"/>
              <a:t>，而不是</a:t>
            </a:r>
            <a:r>
              <a:rPr lang="en-US" altLang="zh-CN"/>
              <a:t>1024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205"/>
          </a:xfrm>
        </p:spPr>
        <p:txBody>
          <a:bodyPr/>
          <a:lstStyle/>
          <a:p>
            <a:pPr algn="ctr"/>
            <a:r>
              <a:rPr lang="en-US" altLang="zh-CN"/>
              <a:t>concurrentHashMap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190" y="3029585"/>
            <a:ext cx="4762500" cy="3429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42975" y="1447800"/>
            <a:ext cx="10619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ConcurrentHashMap将hash表分为若干个个桶，写操作只</a:t>
            </a:r>
            <a:r>
              <a:rPr lang="en-US" altLang="zh-CN"/>
              <a:t>lock</a:t>
            </a:r>
            <a:r>
              <a:rPr lang="zh-CN" altLang="en-US"/>
              <a:t>当前桶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00125" y="1958340"/>
            <a:ext cx="980122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ConcurrentHashMap的</a:t>
            </a:r>
            <a:r>
              <a:rPr lang="en-US" altLang="zh-CN">
                <a:sym typeface="+mn-ea"/>
              </a:rPr>
              <a:t>Entry</a:t>
            </a:r>
            <a:r>
              <a:rPr lang="zh-CN" altLang="en-US">
                <a:sym typeface="+mn-ea"/>
              </a:rPr>
              <a:t>中</a:t>
            </a:r>
            <a:r>
              <a:rPr lang="en-US" altLang="zh-CN">
                <a:sym typeface="+mn-ea"/>
              </a:rPr>
              <a:t>next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final</a:t>
            </a:r>
            <a:r>
              <a:rPr lang="zh-CN" altLang="en-US">
                <a:sym typeface="+mn-ea"/>
              </a:rPr>
              <a:t>的，这个是为了在读取的时候不需要对</a:t>
            </a:r>
            <a:r>
              <a:rPr lang="en-US" altLang="zh-CN">
                <a:sym typeface="+mn-ea"/>
              </a:rPr>
              <a:t>segment</a:t>
            </a:r>
            <a:r>
              <a:rPr lang="zh-CN" altLang="en-US">
                <a:sym typeface="+mn-ea"/>
              </a:rPr>
              <a:t>进行加锁，</a:t>
            </a:r>
          </a:p>
          <a:p>
            <a:r>
              <a:rPr lang="zh-CN" altLang="en-US">
                <a:sym typeface="+mn-ea"/>
              </a:rPr>
              <a:t>链表中新增加的数据只能放在链表头，这样避免中间添加或删除元素多线程造成的不一致，删除一个节点，删除节点的前面所有节点整个复制一遍，最后一个节点指向要删除结点的下一个结点</a:t>
            </a:r>
          </a:p>
        </p:txBody>
      </p:sp>
      <p:pic>
        <p:nvPicPr>
          <p:cNvPr id="10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54095"/>
            <a:ext cx="3695700" cy="12858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62575"/>
            <a:ext cx="2019300" cy="13144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8200" y="3118485"/>
            <a:ext cx="329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ConcurrentHashMap的</a:t>
            </a:r>
            <a:r>
              <a:rPr lang="en-US" altLang="zh-CN">
                <a:sym typeface="+mn-ea"/>
              </a:rPr>
              <a:t>Entry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8200" y="4917440"/>
            <a:ext cx="3295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HashMap的</a:t>
            </a:r>
            <a:r>
              <a:rPr lang="en-US" altLang="zh-CN">
                <a:sym typeface="+mn-ea"/>
              </a:rPr>
              <a:t>Entry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3058160"/>
            <a:ext cx="4142740" cy="3275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3875" y="337820"/>
            <a:ext cx="10220325" cy="91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读取基本不需要上锁，只要在</a:t>
            </a:r>
            <a:r>
              <a:rPr lang="en-US" altLang="zh-CN"/>
              <a:t>value</a:t>
            </a:r>
            <a:r>
              <a:rPr lang="zh-CN" altLang="en-US"/>
              <a:t>值为空的时候，才需要去加锁读取一下，因为</a:t>
            </a:r>
            <a:r>
              <a:rPr lang="en-US" altLang="zh-CN"/>
              <a:t>value</a:t>
            </a:r>
            <a:r>
              <a:rPr lang="zh-CN" altLang="en-US"/>
              <a:t>不是</a:t>
            </a:r>
            <a:r>
              <a:rPr lang="en-US" altLang="zh-CN"/>
              <a:t>final</a:t>
            </a:r>
            <a:r>
              <a:rPr lang="zh-CN" altLang="en-US"/>
              <a:t>的，在</a:t>
            </a:r>
            <a:r>
              <a:rPr lang="en-US" altLang="zh-CN"/>
              <a:t>jmm</a:t>
            </a:r>
            <a:r>
              <a:rPr lang="zh-CN" altLang="en-US"/>
              <a:t>中，</a:t>
            </a:r>
            <a:r>
              <a:t>写final域的重排序规则可以确保：在对象引用为任意线程可见之前，对象的final域已经被正确初始化过了，而普通域不具有这个保障。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4419600"/>
            <a:ext cx="4018915" cy="1828800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38725" y="3324860"/>
            <a:ext cx="5829300" cy="733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364</Words>
  <Application>Microsoft Macintosh PowerPoint</Application>
  <PresentationFormat>宽屏</PresentationFormat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宋体</vt:lpstr>
      <vt:lpstr>Office 主题</vt:lpstr>
      <vt:lpstr>ConcurrentHashMap</vt:lpstr>
      <vt:lpstr>PowerPoint 演示文稿</vt:lpstr>
      <vt:lpstr>避免哈希冲突</vt:lpstr>
      <vt:lpstr>扩容</vt:lpstr>
      <vt:lpstr>concurrentHashMap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ConcurrentHashMap</dc:title>
  <dc:creator>Admin</dc:creator>
  <cp:lastModifiedBy>Microsoft Office 用户</cp:lastModifiedBy>
  <cp:revision>9</cp:revision>
  <dcterms:created xsi:type="dcterms:W3CDTF">2015-05-05T08:02:00Z</dcterms:created>
  <dcterms:modified xsi:type="dcterms:W3CDTF">2016-09-25T03:37:12Z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