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71" r:id="rId2"/>
    <p:sldId id="273" r:id="rId3"/>
    <p:sldId id="281" r:id="rId4"/>
    <p:sldId id="276" r:id="rId5"/>
    <p:sldId id="277" r:id="rId6"/>
    <p:sldId id="278" r:id="rId7"/>
    <p:sldId id="280" r:id="rId8"/>
    <p:sldId id="286" r:id="rId9"/>
    <p:sldId id="279" r:id="rId10"/>
    <p:sldId id="282" r:id="rId11"/>
    <p:sldId id="283" r:id="rId12"/>
    <p:sldId id="285" r:id="rId13"/>
  </p:sldIdLst>
  <p:sldSz cx="6858000" cy="9144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546"/>
    <a:srgbClr val="8B0C0C"/>
    <a:srgbClr val="9B042A"/>
    <a:srgbClr val="162C7E"/>
    <a:srgbClr val="2F357E"/>
    <a:srgbClr val="5C79E2"/>
    <a:srgbClr val="F91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EA83F-C187-4629-B385-77CFACA409C8}" v="32" dt="2024-08-10T14:12:01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42" d="100"/>
          <a:sy n="42" d="100"/>
        </p:scale>
        <p:origin x="2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107F2-521F-49FF-A5AF-ED5B3D6F4222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AC0FF-9EF6-40A2-B30D-50E096156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8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9E1A-ED67-F84C-EAF6-D1E18A50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1A094-1334-DA7B-6218-76E2B7A94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3AC97-03D6-B223-A16E-711B0A36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7E01F-57D9-223E-F50B-5861F1F9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017E0-3F5B-BADE-8CC6-027C8E1F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60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C6B92-5F01-4124-C303-3B1EC9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654AD9-2D50-F23B-DA8E-EC8645CB4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223ED-F085-587B-DB52-6EBDDB2A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665B0-AE33-6868-82DC-DCFCB19B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4F7C9-3232-15D0-3509-B55D88D1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04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97EF08-B750-B92E-42B3-61BCF1336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09FB33-3339-494A-DBCB-CF19FAFAF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BCEDC-3794-0191-E43A-71F4B60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89322-5A3A-B253-5FDC-E053FC35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7B60CB-090D-E7C6-57DE-2769D601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9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FA874-8D1A-256D-7636-55D1F64F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30B9B-D799-A391-F077-6504C90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9D2D1-2CC7-F29A-05AC-45D6FE96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86559-74AB-4104-FD5D-7D5DAA90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33E09-1B90-10F7-4E0D-46CEE58C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7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E01E5-517E-F899-FF5E-5007878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FCAA2-A0AC-15BA-7660-34E17BAB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BB011-851A-E5D4-13E4-6B72FEA5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404CEB-EED5-4E25-73B2-926BE072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16CA9-303B-0338-B5D7-D1C8FE4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79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4BDD3-DF2C-5AAD-B91E-986BCFE7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A893D-12FA-1E84-0367-EBC49C48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2CDE3-3FBB-589A-B857-F80D495D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4123C2-73E5-12E2-11BF-128343CB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A691C-3DB5-B9E2-84D0-07F5A8F7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BC1E88-C36C-A36A-85D5-949FCC93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15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C256E-3192-3470-DFEF-8AED7E7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CFA8CA-2E67-DC5F-258A-4BB57A7B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0D3812-F161-F861-B239-DDA26CAD2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F7AB02-10F3-7124-22E1-3356F0FBC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BF7944-50BD-5295-F59D-BC74BA0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0F21AF-91CD-72AD-A2B2-A5D4E23C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2B627C-1BF7-98C0-230B-1FF29F5C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B61451-2C49-6B44-7F2B-26CDE9AA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3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3B333-F95B-6DA8-A9BD-F9DC8231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A5CA7D-BD12-8B70-4E5A-C7D0CA7D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32E292-1A4E-9270-C9C4-A922CD4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46F590-7347-A4AC-CA9D-752FD398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97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B3E5DD-634A-3C21-E5BD-499E979B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5FB495-ED5B-AB54-7537-433AA32B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06548F-A515-B05C-2A61-2E7B7C1B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2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B5D92-D9A4-D529-7513-CEC50F85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71A22-EC10-7B01-AB5A-365518FE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71EC2F-5B9B-93A5-A82A-71E0A1EDC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73AFE0-23FE-4515-3E33-56DAB238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E6C3B8-D76A-B770-9869-85D35122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B2D71-2BEE-332B-BBEF-AB6A6CCD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0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4AE15-0E55-C4A2-20FB-0EDFAC90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FE4325-6F8A-BB6F-C248-14D500A33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299ED-9BE7-C9AE-F19B-4512E51A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288324-C207-6F2B-4CB8-A29C8A7B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3969F1-7E54-45AC-8A08-6D1129C7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F783D1-2941-9ACC-4977-09DC33F0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7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A98502-D07B-250A-4D59-54222250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8A605-6899-978B-0C97-56F7EA72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3707E-B2B1-0626-96D0-31F9965E3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3FB53-EB16-4371-B46A-15347F12989A}" type="datetimeFigureOut">
              <a:rPr lang="es-MX" smtClean="0"/>
              <a:t>10/08/2024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6BB67-7123-4A2C-A837-4BE61A04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73BE1-5360-327E-3F21-6D016732C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1AD7A-1A9C-4836-B95E-7EADDB39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81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A5F3BDC4-D867-5511-645F-9F0064471E2A}"/>
              </a:ext>
            </a:extLst>
          </p:cNvPr>
          <p:cNvGrpSpPr/>
          <p:nvPr/>
        </p:nvGrpSpPr>
        <p:grpSpPr>
          <a:xfrm>
            <a:off x="-57456" y="8613566"/>
            <a:ext cx="6998006" cy="520311"/>
            <a:chOff x="-57456" y="5771341"/>
            <a:chExt cx="6998006" cy="520311"/>
          </a:xfrm>
        </p:grpSpPr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5EE3FBAC-14E6-435D-C810-4DEA17616428}"/>
                </a:ext>
              </a:extLst>
            </p:cNvPr>
            <p:cNvSpPr/>
            <p:nvPr/>
          </p:nvSpPr>
          <p:spPr>
            <a:xfrm flipV="1">
              <a:off x="12958" y="5771341"/>
              <a:ext cx="6860372" cy="520311"/>
            </a:xfrm>
            <a:prstGeom prst="rect">
              <a:avLst/>
            </a:prstGeom>
            <a:solidFill>
              <a:srgbClr val="162C7E"/>
            </a:solidFill>
            <a:ln w="28575">
              <a:solidFill>
                <a:srgbClr val="9B04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F16020-302D-F1DA-8DB7-1ECBE35554B4}"/>
                </a:ext>
              </a:extLst>
            </p:cNvPr>
            <p:cNvSpPr/>
            <p:nvPr/>
          </p:nvSpPr>
          <p:spPr>
            <a:xfrm>
              <a:off x="-57456" y="5917915"/>
              <a:ext cx="6998006" cy="2308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900" b="1" i="1" cap="none" spc="0" dirty="0">
                  <a:ln/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© Derechos reservados a Nancy Vanessa Cayetano Morales / Karla Nelly Arteaga Sánchez / Eduardo Rafael Casasola García</a:t>
              </a:r>
              <a:endParaRPr lang="es-ES" sz="1050" b="1" i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654366" y="1830685"/>
            <a:ext cx="55492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BIENVENIDO A TU COMUNIDAD UNIVERSITARIA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1BD927-A44A-C17B-4C88-E801E8F036BF}"/>
              </a:ext>
            </a:extLst>
          </p:cNvPr>
          <p:cNvSpPr txBox="1"/>
          <p:nvPr/>
        </p:nvSpPr>
        <p:spPr>
          <a:xfrm>
            <a:off x="2953055" y="2683988"/>
            <a:ext cx="29016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del alumno</a:t>
            </a:r>
            <a:r>
              <a:rPr lang="es-ES" sz="1600" b="1" cap="none" spc="0" dirty="0">
                <a:ln/>
                <a:solidFill>
                  <a:srgbClr val="162C7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52A6239-3C45-10EF-081D-B257257CC5F2}"/>
              </a:ext>
            </a:extLst>
          </p:cNvPr>
          <p:cNvSpPr txBox="1"/>
          <p:nvPr/>
        </p:nvSpPr>
        <p:spPr>
          <a:xfrm>
            <a:off x="177801" y="6356181"/>
            <a:ext cx="939800" cy="30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Correo:</a:t>
            </a:r>
          </a:p>
        </p:txBody>
      </p:sp>
      <p:pic>
        <p:nvPicPr>
          <p:cNvPr id="26" name="Imagen 25" descr="Una mujer con el cabello largo&#10;&#10;Descripción generada automáticamente">
            <a:extLst>
              <a:ext uri="{FF2B5EF4-FFF2-40B4-BE49-F238E27FC236}">
                <a16:creationId xmlns:a16="http://schemas.microsoft.com/office/drawing/2014/main" id="{8746F2BC-BD57-F4C0-79A3-CD60289C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" y="3601066"/>
            <a:ext cx="1718735" cy="1718735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644C327-90AD-4C73-8998-2673A3B5E613}"/>
              </a:ext>
            </a:extLst>
          </p:cNvPr>
          <p:cNvSpPr txBox="1"/>
          <p:nvPr/>
        </p:nvSpPr>
        <p:spPr>
          <a:xfrm>
            <a:off x="-49537" y="5960508"/>
            <a:ext cx="290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registrada</a:t>
            </a:r>
            <a:endParaRPr lang="es-ES" sz="14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CA4B4FC-6CD0-D9F1-60FD-42AA06DD29A8}"/>
              </a:ext>
            </a:extLst>
          </p:cNvPr>
          <p:cNvSpPr txBox="1"/>
          <p:nvPr/>
        </p:nvSpPr>
        <p:spPr>
          <a:xfrm>
            <a:off x="177801" y="6791777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Teléfono: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FA2658C-D33F-E4AA-EA99-CC2D6B570D20}"/>
              </a:ext>
            </a:extLst>
          </p:cNvPr>
          <p:cNvSpPr txBox="1"/>
          <p:nvPr/>
        </p:nvSpPr>
        <p:spPr>
          <a:xfrm>
            <a:off x="177800" y="7229592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Dirección: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2A68F6D-2658-C538-6991-7EBDA14D5917}"/>
              </a:ext>
            </a:extLst>
          </p:cNvPr>
          <p:cNvSpPr/>
          <p:nvPr/>
        </p:nvSpPr>
        <p:spPr>
          <a:xfrm>
            <a:off x="5047112" y="8033352"/>
            <a:ext cx="689545" cy="292502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395C25-1BBE-CA11-A0B0-2395C2FBA76C}"/>
              </a:ext>
            </a:extLst>
          </p:cNvPr>
          <p:cNvSpPr/>
          <p:nvPr/>
        </p:nvSpPr>
        <p:spPr>
          <a:xfrm>
            <a:off x="5796279" y="8041373"/>
            <a:ext cx="816277" cy="284481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</p:txBody>
      </p:sp>
      <p:pic>
        <p:nvPicPr>
          <p:cNvPr id="9" name="Gráfico 8" descr="Icono de menú de hamburguesa con relleno sólido">
            <a:extLst>
              <a:ext uri="{FF2B5EF4-FFF2-40B4-BE49-F238E27FC236}">
                <a16:creationId xmlns:a16="http://schemas.microsoft.com/office/drawing/2014/main" id="{6402CFF9-41C8-AFB2-7320-8B84BC66A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12BFEB5-2ECC-173B-454C-A10B2D8B8DBA}"/>
              </a:ext>
            </a:extLst>
          </p:cNvPr>
          <p:cNvSpPr txBox="1"/>
          <p:nvPr/>
        </p:nvSpPr>
        <p:spPr>
          <a:xfrm>
            <a:off x="4516120" y="97949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A87A4E3-1E28-36DD-BECB-AB74A8056457}"/>
              </a:ext>
            </a:extLst>
          </p:cNvPr>
          <p:cNvSpPr/>
          <p:nvPr/>
        </p:nvSpPr>
        <p:spPr>
          <a:xfrm>
            <a:off x="3443062" y="3722046"/>
            <a:ext cx="3078388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B9F5482-28C3-4006-0036-EEDFB284D852}"/>
              </a:ext>
            </a:extLst>
          </p:cNvPr>
          <p:cNvSpPr/>
          <p:nvPr/>
        </p:nvSpPr>
        <p:spPr>
          <a:xfrm>
            <a:off x="3443063" y="4151272"/>
            <a:ext cx="3078388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Ingeniería en Sistemas Computacionales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B0CF53C-22E2-AD7E-B87F-FED206C44085}"/>
              </a:ext>
            </a:extLst>
          </p:cNvPr>
          <p:cNvSpPr/>
          <p:nvPr/>
        </p:nvSpPr>
        <p:spPr>
          <a:xfrm>
            <a:off x="3440040" y="4573545"/>
            <a:ext cx="3081409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Sabatino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790F619-BA5E-F0B0-960E-6BF4BAF81DF7}"/>
              </a:ext>
            </a:extLst>
          </p:cNvPr>
          <p:cNvSpPr/>
          <p:nvPr/>
        </p:nvSpPr>
        <p:spPr>
          <a:xfrm>
            <a:off x="3429000" y="4997755"/>
            <a:ext cx="3092450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Noveno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5E8490E-8B96-67A8-73BB-2D9262E704BA}"/>
              </a:ext>
            </a:extLst>
          </p:cNvPr>
          <p:cNvSpPr/>
          <p:nvPr/>
        </p:nvSpPr>
        <p:spPr>
          <a:xfrm>
            <a:off x="3425978" y="5428315"/>
            <a:ext cx="3092450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24/3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7163B0D-06FE-22A2-98F0-EEB943E2733E}"/>
              </a:ext>
            </a:extLst>
          </p:cNvPr>
          <p:cNvSpPr/>
          <p:nvPr/>
        </p:nvSpPr>
        <p:spPr>
          <a:xfrm>
            <a:off x="1298875" y="7206431"/>
            <a:ext cx="5220000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Calle Armada de México colindando con Plan de Iguala, G1 Depto. 3, Tecámac Estado de México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01905C6-FF61-FDFE-B0D3-AE2FAFD9A115}"/>
              </a:ext>
            </a:extLst>
          </p:cNvPr>
          <p:cNvSpPr/>
          <p:nvPr/>
        </p:nvSpPr>
        <p:spPr>
          <a:xfrm>
            <a:off x="3440040" y="3291940"/>
            <a:ext cx="3078388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Nancy Vanessa Cayetano Morales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0698CBE-75CD-9A35-ECD2-24BFA0CF5079}"/>
              </a:ext>
            </a:extLst>
          </p:cNvPr>
          <p:cNvSpPr txBox="1"/>
          <p:nvPr/>
        </p:nvSpPr>
        <p:spPr>
          <a:xfrm>
            <a:off x="2121711" y="3158330"/>
            <a:ext cx="1312839" cy="261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Matricula: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Modalidad: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Actual:</a:t>
            </a:r>
            <a:endParaRPr lang="es-ES" sz="1300" b="1" cap="none" spc="0" dirty="0">
              <a:ln/>
              <a:solidFill>
                <a:srgbClr val="9B04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12FF092A-9AE4-517C-FF6F-BB2CF2B4EF52}"/>
              </a:ext>
            </a:extLst>
          </p:cNvPr>
          <p:cNvSpPr/>
          <p:nvPr/>
        </p:nvSpPr>
        <p:spPr>
          <a:xfrm>
            <a:off x="1290856" y="6341763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vanesnancy2@gmail.com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BF752C0-21FE-2566-2FB6-195A17E7EB08}"/>
              </a:ext>
            </a:extLst>
          </p:cNvPr>
          <p:cNvSpPr/>
          <p:nvPr/>
        </p:nvSpPr>
        <p:spPr>
          <a:xfrm>
            <a:off x="1298875" y="6773295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5526612703</a:t>
            </a:r>
          </a:p>
        </p:txBody>
      </p:sp>
    </p:spTree>
    <p:extLst>
      <p:ext uri="{BB962C8B-B14F-4D97-AF65-F5344CB8AC3E}">
        <p14:creationId xmlns:p14="http://schemas.microsoft.com/office/powerpoint/2010/main" val="366069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lantel Tecámac – Universidad Privada del Estado de México">
            <a:extLst>
              <a:ext uri="{FF2B5EF4-FFF2-40B4-BE49-F238E27FC236}">
                <a16:creationId xmlns:a16="http://schemas.microsoft.com/office/drawing/2014/main" id="{560B55C1-F019-47DB-E25F-00D7CA1B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4" y="3182558"/>
            <a:ext cx="5857632" cy="486416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6C795C9C-ACBB-D3C2-6375-3D0F1F94EBF7}"/>
              </a:ext>
            </a:extLst>
          </p:cNvPr>
          <p:cNvGraphicFramePr>
            <a:graphicFrameLocks noGrp="1"/>
          </p:cNvGraphicFramePr>
          <p:nvPr/>
        </p:nvGraphicFramePr>
        <p:xfrm>
          <a:off x="2921005" y="4619018"/>
          <a:ext cx="2990068" cy="1527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0068">
                  <a:extLst>
                    <a:ext uri="{9D8B030D-6E8A-4147-A177-3AD203B41FA5}">
                      <a16:colId xmlns:a16="http://schemas.microsoft.com/office/drawing/2014/main" val="44665769"/>
                    </a:ext>
                  </a:extLst>
                </a:gridCol>
              </a:tblGrid>
              <a:tr h="305495">
                <a:tc>
                  <a:txBody>
                    <a:bodyPr/>
                    <a:lstStyle/>
                    <a:p>
                      <a:r>
                        <a:rPr lang="es-MX" dirty="0"/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14141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lang="es-MX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Parcialidad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65297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lang="es-MX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Extraordinario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62275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lang="es-MX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Reinscripción a cuatrimestre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23343"/>
                  </a:ext>
                </a:extLst>
              </a:tr>
              <a:tr h="305495">
                <a:tc>
                  <a:txBody>
                    <a:bodyPr/>
                    <a:lstStyle/>
                    <a:p>
                      <a:r>
                        <a:rPr lang="es-MX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Parcialidad total cuatrimestral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62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17450"/>
                  </a:ext>
                </a:extLst>
              </a:tr>
            </a:tbl>
          </a:graphicData>
        </a:graphic>
      </p:graphicFrame>
      <p:pic>
        <p:nvPicPr>
          <p:cNvPr id="39" name="Imagen 38">
            <a:extLst>
              <a:ext uri="{FF2B5EF4-FFF2-40B4-BE49-F238E27FC236}">
                <a16:creationId xmlns:a16="http://schemas.microsoft.com/office/drawing/2014/main" id="{B4CF8405-5B0A-0406-7780-4BCC308E2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40" name="Rectángulo 3">
            <a:extLst>
              <a:ext uri="{FF2B5EF4-FFF2-40B4-BE49-F238E27FC236}">
                <a16:creationId xmlns:a16="http://schemas.microsoft.com/office/drawing/2014/main" id="{BBE9EDD0-BEA5-B1FB-1603-5752C7E907B6}"/>
              </a:ext>
            </a:extLst>
          </p:cNvPr>
          <p:cNvSpPr/>
          <p:nvPr/>
        </p:nvSpPr>
        <p:spPr>
          <a:xfrm>
            <a:off x="-2372" y="0"/>
            <a:ext cx="6860372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28575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2DE1358-B938-40A9-BAE2-AEB1A3EB94BC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34" name="Gráfico 33" descr="Icono de menú de hamburguesa con relleno sólido">
            <a:extLst>
              <a:ext uri="{FF2B5EF4-FFF2-40B4-BE49-F238E27FC236}">
                <a16:creationId xmlns:a16="http://schemas.microsoft.com/office/drawing/2014/main" id="{C3A51DE9-5DE5-407E-B395-C31D9A945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pic>
        <p:nvPicPr>
          <p:cNvPr id="41" name="Picture 2" descr="Plantel Tecámac UPEM | Tecamac">
            <a:extLst>
              <a:ext uri="{FF2B5EF4-FFF2-40B4-BE49-F238E27FC236}">
                <a16:creationId xmlns:a16="http://schemas.microsoft.com/office/drawing/2014/main" id="{864FABFF-B4DE-501B-0E26-7D6247E59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CE7C301-D856-295C-8BA5-CCBB9A7C1E1B}"/>
              </a:ext>
            </a:extLst>
          </p:cNvPr>
          <p:cNvSpPr/>
          <p:nvPr/>
        </p:nvSpPr>
        <p:spPr>
          <a:xfrm>
            <a:off x="2408603" y="2111098"/>
            <a:ext cx="20783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REALIZAR PAGO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F7F66EC-4EA4-4E80-8F5A-E774F6421517}"/>
              </a:ext>
            </a:extLst>
          </p:cNvPr>
          <p:cNvSpPr/>
          <p:nvPr/>
        </p:nvSpPr>
        <p:spPr>
          <a:xfrm>
            <a:off x="991566" y="3526617"/>
            <a:ext cx="16578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Alumno solicitante :</a:t>
            </a:r>
            <a:endParaRPr lang="es-ES" sz="1200" b="1" cap="none" spc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455A5E9-8EF3-9BE6-30A3-663D5D1BBF87}"/>
              </a:ext>
            </a:extLst>
          </p:cNvPr>
          <p:cNvSpPr txBox="1"/>
          <p:nvPr/>
        </p:nvSpPr>
        <p:spPr>
          <a:xfrm>
            <a:off x="500184" y="2749755"/>
            <a:ext cx="58576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cap="none" spc="0" dirty="0">
                <a:ln/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Completa la información faltante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2ADED8A-E8A1-4363-974D-4FF9972CD1E1}"/>
              </a:ext>
            </a:extLst>
          </p:cNvPr>
          <p:cNvSpPr/>
          <p:nvPr/>
        </p:nvSpPr>
        <p:spPr>
          <a:xfrm>
            <a:off x="2677164" y="3488334"/>
            <a:ext cx="3257742" cy="379823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Cayetano Morales Nancy Vanessa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EA39ECF-C20B-7EF3-EE4C-58BE2D2D1569}"/>
              </a:ext>
            </a:extLst>
          </p:cNvPr>
          <p:cNvSpPr/>
          <p:nvPr/>
        </p:nvSpPr>
        <p:spPr>
          <a:xfrm>
            <a:off x="972328" y="4556441"/>
            <a:ext cx="198163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Seleccione el concepto: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8FF869E-62A9-6839-8133-AAD56BE83CF2}"/>
              </a:ext>
            </a:extLst>
          </p:cNvPr>
          <p:cNvSpPr/>
          <p:nvPr/>
        </p:nvSpPr>
        <p:spPr>
          <a:xfrm>
            <a:off x="980444" y="6222813"/>
            <a:ext cx="1526380" cy="2923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13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Método de pago:</a:t>
            </a:r>
            <a:endParaRPr lang="es-ES" sz="1300" b="1" cap="none" spc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0FB5009-7BB3-F3C6-816E-B4B8ED880CD3}"/>
              </a:ext>
            </a:extLst>
          </p:cNvPr>
          <p:cNvSpPr/>
          <p:nvPr/>
        </p:nvSpPr>
        <p:spPr>
          <a:xfrm>
            <a:off x="2895604" y="6201421"/>
            <a:ext cx="3039302" cy="3798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Pago con tarjeta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74DC782-3005-D0C1-860A-3EB91897DE66}"/>
              </a:ext>
            </a:extLst>
          </p:cNvPr>
          <p:cNvSpPr/>
          <p:nvPr/>
        </p:nvSpPr>
        <p:spPr>
          <a:xfrm>
            <a:off x="2828174" y="7246876"/>
            <a:ext cx="1224000" cy="288000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Continuar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B547AD5-8418-AFD2-5A70-2C241CF580CD}"/>
              </a:ext>
            </a:extLst>
          </p:cNvPr>
          <p:cNvSpPr/>
          <p:nvPr/>
        </p:nvSpPr>
        <p:spPr>
          <a:xfrm>
            <a:off x="2895604" y="4528610"/>
            <a:ext cx="3039302" cy="3798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B1C17DD5-E2D5-87C9-3D8D-BC7ADEA69EED}"/>
              </a:ext>
            </a:extLst>
          </p:cNvPr>
          <p:cNvSpPr/>
          <p:nvPr/>
        </p:nvSpPr>
        <p:spPr>
          <a:xfrm flipV="1">
            <a:off x="5562600" y="4634884"/>
            <a:ext cx="288000" cy="180000"/>
          </a:xfrm>
          <a:prstGeom prst="triangle">
            <a:avLst/>
          </a:prstGeom>
          <a:solidFill>
            <a:srgbClr val="2F357E"/>
          </a:solidFill>
          <a:ln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2175BC5-38C3-C0AC-E2F1-E19CCE074DA2}"/>
              </a:ext>
            </a:extLst>
          </p:cNvPr>
          <p:cNvSpPr/>
          <p:nvPr/>
        </p:nvSpPr>
        <p:spPr>
          <a:xfrm>
            <a:off x="1435631" y="3981729"/>
            <a:ext cx="85953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2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Matricula</a:t>
            </a:r>
            <a:endParaRPr lang="es-ES" sz="1200" b="1" cap="none" spc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CDB2DA9-3727-AC31-4C55-C3D58103BC3D}"/>
              </a:ext>
            </a:extLst>
          </p:cNvPr>
          <p:cNvSpPr/>
          <p:nvPr/>
        </p:nvSpPr>
        <p:spPr>
          <a:xfrm>
            <a:off x="2692451" y="3943446"/>
            <a:ext cx="3257742" cy="379823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804784F-FA62-1760-D479-F2EACD7DFC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lantel Tecámac – Universidad Privada del Estado de México">
            <a:extLst>
              <a:ext uri="{FF2B5EF4-FFF2-40B4-BE49-F238E27FC236}">
                <a16:creationId xmlns:a16="http://schemas.microsoft.com/office/drawing/2014/main" id="{560B55C1-F019-47DB-E25F-00D7CA1B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4" y="3195258"/>
            <a:ext cx="5857632" cy="486416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B4CF8405-5B0A-0406-7780-4BCC308E2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40" name="Rectángulo 3">
            <a:extLst>
              <a:ext uri="{FF2B5EF4-FFF2-40B4-BE49-F238E27FC236}">
                <a16:creationId xmlns:a16="http://schemas.microsoft.com/office/drawing/2014/main" id="{BBE9EDD0-BEA5-B1FB-1603-5752C7E907B6}"/>
              </a:ext>
            </a:extLst>
          </p:cNvPr>
          <p:cNvSpPr/>
          <p:nvPr/>
        </p:nvSpPr>
        <p:spPr>
          <a:xfrm>
            <a:off x="-2372" y="0"/>
            <a:ext cx="6860372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28575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2DE1358-B938-40A9-BAE2-AEB1A3EB94BC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34" name="Gráfico 33" descr="Icono de menú de hamburguesa con relleno sólido">
            <a:extLst>
              <a:ext uri="{FF2B5EF4-FFF2-40B4-BE49-F238E27FC236}">
                <a16:creationId xmlns:a16="http://schemas.microsoft.com/office/drawing/2014/main" id="{C3A51DE9-5DE5-407E-B395-C31D9A945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pic>
        <p:nvPicPr>
          <p:cNvPr id="41" name="Picture 2" descr="Plantel Tecámac UPEM | Tecamac">
            <a:extLst>
              <a:ext uri="{FF2B5EF4-FFF2-40B4-BE49-F238E27FC236}">
                <a16:creationId xmlns:a16="http://schemas.microsoft.com/office/drawing/2014/main" id="{864FABFF-B4DE-501B-0E26-7D6247E59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CE7C301-D856-295C-8BA5-CCBB9A7C1E1B}"/>
              </a:ext>
            </a:extLst>
          </p:cNvPr>
          <p:cNvSpPr/>
          <p:nvPr/>
        </p:nvSpPr>
        <p:spPr>
          <a:xfrm>
            <a:off x="2269688" y="2111098"/>
            <a:ext cx="23561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COMPLETAR PAGO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74DC782-3005-D0C1-860A-3EB91897DE66}"/>
              </a:ext>
            </a:extLst>
          </p:cNvPr>
          <p:cNvSpPr/>
          <p:nvPr/>
        </p:nvSpPr>
        <p:spPr>
          <a:xfrm>
            <a:off x="2828174" y="7407741"/>
            <a:ext cx="1224000" cy="288000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B547AD5-8418-AFD2-5A70-2C241CF580CD}"/>
              </a:ext>
            </a:extLst>
          </p:cNvPr>
          <p:cNvSpPr/>
          <p:nvPr/>
        </p:nvSpPr>
        <p:spPr>
          <a:xfrm>
            <a:off x="1828800" y="3814284"/>
            <a:ext cx="4013200" cy="448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del titular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CFE254E-40DA-C670-3F42-7A60948298D1}"/>
              </a:ext>
            </a:extLst>
          </p:cNvPr>
          <p:cNvSpPr txBox="1"/>
          <p:nvPr/>
        </p:nvSpPr>
        <p:spPr>
          <a:xfrm>
            <a:off x="500184" y="2749755"/>
            <a:ext cx="58576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cap="none" spc="0" dirty="0">
                <a:ln/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Favor de completar la información faltante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EE95639-656C-6BA6-3203-E8DBFD02C695}"/>
              </a:ext>
            </a:extLst>
          </p:cNvPr>
          <p:cNvSpPr/>
          <p:nvPr/>
        </p:nvSpPr>
        <p:spPr>
          <a:xfrm>
            <a:off x="1854200" y="4538184"/>
            <a:ext cx="4013200" cy="448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 de tarjeta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FAB13F1-5460-5728-6B61-FA2254FB3E7B}"/>
              </a:ext>
            </a:extLst>
          </p:cNvPr>
          <p:cNvSpPr/>
          <p:nvPr/>
        </p:nvSpPr>
        <p:spPr>
          <a:xfrm>
            <a:off x="1896794" y="5281544"/>
            <a:ext cx="1085703" cy="378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C3652BB-3BC6-77A5-D8D8-CBD1BF0D2E03}"/>
              </a:ext>
            </a:extLst>
          </p:cNvPr>
          <p:cNvSpPr/>
          <p:nvPr/>
        </p:nvSpPr>
        <p:spPr>
          <a:xfrm>
            <a:off x="3696094" y="5243611"/>
            <a:ext cx="1354012" cy="395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 </a:t>
            </a: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F7E4EA15-5D0F-9DB8-54D4-0EEEB934866C}"/>
              </a:ext>
            </a:extLst>
          </p:cNvPr>
          <p:cNvSpPr/>
          <p:nvPr/>
        </p:nvSpPr>
        <p:spPr>
          <a:xfrm flipV="1">
            <a:off x="4699000" y="5333384"/>
            <a:ext cx="288000" cy="180000"/>
          </a:xfrm>
          <a:prstGeom prst="triangle">
            <a:avLst/>
          </a:prstGeom>
          <a:solidFill>
            <a:srgbClr val="2F357E"/>
          </a:solidFill>
          <a:ln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19D00363-F71C-D0DE-11AB-2BE744D929AD}"/>
              </a:ext>
            </a:extLst>
          </p:cNvPr>
          <p:cNvSpPr/>
          <p:nvPr/>
        </p:nvSpPr>
        <p:spPr>
          <a:xfrm flipV="1">
            <a:off x="2628900" y="5384184"/>
            <a:ext cx="288000" cy="180000"/>
          </a:xfrm>
          <a:prstGeom prst="triangle">
            <a:avLst/>
          </a:prstGeom>
          <a:solidFill>
            <a:srgbClr val="2F357E"/>
          </a:solidFill>
          <a:ln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C1B9BCC-14D4-476C-D09F-3BBF7745C091}"/>
              </a:ext>
            </a:extLst>
          </p:cNvPr>
          <p:cNvSpPr/>
          <p:nvPr/>
        </p:nvSpPr>
        <p:spPr>
          <a:xfrm>
            <a:off x="1922194" y="5998001"/>
            <a:ext cx="1085703" cy="378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CVV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B2750EE3-DFCC-4B83-235F-D57D181A16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358" t="60191" r="40353" b="24672"/>
          <a:stretch/>
        </p:blipFill>
        <p:spPr>
          <a:xfrm>
            <a:off x="1200029" y="5269972"/>
            <a:ext cx="372217" cy="44845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69D13E6-CB32-BB17-A3B8-C3305F3919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174" t="8256" r="39530" b="78777"/>
          <a:stretch/>
        </p:blipFill>
        <p:spPr>
          <a:xfrm>
            <a:off x="1148728" y="3807723"/>
            <a:ext cx="489141" cy="473489"/>
          </a:xfrm>
          <a:prstGeom prst="ellipse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CFB189D-C396-F38E-024E-9D43268A5D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878" t="35430" r="37891" b="52484"/>
          <a:stretch/>
        </p:blipFill>
        <p:spPr>
          <a:xfrm>
            <a:off x="1068808" y="4528659"/>
            <a:ext cx="588757" cy="47348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670E11A5-E1B6-0F2C-422B-ED750E7E81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846" t="80462" r="44580" b="8720"/>
          <a:stretch/>
        </p:blipFill>
        <p:spPr>
          <a:xfrm>
            <a:off x="1230306" y="5990061"/>
            <a:ext cx="330200" cy="39919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5533502-2BFA-5082-B3B8-BB3F1CA981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D65A21-B588-FCC9-7C3A-99BCB36823A6}"/>
              </a:ext>
            </a:extLst>
          </p:cNvPr>
          <p:cNvSpPr txBox="1"/>
          <p:nvPr/>
        </p:nvSpPr>
        <p:spPr>
          <a:xfrm>
            <a:off x="3479802" y="2269066"/>
            <a:ext cx="2853267" cy="1338828"/>
          </a:xfrm>
          <a:prstGeom prst="rect">
            <a:avLst/>
          </a:prstGeom>
          <a:solidFill>
            <a:srgbClr val="070546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realizó el pago correctamente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588052-A200-767C-767A-9336F0C02259}"/>
              </a:ext>
            </a:extLst>
          </p:cNvPr>
          <p:cNvSpPr txBox="1"/>
          <p:nvPr/>
        </p:nvSpPr>
        <p:spPr>
          <a:xfrm>
            <a:off x="4555066" y="3213683"/>
            <a:ext cx="838200" cy="289441"/>
          </a:xfrm>
          <a:prstGeom prst="roundRect">
            <a:avLst/>
          </a:prstGeom>
          <a:solidFill>
            <a:srgbClr val="8B0C0C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BA501B-8998-6B7B-CDBD-1C1D299F491F}"/>
              </a:ext>
            </a:extLst>
          </p:cNvPr>
          <p:cNvSpPr txBox="1"/>
          <p:nvPr/>
        </p:nvSpPr>
        <p:spPr>
          <a:xfrm>
            <a:off x="423334" y="4089399"/>
            <a:ext cx="2853267" cy="1338828"/>
          </a:xfrm>
          <a:prstGeom prst="rect">
            <a:avLst/>
          </a:prstGeom>
          <a:solidFill>
            <a:srgbClr val="8B0C0C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datos son incorrectos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29152A-C772-B499-7C7B-B7A98A066872}"/>
              </a:ext>
            </a:extLst>
          </p:cNvPr>
          <p:cNvSpPr txBox="1"/>
          <p:nvPr/>
        </p:nvSpPr>
        <p:spPr>
          <a:xfrm>
            <a:off x="1498598" y="5034016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A6943D-1C99-B443-F7F5-9436933C8081}"/>
              </a:ext>
            </a:extLst>
          </p:cNvPr>
          <p:cNvSpPr txBox="1"/>
          <p:nvPr/>
        </p:nvSpPr>
        <p:spPr>
          <a:xfrm>
            <a:off x="423334" y="2269066"/>
            <a:ext cx="2853267" cy="1338828"/>
          </a:xfrm>
          <a:prstGeom prst="rect">
            <a:avLst/>
          </a:prstGeom>
          <a:solidFill>
            <a:srgbClr val="8B0C0C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pueden quedar campos vacíos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9145AA-857B-3A09-0C83-EB1DFA183135}"/>
              </a:ext>
            </a:extLst>
          </p:cNvPr>
          <p:cNvSpPr txBox="1"/>
          <p:nvPr/>
        </p:nvSpPr>
        <p:spPr>
          <a:xfrm>
            <a:off x="1498598" y="3213683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312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654366" y="1830685"/>
            <a:ext cx="55492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BIENVENIDO A TU COMUNIDAD UNIVERSITARIA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1BD927-A44A-C17B-4C88-E801E8F036BF}"/>
              </a:ext>
            </a:extLst>
          </p:cNvPr>
          <p:cNvSpPr txBox="1"/>
          <p:nvPr/>
        </p:nvSpPr>
        <p:spPr>
          <a:xfrm>
            <a:off x="2953055" y="2683988"/>
            <a:ext cx="29016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del alumno</a:t>
            </a:r>
            <a:r>
              <a:rPr lang="es-ES" sz="1600" b="1" cap="none" spc="0" dirty="0">
                <a:ln/>
                <a:solidFill>
                  <a:srgbClr val="162C7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028BFB0-E3A7-6031-8E02-898040111203}"/>
              </a:ext>
            </a:extLst>
          </p:cNvPr>
          <p:cNvSpPr/>
          <p:nvPr/>
        </p:nvSpPr>
        <p:spPr>
          <a:xfrm>
            <a:off x="3443062" y="3722046"/>
            <a:ext cx="3078388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6482EA3-A789-E6C0-2429-A65718986B2A}"/>
              </a:ext>
            </a:extLst>
          </p:cNvPr>
          <p:cNvSpPr/>
          <p:nvPr/>
        </p:nvSpPr>
        <p:spPr>
          <a:xfrm>
            <a:off x="3443063" y="4151272"/>
            <a:ext cx="3078388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Ingeniería en Sistemas Computacionales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89297FB-3C01-2DF5-8E1D-8C91D7A2B6B0}"/>
              </a:ext>
            </a:extLst>
          </p:cNvPr>
          <p:cNvSpPr/>
          <p:nvPr/>
        </p:nvSpPr>
        <p:spPr>
          <a:xfrm>
            <a:off x="3440040" y="4573545"/>
            <a:ext cx="3081409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Sabatino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65DFA19-0124-4528-1758-748D3F043766}"/>
              </a:ext>
            </a:extLst>
          </p:cNvPr>
          <p:cNvSpPr/>
          <p:nvPr/>
        </p:nvSpPr>
        <p:spPr>
          <a:xfrm>
            <a:off x="3429000" y="4997755"/>
            <a:ext cx="3092450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Noveno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CF9450B-6493-EBD9-C703-31D2AF25CA03}"/>
              </a:ext>
            </a:extLst>
          </p:cNvPr>
          <p:cNvSpPr/>
          <p:nvPr/>
        </p:nvSpPr>
        <p:spPr>
          <a:xfrm>
            <a:off x="3425978" y="5428315"/>
            <a:ext cx="3092450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24/3</a:t>
            </a:r>
          </a:p>
        </p:txBody>
      </p:sp>
      <p:pic>
        <p:nvPicPr>
          <p:cNvPr id="26" name="Imagen 25" descr="Una mujer con el cabello largo&#10;&#10;Descripción generada automáticamente">
            <a:extLst>
              <a:ext uri="{FF2B5EF4-FFF2-40B4-BE49-F238E27FC236}">
                <a16:creationId xmlns:a16="http://schemas.microsoft.com/office/drawing/2014/main" id="{8746F2BC-BD57-F4C0-79A3-CD60289C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" y="3601066"/>
            <a:ext cx="1718735" cy="171873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D3465BB-1C50-ECD3-A747-7E76D7F52DF2}"/>
              </a:ext>
            </a:extLst>
          </p:cNvPr>
          <p:cNvSpPr txBox="1"/>
          <p:nvPr/>
        </p:nvSpPr>
        <p:spPr>
          <a:xfrm>
            <a:off x="177801" y="6356181"/>
            <a:ext cx="939800" cy="30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167567-D3C2-B4DE-A499-55F1EE1347BD}"/>
              </a:ext>
            </a:extLst>
          </p:cNvPr>
          <p:cNvSpPr txBox="1"/>
          <p:nvPr/>
        </p:nvSpPr>
        <p:spPr>
          <a:xfrm>
            <a:off x="-49537" y="5960508"/>
            <a:ext cx="290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ln/>
                <a:solidFill>
                  <a:srgbClr val="162C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registrada</a:t>
            </a:r>
            <a:endParaRPr lang="es-ES" sz="1400" b="1" cap="none" spc="0" dirty="0">
              <a:ln/>
              <a:solidFill>
                <a:srgbClr val="162C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E2594EF-4075-A990-272D-147F538E97BE}"/>
              </a:ext>
            </a:extLst>
          </p:cNvPr>
          <p:cNvSpPr txBox="1"/>
          <p:nvPr/>
        </p:nvSpPr>
        <p:spPr>
          <a:xfrm>
            <a:off x="177801" y="6791777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Teléfono: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85D535-890E-374A-0E07-00247A7A3CE1}"/>
              </a:ext>
            </a:extLst>
          </p:cNvPr>
          <p:cNvSpPr txBox="1"/>
          <p:nvPr/>
        </p:nvSpPr>
        <p:spPr>
          <a:xfrm>
            <a:off x="177800" y="7229592"/>
            <a:ext cx="1058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Dirección: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E34398F-1B8F-39CA-FF68-62A9724F588B}"/>
              </a:ext>
            </a:extLst>
          </p:cNvPr>
          <p:cNvSpPr/>
          <p:nvPr/>
        </p:nvSpPr>
        <p:spPr>
          <a:xfrm>
            <a:off x="5047112" y="8033352"/>
            <a:ext cx="689545" cy="292502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848E198-8438-E53D-0B19-5D76CBEDA158}"/>
              </a:ext>
            </a:extLst>
          </p:cNvPr>
          <p:cNvSpPr/>
          <p:nvPr/>
        </p:nvSpPr>
        <p:spPr>
          <a:xfrm>
            <a:off x="5796279" y="8041373"/>
            <a:ext cx="816277" cy="284481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23117E1-0F34-AC88-EA1B-B1ABEFD9CB3B}"/>
              </a:ext>
            </a:extLst>
          </p:cNvPr>
          <p:cNvSpPr/>
          <p:nvPr/>
        </p:nvSpPr>
        <p:spPr>
          <a:xfrm>
            <a:off x="1290856" y="6341763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vanesnancy2@gmail.com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BBFA0E3-CD4C-3962-ABBF-C70D361B1A51}"/>
              </a:ext>
            </a:extLst>
          </p:cNvPr>
          <p:cNvSpPr/>
          <p:nvPr/>
        </p:nvSpPr>
        <p:spPr>
          <a:xfrm>
            <a:off x="1298875" y="6773295"/>
            <a:ext cx="2370978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5526612703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10F81C2-1D77-B724-48D0-258ACA576E40}"/>
              </a:ext>
            </a:extLst>
          </p:cNvPr>
          <p:cNvSpPr/>
          <p:nvPr/>
        </p:nvSpPr>
        <p:spPr>
          <a:xfrm>
            <a:off x="1298875" y="7206431"/>
            <a:ext cx="5220000" cy="360000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Calle Armada de México colindando con Plan de Iguala, G1 Depto. 3, Tecámac Estado de México</a:t>
            </a:r>
          </a:p>
        </p:txBody>
      </p:sp>
      <p:pic>
        <p:nvPicPr>
          <p:cNvPr id="5" name="Gráfico 4" descr="Icono de menú de hamburguesa con relleno sólido">
            <a:extLst>
              <a:ext uri="{FF2B5EF4-FFF2-40B4-BE49-F238E27FC236}">
                <a16:creationId xmlns:a16="http://schemas.microsoft.com/office/drawing/2014/main" id="{400CA531-E243-D696-1C14-36D5B498D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58C3700-FC59-8EE2-8785-889E24BFDA34}"/>
              </a:ext>
            </a:extLst>
          </p:cNvPr>
          <p:cNvSpPr txBox="1"/>
          <p:nvPr/>
        </p:nvSpPr>
        <p:spPr>
          <a:xfrm>
            <a:off x="4516120" y="979495"/>
            <a:ext cx="223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28" name="Gráfico 27" descr="Icono de menú de hamburguesa con relleno sólido">
            <a:extLst>
              <a:ext uri="{FF2B5EF4-FFF2-40B4-BE49-F238E27FC236}">
                <a16:creationId xmlns:a16="http://schemas.microsoft.com/office/drawing/2014/main" id="{BD16BD23-F2CD-841C-4AEA-DA038F0C3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E863FAC7-E1AE-3BE2-12FD-44C17189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60740"/>
              </p:ext>
            </p:extLst>
          </p:nvPr>
        </p:nvGraphicFramePr>
        <p:xfrm>
          <a:off x="208645" y="1292830"/>
          <a:ext cx="20178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89">
                  <a:extLst>
                    <a:ext uri="{9D8B030D-6E8A-4147-A177-3AD203B41FA5}">
                      <a16:colId xmlns:a16="http://schemas.microsoft.com/office/drawing/2014/main" val="141009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Horario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Calificaciones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5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Historial académico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3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docente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0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dirty="0">
                          <a:solidFill>
                            <a:srgbClr val="9B042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Referencias de pago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B042A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rgbClr val="5C7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39371"/>
                  </a:ext>
                </a:extLst>
              </a:tr>
            </a:tbl>
          </a:graphicData>
        </a:graphic>
      </p:graphicFrame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6242DFF-9DED-FDC0-7EEE-7BDC1E2D8377}"/>
              </a:ext>
            </a:extLst>
          </p:cNvPr>
          <p:cNvSpPr/>
          <p:nvPr/>
        </p:nvSpPr>
        <p:spPr>
          <a:xfrm>
            <a:off x="3440040" y="3291940"/>
            <a:ext cx="3078388" cy="360000"/>
          </a:xfrm>
          <a:prstGeom prst="roundRect">
            <a:avLst/>
          </a:prstGeom>
          <a:gradFill flip="none" rotWithShape="1">
            <a:gsLst>
              <a:gs pos="0">
                <a:srgbClr val="9B042A">
                  <a:shade val="30000"/>
                  <a:satMod val="115000"/>
                </a:srgbClr>
              </a:gs>
              <a:gs pos="50000">
                <a:srgbClr val="9B042A">
                  <a:shade val="67500"/>
                  <a:satMod val="115000"/>
                </a:srgbClr>
              </a:gs>
              <a:gs pos="100000">
                <a:srgbClr val="9B042A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Nancy Vanessa Cayetano Morales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7C1DB1F-6A52-AC91-EBB8-A012FCAAEF6F}"/>
              </a:ext>
            </a:extLst>
          </p:cNvPr>
          <p:cNvSpPr txBox="1"/>
          <p:nvPr/>
        </p:nvSpPr>
        <p:spPr>
          <a:xfrm>
            <a:off x="2121711" y="3158330"/>
            <a:ext cx="1312839" cy="261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Matricula: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Modalidad: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Grado:</a:t>
            </a:r>
          </a:p>
          <a:p>
            <a:pPr>
              <a:lnSpc>
                <a:spcPct val="200000"/>
              </a:lnSpc>
            </a:pPr>
            <a:r>
              <a:rPr lang="es-MX" sz="1400" b="1" dirty="0">
                <a:ln/>
                <a:solidFill>
                  <a:srgbClr val="9B04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Actual:</a:t>
            </a:r>
            <a:endParaRPr lang="es-ES" sz="1300" b="1" cap="none" spc="0" dirty="0">
              <a:ln/>
              <a:solidFill>
                <a:srgbClr val="9B04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08EBB5-BF22-EEA2-CE1A-C45F11F9CB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8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CB48D9B-82BC-23CB-B420-05AD5A67E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" t="1137"/>
          <a:stretch/>
        </p:blipFill>
        <p:spPr>
          <a:xfrm>
            <a:off x="423334" y="2286000"/>
            <a:ext cx="2853267" cy="124944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2FF8CC0-D75D-491F-BA02-72A7B84148FB}"/>
              </a:ext>
            </a:extLst>
          </p:cNvPr>
          <p:cNvSpPr txBox="1"/>
          <p:nvPr/>
        </p:nvSpPr>
        <p:spPr>
          <a:xfrm>
            <a:off x="3479802" y="2269066"/>
            <a:ext cx="2853267" cy="1338828"/>
          </a:xfrm>
          <a:prstGeom prst="rect">
            <a:avLst/>
          </a:prstGeom>
          <a:solidFill>
            <a:srgbClr val="070546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guardo información exitosamente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B15781-99CA-4D20-1AB6-C60C1F4870EA}"/>
              </a:ext>
            </a:extLst>
          </p:cNvPr>
          <p:cNvSpPr txBox="1"/>
          <p:nvPr/>
        </p:nvSpPr>
        <p:spPr>
          <a:xfrm>
            <a:off x="4555066" y="3213683"/>
            <a:ext cx="838200" cy="289441"/>
          </a:xfrm>
          <a:prstGeom prst="roundRect">
            <a:avLst/>
          </a:prstGeom>
          <a:solidFill>
            <a:srgbClr val="8B0C0C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517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2791651" y="1906885"/>
            <a:ext cx="12747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HORARIO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12647FE-E44F-06E9-78AE-DE25E6E2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82619"/>
              </p:ext>
            </p:extLst>
          </p:nvPr>
        </p:nvGraphicFramePr>
        <p:xfrm>
          <a:off x="838387" y="6867510"/>
          <a:ext cx="5209349" cy="92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375">
                  <a:extLst>
                    <a:ext uri="{9D8B030D-6E8A-4147-A177-3AD203B41FA5}">
                      <a16:colId xmlns:a16="http://schemas.microsoft.com/office/drawing/2014/main" val="632050180"/>
                    </a:ext>
                  </a:extLst>
                </a:gridCol>
                <a:gridCol w="2358575">
                  <a:extLst>
                    <a:ext uri="{9D8B030D-6E8A-4147-A177-3AD203B41FA5}">
                      <a16:colId xmlns:a16="http://schemas.microsoft.com/office/drawing/2014/main" val="2289410073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620819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La Materia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Profesor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305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De Información Distribuidos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ING. Martínez Soto Carlos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257995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Ingeniería De Sistemas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1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Legislación Informática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62097"/>
                  </a:ext>
                </a:extLst>
              </a:tr>
            </a:tbl>
          </a:graphicData>
        </a:graphic>
      </p:graphicFrame>
      <p:pic>
        <p:nvPicPr>
          <p:cNvPr id="10" name="Gráfico 9" descr="Icono de menú de hamburguesa con relleno sólido">
            <a:extLst>
              <a:ext uri="{FF2B5EF4-FFF2-40B4-BE49-F238E27FC236}">
                <a16:creationId xmlns:a16="http://schemas.microsoft.com/office/drawing/2014/main" id="{DB693C9E-98D8-4211-7A69-5CE82B606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41A9BFD-5A06-E54A-CC76-061AF3D6EDCB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1F6325F-482B-6DFA-667D-8D48372A4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05003"/>
              </p:ext>
            </p:extLst>
          </p:nvPr>
        </p:nvGraphicFramePr>
        <p:xfrm>
          <a:off x="505651" y="3048000"/>
          <a:ext cx="58759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8652">
                  <a:extLst>
                    <a:ext uri="{9D8B030D-6E8A-4147-A177-3AD203B41FA5}">
                      <a16:colId xmlns:a16="http://schemas.microsoft.com/office/drawing/2014/main" val="62508867"/>
                    </a:ext>
                  </a:extLst>
                </a:gridCol>
                <a:gridCol w="741145">
                  <a:extLst>
                    <a:ext uri="{9D8B030D-6E8A-4147-A177-3AD203B41FA5}">
                      <a16:colId xmlns:a16="http://schemas.microsoft.com/office/drawing/2014/main" val="3929978830"/>
                    </a:ext>
                  </a:extLst>
                </a:gridCol>
                <a:gridCol w="2329314">
                  <a:extLst>
                    <a:ext uri="{9D8B030D-6E8A-4147-A177-3AD203B41FA5}">
                      <a16:colId xmlns:a16="http://schemas.microsoft.com/office/drawing/2014/main" val="2272761531"/>
                    </a:ext>
                  </a:extLst>
                </a:gridCol>
                <a:gridCol w="1366789">
                  <a:extLst>
                    <a:ext uri="{9D8B030D-6E8A-4147-A177-3AD203B41FA5}">
                      <a16:colId xmlns:a16="http://schemas.microsoft.com/office/drawing/2014/main" val="2448561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Horario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Clave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Materia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Aula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17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7:00 a.m. – 8:00 a.m.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LSC30801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De Información Distribuidos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Piso 3 – Salón 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806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9:00 a.m. – 11:00 a.m.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LSC30802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Ingeniería De Sistemas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Piso 2 – Laboratorio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290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12:00 p.m. – 1:00 p.m.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LSC30805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Legislación Informática</a:t>
                      </a:r>
                    </a:p>
                  </a:txBody>
                  <a:tcPr marL="19050" marR="19050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Piso 3 – Salón 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80858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CDC2A01-9ACA-F6F0-BA10-426154670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4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2355637" y="1906885"/>
            <a:ext cx="21467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CALIFICACIONES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2DF6DAFB-1292-9938-2C2C-FF8812C0C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F8834B-0BF8-4E90-7893-75C886508622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8959C99-424E-87B2-4E5E-22B27C52E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02" y="2738717"/>
            <a:ext cx="6858000" cy="16260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774F27-7D29-26C4-B1FE-1E8F2C960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3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1979381" y="1906885"/>
            <a:ext cx="28992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HISTORIAL ACADÉMICO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7B180C6-5992-CCCB-B36F-5EFC048C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22933"/>
              </p:ext>
            </p:extLst>
          </p:nvPr>
        </p:nvGraphicFramePr>
        <p:xfrm>
          <a:off x="645017" y="3242563"/>
          <a:ext cx="56029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21684541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2840491"/>
                    </a:ext>
                  </a:extLst>
                </a:gridCol>
                <a:gridCol w="941708">
                  <a:extLst>
                    <a:ext uri="{9D8B030D-6E8A-4147-A177-3AD203B41FA5}">
                      <a16:colId xmlns:a16="http://schemas.microsoft.com/office/drawing/2014/main" val="2511227351"/>
                    </a:ext>
                  </a:extLst>
                </a:gridCol>
                <a:gridCol w="1025208">
                  <a:extLst>
                    <a:ext uri="{9D8B030D-6E8A-4147-A177-3AD203B41FA5}">
                      <a16:colId xmlns:a16="http://schemas.microsoft.com/office/drawing/2014/main" val="329104939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01815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Clave</a:t>
                      </a:r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Materia</a:t>
                      </a:r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Ciclo</a:t>
                      </a:r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Calificación</a:t>
                      </a:r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Observación</a:t>
                      </a:r>
                      <a:endParaRPr lang="es-MX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481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LSC30801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/>
                        <a:t>Sistemas De Información Distribuidos</a:t>
                      </a:r>
                      <a:endParaRPr lang="es-MX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ORDINARIO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7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LSC30802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/>
                        <a:t>Ingeniería De Sistemas</a:t>
                      </a:r>
                      <a:endParaRPr lang="es-MX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ORDINARIO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48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LSC30805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/>
                        <a:t>Legislación Informática</a:t>
                      </a:r>
                      <a:endParaRPr lang="es-MX" sz="9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23/1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ORDINARIO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780484"/>
                  </a:ext>
                </a:extLst>
              </a:tr>
            </a:tbl>
          </a:graphicData>
        </a:graphic>
      </p:graphicFrame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8E0F48B-1625-1EBF-783A-3956ABC7C732}"/>
              </a:ext>
            </a:extLst>
          </p:cNvPr>
          <p:cNvSpPr/>
          <p:nvPr/>
        </p:nvSpPr>
        <p:spPr>
          <a:xfrm>
            <a:off x="5486401" y="5717541"/>
            <a:ext cx="986456" cy="276999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Descargar</a:t>
            </a:r>
          </a:p>
        </p:txBody>
      </p:sp>
      <p:pic>
        <p:nvPicPr>
          <p:cNvPr id="9" name="Gráfico 8" descr="Icono de menú de hamburguesa con relleno sólido">
            <a:extLst>
              <a:ext uri="{FF2B5EF4-FFF2-40B4-BE49-F238E27FC236}">
                <a16:creationId xmlns:a16="http://schemas.microsoft.com/office/drawing/2014/main" id="{7AEBB978-E40F-3EC5-2CAB-EE9D6E7A9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3A54C4-00B2-0B7F-08DF-B0CFF9EBF5E0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BDC8E6C-6792-6CD2-3220-65C9EEF9651B}"/>
              </a:ext>
            </a:extLst>
          </p:cNvPr>
          <p:cNvSpPr/>
          <p:nvPr/>
        </p:nvSpPr>
        <p:spPr>
          <a:xfrm>
            <a:off x="4516119" y="2485136"/>
            <a:ext cx="1463509" cy="226993"/>
          </a:xfrm>
          <a:prstGeom prst="roundRect">
            <a:avLst/>
          </a:prstGeom>
          <a:ln>
            <a:solidFill>
              <a:srgbClr val="162C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2F21251-5A89-F648-349A-C1FE2C2E3ED3}"/>
              </a:ext>
            </a:extLst>
          </p:cNvPr>
          <p:cNvSpPr/>
          <p:nvPr/>
        </p:nvSpPr>
        <p:spPr>
          <a:xfrm>
            <a:off x="6030094" y="2471907"/>
            <a:ext cx="442763" cy="255557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>
              <a:ln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áfico 14" descr="Lupa con relleno sólido">
            <a:extLst>
              <a:ext uri="{FF2B5EF4-FFF2-40B4-BE49-F238E27FC236}">
                <a16:creationId xmlns:a16="http://schemas.microsoft.com/office/drawing/2014/main" id="{980C9A4C-6726-5C47-AD25-96242C557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1641" y="2455671"/>
            <a:ext cx="259908" cy="2599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B3CCDE5-A059-B222-DB0B-93845B4B99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1985894" y="1906885"/>
            <a:ext cx="28862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EVALUACIÓN DOCENTE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EB9F29-54BC-C6F9-36FD-9A3449F63F64}"/>
              </a:ext>
            </a:extLst>
          </p:cNvPr>
          <p:cNvSpPr txBox="1"/>
          <p:nvPr/>
        </p:nvSpPr>
        <p:spPr>
          <a:xfrm>
            <a:off x="204562" y="2822210"/>
            <a:ext cx="6477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 favor, complete la siguiente evaluación considerando los siguientes aspectos:</a:t>
            </a:r>
          </a:p>
          <a:p>
            <a:endParaRPr lang="es-MX" sz="105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05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Claridad:</a:t>
            </a:r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¿El profesor explica los conceptos de manera clara y comprensible?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05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Dominio del Tema:</a:t>
            </a:r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¿El profesor muestra un buen conocimiento del tema?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05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Actitud:</a:t>
            </a:r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¿El profesor es respetuoso y demuestra una actitud positiva?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05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Puntualidad:</a:t>
            </a:r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¿El profesor llega a tiempo a las clases y las termina a la hora acordada?</a:t>
            </a:r>
          </a:p>
          <a:p>
            <a:pPr algn="ctr"/>
            <a:endParaRPr lang="es-MX" sz="105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s-MX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una escala de 1 a 5 para calificar, donde 1 es "Muy Deficiente" y 5 es "Excelente". En la columna de comentarios, puede proporcionar cualquier observación adicional que considere relevante.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B092C68-0E53-6A23-18DE-216BA7C6B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4708353"/>
            <a:ext cx="6503762" cy="943147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607EF11-15D6-55D4-4460-642AF4BB9DEC}"/>
              </a:ext>
            </a:extLst>
          </p:cNvPr>
          <p:cNvSpPr/>
          <p:nvPr/>
        </p:nvSpPr>
        <p:spPr>
          <a:xfrm>
            <a:off x="2630000" y="6416096"/>
            <a:ext cx="1600724" cy="276999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evaluación</a:t>
            </a:r>
          </a:p>
        </p:txBody>
      </p:sp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3E4FA77D-F149-FCE9-7227-0916AB2DA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2B5A0CE-7F89-95F5-A2E1-B675398FD4BD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D3A951-907A-A2DE-7F98-F73F7903E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5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D65A21-B588-FCC9-7C3A-99BCB36823A6}"/>
              </a:ext>
            </a:extLst>
          </p:cNvPr>
          <p:cNvSpPr txBox="1"/>
          <p:nvPr/>
        </p:nvSpPr>
        <p:spPr>
          <a:xfrm>
            <a:off x="3479802" y="2269066"/>
            <a:ext cx="2853267" cy="1338828"/>
          </a:xfrm>
          <a:prstGeom prst="rect">
            <a:avLst/>
          </a:prstGeom>
          <a:solidFill>
            <a:srgbClr val="070546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Notificación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guardo correctamente la información</a:t>
            </a:r>
          </a:p>
          <a:p>
            <a:pPr algn="ctr"/>
            <a:endParaRPr lang="es-MX" dirty="0"/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588052-A200-767C-767A-9336F0C02259}"/>
              </a:ext>
            </a:extLst>
          </p:cNvPr>
          <p:cNvSpPr txBox="1"/>
          <p:nvPr/>
        </p:nvSpPr>
        <p:spPr>
          <a:xfrm>
            <a:off x="4555066" y="3213683"/>
            <a:ext cx="838200" cy="289441"/>
          </a:xfrm>
          <a:prstGeom prst="roundRect">
            <a:avLst/>
          </a:prstGeom>
          <a:solidFill>
            <a:srgbClr val="8B0C0C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A6943D-1C99-B443-F7F5-9436933C8081}"/>
              </a:ext>
            </a:extLst>
          </p:cNvPr>
          <p:cNvSpPr txBox="1"/>
          <p:nvPr/>
        </p:nvSpPr>
        <p:spPr>
          <a:xfrm>
            <a:off x="423334" y="2269066"/>
            <a:ext cx="2853267" cy="1338828"/>
          </a:xfrm>
          <a:prstGeom prst="rect">
            <a:avLst/>
          </a:prstGeom>
          <a:solidFill>
            <a:srgbClr val="8B0C0C"/>
          </a:solidFill>
          <a:ln w="28575">
            <a:solidFill>
              <a:srgbClr val="8B0C0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algn="ctr"/>
            <a:endParaRPr lang="es-MX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pueden quedar campos vacíos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9145AA-857B-3A09-0C83-EB1DFA183135}"/>
              </a:ext>
            </a:extLst>
          </p:cNvPr>
          <p:cNvSpPr txBox="1"/>
          <p:nvPr/>
        </p:nvSpPr>
        <p:spPr>
          <a:xfrm>
            <a:off x="1498598" y="3213683"/>
            <a:ext cx="838200" cy="289441"/>
          </a:xfrm>
          <a:prstGeom prst="roundRect">
            <a:avLst/>
          </a:prstGeom>
          <a:solidFill>
            <a:srgbClr val="070546"/>
          </a:solidFill>
          <a:ln w="28575">
            <a:solidFill>
              <a:srgbClr val="0705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777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62898F-AE39-EE2F-9516-33E7191F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" t="68044" r="7267" b="-3346"/>
          <a:stretch/>
        </p:blipFill>
        <p:spPr>
          <a:xfrm>
            <a:off x="0" y="-117827"/>
            <a:ext cx="6867379" cy="925359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867B241-0834-89C2-265F-8AE66D0AD628}"/>
              </a:ext>
            </a:extLst>
          </p:cNvPr>
          <p:cNvSpPr/>
          <p:nvPr/>
        </p:nvSpPr>
        <p:spPr>
          <a:xfrm>
            <a:off x="12958" y="0"/>
            <a:ext cx="6827680" cy="1337966"/>
          </a:xfrm>
          <a:custGeom>
            <a:avLst/>
            <a:gdLst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0 h 1015713"/>
              <a:gd name="connsiteX1" fmla="*/ 6858000 w 6858000"/>
              <a:gd name="connsiteY1" fmla="*/ 0 h 1015713"/>
              <a:gd name="connsiteX2" fmla="*/ 6858000 w 6858000"/>
              <a:gd name="connsiteY2" fmla="*/ 1015713 h 1015713"/>
              <a:gd name="connsiteX3" fmla="*/ 0 w 6858000"/>
              <a:gd name="connsiteY3" fmla="*/ 1015713 h 1015713"/>
              <a:gd name="connsiteX4" fmla="*/ 0 w 6858000"/>
              <a:gd name="connsiteY4" fmla="*/ 0 h 1015713"/>
              <a:gd name="connsiteX0" fmla="*/ 0 w 6858000"/>
              <a:gd name="connsiteY0" fmla="*/ 19258 h 1034971"/>
              <a:gd name="connsiteX1" fmla="*/ 3291840 w 6858000"/>
              <a:gd name="connsiteY1" fmla="*/ 513481 h 1034971"/>
              <a:gd name="connsiteX2" fmla="*/ 6858000 w 6858000"/>
              <a:gd name="connsiteY2" fmla="*/ 19258 h 1034971"/>
              <a:gd name="connsiteX3" fmla="*/ 6858000 w 6858000"/>
              <a:gd name="connsiteY3" fmla="*/ 1034971 h 1034971"/>
              <a:gd name="connsiteX4" fmla="*/ 0 w 6858000"/>
              <a:gd name="connsiteY4" fmla="*/ 1034971 h 1034971"/>
              <a:gd name="connsiteX5" fmla="*/ 0 w 6858000"/>
              <a:gd name="connsiteY5" fmla="*/ 19258 h 1034971"/>
              <a:gd name="connsiteX0" fmla="*/ 0 w 6858000"/>
              <a:gd name="connsiteY0" fmla="*/ 40365 h 1056078"/>
              <a:gd name="connsiteX1" fmla="*/ 3291840 w 6858000"/>
              <a:gd name="connsiteY1" fmla="*/ 534588 h 1056078"/>
              <a:gd name="connsiteX2" fmla="*/ 5974080 w 6858000"/>
              <a:gd name="connsiteY2" fmla="*/ 332952 h 1056078"/>
              <a:gd name="connsiteX3" fmla="*/ 6858000 w 6858000"/>
              <a:gd name="connsiteY3" fmla="*/ 40365 h 1056078"/>
              <a:gd name="connsiteX4" fmla="*/ 6858000 w 6858000"/>
              <a:gd name="connsiteY4" fmla="*/ 1056078 h 1056078"/>
              <a:gd name="connsiteX5" fmla="*/ 0 w 6858000"/>
              <a:gd name="connsiteY5" fmla="*/ 1056078 h 1056078"/>
              <a:gd name="connsiteX6" fmla="*/ 0 w 6858000"/>
              <a:gd name="connsiteY6" fmla="*/ 40365 h 1056078"/>
              <a:gd name="connsiteX0" fmla="*/ 0 w 6858000"/>
              <a:gd name="connsiteY0" fmla="*/ 65126 h 1080839"/>
              <a:gd name="connsiteX1" fmla="*/ 3291840 w 6858000"/>
              <a:gd name="connsiteY1" fmla="*/ 559349 h 1080839"/>
              <a:gd name="connsiteX2" fmla="*/ 5974080 w 6858000"/>
              <a:gd name="connsiteY2" fmla="*/ 357713 h 1080839"/>
              <a:gd name="connsiteX3" fmla="*/ 6691532 w 6858000"/>
              <a:gd name="connsiteY3" fmla="*/ 156076 h 1080839"/>
              <a:gd name="connsiteX4" fmla="*/ 6858000 w 6858000"/>
              <a:gd name="connsiteY4" fmla="*/ 65126 h 1080839"/>
              <a:gd name="connsiteX5" fmla="*/ 6858000 w 6858000"/>
              <a:gd name="connsiteY5" fmla="*/ 1080839 h 1080839"/>
              <a:gd name="connsiteX6" fmla="*/ 0 w 6858000"/>
              <a:gd name="connsiteY6" fmla="*/ 1080839 h 1080839"/>
              <a:gd name="connsiteX7" fmla="*/ 0 w 6858000"/>
              <a:gd name="connsiteY7" fmla="*/ 65126 h 1080839"/>
              <a:gd name="connsiteX0" fmla="*/ 0 w 6858000"/>
              <a:gd name="connsiteY0" fmla="*/ 60692 h 1076405"/>
              <a:gd name="connsiteX1" fmla="*/ 3291840 w 6858000"/>
              <a:gd name="connsiteY1" fmla="*/ 554915 h 1076405"/>
              <a:gd name="connsiteX2" fmla="*/ 5974080 w 6858000"/>
              <a:gd name="connsiteY2" fmla="*/ 353279 h 1076405"/>
              <a:gd name="connsiteX3" fmla="*/ 6691532 w 6858000"/>
              <a:gd name="connsiteY3" fmla="*/ 151642 h 1076405"/>
              <a:gd name="connsiteX4" fmla="*/ 6858000 w 6858000"/>
              <a:gd name="connsiteY4" fmla="*/ 60692 h 1076405"/>
              <a:gd name="connsiteX5" fmla="*/ 6858000 w 6858000"/>
              <a:gd name="connsiteY5" fmla="*/ 1076405 h 1076405"/>
              <a:gd name="connsiteX6" fmla="*/ 0 w 6858000"/>
              <a:gd name="connsiteY6" fmla="*/ 1076405 h 1076405"/>
              <a:gd name="connsiteX7" fmla="*/ 0 w 6858000"/>
              <a:gd name="connsiteY7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3291840 w 6858000"/>
              <a:gd name="connsiteY2" fmla="*/ 554915 h 1076405"/>
              <a:gd name="connsiteX3" fmla="*/ 5974080 w 6858000"/>
              <a:gd name="connsiteY3" fmla="*/ 353279 h 1076405"/>
              <a:gd name="connsiteX4" fmla="*/ 6691532 w 6858000"/>
              <a:gd name="connsiteY4" fmla="*/ 151642 h 1076405"/>
              <a:gd name="connsiteX5" fmla="*/ 6858000 w 6858000"/>
              <a:gd name="connsiteY5" fmla="*/ 60692 h 1076405"/>
              <a:gd name="connsiteX6" fmla="*/ 6858000 w 6858000"/>
              <a:gd name="connsiteY6" fmla="*/ 1076405 h 1076405"/>
              <a:gd name="connsiteX7" fmla="*/ 0 w 6858000"/>
              <a:gd name="connsiteY7" fmla="*/ 1076405 h 1076405"/>
              <a:gd name="connsiteX8" fmla="*/ 0 w 6858000"/>
              <a:gd name="connsiteY8" fmla="*/ 60692 h 1076405"/>
              <a:gd name="connsiteX0" fmla="*/ 0 w 6858000"/>
              <a:gd name="connsiteY0" fmla="*/ 60692 h 1076405"/>
              <a:gd name="connsiteX1" fmla="*/ 558018 w 6858000"/>
              <a:gd name="connsiteY1" fmla="*/ 245427 h 1076405"/>
              <a:gd name="connsiteX2" fmla="*/ 1448972 w 6858000"/>
              <a:gd name="connsiteY2" fmla="*/ 423618 h 1076405"/>
              <a:gd name="connsiteX3" fmla="*/ 3291840 w 6858000"/>
              <a:gd name="connsiteY3" fmla="*/ 554915 h 1076405"/>
              <a:gd name="connsiteX4" fmla="*/ 5974080 w 6858000"/>
              <a:gd name="connsiteY4" fmla="*/ 353279 h 1076405"/>
              <a:gd name="connsiteX5" fmla="*/ 6691532 w 6858000"/>
              <a:gd name="connsiteY5" fmla="*/ 151642 h 1076405"/>
              <a:gd name="connsiteX6" fmla="*/ 6858000 w 6858000"/>
              <a:gd name="connsiteY6" fmla="*/ 60692 h 1076405"/>
              <a:gd name="connsiteX7" fmla="*/ 6858000 w 6858000"/>
              <a:gd name="connsiteY7" fmla="*/ 1076405 h 1076405"/>
              <a:gd name="connsiteX8" fmla="*/ 0 w 6858000"/>
              <a:gd name="connsiteY8" fmla="*/ 1076405 h 1076405"/>
              <a:gd name="connsiteX9" fmla="*/ 0 w 6858000"/>
              <a:gd name="connsiteY9" fmla="*/ 60692 h 1076405"/>
              <a:gd name="connsiteX0" fmla="*/ 0 w 6867379"/>
              <a:gd name="connsiteY0" fmla="*/ 177923 h 1076405"/>
              <a:gd name="connsiteX1" fmla="*/ 567397 w 6867379"/>
              <a:gd name="connsiteY1" fmla="*/ 245427 h 1076405"/>
              <a:gd name="connsiteX2" fmla="*/ 1458351 w 6867379"/>
              <a:gd name="connsiteY2" fmla="*/ 423618 h 1076405"/>
              <a:gd name="connsiteX3" fmla="*/ 3301219 w 6867379"/>
              <a:gd name="connsiteY3" fmla="*/ 554915 h 1076405"/>
              <a:gd name="connsiteX4" fmla="*/ 5983459 w 6867379"/>
              <a:gd name="connsiteY4" fmla="*/ 353279 h 1076405"/>
              <a:gd name="connsiteX5" fmla="*/ 6700911 w 6867379"/>
              <a:gd name="connsiteY5" fmla="*/ 151642 h 1076405"/>
              <a:gd name="connsiteX6" fmla="*/ 6867379 w 6867379"/>
              <a:gd name="connsiteY6" fmla="*/ 60692 h 1076405"/>
              <a:gd name="connsiteX7" fmla="*/ 6867379 w 6867379"/>
              <a:gd name="connsiteY7" fmla="*/ 1076405 h 1076405"/>
              <a:gd name="connsiteX8" fmla="*/ 9379 w 6867379"/>
              <a:gd name="connsiteY8" fmla="*/ 1076405 h 1076405"/>
              <a:gd name="connsiteX9" fmla="*/ 0 w 6867379"/>
              <a:gd name="connsiteY9" fmla="*/ 177923 h 1076405"/>
              <a:gd name="connsiteX0" fmla="*/ 0 w 6886136"/>
              <a:gd name="connsiteY0" fmla="*/ 108197 h 1006679"/>
              <a:gd name="connsiteX1" fmla="*/ 567397 w 6886136"/>
              <a:gd name="connsiteY1" fmla="*/ 175701 h 1006679"/>
              <a:gd name="connsiteX2" fmla="*/ 1458351 w 6886136"/>
              <a:gd name="connsiteY2" fmla="*/ 353892 h 1006679"/>
              <a:gd name="connsiteX3" fmla="*/ 3301219 w 6886136"/>
              <a:gd name="connsiteY3" fmla="*/ 485189 h 1006679"/>
              <a:gd name="connsiteX4" fmla="*/ 5983459 w 6886136"/>
              <a:gd name="connsiteY4" fmla="*/ 283553 h 1006679"/>
              <a:gd name="connsiteX5" fmla="*/ 6700911 w 6886136"/>
              <a:gd name="connsiteY5" fmla="*/ 81916 h 1006679"/>
              <a:gd name="connsiteX6" fmla="*/ 6886136 w 6886136"/>
              <a:gd name="connsiteY6" fmla="*/ 80062 h 1006679"/>
              <a:gd name="connsiteX7" fmla="*/ 6867379 w 6886136"/>
              <a:gd name="connsiteY7" fmla="*/ 1006679 h 1006679"/>
              <a:gd name="connsiteX8" fmla="*/ 9379 w 6886136"/>
              <a:gd name="connsiteY8" fmla="*/ 1006679 h 1006679"/>
              <a:gd name="connsiteX9" fmla="*/ 0 w 6886136"/>
              <a:gd name="connsiteY9" fmla="*/ 108197 h 1006679"/>
              <a:gd name="connsiteX0" fmla="*/ 0 w 6904893"/>
              <a:gd name="connsiteY0" fmla="*/ 63389 h 1022831"/>
              <a:gd name="connsiteX1" fmla="*/ 586154 w 6904893"/>
              <a:gd name="connsiteY1" fmla="*/ 191853 h 1022831"/>
              <a:gd name="connsiteX2" fmla="*/ 1477108 w 6904893"/>
              <a:gd name="connsiteY2" fmla="*/ 370044 h 1022831"/>
              <a:gd name="connsiteX3" fmla="*/ 3319976 w 6904893"/>
              <a:gd name="connsiteY3" fmla="*/ 501341 h 1022831"/>
              <a:gd name="connsiteX4" fmla="*/ 6002216 w 6904893"/>
              <a:gd name="connsiteY4" fmla="*/ 299705 h 1022831"/>
              <a:gd name="connsiteX5" fmla="*/ 6719668 w 6904893"/>
              <a:gd name="connsiteY5" fmla="*/ 98068 h 1022831"/>
              <a:gd name="connsiteX6" fmla="*/ 6904893 w 6904893"/>
              <a:gd name="connsiteY6" fmla="*/ 96214 h 1022831"/>
              <a:gd name="connsiteX7" fmla="*/ 6886136 w 6904893"/>
              <a:gd name="connsiteY7" fmla="*/ 1022831 h 1022831"/>
              <a:gd name="connsiteX8" fmla="*/ 28136 w 6904893"/>
              <a:gd name="connsiteY8" fmla="*/ 1022831 h 1022831"/>
              <a:gd name="connsiteX9" fmla="*/ 0 w 6904893"/>
              <a:gd name="connsiteY9" fmla="*/ 63389 h 1022831"/>
              <a:gd name="connsiteX0" fmla="*/ 0 w 6904893"/>
              <a:gd name="connsiteY0" fmla="*/ 47237 h 1006679"/>
              <a:gd name="connsiteX1" fmla="*/ 586154 w 6904893"/>
              <a:gd name="connsiteY1" fmla="*/ 175701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477108 w 6904893"/>
              <a:gd name="connsiteY2" fmla="*/ 353892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47237 h 1006679"/>
              <a:gd name="connsiteX1" fmla="*/ 689317 w 6904893"/>
              <a:gd name="connsiteY1" fmla="*/ 255418 h 1006679"/>
              <a:gd name="connsiteX2" fmla="*/ 1533379 w 6904893"/>
              <a:gd name="connsiteY2" fmla="*/ 405474 h 1006679"/>
              <a:gd name="connsiteX3" fmla="*/ 3319976 w 6904893"/>
              <a:gd name="connsiteY3" fmla="*/ 485189 h 1006679"/>
              <a:gd name="connsiteX4" fmla="*/ 6002216 w 6904893"/>
              <a:gd name="connsiteY4" fmla="*/ 283553 h 1006679"/>
              <a:gd name="connsiteX5" fmla="*/ 6719668 w 6904893"/>
              <a:gd name="connsiteY5" fmla="*/ 81916 h 1006679"/>
              <a:gd name="connsiteX6" fmla="*/ 6904893 w 6904893"/>
              <a:gd name="connsiteY6" fmla="*/ 80062 h 1006679"/>
              <a:gd name="connsiteX7" fmla="*/ 6886136 w 6904893"/>
              <a:gd name="connsiteY7" fmla="*/ 1006679 h 1006679"/>
              <a:gd name="connsiteX8" fmla="*/ 28136 w 6904893"/>
              <a:gd name="connsiteY8" fmla="*/ 1006679 h 1006679"/>
              <a:gd name="connsiteX9" fmla="*/ 0 w 6904893"/>
              <a:gd name="connsiteY9" fmla="*/ 47237 h 1006679"/>
              <a:gd name="connsiteX0" fmla="*/ 0 w 6904893"/>
              <a:gd name="connsiteY0" fmla="*/ 37797 h 997239"/>
              <a:gd name="connsiteX1" fmla="*/ 689317 w 6904893"/>
              <a:gd name="connsiteY1" fmla="*/ 245978 h 997239"/>
              <a:gd name="connsiteX2" fmla="*/ 1533379 w 6904893"/>
              <a:gd name="connsiteY2" fmla="*/ 396034 h 997239"/>
              <a:gd name="connsiteX3" fmla="*/ 3319976 w 6904893"/>
              <a:gd name="connsiteY3" fmla="*/ 475749 h 997239"/>
              <a:gd name="connsiteX4" fmla="*/ 6002216 w 6904893"/>
              <a:gd name="connsiteY4" fmla="*/ 274113 h 997239"/>
              <a:gd name="connsiteX5" fmla="*/ 6724357 w 6904893"/>
              <a:gd name="connsiteY5" fmla="*/ 109990 h 997239"/>
              <a:gd name="connsiteX6" fmla="*/ 6904893 w 6904893"/>
              <a:gd name="connsiteY6" fmla="*/ 70622 h 997239"/>
              <a:gd name="connsiteX7" fmla="*/ 6886136 w 6904893"/>
              <a:gd name="connsiteY7" fmla="*/ 997239 h 997239"/>
              <a:gd name="connsiteX8" fmla="*/ 28136 w 6904893"/>
              <a:gd name="connsiteY8" fmla="*/ 997239 h 997239"/>
              <a:gd name="connsiteX9" fmla="*/ 0 w 6904893"/>
              <a:gd name="connsiteY9" fmla="*/ 37797 h 997239"/>
              <a:gd name="connsiteX0" fmla="*/ 0 w 6895515"/>
              <a:gd name="connsiteY0" fmla="*/ 0 h 959442"/>
              <a:gd name="connsiteX1" fmla="*/ 689317 w 6895515"/>
              <a:gd name="connsiteY1" fmla="*/ 208181 h 959442"/>
              <a:gd name="connsiteX2" fmla="*/ 1533379 w 6895515"/>
              <a:gd name="connsiteY2" fmla="*/ 358237 h 959442"/>
              <a:gd name="connsiteX3" fmla="*/ 3319976 w 6895515"/>
              <a:gd name="connsiteY3" fmla="*/ 437952 h 959442"/>
              <a:gd name="connsiteX4" fmla="*/ 6002216 w 6895515"/>
              <a:gd name="connsiteY4" fmla="*/ 236316 h 959442"/>
              <a:gd name="connsiteX5" fmla="*/ 6724357 w 6895515"/>
              <a:gd name="connsiteY5" fmla="*/ 72193 h 959442"/>
              <a:gd name="connsiteX6" fmla="*/ 6895515 w 6895515"/>
              <a:gd name="connsiteY6" fmla="*/ 93785 h 959442"/>
              <a:gd name="connsiteX7" fmla="*/ 6886136 w 6895515"/>
              <a:gd name="connsiteY7" fmla="*/ 959442 h 959442"/>
              <a:gd name="connsiteX8" fmla="*/ 28136 w 6895515"/>
              <a:gd name="connsiteY8" fmla="*/ 959442 h 959442"/>
              <a:gd name="connsiteX9" fmla="*/ 0 w 6895515"/>
              <a:gd name="connsiteY9" fmla="*/ 0 h 959442"/>
              <a:gd name="connsiteX0" fmla="*/ 0 w 6895719"/>
              <a:gd name="connsiteY0" fmla="*/ 0 h 959442"/>
              <a:gd name="connsiteX1" fmla="*/ 689317 w 6895719"/>
              <a:gd name="connsiteY1" fmla="*/ 208181 h 959442"/>
              <a:gd name="connsiteX2" fmla="*/ 1533379 w 6895719"/>
              <a:gd name="connsiteY2" fmla="*/ 358237 h 959442"/>
              <a:gd name="connsiteX3" fmla="*/ 3319976 w 6895719"/>
              <a:gd name="connsiteY3" fmla="*/ 437952 h 959442"/>
              <a:gd name="connsiteX4" fmla="*/ 6002216 w 6895719"/>
              <a:gd name="connsiteY4" fmla="*/ 236316 h 959442"/>
              <a:gd name="connsiteX5" fmla="*/ 6724357 w 6895719"/>
              <a:gd name="connsiteY5" fmla="*/ 72193 h 959442"/>
              <a:gd name="connsiteX6" fmla="*/ 6895515 w 6895719"/>
              <a:gd name="connsiteY6" fmla="*/ 93785 h 959442"/>
              <a:gd name="connsiteX7" fmla="*/ 6886136 w 6895719"/>
              <a:gd name="connsiteY7" fmla="*/ 959442 h 959442"/>
              <a:gd name="connsiteX8" fmla="*/ 28136 w 6895719"/>
              <a:gd name="connsiteY8" fmla="*/ 959442 h 959442"/>
              <a:gd name="connsiteX9" fmla="*/ 0 w 6895719"/>
              <a:gd name="connsiteY9" fmla="*/ 0 h 959442"/>
              <a:gd name="connsiteX0" fmla="*/ 0 w 6876962"/>
              <a:gd name="connsiteY0" fmla="*/ 0 h 954753"/>
              <a:gd name="connsiteX1" fmla="*/ 670560 w 6876962"/>
              <a:gd name="connsiteY1" fmla="*/ 203492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0 w 6876962"/>
              <a:gd name="connsiteY0" fmla="*/ 0 h 954753"/>
              <a:gd name="connsiteX1" fmla="*/ 604911 w 6876962"/>
              <a:gd name="connsiteY1" fmla="*/ 217559 h 954753"/>
              <a:gd name="connsiteX2" fmla="*/ 1514622 w 6876962"/>
              <a:gd name="connsiteY2" fmla="*/ 353548 h 954753"/>
              <a:gd name="connsiteX3" fmla="*/ 3301219 w 6876962"/>
              <a:gd name="connsiteY3" fmla="*/ 433263 h 954753"/>
              <a:gd name="connsiteX4" fmla="*/ 5983459 w 6876962"/>
              <a:gd name="connsiteY4" fmla="*/ 231627 h 954753"/>
              <a:gd name="connsiteX5" fmla="*/ 6705600 w 6876962"/>
              <a:gd name="connsiteY5" fmla="*/ 67504 h 954753"/>
              <a:gd name="connsiteX6" fmla="*/ 6876758 w 6876962"/>
              <a:gd name="connsiteY6" fmla="*/ 89096 h 954753"/>
              <a:gd name="connsiteX7" fmla="*/ 6867379 w 6876962"/>
              <a:gd name="connsiteY7" fmla="*/ 954753 h 954753"/>
              <a:gd name="connsiteX8" fmla="*/ 9379 w 6876962"/>
              <a:gd name="connsiteY8" fmla="*/ 954753 h 954753"/>
              <a:gd name="connsiteX9" fmla="*/ 0 w 6876962"/>
              <a:gd name="connsiteY9" fmla="*/ 0 h 954753"/>
              <a:gd name="connsiteX0" fmla="*/ 5257 w 6868151"/>
              <a:gd name="connsiteY0" fmla="*/ 16942 h 952938"/>
              <a:gd name="connsiteX1" fmla="*/ 596100 w 6868151"/>
              <a:gd name="connsiteY1" fmla="*/ 215744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92408 w 6868151"/>
              <a:gd name="connsiteY3" fmla="*/ 431448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74648 w 6868151"/>
              <a:gd name="connsiteY4" fmla="*/ 229812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16942 h 952938"/>
              <a:gd name="connsiteX1" fmla="*/ 567965 w 6868151"/>
              <a:gd name="connsiteY1" fmla="*/ 196988 h 952938"/>
              <a:gd name="connsiteX2" fmla="*/ 1505811 w 6868151"/>
              <a:gd name="connsiteY2" fmla="*/ 351733 h 952938"/>
              <a:gd name="connsiteX3" fmla="*/ 3278340 w 6868151"/>
              <a:gd name="connsiteY3" fmla="*/ 487719 h 952938"/>
              <a:gd name="connsiteX4" fmla="*/ 5993405 w 6868151"/>
              <a:gd name="connsiteY4" fmla="*/ 243880 h 952938"/>
              <a:gd name="connsiteX5" fmla="*/ 6696789 w 6868151"/>
              <a:gd name="connsiteY5" fmla="*/ 65689 h 952938"/>
              <a:gd name="connsiteX6" fmla="*/ 6867947 w 6868151"/>
              <a:gd name="connsiteY6" fmla="*/ 87281 h 952938"/>
              <a:gd name="connsiteX7" fmla="*/ 6858568 w 6868151"/>
              <a:gd name="connsiteY7" fmla="*/ 952938 h 952938"/>
              <a:gd name="connsiteX8" fmla="*/ 568 w 6868151"/>
              <a:gd name="connsiteY8" fmla="*/ 952938 h 952938"/>
              <a:gd name="connsiteX9" fmla="*/ 5257 w 6868151"/>
              <a:gd name="connsiteY9" fmla="*/ 16942 h 952938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76690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5913 h 941909"/>
              <a:gd name="connsiteX1" fmla="*/ 567965 w 6868151"/>
              <a:gd name="connsiteY1" fmla="*/ 185959 h 941909"/>
              <a:gd name="connsiteX2" fmla="*/ 1505811 w 6868151"/>
              <a:gd name="connsiteY2" fmla="*/ 340704 h 941909"/>
              <a:gd name="connsiteX3" fmla="*/ 3278340 w 6868151"/>
              <a:gd name="connsiteY3" fmla="*/ 462622 h 941909"/>
              <a:gd name="connsiteX4" fmla="*/ 5993405 w 6868151"/>
              <a:gd name="connsiteY4" fmla="*/ 232851 h 941909"/>
              <a:gd name="connsiteX5" fmla="*/ 6701478 w 6868151"/>
              <a:gd name="connsiteY5" fmla="*/ 92173 h 941909"/>
              <a:gd name="connsiteX6" fmla="*/ 6867947 w 6868151"/>
              <a:gd name="connsiteY6" fmla="*/ 76252 h 941909"/>
              <a:gd name="connsiteX7" fmla="*/ 6858568 w 6868151"/>
              <a:gd name="connsiteY7" fmla="*/ 941909 h 941909"/>
              <a:gd name="connsiteX8" fmla="*/ 568 w 6868151"/>
              <a:gd name="connsiteY8" fmla="*/ 941909 h 941909"/>
              <a:gd name="connsiteX9" fmla="*/ 5257 w 6868151"/>
              <a:gd name="connsiteY9" fmla="*/ 5913 h 941909"/>
              <a:gd name="connsiteX0" fmla="*/ 5257 w 6868151"/>
              <a:gd name="connsiteY0" fmla="*/ 4719 h 940715"/>
              <a:gd name="connsiteX1" fmla="*/ 567965 w 6868151"/>
              <a:gd name="connsiteY1" fmla="*/ 184765 h 940715"/>
              <a:gd name="connsiteX2" fmla="*/ 1505811 w 6868151"/>
              <a:gd name="connsiteY2" fmla="*/ 339510 h 940715"/>
              <a:gd name="connsiteX3" fmla="*/ 3278340 w 6868151"/>
              <a:gd name="connsiteY3" fmla="*/ 461428 h 940715"/>
              <a:gd name="connsiteX4" fmla="*/ 5993405 w 6868151"/>
              <a:gd name="connsiteY4" fmla="*/ 231657 h 940715"/>
              <a:gd name="connsiteX5" fmla="*/ 6607693 w 6868151"/>
              <a:gd name="connsiteY5" fmla="*/ 95669 h 940715"/>
              <a:gd name="connsiteX6" fmla="*/ 6867947 w 6868151"/>
              <a:gd name="connsiteY6" fmla="*/ 75058 h 940715"/>
              <a:gd name="connsiteX7" fmla="*/ 6858568 w 6868151"/>
              <a:gd name="connsiteY7" fmla="*/ 940715 h 940715"/>
              <a:gd name="connsiteX8" fmla="*/ 568 w 6868151"/>
              <a:gd name="connsiteY8" fmla="*/ 940715 h 940715"/>
              <a:gd name="connsiteX9" fmla="*/ 5257 w 6868151"/>
              <a:gd name="connsiteY9" fmla="*/ 4719 h 940715"/>
              <a:gd name="connsiteX0" fmla="*/ 5257 w 6868151"/>
              <a:gd name="connsiteY0" fmla="*/ 0 h 935996"/>
              <a:gd name="connsiteX1" fmla="*/ 567965 w 6868151"/>
              <a:gd name="connsiteY1" fmla="*/ 180046 h 935996"/>
              <a:gd name="connsiteX2" fmla="*/ 1505811 w 6868151"/>
              <a:gd name="connsiteY2" fmla="*/ 334791 h 935996"/>
              <a:gd name="connsiteX3" fmla="*/ 3278340 w 6868151"/>
              <a:gd name="connsiteY3" fmla="*/ 456709 h 935996"/>
              <a:gd name="connsiteX4" fmla="*/ 5993405 w 6868151"/>
              <a:gd name="connsiteY4" fmla="*/ 226938 h 935996"/>
              <a:gd name="connsiteX5" fmla="*/ 6607693 w 6868151"/>
              <a:gd name="connsiteY5" fmla="*/ 90950 h 935996"/>
              <a:gd name="connsiteX6" fmla="*/ 6867947 w 6868151"/>
              <a:gd name="connsiteY6" fmla="*/ 70339 h 935996"/>
              <a:gd name="connsiteX7" fmla="*/ 6858568 w 6868151"/>
              <a:gd name="connsiteY7" fmla="*/ 935996 h 935996"/>
              <a:gd name="connsiteX8" fmla="*/ 568 w 6868151"/>
              <a:gd name="connsiteY8" fmla="*/ 935996 h 935996"/>
              <a:gd name="connsiteX9" fmla="*/ 5257 w 6868151"/>
              <a:gd name="connsiteY9" fmla="*/ 0 h 935996"/>
              <a:gd name="connsiteX0" fmla="*/ 5257 w 6860372"/>
              <a:gd name="connsiteY0" fmla="*/ 14641 h 950637"/>
              <a:gd name="connsiteX1" fmla="*/ 567965 w 6860372"/>
              <a:gd name="connsiteY1" fmla="*/ 194687 h 950637"/>
              <a:gd name="connsiteX2" fmla="*/ 1505811 w 6860372"/>
              <a:gd name="connsiteY2" fmla="*/ 349432 h 950637"/>
              <a:gd name="connsiteX3" fmla="*/ 3278340 w 6860372"/>
              <a:gd name="connsiteY3" fmla="*/ 471350 h 950637"/>
              <a:gd name="connsiteX4" fmla="*/ 5993405 w 6860372"/>
              <a:gd name="connsiteY4" fmla="*/ 241579 h 950637"/>
              <a:gd name="connsiteX5" fmla="*/ 6607693 w 6860372"/>
              <a:gd name="connsiteY5" fmla="*/ 105591 h 950637"/>
              <a:gd name="connsiteX6" fmla="*/ 6858568 w 6860372"/>
              <a:gd name="connsiteY6" fmla="*/ 61534 h 950637"/>
              <a:gd name="connsiteX7" fmla="*/ 6858568 w 6860372"/>
              <a:gd name="connsiteY7" fmla="*/ 950637 h 950637"/>
              <a:gd name="connsiteX8" fmla="*/ 568 w 6860372"/>
              <a:gd name="connsiteY8" fmla="*/ 950637 h 950637"/>
              <a:gd name="connsiteX9" fmla="*/ 5257 w 6860372"/>
              <a:gd name="connsiteY9" fmla="*/ 14641 h 950637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46893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607693 w 6860372"/>
              <a:gd name="connsiteY5" fmla="*/ 90950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93405 w 6860372"/>
              <a:gd name="connsiteY4" fmla="*/ 226938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  <a:gd name="connsiteX0" fmla="*/ 5257 w 6860372"/>
              <a:gd name="connsiteY0" fmla="*/ 0 h 935996"/>
              <a:gd name="connsiteX1" fmla="*/ 567965 w 6860372"/>
              <a:gd name="connsiteY1" fmla="*/ 180046 h 935996"/>
              <a:gd name="connsiteX2" fmla="*/ 1505811 w 6860372"/>
              <a:gd name="connsiteY2" fmla="*/ 334791 h 935996"/>
              <a:gd name="connsiteX3" fmla="*/ 3278340 w 6860372"/>
              <a:gd name="connsiteY3" fmla="*/ 456709 h 935996"/>
              <a:gd name="connsiteX4" fmla="*/ 5946513 w 6860372"/>
              <a:gd name="connsiteY4" fmla="*/ 250384 h 935996"/>
              <a:gd name="connsiteX5" fmla="*/ 6429503 w 6860372"/>
              <a:gd name="connsiteY5" fmla="*/ 156599 h 935996"/>
              <a:gd name="connsiteX6" fmla="*/ 6858568 w 6860372"/>
              <a:gd name="connsiteY6" fmla="*/ 9379 h 935996"/>
              <a:gd name="connsiteX7" fmla="*/ 6858568 w 6860372"/>
              <a:gd name="connsiteY7" fmla="*/ 935996 h 935996"/>
              <a:gd name="connsiteX8" fmla="*/ 568 w 6860372"/>
              <a:gd name="connsiteY8" fmla="*/ 935996 h 935996"/>
              <a:gd name="connsiteX9" fmla="*/ 5257 w 6860372"/>
              <a:gd name="connsiteY9" fmla="*/ 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0372" h="935996">
                <a:moveTo>
                  <a:pt x="5257" y="0"/>
                </a:moveTo>
                <a:cubicBezTo>
                  <a:pt x="149841" y="31879"/>
                  <a:pt x="80285" y="41405"/>
                  <a:pt x="567965" y="180046"/>
                </a:cubicBezTo>
                <a:cubicBezTo>
                  <a:pt x="802426" y="231937"/>
                  <a:pt x="1050174" y="283210"/>
                  <a:pt x="1505811" y="334791"/>
                </a:cubicBezTo>
                <a:cubicBezTo>
                  <a:pt x="1961448" y="386372"/>
                  <a:pt x="2517122" y="459835"/>
                  <a:pt x="3278340" y="456709"/>
                </a:cubicBezTo>
                <a:cubicBezTo>
                  <a:pt x="4294340" y="464052"/>
                  <a:pt x="5384978" y="384337"/>
                  <a:pt x="5946513" y="250384"/>
                </a:cubicBezTo>
                <a:cubicBezTo>
                  <a:pt x="6508439" y="166760"/>
                  <a:pt x="6249359" y="181917"/>
                  <a:pt x="6429503" y="156599"/>
                </a:cubicBezTo>
                <a:cubicBezTo>
                  <a:pt x="6619026" y="103145"/>
                  <a:pt x="6488510" y="148330"/>
                  <a:pt x="6858568" y="9379"/>
                </a:cubicBezTo>
                <a:cubicBezTo>
                  <a:pt x="6860131" y="302620"/>
                  <a:pt x="6861694" y="647444"/>
                  <a:pt x="6858568" y="935996"/>
                </a:cubicBezTo>
                <a:lnTo>
                  <a:pt x="568" y="935996"/>
                </a:lnTo>
                <a:cubicBezTo>
                  <a:pt x="-2558" y="636502"/>
                  <a:pt x="8383" y="299494"/>
                  <a:pt x="5257" y="0"/>
                </a:cubicBezTo>
                <a:close/>
              </a:path>
            </a:pathLst>
          </a:custGeom>
          <a:solidFill>
            <a:srgbClr val="2F357E"/>
          </a:solidFill>
          <a:ln w="38100">
            <a:solidFill>
              <a:srgbClr val="9B0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lantel Tecámac UPEM | Tecamac">
            <a:extLst>
              <a:ext uri="{FF2B5EF4-FFF2-40B4-BE49-F238E27FC236}">
                <a16:creationId xmlns:a16="http://schemas.microsoft.com/office/drawing/2014/main" id="{A2E0024C-DD0E-B07C-033D-6F8F73C4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7" y="205359"/>
            <a:ext cx="1627233" cy="162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204F9FA-3A3D-BF4D-6D47-BA953DAB469F}"/>
              </a:ext>
            </a:extLst>
          </p:cNvPr>
          <p:cNvSpPr/>
          <p:nvPr/>
        </p:nvSpPr>
        <p:spPr>
          <a:xfrm>
            <a:off x="1953836" y="1906885"/>
            <a:ext cx="29503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REFERENCIAS DE PAGO</a:t>
            </a:r>
            <a:endParaRPr lang="es-E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Gráfico 6" descr="Icono de menú de hamburguesa con relleno sólido">
            <a:extLst>
              <a:ext uri="{FF2B5EF4-FFF2-40B4-BE49-F238E27FC236}">
                <a16:creationId xmlns:a16="http://schemas.microsoft.com/office/drawing/2014/main" id="{257F839C-CF3D-C77C-B6A3-89DCD708B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00" y="949764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9E366BE-606C-9BA7-025C-00EC24D2AA03}"/>
              </a:ext>
            </a:extLst>
          </p:cNvPr>
          <p:cNvSpPr txBox="1"/>
          <p:nvPr/>
        </p:nvSpPr>
        <p:spPr>
          <a:xfrm>
            <a:off x="4516120" y="705175"/>
            <a:ext cx="223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Vanessa Morales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221160024</a:t>
            </a:r>
          </a:p>
          <a:p>
            <a:pPr algn="r"/>
            <a:r>
              <a:rPr lang="es-MX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F9D70FF-81AC-F317-DF08-115384602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61309"/>
              </p:ext>
            </p:extLst>
          </p:nvPr>
        </p:nvGraphicFramePr>
        <p:xfrm>
          <a:off x="645160" y="3144908"/>
          <a:ext cx="5400002" cy="1123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95">
                  <a:extLst>
                    <a:ext uri="{9D8B030D-6E8A-4147-A177-3AD203B41FA5}">
                      <a16:colId xmlns:a16="http://schemas.microsoft.com/office/drawing/2014/main" val="2619246332"/>
                    </a:ext>
                  </a:extLst>
                </a:gridCol>
                <a:gridCol w="875995">
                  <a:extLst>
                    <a:ext uri="{9D8B030D-6E8A-4147-A177-3AD203B41FA5}">
                      <a16:colId xmlns:a16="http://schemas.microsoft.com/office/drawing/2014/main" val="1295778194"/>
                    </a:ext>
                  </a:extLst>
                </a:gridCol>
                <a:gridCol w="875995">
                  <a:extLst>
                    <a:ext uri="{9D8B030D-6E8A-4147-A177-3AD203B41FA5}">
                      <a16:colId xmlns:a16="http://schemas.microsoft.com/office/drawing/2014/main" val="3505157557"/>
                    </a:ext>
                  </a:extLst>
                </a:gridCol>
                <a:gridCol w="875995">
                  <a:extLst>
                    <a:ext uri="{9D8B030D-6E8A-4147-A177-3AD203B41FA5}">
                      <a16:colId xmlns:a16="http://schemas.microsoft.com/office/drawing/2014/main" val="2792130303"/>
                    </a:ext>
                  </a:extLst>
                </a:gridCol>
                <a:gridCol w="875995">
                  <a:extLst>
                    <a:ext uri="{9D8B030D-6E8A-4147-A177-3AD203B41FA5}">
                      <a16:colId xmlns:a16="http://schemas.microsoft.com/office/drawing/2014/main" val="3465069663"/>
                    </a:ext>
                  </a:extLst>
                </a:gridCol>
                <a:gridCol w="1020027">
                  <a:extLst>
                    <a:ext uri="{9D8B030D-6E8A-4147-A177-3AD203B41FA5}">
                      <a16:colId xmlns:a16="http://schemas.microsoft.com/office/drawing/2014/main" val="57929176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Historial de pagos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758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Semestre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Inscripción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Estudiantiles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Seguro Estudiantil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77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2023-A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$800.00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$150.00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$250.00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$2810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MX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722996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B2FBD95-90C4-8FAA-F637-9DE2DD84D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52076"/>
              </p:ext>
            </p:extLst>
          </p:nvPr>
        </p:nvGraphicFramePr>
        <p:xfrm>
          <a:off x="915908" y="4484985"/>
          <a:ext cx="5020685" cy="1123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1">
                  <a:extLst>
                    <a:ext uri="{9D8B030D-6E8A-4147-A177-3AD203B41FA5}">
                      <a16:colId xmlns:a16="http://schemas.microsoft.com/office/drawing/2014/main" val="3764768830"/>
                    </a:ext>
                  </a:extLst>
                </a:gridCol>
                <a:gridCol w="816001">
                  <a:extLst>
                    <a:ext uri="{9D8B030D-6E8A-4147-A177-3AD203B41FA5}">
                      <a16:colId xmlns:a16="http://schemas.microsoft.com/office/drawing/2014/main" val="699045443"/>
                    </a:ext>
                  </a:extLst>
                </a:gridCol>
                <a:gridCol w="816001">
                  <a:extLst>
                    <a:ext uri="{9D8B030D-6E8A-4147-A177-3AD203B41FA5}">
                      <a16:colId xmlns:a16="http://schemas.microsoft.com/office/drawing/2014/main" val="3058300519"/>
                    </a:ext>
                  </a:extLst>
                </a:gridCol>
                <a:gridCol w="816001">
                  <a:extLst>
                    <a:ext uri="{9D8B030D-6E8A-4147-A177-3AD203B41FA5}">
                      <a16:colId xmlns:a16="http://schemas.microsoft.com/office/drawing/2014/main" val="1076235020"/>
                    </a:ext>
                  </a:extLst>
                </a:gridCol>
                <a:gridCol w="816001">
                  <a:extLst>
                    <a:ext uri="{9D8B030D-6E8A-4147-A177-3AD203B41FA5}">
                      <a16:colId xmlns:a16="http://schemas.microsoft.com/office/drawing/2014/main" val="2395062871"/>
                    </a:ext>
                  </a:extLst>
                </a:gridCol>
                <a:gridCol w="940680">
                  <a:extLst>
                    <a:ext uri="{9D8B030D-6E8A-4147-A177-3AD203B41FA5}">
                      <a16:colId xmlns:a16="http://schemas.microsoft.com/office/drawing/2014/main" val="341885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Colegiatura Junio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Julio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Agosto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Septiembre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cuatrimestral 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46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2023-A</a:t>
                      </a: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$1 610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$1 610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$1 610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$1 610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$6 440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86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MX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MX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345632"/>
                  </a:ext>
                </a:extLst>
              </a:tr>
            </a:tbl>
          </a:graphicData>
        </a:graphic>
      </p:graphicFrame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A108799-D0FE-37B3-5923-878B7467FFE6}"/>
              </a:ext>
            </a:extLst>
          </p:cNvPr>
          <p:cNvSpPr/>
          <p:nvPr/>
        </p:nvSpPr>
        <p:spPr>
          <a:xfrm>
            <a:off x="1831277" y="5285859"/>
            <a:ext cx="645160" cy="216095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15EA80F-D2EA-BCA0-64E6-51418AFCC0AE}"/>
              </a:ext>
            </a:extLst>
          </p:cNvPr>
          <p:cNvSpPr/>
          <p:nvPr/>
        </p:nvSpPr>
        <p:spPr>
          <a:xfrm>
            <a:off x="3467039" y="5296326"/>
            <a:ext cx="645160" cy="216095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CAA63F4-C425-EAE1-AA84-E70CC9C6DFC5}"/>
              </a:ext>
            </a:extLst>
          </p:cNvPr>
          <p:cNvSpPr/>
          <p:nvPr/>
        </p:nvSpPr>
        <p:spPr>
          <a:xfrm>
            <a:off x="2628837" y="5296327"/>
            <a:ext cx="645160" cy="216095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9A72D7D-481B-7D99-5121-88B702D45DA8}"/>
              </a:ext>
            </a:extLst>
          </p:cNvPr>
          <p:cNvSpPr/>
          <p:nvPr/>
        </p:nvSpPr>
        <p:spPr>
          <a:xfrm>
            <a:off x="4264599" y="5285859"/>
            <a:ext cx="645160" cy="216095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7FFD9C7-B521-6DFD-6D19-640E44523D58}"/>
              </a:ext>
            </a:extLst>
          </p:cNvPr>
          <p:cNvSpPr/>
          <p:nvPr/>
        </p:nvSpPr>
        <p:spPr>
          <a:xfrm>
            <a:off x="5171158" y="5285858"/>
            <a:ext cx="645160" cy="216095"/>
          </a:xfrm>
          <a:prstGeom prst="roundRect">
            <a:avLst/>
          </a:prstGeom>
          <a:solidFill>
            <a:srgbClr val="9B042A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09FB0E05-CA93-2A58-D98D-83C95C44F871}"/>
              </a:ext>
            </a:extLst>
          </p:cNvPr>
          <p:cNvSpPr/>
          <p:nvPr/>
        </p:nvSpPr>
        <p:spPr>
          <a:xfrm>
            <a:off x="5171158" y="3981866"/>
            <a:ext cx="645160" cy="216095"/>
          </a:xfrm>
          <a:prstGeom prst="roundRect">
            <a:avLst/>
          </a:prstGeom>
          <a:solidFill>
            <a:srgbClr val="162C7E"/>
          </a:solidFill>
          <a:ln w="28575">
            <a:solidFill>
              <a:srgbClr val="2F357E"/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ln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Pagar</a:t>
            </a:r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AD7E93A8-357F-EDF9-CF15-B3EC5C651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95533"/>
              </p:ext>
            </p:extLst>
          </p:nvPr>
        </p:nvGraphicFramePr>
        <p:xfrm>
          <a:off x="225997" y="5924714"/>
          <a:ext cx="6480002" cy="1662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194">
                  <a:extLst>
                    <a:ext uri="{9D8B030D-6E8A-4147-A177-3AD203B41FA5}">
                      <a16:colId xmlns:a16="http://schemas.microsoft.com/office/drawing/2014/main" val="2619246332"/>
                    </a:ext>
                  </a:extLst>
                </a:gridCol>
                <a:gridCol w="1051194">
                  <a:extLst>
                    <a:ext uri="{9D8B030D-6E8A-4147-A177-3AD203B41FA5}">
                      <a16:colId xmlns:a16="http://schemas.microsoft.com/office/drawing/2014/main" val="1295778194"/>
                    </a:ext>
                  </a:extLst>
                </a:gridCol>
                <a:gridCol w="1051194">
                  <a:extLst>
                    <a:ext uri="{9D8B030D-6E8A-4147-A177-3AD203B41FA5}">
                      <a16:colId xmlns:a16="http://schemas.microsoft.com/office/drawing/2014/main" val="3505157557"/>
                    </a:ext>
                  </a:extLst>
                </a:gridCol>
                <a:gridCol w="1051194">
                  <a:extLst>
                    <a:ext uri="{9D8B030D-6E8A-4147-A177-3AD203B41FA5}">
                      <a16:colId xmlns:a16="http://schemas.microsoft.com/office/drawing/2014/main" val="2792130303"/>
                    </a:ext>
                  </a:extLst>
                </a:gridCol>
                <a:gridCol w="1051194">
                  <a:extLst>
                    <a:ext uri="{9D8B030D-6E8A-4147-A177-3AD203B41FA5}">
                      <a16:colId xmlns:a16="http://schemas.microsoft.com/office/drawing/2014/main" val="3465069663"/>
                    </a:ext>
                  </a:extLst>
                </a:gridCol>
                <a:gridCol w="1224032">
                  <a:extLst>
                    <a:ext uri="{9D8B030D-6E8A-4147-A177-3AD203B41FA5}">
                      <a16:colId xmlns:a16="http://schemas.microsoft.com/office/drawing/2014/main" val="57929176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fichas de pago</a:t>
                      </a:r>
                    </a:p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5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Haz clic en el botón para descargar la referencia de pago</a:t>
                      </a:r>
                    </a:p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5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758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2023-A </a:t>
                      </a:r>
                    </a:p>
                    <a:p>
                      <a:pPr algn="ctr" fontAlgn="b"/>
                      <a:r>
                        <a:rPr lang="es-MX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Pago inicial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2023-A </a:t>
                      </a: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Junio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2023-A </a:t>
                      </a: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Julio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2023-A </a:t>
                      </a: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Agosto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2023-A </a:t>
                      </a: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Colegiatura Septiembre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2023-A </a:t>
                      </a: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Pago cuatrimestral de colegiaturas </a:t>
                      </a: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77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s-MX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735" marR="76735" marT="38368" marB="383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722996"/>
                  </a:ext>
                </a:extLst>
              </a:tr>
            </a:tbl>
          </a:graphicData>
        </a:graphic>
      </p:graphicFrame>
      <p:pic>
        <p:nvPicPr>
          <p:cNvPr id="28" name="Imagen 27">
            <a:extLst>
              <a:ext uri="{FF2B5EF4-FFF2-40B4-BE49-F238E27FC236}">
                <a16:creationId xmlns:a16="http://schemas.microsoft.com/office/drawing/2014/main" id="{482FDB77-E830-BD6F-0DF2-06D9C81F6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80" y="7153048"/>
            <a:ext cx="728999" cy="2520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3BF2030-BFD2-F5B4-B8A1-7FC7F8501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098" y="7153048"/>
            <a:ext cx="728999" cy="2520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F8CC6918-A7B3-1DDB-F8B3-BAE461D42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812" y="7153048"/>
            <a:ext cx="728999" cy="2520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1849EE-9BF0-FC7C-D3F5-2B4DE517B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570" y="7153048"/>
            <a:ext cx="728999" cy="2520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EEA0537E-AA48-26EF-DD27-2A6404859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7788" y="7153048"/>
            <a:ext cx="728999" cy="252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51AC50-4111-1DB1-51AE-F77B4E59E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022" y="7153048"/>
            <a:ext cx="728999" cy="252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F81A18C-7065-DE8D-56C7-E80B30A9BB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100" y="8602516"/>
            <a:ext cx="6924529" cy="5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57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611</Words>
  <Application>Microsoft Office PowerPoint</Application>
  <PresentationFormat>Carta (216 x 279 mm)</PresentationFormat>
  <Paragraphs>233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Cayetano</dc:creator>
  <cp:lastModifiedBy>Vanessa Cayetano</cp:lastModifiedBy>
  <cp:revision>16</cp:revision>
  <dcterms:created xsi:type="dcterms:W3CDTF">2024-07-10T01:42:18Z</dcterms:created>
  <dcterms:modified xsi:type="dcterms:W3CDTF">2024-08-10T14:16:40Z</dcterms:modified>
</cp:coreProperties>
</file>