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Poppins" charset="1" panose="00000500000000000000"/>
      <p:regular r:id="rId7"/>
    </p:embeddedFont>
    <p:embeddedFont>
      <p:font typeface="Poppins Light" charset="1" panose="00000400000000000000"/>
      <p:regular r:id="rId8"/>
    </p:embeddedFont>
    <p:embeddedFont>
      <p:font typeface="Libre Baskerville" charset="1" panose="02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2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812436" cy="4715749"/>
            <a:chOff x="0" y="0"/>
            <a:chExt cx="3111094" cy="12420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1094" cy="1242008"/>
            </a:xfrm>
            <a:custGeom>
              <a:avLst/>
              <a:gdLst/>
              <a:ahLst/>
              <a:cxnLst/>
              <a:rect r="r" b="b" t="t" l="l"/>
              <a:pathLst>
                <a:path h="1242008" w="3111094">
                  <a:moveTo>
                    <a:pt x="0" y="0"/>
                  </a:moveTo>
                  <a:lnTo>
                    <a:pt x="3111094" y="0"/>
                  </a:lnTo>
                  <a:lnTo>
                    <a:pt x="3111094" y="1242008"/>
                  </a:lnTo>
                  <a:lnTo>
                    <a:pt x="0" y="1242008"/>
                  </a:lnTo>
                  <a:close/>
                </a:path>
              </a:pathLst>
            </a:custGeom>
            <a:solidFill>
              <a:srgbClr val="E408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11094" cy="1280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12436" y="0"/>
            <a:ext cx="6475564" cy="10265153"/>
          </a:xfrm>
          <a:custGeom>
            <a:avLst/>
            <a:gdLst/>
            <a:ahLst/>
            <a:cxnLst/>
            <a:rect r="r" b="b" t="t" l="l"/>
            <a:pathLst>
              <a:path h="10265153" w="6475564">
                <a:moveTo>
                  <a:pt x="0" y="0"/>
                </a:moveTo>
                <a:lnTo>
                  <a:pt x="6475564" y="0"/>
                </a:lnTo>
                <a:lnTo>
                  <a:pt x="6475564" y="10265153"/>
                </a:lnTo>
                <a:lnTo>
                  <a:pt x="0" y="10265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73" t="0" r="-9373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85585" y="5822912"/>
            <a:ext cx="7122440" cy="820118"/>
            <a:chOff x="0" y="0"/>
            <a:chExt cx="2064786" cy="2377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4786" cy="237751"/>
            </a:xfrm>
            <a:custGeom>
              <a:avLst/>
              <a:gdLst/>
              <a:ahLst/>
              <a:cxnLst/>
              <a:rect r="r" b="b" t="t" l="l"/>
              <a:pathLst>
                <a:path h="237751" w="2064786">
                  <a:moveTo>
                    <a:pt x="10870" y="0"/>
                  </a:moveTo>
                  <a:lnTo>
                    <a:pt x="2053916" y="0"/>
                  </a:lnTo>
                  <a:cubicBezTo>
                    <a:pt x="2056799" y="0"/>
                    <a:pt x="2059564" y="1145"/>
                    <a:pt x="2061602" y="3184"/>
                  </a:cubicBezTo>
                  <a:cubicBezTo>
                    <a:pt x="2063641" y="5222"/>
                    <a:pt x="2064786" y="7987"/>
                    <a:pt x="2064786" y="10870"/>
                  </a:cubicBezTo>
                  <a:lnTo>
                    <a:pt x="2064786" y="226881"/>
                  </a:lnTo>
                  <a:cubicBezTo>
                    <a:pt x="2064786" y="229764"/>
                    <a:pt x="2063641" y="232529"/>
                    <a:pt x="2061602" y="234567"/>
                  </a:cubicBezTo>
                  <a:cubicBezTo>
                    <a:pt x="2059564" y="236606"/>
                    <a:pt x="2056799" y="237751"/>
                    <a:pt x="2053916" y="237751"/>
                  </a:cubicBezTo>
                  <a:lnTo>
                    <a:pt x="10870" y="237751"/>
                  </a:lnTo>
                  <a:cubicBezTo>
                    <a:pt x="7987" y="237751"/>
                    <a:pt x="5222" y="236606"/>
                    <a:pt x="3184" y="234567"/>
                  </a:cubicBezTo>
                  <a:cubicBezTo>
                    <a:pt x="1145" y="232529"/>
                    <a:pt x="0" y="229764"/>
                    <a:pt x="0" y="226881"/>
                  </a:cubicBezTo>
                  <a:lnTo>
                    <a:pt x="0" y="10870"/>
                  </a:lnTo>
                  <a:cubicBezTo>
                    <a:pt x="0" y="7987"/>
                    <a:pt x="1145" y="5222"/>
                    <a:pt x="3184" y="3184"/>
                  </a:cubicBezTo>
                  <a:cubicBezTo>
                    <a:pt x="5222" y="1145"/>
                    <a:pt x="7987" y="0"/>
                    <a:pt x="10870" y="0"/>
                  </a:cubicBezTo>
                  <a:close/>
                </a:path>
              </a:pathLst>
            </a:custGeom>
            <a:solidFill>
              <a:srgbClr val="FAF3F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2064786" cy="3234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4109"/>
                </a:lnSpc>
                <a:spcBef>
                  <a:spcPct val="0"/>
                </a:spcBef>
              </a:pPr>
              <a:r>
                <a:rPr lang="en-US" sz="2935" spc="158">
                  <a:solidFill>
                    <a:srgbClr val="FAF3F2"/>
                  </a:solidFill>
                  <a:latin typeface="Poppins"/>
                  <a:ea typeface="Poppins"/>
                  <a:cs typeface="Poppins"/>
                  <a:sym typeface="Poppins"/>
                </a:rPr>
                <a:t>MATRICULA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85585" y="7487749"/>
            <a:ext cx="7122440" cy="820118"/>
            <a:chOff x="0" y="0"/>
            <a:chExt cx="2064786" cy="2377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4786" cy="237751"/>
            </a:xfrm>
            <a:custGeom>
              <a:avLst/>
              <a:gdLst/>
              <a:ahLst/>
              <a:cxnLst/>
              <a:rect r="r" b="b" t="t" l="l"/>
              <a:pathLst>
                <a:path h="237751" w="2064786">
                  <a:moveTo>
                    <a:pt x="10870" y="0"/>
                  </a:moveTo>
                  <a:lnTo>
                    <a:pt x="2053916" y="0"/>
                  </a:lnTo>
                  <a:cubicBezTo>
                    <a:pt x="2056799" y="0"/>
                    <a:pt x="2059564" y="1145"/>
                    <a:pt x="2061602" y="3184"/>
                  </a:cubicBezTo>
                  <a:cubicBezTo>
                    <a:pt x="2063641" y="5222"/>
                    <a:pt x="2064786" y="7987"/>
                    <a:pt x="2064786" y="10870"/>
                  </a:cubicBezTo>
                  <a:lnTo>
                    <a:pt x="2064786" y="226881"/>
                  </a:lnTo>
                  <a:cubicBezTo>
                    <a:pt x="2064786" y="229764"/>
                    <a:pt x="2063641" y="232529"/>
                    <a:pt x="2061602" y="234567"/>
                  </a:cubicBezTo>
                  <a:cubicBezTo>
                    <a:pt x="2059564" y="236606"/>
                    <a:pt x="2056799" y="237751"/>
                    <a:pt x="2053916" y="237751"/>
                  </a:cubicBezTo>
                  <a:lnTo>
                    <a:pt x="10870" y="237751"/>
                  </a:lnTo>
                  <a:cubicBezTo>
                    <a:pt x="7987" y="237751"/>
                    <a:pt x="5222" y="236606"/>
                    <a:pt x="3184" y="234567"/>
                  </a:cubicBezTo>
                  <a:cubicBezTo>
                    <a:pt x="1145" y="232529"/>
                    <a:pt x="0" y="229764"/>
                    <a:pt x="0" y="226881"/>
                  </a:cubicBezTo>
                  <a:lnTo>
                    <a:pt x="0" y="10870"/>
                  </a:lnTo>
                  <a:cubicBezTo>
                    <a:pt x="0" y="7987"/>
                    <a:pt x="1145" y="5222"/>
                    <a:pt x="3184" y="3184"/>
                  </a:cubicBezTo>
                  <a:cubicBezTo>
                    <a:pt x="5222" y="1145"/>
                    <a:pt x="7987" y="0"/>
                    <a:pt x="10870" y="0"/>
                  </a:cubicBezTo>
                  <a:close/>
                </a:path>
              </a:pathLst>
            </a:custGeom>
            <a:solidFill>
              <a:srgbClr val="FAF3F2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064786" cy="3234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4109"/>
                </a:lnSpc>
                <a:spcBef>
                  <a:spcPct val="0"/>
                </a:spcBef>
              </a:pPr>
              <a:r>
                <a:rPr lang="en-US" sz="2935" spc="158">
                  <a:solidFill>
                    <a:srgbClr val="FAF3F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CONTRASEÑA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627268" y="8736492"/>
            <a:ext cx="3039075" cy="820118"/>
            <a:chOff x="0" y="0"/>
            <a:chExt cx="881024" cy="2377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81024" cy="237751"/>
            </a:xfrm>
            <a:custGeom>
              <a:avLst/>
              <a:gdLst/>
              <a:ahLst/>
              <a:cxnLst/>
              <a:rect r="r" b="b" t="t" l="l"/>
              <a:pathLst>
                <a:path h="237751" w="881024">
                  <a:moveTo>
                    <a:pt x="25475" y="0"/>
                  </a:moveTo>
                  <a:lnTo>
                    <a:pt x="855549" y="0"/>
                  </a:lnTo>
                  <a:cubicBezTo>
                    <a:pt x="869618" y="0"/>
                    <a:pt x="881024" y="11405"/>
                    <a:pt x="881024" y="25475"/>
                  </a:cubicBezTo>
                  <a:lnTo>
                    <a:pt x="881024" y="212276"/>
                  </a:lnTo>
                  <a:cubicBezTo>
                    <a:pt x="881024" y="219033"/>
                    <a:pt x="878340" y="225512"/>
                    <a:pt x="873562" y="230290"/>
                  </a:cubicBezTo>
                  <a:cubicBezTo>
                    <a:pt x="868785" y="235067"/>
                    <a:pt x="862305" y="237751"/>
                    <a:pt x="855549" y="237751"/>
                  </a:cubicBezTo>
                  <a:lnTo>
                    <a:pt x="25475" y="237751"/>
                  </a:lnTo>
                  <a:cubicBezTo>
                    <a:pt x="11405" y="237751"/>
                    <a:pt x="0" y="226346"/>
                    <a:pt x="0" y="212276"/>
                  </a:cubicBezTo>
                  <a:lnTo>
                    <a:pt x="0" y="25475"/>
                  </a:lnTo>
                  <a:cubicBezTo>
                    <a:pt x="0" y="11405"/>
                    <a:pt x="11405" y="0"/>
                    <a:pt x="25475" y="0"/>
                  </a:cubicBezTo>
                  <a:close/>
                </a:path>
              </a:pathLst>
            </a:custGeom>
            <a:solidFill>
              <a:srgbClr val="323982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881024" cy="3234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4109"/>
                </a:lnSpc>
                <a:spcBef>
                  <a:spcPct val="0"/>
                </a:spcBef>
              </a:pPr>
              <a:r>
                <a:rPr lang="en-US" sz="2935" spc="158">
                  <a:solidFill>
                    <a:srgbClr val="FAF3F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Acceder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872385" y="7896977"/>
            <a:ext cx="2398705" cy="2368176"/>
          </a:xfrm>
          <a:custGeom>
            <a:avLst/>
            <a:gdLst/>
            <a:ahLst/>
            <a:cxnLst/>
            <a:rect r="r" b="b" t="t" l="l"/>
            <a:pathLst>
              <a:path h="2368176" w="2398705">
                <a:moveTo>
                  <a:pt x="0" y="0"/>
                </a:moveTo>
                <a:lnTo>
                  <a:pt x="2398705" y="0"/>
                </a:lnTo>
                <a:lnTo>
                  <a:pt x="2398705" y="2368176"/>
                </a:lnTo>
                <a:lnTo>
                  <a:pt x="0" y="2368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29425" y="345922"/>
            <a:ext cx="3032837" cy="3397403"/>
          </a:xfrm>
          <a:custGeom>
            <a:avLst/>
            <a:gdLst/>
            <a:ahLst/>
            <a:cxnLst/>
            <a:rect r="r" b="b" t="t" l="l"/>
            <a:pathLst>
              <a:path h="3397403" w="3032837">
                <a:moveTo>
                  <a:pt x="0" y="0"/>
                </a:moveTo>
                <a:lnTo>
                  <a:pt x="3032837" y="0"/>
                </a:lnTo>
                <a:lnTo>
                  <a:pt x="3032837" y="3397403"/>
                </a:lnTo>
                <a:lnTo>
                  <a:pt x="0" y="33974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70713" b="-22376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88567" y="103412"/>
            <a:ext cx="7682670" cy="4385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26"/>
              </a:lnSpc>
              <a:spcBef>
                <a:spcPct val="0"/>
              </a:spcBef>
            </a:pPr>
            <a:r>
              <a:rPr lang="en-US" sz="6233" spc="211">
                <a:solidFill>
                  <a:srgbClr val="FAF3F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UNIVERSIDAD PRIVADAD DEL ESTADO DE MEXICO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85585" y="5086350"/>
            <a:ext cx="7122440" cy="40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9"/>
              </a:lnSpc>
              <a:spcBef>
                <a:spcPct val="0"/>
              </a:spcBef>
            </a:pPr>
            <a:r>
              <a:rPr lang="en-US" sz="2335" spc="126">
                <a:solidFill>
                  <a:srgbClr val="FAF3F2"/>
                </a:solidFill>
                <a:latin typeface="Poppins Light"/>
                <a:ea typeface="Poppins Light"/>
                <a:cs typeface="Poppins Light"/>
                <a:sym typeface="Poppins Light"/>
              </a:rPr>
              <a:t>Matricula: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85585" y="6832699"/>
            <a:ext cx="7122440" cy="40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9"/>
              </a:lnSpc>
              <a:spcBef>
                <a:spcPct val="0"/>
              </a:spcBef>
            </a:pPr>
            <a:r>
              <a:rPr lang="en-US" sz="2335" spc="126">
                <a:solidFill>
                  <a:srgbClr val="FAF3F2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Contraseña: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DAGLFVp4iuo</dc:identifier>
  <dcterms:modified xsi:type="dcterms:W3CDTF">2011-08-01T06:04:30Z</dcterms:modified>
  <cp:revision>1</cp:revision>
  <dc:title>UNIVERSIDAD PRIVADAD DEL ESTADO DE MÉXICO</dc:title>
</cp:coreProperties>
</file>