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71" r:id="rId2"/>
    <p:sldId id="273" r:id="rId3"/>
    <p:sldId id="276" r:id="rId4"/>
    <p:sldId id="277" r:id="rId5"/>
    <p:sldId id="278" r:id="rId6"/>
    <p:sldId id="280" r:id="rId7"/>
    <p:sldId id="279" r:id="rId8"/>
  </p:sldIdLst>
  <p:sldSz cx="6858000" cy="9144000" type="letter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C7E"/>
    <a:srgbClr val="9B042A"/>
    <a:srgbClr val="5C79E2"/>
    <a:srgbClr val="2F357E"/>
    <a:srgbClr val="F91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42" d="100"/>
          <a:sy n="42" d="100"/>
        </p:scale>
        <p:origin x="22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107F2-521F-49FF-A5AF-ED5B3D6F4222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AC0FF-9EF6-40A2-B30D-50E0961562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38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9E1A-ED67-F84C-EAF6-D1E18A50B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91A094-1334-DA7B-6218-76E2B7A94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3AC97-03D6-B223-A16E-711B0A36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7E01F-57D9-223E-F50B-5861F1F9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017E0-3F5B-BADE-8CC6-027C8E1F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60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C6B92-5F01-4124-C303-3B1EC91A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654AD9-2D50-F23B-DA8E-EC8645CB4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8223ED-F085-587B-DB52-6EBDDB2A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665B0-AE33-6868-82DC-DCFCB19B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B4F7C9-3232-15D0-3509-B55D88D1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704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97EF08-B750-B92E-42B3-61BCF1336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09FB33-3339-494A-DBCB-CF19FAFAF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4BCEDC-3794-0191-E43A-71F4B60A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989322-5A3A-B253-5FDC-E053FC35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7B60CB-090D-E7C6-57DE-2769D601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96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FA874-8D1A-256D-7636-55D1F64F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30B9B-D799-A391-F077-6504C903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9D2D1-2CC7-F29A-05AC-45D6FE96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86559-74AB-4104-FD5D-7D5DAA90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833E09-1B90-10F7-4E0D-46CEE58C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077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E01E5-517E-F899-FF5E-5007878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DFCAA2-A0AC-15BA-7660-34E17BABF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7BB011-851A-E5D4-13E4-6B72FEA5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404CEB-EED5-4E25-73B2-926BE072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16CA9-303B-0338-B5D7-D1C8FE4B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79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4BDD3-DF2C-5AAD-B91E-986BCFE7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A893D-12FA-1E84-0367-EBC49C484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F2CDE3-3FBB-589A-B857-F80D495DB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4123C2-73E5-12E2-11BF-128343CB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AA691C-3DB5-B9E2-84D0-07F5A8F7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BC1E88-C36C-A36A-85D5-949FCC93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15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C256E-3192-3470-DFEF-8AED7E70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CFA8CA-2E67-DC5F-258A-4BB57A7B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0D3812-F161-F861-B239-DDA26CAD2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F7AB02-10F3-7124-22E1-3356F0FBC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BF7944-50BD-5295-F59D-BC74BA0D2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0F21AF-91CD-72AD-A2B2-A5D4E23C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2B627C-1BF7-98C0-230B-1FF29F5C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B61451-2C49-6B44-7F2B-26CDE9AA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38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3B333-F95B-6DA8-A9BD-F9DC8231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A5CA7D-BD12-8B70-4E5A-C7D0CA7D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32E292-1A4E-9270-C9C4-A922CD4A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46F590-7347-A4AC-CA9D-752FD398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97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B3E5DD-634A-3C21-E5BD-499E979B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5FB495-ED5B-AB54-7537-433AA32B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06548F-A515-B05C-2A61-2E7B7C1B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29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B5D92-D9A4-D529-7513-CEC50F85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71A22-EC10-7B01-AB5A-365518F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71EC2F-5B9B-93A5-A82A-71E0A1EDC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73AFE0-23FE-4515-3E33-56DAB238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E6C3B8-D76A-B770-9869-85D35122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6B2D71-2BEE-332B-BBEF-AB6A6CCD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70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4AE15-0E55-C4A2-20FB-0EDFAC90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FE4325-6F8A-BB6F-C248-14D500A33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A299ED-9BE7-C9AE-F19B-4512E51A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288324-C207-6F2B-4CB8-A29C8A7B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3969F1-7E54-45AC-8A08-6D1129C7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F783D1-2941-9ACC-4977-09DC33F0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7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A98502-D07B-250A-4D59-54222250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88A605-6899-978B-0C97-56F7EA72B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53707E-B2B1-0626-96D0-31F9965E3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E6BB67-7123-4A2C-A837-4BE61A042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73BE1-5360-327E-3F21-6D016732C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81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A5F3BDC4-D867-5511-645F-9F0064471E2A}"/>
              </a:ext>
            </a:extLst>
          </p:cNvPr>
          <p:cNvGrpSpPr/>
          <p:nvPr/>
        </p:nvGrpSpPr>
        <p:grpSpPr>
          <a:xfrm>
            <a:off x="12958" y="8613566"/>
            <a:ext cx="6860372" cy="530434"/>
            <a:chOff x="12958" y="5771341"/>
            <a:chExt cx="6860372" cy="530434"/>
          </a:xfrm>
        </p:grpSpPr>
        <p:sp>
          <p:nvSpPr>
            <p:cNvPr id="5" name="Rectángulo 3">
              <a:extLst>
                <a:ext uri="{FF2B5EF4-FFF2-40B4-BE49-F238E27FC236}">
                  <a16:creationId xmlns:a16="http://schemas.microsoft.com/office/drawing/2014/main" id="{5EE3FBAC-14E6-435D-C810-4DEA17616428}"/>
                </a:ext>
              </a:extLst>
            </p:cNvPr>
            <p:cNvSpPr/>
            <p:nvPr/>
          </p:nvSpPr>
          <p:spPr>
            <a:xfrm flipV="1">
              <a:off x="12958" y="5771341"/>
              <a:ext cx="6860372" cy="520311"/>
            </a:xfrm>
            <a:prstGeom prst="rect">
              <a:avLst/>
            </a:prstGeom>
            <a:solidFill>
              <a:srgbClr val="162C7E"/>
            </a:solidFill>
            <a:ln w="28575">
              <a:solidFill>
                <a:srgbClr val="9B04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BF16020-302D-F1DA-8DB7-1ECBE35554B4}"/>
                </a:ext>
              </a:extLst>
            </p:cNvPr>
            <p:cNvSpPr/>
            <p:nvPr/>
          </p:nvSpPr>
          <p:spPr>
            <a:xfrm>
              <a:off x="18745" y="5860765"/>
              <a:ext cx="6848634" cy="4410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s-ES" sz="1100" b="1" i="1" cap="none" spc="0" dirty="0">
                  <a:ln/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© Derechos reservados a Nancy Vanessa Cayetano Morales / Karla Nelly Arteaga Sánchez</a:t>
              </a:r>
            </a:p>
            <a:p>
              <a:pPr algn="ctr"/>
              <a:endParaRPr lang="es-ES" sz="1100" b="1" i="1" cap="none" spc="0" dirty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654366" y="1830685"/>
            <a:ext cx="554927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BIENVENIDO A TU COMUNIDAD UNIVERSITARIA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1BD927-A44A-C17B-4C88-E801E8F036BF}"/>
              </a:ext>
            </a:extLst>
          </p:cNvPr>
          <p:cNvSpPr txBox="1"/>
          <p:nvPr/>
        </p:nvSpPr>
        <p:spPr>
          <a:xfrm>
            <a:off x="2953055" y="2683988"/>
            <a:ext cx="29016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ln/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del alumno</a:t>
            </a:r>
            <a:r>
              <a:rPr lang="es-ES" sz="1600" b="1" cap="none" spc="0" dirty="0">
                <a:ln/>
                <a:solidFill>
                  <a:srgbClr val="162C7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C453EA-8015-22CD-29EC-E653EAC7714C}"/>
              </a:ext>
            </a:extLst>
          </p:cNvPr>
          <p:cNvSpPr txBox="1"/>
          <p:nvPr/>
        </p:nvSpPr>
        <p:spPr>
          <a:xfrm>
            <a:off x="2198711" y="3158330"/>
            <a:ext cx="1312839" cy="2610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Matricula: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Modalidad: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Ciclo:</a:t>
            </a:r>
            <a:endParaRPr lang="es-ES" sz="1300" b="1" cap="none" spc="0" dirty="0">
              <a:ln/>
              <a:solidFill>
                <a:srgbClr val="9B04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C04B7B2-8D36-502C-D25C-A8349AD9FD2B}"/>
              </a:ext>
            </a:extLst>
          </p:cNvPr>
          <p:cNvSpPr/>
          <p:nvPr/>
        </p:nvSpPr>
        <p:spPr>
          <a:xfrm>
            <a:off x="3182863" y="3287367"/>
            <a:ext cx="3338587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Nancy Vanessa Cayetano Morales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028BFB0-E3A7-6031-8E02-898040111203}"/>
              </a:ext>
            </a:extLst>
          </p:cNvPr>
          <p:cNvSpPr/>
          <p:nvPr/>
        </p:nvSpPr>
        <p:spPr>
          <a:xfrm>
            <a:off x="3327301" y="3722046"/>
            <a:ext cx="3194149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6482EA3-A789-E6C0-2429-A65718986B2A}"/>
              </a:ext>
            </a:extLst>
          </p:cNvPr>
          <p:cNvSpPr/>
          <p:nvPr/>
        </p:nvSpPr>
        <p:spPr>
          <a:xfrm>
            <a:off x="3443063" y="4151272"/>
            <a:ext cx="3078388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89297FB-3C01-2DF5-8E1D-8C91D7A2B6B0}"/>
              </a:ext>
            </a:extLst>
          </p:cNvPr>
          <p:cNvSpPr/>
          <p:nvPr/>
        </p:nvSpPr>
        <p:spPr>
          <a:xfrm>
            <a:off x="3327300" y="4573545"/>
            <a:ext cx="3194149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65DFA19-0124-4528-1758-748D3F043766}"/>
              </a:ext>
            </a:extLst>
          </p:cNvPr>
          <p:cNvSpPr/>
          <p:nvPr/>
        </p:nvSpPr>
        <p:spPr>
          <a:xfrm>
            <a:off x="2953055" y="4997755"/>
            <a:ext cx="3568395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7CF9450B-6493-EBD9-C703-31D2AF25CA03}"/>
              </a:ext>
            </a:extLst>
          </p:cNvPr>
          <p:cNvSpPr/>
          <p:nvPr/>
        </p:nvSpPr>
        <p:spPr>
          <a:xfrm>
            <a:off x="2950033" y="5428315"/>
            <a:ext cx="3568395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52A6239-3C45-10EF-081D-B257257CC5F2}"/>
              </a:ext>
            </a:extLst>
          </p:cNvPr>
          <p:cNvSpPr txBox="1"/>
          <p:nvPr/>
        </p:nvSpPr>
        <p:spPr>
          <a:xfrm>
            <a:off x="177801" y="6356181"/>
            <a:ext cx="939800" cy="305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Correo: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6242DFF-9DED-FDC0-7EEE-7BDC1E2D8377}"/>
              </a:ext>
            </a:extLst>
          </p:cNvPr>
          <p:cNvSpPr/>
          <p:nvPr/>
        </p:nvSpPr>
        <p:spPr>
          <a:xfrm>
            <a:off x="3179841" y="3291940"/>
            <a:ext cx="3338587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Nancy Vanessa Cayetano Morales</a:t>
            </a:r>
          </a:p>
        </p:txBody>
      </p:sp>
      <p:pic>
        <p:nvPicPr>
          <p:cNvPr id="26" name="Imagen 25" descr="Una mujer con el cabello largo&#10;&#10;Descripción generada automáticamente">
            <a:extLst>
              <a:ext uri="{FF2B5EF4-FFF2-40B4-BE49-F238E27FC236}">
                <a16:creationId xmlns:a16="http://schemas.microsoft.com/office/drawing/2014/main" id="{8746F2BC-BD57-F4C0-79A3-CD60289CC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5" y="3601066"/>
            <a:ext cx="1718735" cy="1718735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4644C327-90AD-4C73-8998-2673A3B5E613}"/>
              </a:ext>
            </a:extLst>
          </p:cNvPr>
          <p:cNvSpPr txBox="1"/>
          <p:nvPr/>
        </p:nvSpPr>
        <p:spPr>
          <a:xfrm>
            <a:off x="-49537" y="5960508"/>
            <a:ext cx="2901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ln/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registrada</a:t>
            </a:r>
            <a:endParaRPr lang="es-ES" sz="1400" b="1" cap="none" spc="0" dirty="0">
              <a:ln/>
              <a:solidFill>
                <a:srgbClr val="162C7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CA4B4FC-6CD0-D9F1-60FD-42AA06DD29A8}"/>
              </a:ext>
            </a:extLst>
          </p:cNvPr>
          <p:cNvSpPr txBox="1"/>
          <p:nvPr/>
        </p:nvSpPr>
        <p:spPr>
          <a:xfrm>
            <a:off x="177801" y="6791777"/>
            <a:ext cx="1058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Teléfono: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FA2658C-D33F-E4AA-EA99-CC2D6B570D20}"/>
              </a:ext>
            </a:extLst>
          </p:cNvPr>
          <p:cNvSpPr txBox="1"/>
          <p:nvPr/>
        </p:nvSpPr>
        <p:spPr>
          <a:xfrm>
            <a:off x="177800" y="7229592"/>
            <a:ext cx="1058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Dirección: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2A68F6D-2658-C538-6991-7EBDA14D5917}"/>
              </a:ext>
            </a:extLst>
          </p:cNvPr>
          <p:cNvSpPr/>
          <p:nvPr/>
        </p:nvSpPr>
        <p:spPr>
          <a:xfrm>
            <a:off x="5047112" y="8033352"/>
            <a:ext cx="689545" cy="292502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Editar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F395C25-1BBE-CA11-A0B0-2395C2FBA76C}"/>
              </a:ext>
            </a:extLst>
          </p:cNvPr>
          <p:cNvSpPr/>
          <p:nvPr/>
        </p:nvSpPr>
        <p:spPr>
          <a:xfrm>
            <a:off x="5796279" y="8041373"/>
            <a:ext cx="816277" cy="284481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E76FF0D-C465-33DD-112C-771B541126D4}"/>
              </a:ext>
            </a:extLst>
          </p:cNvPr>
          <p:cNvSpPr/>
          <p:nvPr/>
        </p:nvSpPr>
        <p:spPr>
          <a:xfrm>
            <a:off x="1290855" y="6341763"/>
            <a:ext cx="3568395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24B7F4AB-DE68-8211-BA0A-D44732AA1175}"/>
              </a:ext>
            </a:extLst>
          </p:cNvPr>
          <p:cNvSpPr/>
          <p:nvPr/>
        </p:nvSpPr>
        <p:spPr>
          <a:xfrm>
            <a:off x="1298874" y="6773295"/>
            <a:ext cx="3568395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0EE301D5-6D99-29A4-238B-AFC0BAAAE322}"/>
              </a:ext>
            </a:extLst>
          </p:cNvPr>
          <p:cNvSpPr/>
          <p:nvPr/>
        </p:nvSpPr>
        <p:spPr>
          <a:xfrm>
            <a:off x="1298875" y="7206431"/>
            <a:ext cx="5220000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áfico 8" descr="Icono de menú de hamburguesa con relleno sólido">
            <a:extLst>
              <a:ext uri="{FF2B5EF4-FFF2-40B4-BE49-F238E27FC236}">
                <a16:creationId xmlns:a16="http://schemas.microsoft.com/office/drawing/2014/main" id="{6402CFF9-41C8-AFB2-7320-8B84BC66A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12BFEB5-2ECC-173B-454C-A10B2D8B8DBA}"/>
              </a:ext>
            </a:extLst>
          </p:cNvPr>
          <p:cNvSpPr txBox="1"/>
          <p:nvPr/>
        </p:nvSpPr>
        <p:spPr>
          <a:xfrm>
            <a:off x="4516120" y="979495"/>
            <a:ext cx="223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</p:spTree>
    <p:extLst>
      <p:ext uri="{BB962C8B-B14F-4D97-AF65-F5344CB8AC3E}">
        <p14:creationId xmlns:p14="http://schemas.microsoft.com/office/powerpoint/2010/main" val="366069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654366" y="1830685"/>
            <a:ext cx="554927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BIENVENIDO A TU COMUNIDAD UNIVERSITARIA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1BD927-A44A-C17B-4C88-E801E8F036BF}"/>
              </a:ext>
            </a:extLst>
          </p:cNvPr>
          <p:cNvSpPr txBox="1"/>
          <p:nvPr/>
        </p:nvSpPr>
        <p:spPr>
          <a:xfrm>
            <a:off x="2953055" y="2683988"/>
            <a:ext cx="29016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ln/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del alumno</a:t>
            </a:r>
            <a:r>
              <a:rPr lang="es-ES" sz="1600" b="1" cap="none" spc="0" dirty="0">
                <a:ln/>
                <a:solidFill>
                  <a:srgbClr val="162C7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C453EA-8015-22CD-29EC-E653EAC7714C}"/>
              </a:ext>
            </a:extLst>
          </p:cNvPr>
          <p:cNvSpPr txBox="1"/>
          <p:nvPr/>
        </p:nvSpPr>
        <p:spPr>
          <a:xfrm>
            <a:off x="2198711" y="3158330"/>
            <a:ext cx="1312839" cy="2610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Matricula: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Modalidad: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Ciclo:</a:t>
            </a:r>
            <a:endParaRPr lang="es-ES" sz="1300" b="1" cap="none" spc="0" dirty="0">
              <a:ln/>
              <a:solidFill>
                <a:srgbClr val="9B04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C04B7B2-8D36-502C-D25C-A8349AD9FD2B}"/>
              </a:ext>
            </a:extLst>
          </p:cNvPr>
          <p:cNvSpPr/>
          <p:nvPr/>
        </p:nvSpPr>
        <p:spPr>
          <a:xfrm>
            <a:off x="3182863" y="3287367"/>
            <a:ext cx="3338587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Nancy Vanessa Cayetano Morales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028BFB0-E3A7-6031-8E02-898040111203}"/>
              </a:ext>
            </a:extLst>
          </p:cNvPr>
          <p:cNvSpPr/>
          <p:nvPr/>
        </p:nvSpPr>
        <p:spPr>
          <a:xfrm>
            <a:off x="3327301" y="3722046"/>
            <a:ext cx="3194149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6482EA3-A789-E6C0-2429-A65718986B2A}"/>
              </a:ext>
            </a:extLst>
          </p:cNvPr>
          <p:cNvSpPr/>
          <p:nvPr/>
        </p:nvSpPr>
        <p:spPr>
          <a:xfrm>
            <a:off x="3443063" y="4151272"/>
            <a:ext cx="3078388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89297FB-3C01-2DF5-8E1D-8C91D7A2B6B0}"/>
              </a:ext>
            </a:extLst>
          </p:cNvPr>
          <p:cNvSpPr/>
          <p:nvPr/>
        </p:nvSpPr>
        <p:spPr>
          <a:xfrm>
            <a:off x="3327300" y="4573545"/>
            <a:ext cx="3194149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65DFA19-0124-4528-1758-748D3F043766}"/>
              </a:ext>
            </a:extLst>
          </p:cNvPr>
          <p:cNvSpPr/>
          <p:nvPr/>
        </p:nvSpPr>
        <p:spPr>
          <a:xfrm>
            <a:off x="2953055" y="4997755"/>
            <a:ext cx="3568395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7CF9450B-6493-EBD9-C703-31D2AF25CA03}"/>
              </a:ext>
            </a:extLst>
          </p:cNvPr>
          <p:cNvSpPr/>
          <p:nvPr/>
        </p:nvSpPr>
        <p:spPr>
          <a:xfrm>
            <a:off x="2950033" y="5428315"/>
            <a:ext cx="3568395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52A6239-3C45-10EF-081D-B257257CC5F2}"/>
              </a:ext>
            </a:extLst>
          </p:cNvPr>
          <p:cNvSpPr txBox="1"/>
          <p:nvPr/>
        </p:nvSpPr>
        <p:spPr>
          <a:xfrm>
            <a:off x="2195689" y="3162903"/>
            <a:ext cx="1312839" cy="2610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Matricula: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Modalidad: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Ciclo:</a:t>
            </a:r>
            <a:endParaRPr lang="es-ES" sz="1300" b="1" cap="none" spc="0" dirty="0">
              <a:ln/>
              <a:solidFill>
                <a:srgbClr val="9B04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6242DFF-9DED-FDC0-7EEE-7BDC1E2D8377}"/>
              </a:ext>
            </a:extLst>
          </p:cNvPr>
          <p:cNvSpPr/>
          <p:nvPr/>
        </p:nvSpPr>
        <p:spPr>
          <a:xfrm>
            <a:off x="3179841" y="3291940"/>
            <a:ext cx="3338587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Nancy Vanessa Cayetano Morales</a:t>
            </a:r>
          </a:p>
        </p:txBody>
      </p:sp>
      <p:pic>
        <p:nvPicPr>
          <p:cNvPr id="26" name="Imagen 25" descr="Una mujer con el cabello largo&#10;&#10;Descripción generada automáticamente">
            <a:extLst>
              <a:ext uri="{FF2B5EF4-FFF2-40B4-BE49-F238E27FC236}">
                <a16:creationId xmlns:a16="http://schemas.microsoft.com/office/drawing/2014/main" id="{8746F2BC-BD57-F4C0-79A3-CD60289CC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5" y="3601066"/>
            <a:ext cx="1718735" cy="1718735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6BA77EF6-E169-85D3-786A-1A2E1FD95E30}"/>
              </a:ext>
            </a:extLst>
          </p:cNvPr>
          <p:cNvGrpSpPr/>
          <p:nvPr/>
        </p:nvGrpSpPr>
        <p:grpSpPr>
          <a:xfrm>
            <a:off x="12958" y="8613566"/>
            <a:ext cx="6860372" cy="530434"/>
            <a:chOff x="12958" y="5771341"/>
            <a:chExt cx="6860372" cy="530434"/>
          </a:xfrm>
        </p:grpSpPr>
        <p:sp>
          <p:nvSpPr>
            <p:cNvPr id="9" name="Rectángulo 3">
              <a:extLst>
                <a:ext uri="{FF2B5EF4-FFF2-40B4-BE49-F238E27FC236}">
                  <a16:creationId xmlns:a16="http://schemas.microsoft.com/office/drawing/2014/main" id="{222E39CB-F6D4-3016-8A43-867FBF7A93FC}"/>
                </a:ext>
              </a:extLst>
            </p:cNvPr>
            <p:cNvSpPr/>
            <p:nvPr/>
          </p:nvSpPr>
          <p:spPr>
            <a:xfrm flipV="1">
              <a:off x="12958" y="5771341"/>
              <a:ext cx="6860372" cy="520311"/>
            </a:xfrm>
            <a:prstGeom prst="rect">
              <a:avLst/>
            </a:prstGeom>
            <a:solidFill>
              <a:srgbClr val="162C7E"/>
            </a:solidFill>
            <a:ln w="28575">
              <a:solidFill>
                <a:srgbClr val="9B04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0296EF3-C27A-57DE-466D-F58B670079EC}"/>
                </a:ext>
              </a:extLst>
            </p:cNvPr>
            <p:cNvSpPr/>
            <p:nvPr/>
          </p:nvSpPr>
          <p:spPr>
            <a:xfrm>
              <a:off x="18745" y="5860765"/>
              <a:ext cx="6848634" cy="4410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s-ES" sz="1100" b="1" i="1" cap="none" spc="0" dirty="0">
                  <a:ln/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© Derechos reservados a Nancy Vanessa Cayetano Morales / Karla Nelly Arteaga Sánchez</a:t>
              </a:r>
            </a:p>
            <a:p>
              <a:pPr algn="ctr"/>
              <a:endParaRPr lang="es-ES" sz="1100" b="1" i="1" cap="none" spc="0" dirty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3465BB-1C50-ECD3-A747-7E76D7F52DF2}"/>
              </a:ext>
            </a:extLst>
          </p:cNvPr>
          <p:cNvSpPr txBox="1"/>
          <p:nvPr/>
        </p:nvSpPr>
        <p:spPr>
          <a:xfrm>
            <a:off x="177801" y="6356181"/>
            <a:ext cx="939800" cy="305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167567-D3C2-B4DE-A499-55F1EE1347BD}"/>
              </a:ext>
            </a:extLst>
          </p:cNvPr>
          <p:cNvSpPr txBox="1"/>
          <p:nvPr/>
        </p:nvSpPr>
        <p:spPr>
          <a:xfrm>
            <a:off x="-49537" y="5960508"/>
            <a:ext cx="2901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ln/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registrada</a:t>
            </a:r>
            <a:endParaRPr lang="es-ES" sz="1400" b="1" cap="none" spc="0" dirty="0">
              <a:ln/>
              <a:solidFill>
                <a:srgbClr val="162C7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E2594EF-4075-A990-272D-147F538E97BE}"/>
              </a:ext>
            </a:extLst>
          </p:cNvPr>
          <p:cNvSpPr txBox="1"/>
          <p:nvPr/>
        </p:nvSpPr>
        <p:spPr>
          <a:xfrm>
            <a:off x="177801" y="6791777"/>
            <a:ext cx="1058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Teléfono: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385D535-890E-374A-0E07-00247A7A3CE1}"/>
              </a:ext>
            </a:extLst>
          </p:cNvPr>
          <p:cNvSpPr txBox="1"/>
          <p:nvPr/>
        </p:nvSpPr>
        <p:spPr>
          <a:xfrm>
            <a:off x="177800" y="7229592"/>
            <a:ext cx="1058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Dirección: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3E34398F-1B8F-39CA-FF68-62A9724F588B}"/>
              </a:ext>
            </a:extLst>
          </p:cNvPr>
          <p:cNvSpPr/>
          <p:nvPr/>
        </p:nvSpPr>
        <p:spPr>
          <a:xfrm>
            <a:off x="5047112" y="8033352"/>
            <a:ext cx="689545" cy="292502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Editar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9848E198-8438-E53D-0B19-5D76CBEDA158}"/>
              </a:ext>
            </a:extLst>
          </p:cNvPr>
          <p:cNvSpPr/>
          <p:nvPr/>
        </p:nvSpPr>
        <p:spPr>
          <a:xfrm>
            <a:off x="5796279" y="8041373"/>
            <a:ext cx="816277" cy="284481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623117E1-0F34-AC88-EA1B-B1ABEFD9CB3B}"/>
              </a:ext>
            </a:extLst>
          </p:cNvPr>
          <p:cNvSpPr/>
          <p:nvPr/>
        </p:nvSpPr>
        <p:spPr>
          <a:xfrm>
            <a:off x="1290855" y="6341763"/>
            <a:ext cx="3568395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BBFA0E3-CD4C-3962-ABBF-C70D361B1A51}"/>
              </a:ext>
            </a:extLst>
          </p:cNvPr>
          <p:cNvSpPr/>
          <p:nvPr/>
        </p:nvSpPr>
        <p:spPr>
          <a:xfrm>
            <a:off x="1298874" y="6773295"/>
            <a:ext cx="3568395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210F81C2-1D77-B724-48D0-258ACA576E40}"/>
              </a:ext>
            </a:extLst>
          </p:cNvPr>
          <p:cNvSpPr/>
          <p:nvPr/>
        </p:nvSpPr>
        <p:spPr>
          <a:xfrm>
            <a:off x="1298875" y="7206431"/>
            <a:ext cx="5220000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Icono de menú de hamburguesa con relleno sólido">
            <a:extLst>
              <a:ext uri="{FF2B5EF4-FFF2-40B4-BE49-F238E27FC236}">
                <a16:creationId xmlns:a16="http://schemas.microsoft.com/office/drawing/2014/main" id="{400CA531-E243-D696-1C14-36D5B498D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58C3700-FC59-8EE2-8785-889E24BFDA34}"/>
              </a:ext>
            </a:extLst>
          </p:cNvPr>
          <p:cNvSpPr txBox="1"/>
          <p:nvPr/>
        </p:nvSpPr>
        <p:spPr>
          <a:xfrm>
            <a:off x="4516120" y="979495"/>
            <a:ext cx="223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28" name="Gráfico 27" descr="Icono de menú de hamburguesa con relleno sólido">
            <a:extLst>
              <a:ext uri="{FF2B5EF4-FFF2-40B4-BE49-F238E27FC236}">
                <a16:creationId xmlns:a16="http://schemas.microsoft.com/office/drawing/2014/main" id="{BD16BD23-F2CD-841C-4AEA-DA038F0C3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E863FAC7-E1AE-3BE2-12FD-44C171895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60740"/>
              </p:ext>
            </p:extLst>
          </p:nvPr>
        </p:nvGraphicFramePr>
        <p:xfrm>
          <a:off x="208645" y="1292830"/>
          <a:ext cx="20178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89">
                  <a:extLst>
                    <a:ext uri="{9D8B030D-6E8A-4147-A177-3AD203B41FA5}">
                      <a16:colId xmlns:a16="http://schemas.microsoft.com/office/drawing/2014/main" val="1410097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Calificaciones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35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Historial académico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3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docente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60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Referencias de pago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53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08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A5F3BDC4-D867-5511-645F-9F0064471E2A}"/>
              </a:ext>
            </a:extLst>
          </p:cNvPr>
          <p:cNvGrpSpPr/>
          <p:nvPr/>
        </p:nvGrpSpPr>
        <p:grpSpPr>
          <a:xfrm>
            <a:off x="12958" y="8613566"/>
            <a:ext cx="6860372" cy="530434"/>
            <a:chOff x="12958" y="5771341"/>
            <a:chExt cx="6860372" cy="530434"/>
          </a:xfrm>
        </p:grpSpPr>
        <p:sp>
          <p:nvSpPr>
            <p:cNvPr id="5" name="Rectángulo 3">
              <a:extLst>
                <a:ext uri="{FF2B5EF4-FFF2-40B4-BE49-F238E27FC236}">
                  <a16:creationId xmlns:a16="http://schemas.microsoft.com/office/drawing/2014/main" id="{5EE3FBAC-14E6-435D-C810-4DEA17616428}"/>
                </a:ext>
              </a:extLst>
            </p:cNvPr>
            <p:cNvSpPr/>
            <p:nvPr/>
          </p:nvSpPr>
          <p:spPr>
            <a:xfrm flipV="1">
              <a:off x="12958" y="5771341"/>
              <a:ext cx="6860372" cy="520311"/>
            </a:xfrm>
            <a:prstGeom prst="rect">
              <a:avLst/>
            </a:prstGeom>
            <a:solidFill>
              <a:srgbClr val="162C7E"/>
            </a:solidFill>
            <a:ln w="28575">
              <a:solidFill>
                <a:srgbClr val="9B04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BF16020-302D-F1DA-8DB7-1ECBE35554B4}"/>
                </a:ext>
              </a:extLst>
            </p:cNvPr>
            <p:cNvSpPr/>
            <p:nvPr/>
          </p:nvSpPr>
          <p:spPr>
            <a:xfrm>
              <a:off x="18745" y="5860765"/>
              <a:ext cx="6848634" cy="4410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s-ES" sz="1100" b="1" i="1" cap="none" spc="0" dirty="0">
                  <a:ln/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© Derechos reservados a Nancy Vanessa Cayetano Morales / Karla Nelly Arteaga Sánchez</a:t>
              </a:r>
            </a:p>
            <a:p>
              <a:pPr algn="ctr"/>
              <a:endParaRPr lang="es-ES" sz="1100" b="1" i="1" cap="none" spc="0" dirty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2791651" y="1906885"/>
            <a:ext cx="127470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HORARIO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9B61A142-ACE1-CD9A-6B9D-F61726373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15256"/>
              </p:ext>
            </p:extLst>
          </p:nvPr>
        </p:nvGraphicFramePr>
        <p:xfrm>
          <a:off x="38100" y="2934335"/>
          <a:ext cx="6709984" cy="3456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748">
                  <a:extLst>
                    <a:ext uri="{9D8B030D-6E8A-4147-A177-3AD203B41FA5}">
                      <a16:colId xmlns:a16="http://schemas.microsoft.com/office/drawing/2014/main" val="3129454871"/>
                    </a:ext>
                  </a:extLst>
                </a:gridCol>
                <a:gridCol w="838748">
                  <a:extLst>
                    <a:ext uri="{9D8B030D-6E8A-4147-A177-3AD203B41FA5}">
                      <a16:colId xmlns:a16="http://schemas.microsoft.com/office/drawing/2014/main" val="1844994020"/>
                    </a:ext>
                  </a:extLst>
                </a:gridCol>
                <a:gridCol w="838748">
                  <a:extLst>
                    <a:ext uri="{9D8B030D-6E8A-4147-A177-3AD203B41FA5}">
                      <a16:colId xmlns:a16="http://schemas.microsoft.com/office/drawing/2014/main" val="3730810570"/>
                    </a:ext>
                  </a:extLst>
                </a:gridCol>
                <a:gridCol w="838748">
                  <a:extLst>
                    <a:ext uri="{9D8B030D-6E8A-4147-A177-3AD203B41FA5}">
                      <a16:colId xmlns:a16="http://schemas.microsoft.com/office/drawing/2014/main" val="547450199"/>
                    </a:ext>
                  </a:extLst>
                </a:gridCol>
                <a:gridCol w="838748">
                  <a:extLst>
                    <a:ext uri="{9D8B030D-6E8A-4147-A177-3AD203B41FA5}">
                      <a16:colId xmlns:a16="http://schemas.microsoft.com/office/drawing/2014/main" val="2828699967"/>
                    </a:ext>
                  </a:extLst>
                </a:gridCol>
                <a:gridCol w="838748">
                  <a:extLst>
                    <a:ext uri="{9D8B030D-6E8A-4147-A177-3AD203B41FA5}">
                      <a16:colId xmlns:a16="http://schemas.microsoft.com/office/drawing/2014/main" val="4293954004"/>
                    </a:ext>
                  </a:extLst>
                </a:gridCol>
                <a:gridCol w="838748">
                  <a:extLst>
                    <a:ext uri="{9D8B030D-6E8A-4147-A177-3AD203B41FA5}">
                      <a16:colId xmlns:a16="http://schemas.microsoft.com/office/drawing/2014/main" val="3903896725"/>
                    </a:ext>
                  </a:extLst>
                </a:gridCol>
                <a:gridCol w="838748">
                  <a:extLst>
                    <a:ext uri="{9D8B030D-6E8A-4147-A177-3AD203B41FA5}">
                      <a16:colId xmlns:a16="http://schemas.microsoft.com/office/drawing/2014/main" val="104840776"/>
                    </a:ext>
                  </a:extLst>
                </a:gridCol>
              </a:tblGrid>
              <a:tr h="333096">
                <a:tc>
                  <a:txBody>
                    <a:bodyPr/>
                    <a:lstStyle/>
                    <a:p>
                      <a:pPr algn="ctr"/>
                      <a:r>
                        <a:rPr lang="es-MX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7:00 - 8:00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8:00 - 9:00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9:00 - 10:00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10:00 - 11:00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11:00 - 12:00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12:00 - 13:00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13:00 - 14:00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0630076"/>
                  </a:ext>
                </a:extLst>
              </a:tr>
              <a:tr h="545067">
                <a:tc>
                  <a:txBody>
                    <a:bodyPr/>
                    <a:lstStyle/>
                    <a:p>
                      <a:pPr algn="ctr"/>
                      <a:r>
                        <a:rPr lang="es-MX" sz="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LUNES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Sistemas de información distribuidos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2944858"/>
                  </a:ext>
                </a:extLst>
              </a:tr>
              <a:tr h="545067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1" kern="120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Ingeniería de sistemas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Legislación informática</a:t>
                      </a:r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461413"/>
                  </a:ext>
                </a:extLst>
              </a:tr>
              <a:tr h="545067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1" kern="120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MIERCOLES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Sistemas de información distribuidos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6549198"/>
                  </a:ext>
                </a:extLst>
              </a:tr>
              <a:tr h="545067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1" kern="120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JUEVES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Ingeniería de sistemas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257393"/>
                  </a:ext>
                </a:extLst>
              </a:tr>
              <a:tr h="397571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1" kern="120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VIERNES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Legislación informática</a:t>
                      </a:r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712415"/>
                  </a:ext>
                </a:extLst>
              </a:tr>
              <a:tr h="545067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1" kern="120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SABADO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Legislación informática</a:t>
                      </a:r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Sistemas de información distribuidos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9604431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12647FE-E44F-06E9-78AE-DE25E6E2D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81142"/>
              </p:ext>
            </p:extLst>
          </p:nvPr>
        </p:nvGraphicFramePr>
        <p:xfrm>
          <a:off x="838387" y="6867510"/>
          <a:ext cx="5209349" cy="92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375">
                  <a:extLst>
                    <a:ext uri="{9D8B030D-6E8A-4147-A177-3AD203B41FA5}">
                      <a16:colId xmlns:a16="http://schemas.microsoft.com/office/drawing/2014/main" val="632050180"/>
                    </a:ext>
                  </a:extLst>
                </a:gridCol>
                <a:gridCol w="2358575">
                  <a:extLst>
                    <a:ext uri="{9D8B030D-6E8A-4147-A177-3AD203B41FA5}">
                      <a16:colId xmlns:a16="http://schemas.microsoft.com/office/drawing/2014/main" val="2289410073"/>
                    </a:ext>
                  </a:extLst>
                </a:gridCol>
                <a:gridCol w="2057399">
                  <a:extLst>
                    <a:ext uri="{9D8B030D-6E8A-4147-A177-3AD203B41FA5}">
                      <a16:colId xmlns:a16="http://schemas.microsoft.com/office/drawing/2014/main" val="620819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 La Materia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Profesor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305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Sistemas De Información Distribuidos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ING. Martínez Soto Carlos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257995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Ingeniería De Sistemas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21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Legislación Informática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662097"/>
                  </a:ext>
                </a:extLst>
              </a:tr>
            </a:tbl>
          </a:graphicData>
        </a:graphic>
      </p:graphicFrame>
      <p:pic>
        <p:nvPicPr>
          <p:cNvPr id="10" name="Gráfico 9" descr="Icono de menú de hamburguesa con relleno sólido">
            <a:extLst>
              <a:ext uri="{FF2B5EF4-FFF2-40B4-BE49-F238E27FC236}">
                <a16:creationId xmlns:a16="http://schemas.microsoft.com/office/drawing/2014/main" id="{DB693C9E-98D8-4211-7A69-5CE82B606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41A9BFD-5A06-E54A-CC76-061AF3D6EDCB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</p:spTree>
    <p:extLst>
      <p:ext uri="{BB962C8B-B14F-4D97-AF65-F5344CB8AC3E}">
        <p14:creationId xmlns:p14="http://schemas.microsoft.com/office/powerpoint/2010/main" val="109084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A5F3BDC4-D867-5511-645F-9F0064471E2A}"/>
              </a:ext>
            </a:extLst>
          </p:cNvPr>
          <p:cNvGrpSpPr/>
          <p:nvPr/>
        </p:nvGrpSpPr>
        <p:grpSpPr>
          <a:xfrm>
            <a:off x="12958" y="8613566"/>
            <a:ext cx="6860372" cy="530434"/>
            <a:chOff x="12958" y="5771341"/>
            <a:chExt cx="6860372" cy="530434"/>
          </a:xfrm>
        </p:grpSpPr>
        <p:sp>
          <p:nvSpPr>
            <p:cNvPr id="5" name="Rectángulo 3">
              <a:extLst>
                <a:ext uri="{FF2B5EF4-FFF2-40B4-BE49-F238E27FC236}">
                  <a16:creationId xmlns:a16="http://schemas.microsoft.com/office/drawing/2014/main" id="{5EE3FBAC-14E6-435D-C810-4DEA17616428}"/>
                </a:ext>
              </a:extLst>
            </p:cNvPr>
            <p:cNvSpPr/>
            <p:nvPr/>
          </p:nvSpPr>
          <p:spPr>
            <a:xfrm flipV="1">
              <a:off x="12958" y="5771341"/>
              <a:ext cx="6860372" cy="520311"/>
            </a:xfrm>
            <a:prstGeom prst="rect">
              <a:avLst/>
            </a:prstGeom>
            <a:solidFill>
              <a:srgbClr val="162C7E"/>
            </a:solidFill>
            <a:ln w="28575">
              <a:solidFill>
                <a:srgbClr val="9B04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BF16020-302D-F1DA-8DB7-1ECBE35554B4}"/>
                </a:ext>
              </a:extLst>
            </p:cNvPr>
            <p:cNvSpPr/>
            <p:nvPr/>
          </p:nvSpPr>
          <p:spPr>
            <a:xfrm>
              <a:off x="18745" y="5860765"/>
              <a:ext cx="6848634" cy="4410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s-ES" sz="1100" b="1" i="1" cap="none" spc="0" dirty="0">
                  <a:ln/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© Derechos reservados a Nancy Vanessa Cayetano Morales / Karla Nelly Arteaga Sánchez</a:t>
              </a:r>
            </a:p>
            <a:p>
              <a:pPr algn="ctr"/>
              <a:endParaRPr lang="es-ES" sz="1100" b="1" i="1" cap="none" spc="0" dirty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2355637" y="1906885"/>
            <a:ext cx="214674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CALIFICACIONES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EE15315-8C77-C5D8-8594-185EE46F1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83470"/>
              </p:ext>
            </p:extLst>
          </p:nvPr>
        </p:nvGraphicFramePr>
        <p:xfrm>
          <a:off x="177800" y="3048000"/>
          <a:ext cx="6451600" cy="2254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428958969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0447630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08949856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97431324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73777601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99858609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94857039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75625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1er parcial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2do parcial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3er parcial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Ordinario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Promedio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Asistencia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816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LSC30801</a:t>
                      </a:r>
                    </a:p>
                  </a:txBody>
                  <a:tcPr marL="19050" marR="19050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Sistemas De Información Distribuidos</a:t>
                      </a:r>
                    </a:p>
                  </a:txBody>
                  <a:tcPr marL="19050" marR="19050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961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LSC30802</a:t>
                      </a:r>
                    </a:p>
                  </a:txBody>
                  <a:tcPr marL="19050" marR="19050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Ingeniería De Sistemas</a:t>
                      </a:r>
                    </a:p>
                  </a:txBody>
                  <a:tcPr marL="19050" marR="19050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207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LSC30805</a:t>
                      </a:r>
                    </a:p>
                  </a:txBody>
                  <a:tcPr marL="19050" marR="19050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Legislación Informática</a:t>
                      </a:r>
                    </a:p>
                  </a:txBody>
                  <a:tcPr marL="19050" marR="19050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16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0621697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r"/>
                      <a:r>
                        <a:rPr lang="es-MX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PROMEDIO GLOBAL</a:t>
                      </a:r>
                    </a:p>
                  </a:txBody>
                  <a:tcPr marL="19050" marR="19050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2134872"/>
                  </a:ext>
                </a:extLst>
              </a:tr>
            </a:tbl>
          </a:graphicData>
        </a:graphic>
      </p:graphicFrame>
      <p:pic>
        <p:nvPicPr>
          <p:cNvPr id="7" name="Gráfico 6" descr="Icono de menú de hamburguesa con relleno sólido">
            <a:extLst>
              <a:ext uri="{FF2B5EF4-FFF2-40B4-BE49-F238E27FC236}">
                <a16:creationId xmlns:a16="http://schemas.microsoft.com/office/drawing/2014/main" id="{2DF6DAFB-1292-9938-2C2C-FF8812C0C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F8834B-0BF8-4E90-7893-75C886508622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</p:spTree>
    <p:extLst>
      <p:ext uri="{BB962C8B-B14F-4D97-AF65-F5344CB8AC3E}">
        <p14:creationId xmlns:p14="http://schemas.microsoft.com/office/powerpoint/2010/main" val="103853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A5F3BDC4-D867-5511-645F-9F0064471E2A}"/>
              </a:ext>
            </a:extLst>
          </p:cNvPr>
          <p:cNvGrpSpPr/>
          <p:nvPr/>
        </p:nvGrpSpPr>
        <p:grpSpPr>
          <a:xfrm>
            <a:off x="12958" y="8613566"/>
            <a:ext cx="6860372" cy="530434"/>
            <a:chOff x="12958" y="5771341"/>
            <a:chExt cx="6860372" cy="530434"/>
          </a:xfrm>
        </p:grpSpPr>
        <p:sp>
          <p:nvSpPr>
            <p:cNvPr id="5" name="Rectángulo 3">
              <a:extLst>
                <a:ext uri="{FF2B5EF4-FFF2-40B4-BE49-F238E27FC236}">
                  <a16:creationId xmlns:a16="http://schemas.microsoft.com/office/drawing/2014/main" id="{5EE3FBAC-14E6-435D-C810-4DEA17616428}"/>
                </a:ext>
              </a:extLst>
            </p:cNvPr>
            <p:cNvSpPr/>
            <p:nvPr/>
          </p:nvSpPr>
          <p:spPr>
            <a:xfrm flipV="1">
              <a:off x="12958" y="5771341"/>
              <a:ext cx="6860372" cy="520311"/>
            </a:xfrm>
            <a:prstGeom prst="rect">
              <a:avLst/>
            </a:prstGeom>
            <a:solidFill>
              <a:srgbClr val="162C7E"/>
            </a:solidFill>
            <a:ln w="28575">
              <a:solidFill>
                <a:srgbClr val="9B04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BF16020-302D-F1DA-8DB7-1ECBE35554B4}"/>
                </a:ext>
              </a:extLst>
            </p:cNvPr>
            <p:cNvSpPr/>
            <p:nvPr/>
          </p:nvSpPr>
          <p:spPr>
            <a:xfrm>
              <a:off x="18745" y="5860765"/>
              <a:ext cx="6848634" cy="4410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s-ES" sz="1100" b="1" i="1" cap="none" spc="0" dirty="0">
                  <a:ln/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© Derechos reservados a Nancy Vanessa Cayetano Morales / Karla Nelly Arteaga Sánchez</a:t>
              </a:r>
            </a:p>
            <a:p>
              <a:pPr algn="ctr"/>
              <a:endParaRPr lang="es-ES" sz="1100" b="1" i="1" cap="none" spc="0" dirty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1979381" y="1906885"/>
            <a:ext cx="28992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HISTORIAL ACADÉMICO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7B180C6-5992-CCCB-B36F-5EFC048C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22933"/>
              </p:ext>
            </p:extLst>
          </p:nvPr>
        </p:nvGraphicFramePr>
        <p:xfrm>
          <a:off x="645017" y="3242563"/>
          <a:ext cx="56029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021684541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2840491"/>
                    </a:ext>
                  </a:extLst>
                </a:gridCol>
                <a:gridCol w="941708">
                  <a:extLst>
                    <a:ext uri="{9D8B030D-6E8A-4147-A177-3AD203B41FA5}">
                      <a16:colId xmlns:a16="http://schemas.microsoft.com/office/drawing/2014/main" val="2511227351"/>
                    </a:ext>
                  </a:extLst>
                </a:gridCol>
                <a:gridCol w="1025208">
                  <a:extLst>
                    <a:ext uri="{9D8B030D-6E8A-4147-A177-3AD203B41FA5}">
                      <a16:colId xmlns:a16="http://schemas.microsoft.com/office/drawing/2014/main" val="329104939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101815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Clave</a:t>
                      </a:r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Materia</a:t>
                      </a:r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Ciclo</a:t>
                      </a:r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Calificación</a:t>
                      </a:r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Observación</a:t>
                      </a:r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481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LSC30801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/>
                        <a:t>Sistemas De Información Distribuidos</a:t>
                      </a:r>
                      <a:endParaRPr lang="es-MX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21/1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ORDINARIO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87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LSC30802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/>
                        <a:t>Ingeniería De Sistemas</a:t>
                      </a:r>
                      <a:endParaRPr lang="es-MX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22/1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ORDINARIO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48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LSC30805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/>
                        <a:t>Legislación Informática</a:t>
                      </a:r>
                      <a:endParaRPr lang="es-MX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23/1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ORDINARIO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3780484"/>
                  </a:ext>
                </a:extLst>
              </a:tr>
            </a:tbl>
          </a:graphicData>
        </a:graphic>
      </p:graphicFrame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8E0F48B-1625-1EBF-783A-3956ABC7C732}"/>
              </a:ext>
            </a:extLst>
          </p:cNvPr>
          <p:cNvSpPr/>
          <p:nvPr/>
        </p:nvSpPr>
        <p:spPr>
          <a:xfrm>
            <a:off x="5486401" y="5717541"/>
            <a:ext cx="986456" cy="276999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Descargar</a:t>
            </a:r>
          </a:p>
        </p:txBody>
      </p:sp>
      <p:pic>
        <p:nvPicPr>
          <p:cNvPr id="9" name="Gráfico 8" descr="Icono de menú de hamburguesa con relleno sólido">
            <a:extLst>
              <a:ext uri="{FF2B5EF4-FFF2-40B4-BE49-F238E27FC236}">
                <a16:creationId xmlns:a16="http://schemas.microsoft.com/office/drawing/2014/main" id="{7AEBB978-E40F-3EC5-2CAB-EE9D6E7A9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3A54C4-00B2-0B7F-08DF-B0CFF9EBF5E0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</p:spTree>
    <p:extLst>
      <p:ext uri="{BB962C8B-B14F-4D97-AF65-F5344CB8AC3E}">
        <p14:creationId xmlns:p14="http://schemas.microsoft.com/office/powerpoint/2010/main" val="259056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A5F3BDC4-D867-5511-645F-9F0064471E2A}"/>
              </a:ext>
            </a:extLst>
          </p:cNvPr>
          <p:cNvGrpSpPr/>
          <p:nvPr/>
        </p:nvGrpSpPr>
        <p:grpSpPr>
          <a:xfrm>
            <a:off x="12958" y="8613566"/>
            <a:ext cx="6860372" cy="530434"/>
            <a:chOff x="12958" y="5771341"/>
            <a:chExt cx="6860372" cy="530434"/>
          </a:xfrm>
        </p:grpSpPr>
        <p:sp>
          <p:nvSpPr>
            <p:cNvPr id="5" name="Rectángulo 3">
              <a:extLst>
                <a:ext uri="{FF2B5EF4-FFF2-40B4-BE49-F238E27FC236}">
                  <a16:creationId xmlns:a16="http://schemas.microsoft.com/office/drawing/2014/main" id="{5EE3FBAC-14E6-435D-C810-4DEA17616428}"/>
                </a:ext>
              </a:extLst>
            </p:cNvPr>
            <p:cNvSpPr/>
            <p:nvPr/>
          </p:nvSpPr>
          <p:spPr>
            <a:xfrm flipV="1">
              <a:off x="12958" y="5771341"/>
              <a:ext cx="6860372" cy="520311"/>
            </a:xfrm>
            <a:prstGeom prst="rect">
              <a:avLst/>
            </a:prstGeom>
            <a:solidFill>
              <a:srgbClr val="162C7E"/>
            </a:solidFill>
            <a:ln w="28575">
              <a:solidFill>
                <a:srgbClr val="9B04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BF16020-302D-F1DA-8DB7-1ECBE35554B4}"/>
                </a:ext>
              </a:extLst>
            </p:cNvPr>
            <p:cNvSpPr/>
            <p:nvPr/>
          </p:nvSpPr>
          <p:spPr>
            <a:xfrm>
              <a:off x="18745" y="5860765"/>
              <a:ext cx="6848634" cy="4410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s-ES" sz="1100" b="1" i="1" cap="none" spc="0" dirty="0">
                  <a:ln/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© Derechos reservados a Nancy Vanessa Cayetano Morales / Karla Nelly Arteaga Sánchez</a:t>
              </a:r>
            </a:p>
            <a:p>
              <a:pPr algn="ctr"/>
              <a:endParaRPr lang="es-ES" sz="1100" b="1" i="1" cap="none" spc="0" dirty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1985894" y="1906885"/>
            <a:ext cx="28862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EVALUACIÓN DOCENTE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1EB9F29-54BC-C6F9-36FD-9A3449F63F64}"/>
              </a:ext>
            </a:extLst>
          </p:cNvPr>
          <p:cNvSpPr txBox="1"/>
          <p:nvPr/>
        </p:nvSpPr>
        <p:spPr>
          <a:xfrm>
            <a:off x="204562" y="2822210"/>
            <a:ext cx="6477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 favor, complete la siguiente evaluación considerando los siguientes aspectos:</a:t>
            </a:r>
          </a:p>
          <a:p>
            <a:endParaRPr lang="es-MX" sz="105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05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Claridad:</a:t>
            </a:r>
            <a:r>
              <a:rPr lang="es-MX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¿El profesor explica los conceptos de manera clara y comprensible?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05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Dominio del Tema:</a:t>
            </a:r>
            <a:r>
              <a:rPr lang="es-MX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¿El profesor muestra un buen conocimiento del tema?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05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Actitud:</a:t>
            </a:r>
            <a:r>
              <a:rPr lang="es-MX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¿El profesor es respetuoso y demuestra una actitud positiva?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05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Puntualidad:</a:t>
            </a:r>
            <a:r>
              <a:rPr lang="es-MX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¿El profesor llega a tiempo a las clases y las termina a la hora acordada?</a:t>
            </a:r>
          </a:p>
          <a:p>
            <a:pPr algn="ctr"/>
            <a:endParaRPr lang="es-MX" sz="105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s-MX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una escala de 1 a 5 para calificar, donde 1 es "Muy Deficiente" y 5 es "Excelente". En la columna de comentarios, puede proporcionar cualquier observación adicional que considere relevante.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B092C68-0E53-6A23-18DE-216BA7C6B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" y="4708353"/>
            <a:ext cx="6503762" cy="943147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607EF11-15D6-55D4-4460-642AF4BB9DEC}"/>
              </a:ext>
            </a:extLst>
          </p:cNvPr>
          <p:cNvSpPr/>
          <p:nvPr/>
        </p:nvSpPr>
        <p:spPr>
          <a:xfrm>
            <a:off x="2630000" y="6416096"/>
            <a:ext cx="1600724" cy="276999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evaluación</a:t>
            </a:r>
          </a:p>
        </p:txBody>
      </p:sp>
      <p:pic>
        <p:nvPicPr>
          <p:cNvPr id="7" name="Gráfico 6" descr="Icono de menú de hamburguesa con relleno sólido">
            <a:extLst>
              <a:ext uri="{FF2B5EF4-FFF2-40B4-BE49-F238E27FC236}">
                <a16:creationId xmlns:a16="http://schemas.microsoft.com/office/drawing/2014/main" id="{3E4FA77D-F149-FCE9-7227-0916AB2DA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2B5A0CE-7F89-95F5-A2E1-B675398FD4BD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</p:spTree>
    <p:extLst>
      <p:ext uri="{BB962C8B-B14F-4D97-AF65-F5344CB8AC3E}">
        <p14:creationId xmlns:p14="http://schemas.microsoft.com/office/powerpoint/2010/main" val="384455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A5F3BDC4-D867-5511-645F-9F0064471E2A}"/>
              </a:ext>
            </a:extLst>
          </p:cNvPr>
          <p:cNvGrpSpPr/>
          <p:nvPr/>
        </p:nvGrpSpPr>
        <p:grpSpPr>
          <a:xfrm>
            <a:off x="12958" y="8613566"/>
            <a:ext cx="6860372" cy="530434"/>
            <a:chOff x="12958" y="5771341"/>
            <a:chExt cx="6860372" cy="530434"/>
          </a:xfrm>
        </p:grpSpPr>
        <p:sp>
          <p:nvSpPr>
            <p:cNvPr id="5" name="Rectángulo 3">
              <a:extLst>
                <a:ext uri="{FF2B5EF4-FFF2-40B4-BE49-F238E27FC236}">
                  <a16:creationId xmlns:a16="http://schemas.microsoft.com/office/drawing/2014/main" id="{5EE3FBAC-14E6-435D-C810-4DEA17616428}"/>
                </a:ext>
              </a:extLst>
            </p:cNvPr>
            <p:cNvSpPr/>
            <p:nvPr/>
          </p:nvSpPr>
          <p:spPr>
            <a:xfrm flipV="1">
              <a:off x="12958" y="5771341"/>
              <a:ext cx="6860372" cy="520311"/>
            </a:xfrm>
            <a:prstGeom prst="rect">
              <a:avLst/>
            </a:prstGeom>
            <a:solidFill>
              <a:srgbClr val="162C7E"/>
            </a:solidFill>
            <a:ln w="28575">
              <a:solidFill>
                <a:srgbClr val="9B04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BF16020-302D-F1DA-8DB7-1ECBE35554B4}"/>
                </a:ext>
              </a:extLst>
            </p:cNvPr>
            <p:cNvSpPr/>
            <p:nvPr/>
          </p:nvSpPr>
          <p:spPr>
            <a:xfrm>
              <a:off x="18745" y="5860765"/>
              <a:ext cx="6848634" cy="4410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s-ES" sz="1100" b="1" i="1" cap="none" spc="0" dirty="0">
                  <a:ln/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© Derechos reservados a Nancy Vanessa Cayetano Morales / Karla Nelly Arteaga Sánchez</a:t>
              </a:r>
            </a:p>
            <a:p>
              <a:pPr algn="ctr"/>
              <a:endParaRPr lang="es-ES" sz="1100" b="1" i="1" cap="none" spc="0" dirty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1953836" y="1906885"/>
            <a:ext cx="29503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REFERENCIAS DE PAGO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1C550412-0AA0-2BDF-A0FF-142FF4A0A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969096"/>
              </p:ext>
            </p:extLst>
          </p:nvPr>
        </p:nvGraphicFramePr>
        <p:xfrm>
          <a:off x="469285" y="3151845"/>
          <a:ext cx="5915025" cy="1404768"/>
        </p:xfrm>
        <a:graphic>
          <a:graphicData uri="http://schemas.openxmlformats.org/drawingml/2006/table">
            <a:tbl>
              <a:tblPr/>
              <a:tblGrid>
                <a:gridCol w="1183005">
                  <a:extLst>
                    <a:ext uri="{9D8B030D-6E8A-4147-A177-3AD203B41FA5}">
                      <a16:colId xmlns:a16="http://schemas.microsoft.com/office/drawing/2014/main" val="100599595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3332012068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983670766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3441793957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547918070"/>
                    </a:ext>
                  </a:extLst>
                </a:gridCol>
              </a:tblGrid>
              <a:tr h="335824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MX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Historial de pagos</a:t>
                      </a: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MX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MX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MX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MX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339236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Semestre</a:t>
                      </a: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Colegiatura</a:t>
                      </a: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Inscripción</a:t>
                      </a: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Servicios Estudiantiles</a:t>
                      </a: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Seguro Estudiantil</a:t>
                      </a: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907249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2023-A</a:t>
                      </a: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$1610.00</a:t>
                      </a: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$800.00</a:t>
                      </a: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$150.00</a:t>
                      </a: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$250.00</a:t>
                      </a: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948902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2023-B</a:t>
                      </a: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$1610.00</a:t>
                      </a: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$0.00</a:t>
                      </a: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$0.00</a:t>
                      </a: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$250.00</a:t>
                      </a: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706245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2024-A</a:t>
                      </a: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$1610.00</a:t>
                      </a: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$800.00</a:t>
                      </a: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$150.00</a:t>
                      </a: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$250.00</a:t>
                      </a:r>
                    </a:p>
                  </a:txBody>
                  <a:tcPr marL="76735" marR="76735" marT="38368" marB="383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776780"/>
                  </a:ext>
                </a:extLst>
              </a:tr>
            </a:tbl>
          </a:graphicData>
        </a:graphic>
      </p:graphicFrame>
      <p:pic>
        <p:nvPicPr>
          <p:cNvPr id="12" name="Imagen 11">
            <a:extLst>
              <a:ext uri="{FF2B5EF4-FFF2-40B4-BE49-F238E27FC236}">
                <a16:creationId xmlns:a16="http://schemas.microsoft.com/office/drawing/2014/main" id="{6B657A22-0808-4DCD-860C-63D71EB34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2" y="5109024"/>
            <a:ext cx="6843938" cy="180940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2AC0A52-BA65-3F81-1A80-B32114975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41" y="6426624"/>
            <a:ext cx="728999" cy="2520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A03BA95-1AD1-9C57-2D2D-F5C2BBB78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5661" y="6426624"/>
            <a:ext cx="728999" cy="2520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3CC0A3E-1596-00FA-C330-5C25A38C9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282" y="6426624"/>
            <a:ext cx="728999" cy="252000"/>
          </a:xfrm>
          <a:prstGeom prst="rect">
            <a:avLst/>
          </a:prstGeom>
        </p:spPr>
      </p:pic>
      <p:pic>
        <p:nvPicPr>
          <p:cNvPr id="7" name="Gráfico 6" descr="Icono de menú de hamburguesa con relleno sólido">
            <a:extLst>
              <a:ext uri="{FF2B5EF4-FFF2-40B4-BE49-F238E27FC236}">
                <a16:creationId xmlns:a16="http://schemas.microsoft.com/office/drawing/2014/main" id="{257F839C-CF3D-C77C-B6A3-89DCD708B0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9E366BE-606C-9BA7-025C-00EC24D2AA03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</p:spTree>
    <p:extLst>
      <p:ext uri="{BB962C8B-B14F-4D97-AF65-F5344CB8AC3E}">
        <p14:creationId xmlns:p14="http://schemas.microsoft.com/office/powerpoint/2010/main" val="2803023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</TotalTime>
  <Words>520</Words>
  <Application>Microsoft Office PowerPoint</Application>
  <PresentationFormat>Carta (216 x 279 mm)</PresentationFormat>
  <Paragraphs>188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Vanessa Cayetano</dc:creator>
  <cp:lastModifiedBy>Vanessa Cayetano</cp:lastModifiedBy>
  <cp:revision>8</cp:revision>
  <dcterms:created xsi:type="dcterms:W3CDTF">2024-07-10T01:42:18Z</dcterms:created>
  <dcterms:modified xsi:type="dcterms:W3CDTF">2024-08-03T04:27:14Z</dcterms:modified>
</cp:coreProperties>
</file>