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71" r:id="rId2"/>
    <p:sldId id="273" r:id="rId3"/>
    <p:sldId id="276" r:id="rId4"/>
    <p:sldId id="277" r:id="rId5"/>
    <p:sldId id="280" r:id="rId6"/>
    <p:sldId id="279" r:id="rId7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C7E"/>
    <a:srgbClr val="9B042A"/>
    <a:srgbClr val="5C79E2"/>
    <a:srgbClr val="2F357E"/>
    <a:srgbClr val="F91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42" d="100"/>
          <a:sy n="42" d="100"/>
        </p:scale>
        <p:origin x="2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107F2-521F-49FF-A5AF-ED5B3D6F4222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AC0FF-9EF6-40A2-B30D-50E096156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8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9E1A-ED67-F84C-EAF6-D1E18A50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1A094-1334-DA7B-6218-76E2B7A94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3AC97-03D6-B223-A16E-711B0A36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7E01F-57D9-223E-F50B-5861F1F9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017E0-3F5B-BADE-8CC6-027C8E1F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6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C6B92-5F01-4124-C303-3B1EC9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654AD9-2D50-F23B-DA8E-EC8645CB4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223ED-F085-587B-DB52-6EBDDB2A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665B0-AE33-6868-82DC-DCFCB19B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4F7C9-3232-15D0-3509-B55D88D1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04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97EF08-B750-B92E-42B3-61BCF133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09FB33-3339-494A-DBCB-CF19FAFAF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BCEDC-3794-0191-E43A-71F4B60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89322-5A3A-B253-5FDC-E053FC35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B60CB-090D-E7C6-57DE-2769D601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9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FA874-8D1A-256D-7636-55D1F64F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30B9B-D799-A391-F077-6504C90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9D2D1-2CC7-F29A-05AC-45D6FE96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86559-74AB-4104-FD5D-7D5DAA90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33E09-1B90-10F7-4E0D-46CEE58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7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E01E5-517E-F899-FF5E-5007878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FCAA2-A0AC-15BA-7660-34E17BAB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B011-851A-E5D4-13E4-6B72FEA5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04CEB-EED5-4E25-73B2-926BE072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16CA9-303B-0338-B5D7-D1C8FE4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79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BDD3-DF2C-5AAD-B91E-986BCFE7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A893D-12FA-1E84-0367-EBC49C48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2CDE3-3FBB-589A-B857-F80D495D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4123C2-73E5-12E2-11BF-128343CB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A691C-3DB5-B9E2-84D0-07F5A8F7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BC1E88-C36C-A36A-85D5-949FCC93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15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C256E-3192-3470-DFEF-8AED7E7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CFA8CA-2E67-DC5F-258A-4BB57A7B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0D3812-F161-F861-B239-DDA26CAD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F7AB02-10F3-7124-22E1-3356F0FBC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BF7944-50BD-5295-F59D-BC74BA0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0F21AF-91CD-72AD-A2B2-A5D4E23C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2B627C-1BF7-98C0-230B-1FF29F5C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B61451-2C49-6B44-7F2B-26CDE9AA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3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B333-F95B-6DA8-A9BD-F9DC8231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A5CA7D-BD12-8B70-4E5A-C7D0CA7D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32E292-1A4E-9270-C9C4-A922CD4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46F590-7347-A4AC-CA9D-752FD398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97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B3E5DD-634A-3C21-E5BD-499E979B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5FB495-ED5B-AB54-7537-433AA32B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6548F-A515-B05C-2A61-2E7B7C1B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B5D92-D9A4-D529-7513-CEC50F85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71A22-EC10-7B01-AB5A-365518F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71EC2F-5B9B-93A5-A82A-71E0A1EDC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3AFE0-23FE-4515-3E33-56DAB238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E6C3B8-D76A-B770-9869-85D35122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B2D71-2BEE-332B-BBEF-AB6A6CC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0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4AE15-0E55-C4A2-20FB-0EDFAC90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FE4325-6F8A-BB6F-C248-14D500A33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299ED-9BE7-C9AE-F19B-4512E51A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288324-C207-6F2B-4CB8-A29C8A7B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969F1-7E54-45AC-8A08-6D1129C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F783D1-2941-9ACC-4977-09DC33F0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7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A98502-D07B-250A-4D59-54222250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8A605-6899-978B-0C97-56F7EA72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3707E-B2B1-0626-96D0-31F9965E3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3FB53-EB16-4371-B46A-15347F12989A}" type="datetimeFigureOut">
              <a:rPr lang="es-MX" smtClean="0"/>
              <a:t>02/08/2024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6BB67-7123-4A2C-A837-4BE61A04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73BE1-5360-327E-3F21-6D016732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81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12958" y="8613566"/>
            <a:ext cx="6860372" cy="530434"/>
            <a:chOff x="12958" y="5771341"/>
            <a:chExt cx="6860372" cy="530434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18745" y="5860765"/>
              <a:ext cx="6848634" cy="4410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1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</a:t>
              </a:r>
            </a:p>
            <a:p>
              <a:pPr algn="ctr"/>
              <a:endParaRPr lang="es-ES" sz="110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654366" y="1830685"/>
            <a:ext cx="55492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BIENVENIDO A TU COMUNIDAD UNIVERSITARIA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52A6239-3C45-10EF-081D-B257257CC5F2}"/>
              </a:ext>
            </a:extLst>
          </p:cNvPr>
          <p:cNvSpPr txBox="1"/>
          <p:nvPr/>
        </p:nvSpPr>
        <p:spPr>
          <a:xfrm>
            <a:off x="177801" y="6356181"/>
            <a:ext cx="939800" cy="3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Correo:</a:t>
            </a:r>
          </a:p>
        </p:txBody>
      </p:sp>
      <p:pic>
        <p:nvPicPr>
          <p:cNvPr id="26" name="Imagen 25" descr="Una mujer con el cabello largo&#10;&#10;Descripción generada automáticamente">
            <a:extLst>
              <a:ext uri="{FF2B5EF4-FFF2-40B4-BE49-F238E27FC236}">
                <a16:creationId xmlns:a16="http://schemas.microsoft.com/office/drawing/2014/main" id="{8746F2BC-BD57-F4C0-79A3-CD60289C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" y="3601066"/>
            <a:ext cx="1718735" cy="1718735"/>
          </a:xfrm>
          <a:prstGeom prst="rect">
            <a:avLst/>
          </a:prstGeom>
        </p:spPr>
      </p:pic>
      <p:pic>
        <p:nvPicPr>
          <p:cNvPr id="28" name="Gráfico 27" descr="Icono de menú de hamburguesa con relleno sólido">
            <a:extLst>
              <a:ext uri="{FF2B5EF4-FFF2-40B4-BE49-F238E27FC236}">
                <a16:creationId xmlns:a16="http://schemas.microsoft.com/office/drawing/2014/main" id="{BD16BD23-F2CD-841C-4AEA-DA038F0C3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644C327-90AD-4C73-8998-2673A3B5E613}"/>
              </a:ext>
            </a:extLst>
          </p:cNvPr>
          <p:cNvSpPr txBox="1"/>
          <p:nvPr/>
        </p:nvSpPr>
        <p:spPr>
          <a:xfrm>
            <a:off x="-49537" y="5960508"/>
            <a:ext cx="290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registrada</a:t>
            </a:r>
            <a:endParaRPr lang="es-ES" sz="14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CA4B4FC-6CD0-D9F1-60FD-42AA06DD29A8}"/>
              </a:ext>
            </a:extLst>
          </p:cNvPr>
          <p:cNvSpPr txBox="1"/>
          <p:nvPr/>
        </p:nvSpPr>
        <p:spPr>
          <a:xfrm>
            <a:off x="177801" y="6791777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Teléfono: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FA2658C-D33F-E4AA-EA99-CC2D6B570D20}"/>
              </a:ext>
            </a:extLst>
          </p:cNvPr>
          <p:cNvSpPr txBox="1"/>
          <p:nvPr/>
        </p:nvSpPr>
        <p:spPr>
          <a:xfrm>
            <a:off x="177800" y="7229592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Dirección: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2A68F6D-2658-C538-6991-7EBDA14D5917}"/>
              </a:ext>
            </a:extLst>
          </p:cNvPr>
          <p:cNvSpPr/>
          <p:nvPr/>
        </p:nvSpPr>
        <p:spPr>
          <a:xfrm>
            <a:off x="5047112" y="8033352"/>
            <a:ext cx="689545" cy="2925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395C25-1BBE-CA11-A0B0-2395C2FBA76C}"/>
              </a:ext>
            </a:extLst>
          </p:cNvPr>
          <p:cNvSpPr/>
          <p:nvPr/>
        </p:nvSpPr>
        <p:spPr>
          <a:xfrm>
            <a:off x="5796279" y="8041373"/>
            <a:ext cx="816277" cy="28448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E76FF0D-C465-33DD-112C-771B541126D4}"/>
              </a:ext>
            </a:extLst>
          </p:cNvPr>
          <p:cNvSpPr/>
          <p:nvPr/>
        </p:nvSpPr>
        <p:spPr>
          <a:xfrm>
            <a:off x="1290855" y="6341763"/>
            <a:ext cx="3568395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24B7F4AB-DE68-8211-BA0A-D44732AA1175}"/>
              </a:ext>
            </a:extLst>
          </p:cNvPr>
          <p:cNvSpPr/>
          <p:nvPr/>
        </p:nvSpPr>
        <p:spPr>
          <a:xfrm>
            <a:off x="1298874" y="6773295"/>
            <a:ext cx="3568395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EE301D5-6D99-29A4-238B-AFC0BAAAE322}"/>
              </a:ext>
            </a:extLst>
          </p:cNvPr>
          <p:cNvSpPr/>
          <p:nvPr/>
        </p:nvSpPr>
        <p:spPr>
          <a:xfrm>
            <a:off x="1298875" y="7206431"/>
            <a:ext cx="5220000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88F5ECFA-7B52-BA80-72C1-FE8540AF4FAA}"/>
              </a:ext>
            </a:extLst>
          </p:cNvPr>
          <p:cNvSpPr txBox="1"/>
          <p:nvPr/>
        </p:nvSpPr>
        <p:spPr>
          <a:xfrm>
            <a:off x="2209926" y="3328796"/>
            <a:ext cx="752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9B042A"/>
                </a:solidFill>
                <a:latin typeface="Arial"/>
                <a:cs typeface="Arial"/>
              </a:rPr>
              <a:t>Nombre: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A2305955-3082-5715-7952-2310CB78024C}"/>
              </a:ext>
            </a:extLst>
          </p:cNvPr>
          <p:cNvSpPr txBox="1"/>
          <p:nvPr/>
        </p:nvSpPr>
        <p:spPr>
          <a:xfrm>
            <a:off x="2209926" y="3755263"/>
            <a:ext cx="1172210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9B042A"/>
                </a:solidFill>
                <a:latin typeface="Arial"/>
                <a:cs typeface="Arial"/>
              </a:rPr>
              <a:t>Matricula: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211800"/>
              </a:lnSpc>
              <a:spcBef>
                <a:spcPts val="5"/>
              </a:spcBef>
            </a:pPr>
            <a:r>
              <a:rPr sz="1400" b="1" spc="-10" dirty="0">
                <a:solidFill>
                  <a:srgbClr val="9B042A"/>
                </a:solidFill>
                <a:latin typeface="Arial"/>
                <a:cs typeface="Arial"/>
              </a:rPr>
              <a:t>Especialidad: Modalidad: Ciclo: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7" name="object 16">
            <a:extLst>
              <a:ext uri="{FF2B5EF4-FFF2-40B4-BE49-F238E27FC236}">
                <a16:creationId xmlns:a16="http://schemas.microsoft.com/office/drawing/2014/main" id="{48BB0002-A703-FE61-BFF0-AF8600DAAE95}"/>
              </a:ext>
            </a:extLst>
          </p:cNvPr>
          <p:cNvGrpSpPr/>
          <p:nvPr/>
        </p:nvGrpSpPr>
        <p:grpSpPr>
          <a:xfrm>
            <a:off x="3173348" y="3278504"/>
            <a:ext cx="3359785" cy="384810"/>
            <a:chOff x="3173348" y="3278504"/>
            <a:chExt cx="3359785" cy="384810"/>
          </a:xfrm>
        </p:grpSpPr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BFE8B1FA-1D5B-6DAF-1C51-FB2E140B8698}"/>
                </a:ext>
              </a:extLst>
            </p:cNvPr>
            <p:cNvSpPr/>
            <p:nvPr/>
          </p:nvSpPr>
          <p:spPr>
            <a:xfrm>
              <a:off x="3184397" y="3288029"/>
              <a:ext cx="3338829" cy="361315"/>
            </a:xfrm>
            <a:custGeom>
              <a:avLst/>
              <a:gdLst/>
              <a:ahLst/>
              <a:cxnLst/>
              <a:rect l="l" t="t" r="r" b="b"/>
              <a:pathLst>
                <a:path w="3338829" h="361314">
                  <a:moveTo>
                    <a:pt x="0" y="60071"/>
                  </a:moveTo>
                  <a:lnTo>
                    <a:pt x="4699" y="36703"/>
                  </a:lnTo>
                  <a:lnTo>
                    <a:pt x="17525" y="17653"/>
                  </a:lnTo>
                  <a:lnTo>
                    <a:pt x="36575" y="4699"/>
                  </a:lnTo>
                  <a:lnTo>
                    <a:pt x="59943" y="0"/>
                  </a:lnTo>
                  <a:lnTo>
                    <a:pt x="3278759" y="0"/>
                  </a:lnTo>
                  <a:lnTo>
                    <a:pt x="3302127" y="4699"/>
                  </a:lnTo>
                  <a:lnTo>
                    <a:pt x="3321177" y="17653"/>
                  </a:lnTo>
                  <a:lnTo>
                    <a:pt x="3334004" y="36703"/>
                  </a:lnTo>
                  <a:lnTo>
                    <a:pt x="3338703" y="60071"/>
                  </a:lnTo>
                  <a:lnTo>
                    <a:pt x="3338703" y="300609"/>
                  </a:lnTo>
                  <a:lnTo>
                    <a:pt x="3334004" y="324104"/>
                  </a:lnTo>
                  <a:lnTo>
                    <a:pt x="3321177" y="343154"/>
                  </a:lnTo>
                  <a:lnTo>
                    <a:pt x="3302127" y="356108"/>
                  </a:lnTo>
                  <a:lnTo>
                    <a:pt x="3278759" y="360807"/>
                  </a:lnTo>
                  <a:lnTo>
                    <a:pt x="59943" y="360807"/>
                  </a:lnTo>
                  <a:lnTo>
                    <a:pt x="36575" y="356108"/>
                  </a:lnTo>
                  <a:lnTo>
                    <a:pt x="17525" y="343154"/>
                  </a:lnTo>
                  <a:lnTo>
                    <a:pt x="4699" y="324104"/>
                  </a:lnTo>
                  <a:lnTo>
                    <a:pt x="0" y="300609"/>
                  </a:lnTo>
                  <a:lnTo>
                    <a:pt x="0" y="60071"/>
                  </a:lnTo>
                  <a:close/>
                </a:path>
              </a:pathLst>
            </a:custGeom>
            <a:ln w="19050">
              <a:solidFill>
                <a:srgbClr val="162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3EA4215C-6BAB-EFD9-CE59-02074E90706A}"/>
                </a:ext>
              </a:extLst>
            </p:cNvPr>
            <p:cNvSpPr/>
            <p:nvPr/>
          </p:nvSpPr>
          <p:spPr>
            <a:xfrm>
              <a:off x="3182111" y="3291839"/>
              <a:ext cx="3337560" cy="361315"/>
            </a:xfrm>
            <a:custGeom>
              <a:avLst/>
              <a:gdLst/>
              <a:ahLst/>
              <a:cxnLst/>
              <a:rect l="l" t="t" r="r" b="b"/>
              <a:pathLst>
                <a:path w="3337559" h="361314">
                  <a:moveTo>
                    <a:pt x="3277616" y="0"/>
                  </a:moveTo>
                  <a:lnTo>
                    <a:pt x="59943" y="0"/>
                  </a:lnTo>
                  <a:lnTo>
                    <a:pt x="36575" y="4699"/>
                  </a:lnTo>
                  <a:lnTo>
                    <a:pt x="17525" y="17652"/>
                  </a:lnTo>
                  <a:lnTo>
                    <a:pt x="4699" y="36702"/>
                  </a:lnTo>
                  <a:lnTo>
                    <a:pt x="0" y="60071"/>
                  </a:lnTo>
                  <a:lnTo>
                    <a:pt x="0" y="300609"/>
                  </a:lnTo>
                  <a:lnTo>
                    <a:pt x="4699" y="324104"/>
                  </a:lnTo>
                  <a:lnTo>
                    <a:pt x="17525" y="343154"/>
                  </a:lnTo>
                  <a:lnTo>
                    <a:pt x="36575" y="356108"/>
                  </a:lnTo>
                  <a:lnTo>
                    <a:pt x="59943" y="360807"/>
                  </a:lnTo>
                  <a:lnTo>
                    <a:pt x="3277616" y="360807"/>
                  </a:lnTo>
                  <a:lnTo>
                    <a:pt x="3300984" y="356108"/>
                  </a:lnTo>
                  <a:lnTo>
                    <a:pt x="3320034" y="343154"/>
                  </a:lnTo>
                  <a:lnTo>
                    <a:pt x="3332861" y="324104"/>
                  </a:lnTo>
                  <a:lnTo>
                    <a:pt x="3337560" y="300609"/>
                  </a:lnTo>
                  <a:lnTo>
                    <a:pt x="3337560" y="60071"/>
                  </a:lnTo>
                  <a:lnTo>
                    <a:pt x="3332861" y="36702"/>
                  </a:lnTo>
                  <a:lnTo>
                    <a:pt x="3320034" y="17652"/>
                  </a:lnTo>
                  <a:lnTo>
                    <a:pt x="3300984" y="4699"/>
                  </a:lnTo>
                  <a:lnTo>
                    <a:pt x="3277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9">
              <a:extLst>
                <a:ext uri="{FF2B5EF4-FFF2-40B4-BE49-F238E27FC236}">
                  <a16:creationId xmlns:a16="http://schemas.microsoft.com/office/drawing/2014/main" id="{FD33DF72-2BCA-AEA3-D901-1DDE5C0CD59D}"/>
                </a:ext>
              </a:extLst>
            </p:cNvPr>
            <p:cNvSpPr/>
            <p:nvPr/>
          </p:nvSpPr>
          <p:spPr>
            <a:xfrm>
              <a:off x="3182873" y="3292601"/>
              <a:ext cx="3337560" cy="361315"/>
            </a:xfrm>
            <a:custGeom>
              <a:avLst/>
              <a:gdLst/>
              <a:ahLst/>
              <a:cxnLst/>
              <a:rect l="l" t="t" r="r" b="b"/>
              <a:pathLst>
                <a:path w="3337559" h="361314">
                  <a:moveTo>
                    <a:pt x="0" y="60071"/>
                  </a:moveTo>
                  <a:lnTo>
                    <a:pt x="4699" y="36702"/>
                  </a:lnTo>
                  <a:lnTo>
                    <a:pt x="17525" y="17652"/>
                  </a:lnTo>
                  <a:lnTo>
                    <a:pt x="36575" y="4699"/>
                  </a:lnTo>
                  <a:lnTo>
                    <a:pt x="59943" y="0"/>
                  </a:lnTo>
                  <a:lnTo>
                    <a:pt x="3277616" y="0"/>
                  </a:lnTo>
                  <a:lnTo>
                    <a:pt x="3300984" y="4699"/>
                  </a:lnTo>
                  <a:lnTo>
                    <a:pt x="3320033" y="17652"/>
                  </a:lnTo>
                  <a:lnTo>
                    <a:pt x="3332860" y="36702"/>
                  </a:lnTo>
                  <a:lnTo>
                    <a:pt x="3337559" y="60071"/>
                  </a:lnTo>
                  <a:lnTo>
                    <a:pt x="3337559" y="300609"/>
                  </a:lnTo>
                  <a:lnTo>
                    <a:pt x="3332860" y="324103"/>
                  </a:lnTo>
                  <a:lnTo>
                    <a:pt x="3320033" y="343153"/>
                  </a:lnTo>
                  <a:lnTo>
                    <a:pt x="3300984" y="356108"/>
                  </a:lnTo>
                  <a:lnTo>
                    <a:pt x="3277616" y="360807"/>
                  </a:lnTo>
                  <a:lnTo>
                    <a:pt x="59943" y="360807"/>
                  </a:lnTo>
                  <a:lnTo>
                    <a:pt x="36575" y="356108"/>
                  </a:lnTo>
                  <a:lnTo>
                    <a:pt x="17525" y="343153"/>
                  </a:lnTo>
                  <a:lnTo>
                    <a:pt x="4699" y="324103"/>
                  </a:lnTo>
                  <a:lnTo>
                    <a:pt x="0" y="300609"/>
                  </a:lnTo>
                  <a:lnTo>
                    <a:pt x="0" y="60071"/>
                  </a:lnTo>
                  <a:close/>
                </a:path>
              </a:pathLst>
            </a:custGeom>
            <a:ln w="19050">
              <a:solidFill>
                <a:srgbClr val="162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20">
            <a:extLst>
              <a:ext uri="{FF2B5EF4-FFF2-40B4-BE49-F238E27FC236}">
                <a16:creationId xmlns:a16="http://schemas.microsoft.com/office/drawing/2014/main" id="{4B2AF56F-8397-3E84-C967-6875F5FFFB8B}"/>
              </a:ext>
            </a:extLst>
          </p:cNvPr>
          <p:cNvSpPr/>
          <p:nvPr/>
        </p:nvSpPr>
        <p:spPr>
          <a:xfrm>
            <a:off x="3429761" y="3723894"/>
            <a:ext cx="3093720" cy="361315"/>
          </a:xfrm>
          <a:custGeom>
            <a:avLst/>
            <a:gdLst/>
            <a:ahLst/>
            <a:cxnLst/>
            <a:rect l="l" t="t" r="r" b="b"/>
            <a:pathLst>
              <a:path w="3093720" h="361314">
                <a:moveTo>
                  <a:pt x="0" y="60197"/>
                </a:moveTo>
                <a:lnTo>
                  <a:pt x="4572" y="36702"/>
                </a:lnTo>
                <a:lnTo>
                  <a:pt x="17017" y="17652"/>
                </a:lnTo>
                <a:lnTo>
                  <a:pt x="35560" y="4698"/>
                </a:lnTo>
                <a:lnTo>
                  <a:pt x="58292" y="0"/>
                </a:lnTo>
                <a:lnTo>
                  <a:pt x="3035046" y="0"/>
                </a:lnTo>
                <a:lnTo>
                  <a:pt x="3057779" y="4698"/>
                </a:lnTo>
                <a:lnTo>
                  <a:pt x="3076320" y="17652"/>
                </a:lnTo>
                <a:lnTo>
                  <a:pt x="3088766" y="36702"/>
                </a:lnTo>
                <a:lnTo>
                  <a:pt x="3093339" y="60197"/>
                </a:lnTo>
                <a:lnTo>
                  <a:pt x="3093339" y="300863"/>
                </a:lnTo>
                <a:lnTo>
                  <a:pt x="3088766" y="324357"/>
                </a:lnTo>
                <a:lnTo>
                  <a:pt x="3076320" y="343407"/>
                </a:lnTo>
                <a:lnTo>
                  <a:pt x="3057779" y="356361"/>
                </a:lnTo>
                <a:lnTo>
                  <a:pt x="3035046" y="361060"/>
                </a:lnTo>
                <a:lnTo>
                  <a:pt x="58292" y="361060"/>
                </a:lnTo>
                <a:lnTo>
                  <a:pt x="35560" y="356361"/>
                </a:lnTo>
                <a:lnTo>
                  <a:pt x="17017" y="343407"/>
                </a:lnTo>
                <a:lnTo>
                  <a:pt x="4572" y="324357"/>
                </a:lnTo>
                <a:lnTo>
                  <a:pt x="0" y="300863"/>
                </a:lnTo>
                <a:lnTo>
                  <a:pt x="0" y="60197"/>
                </a:lnTo>
                <a:close/>
              </a:path>
            </a:pathLst>
          </a:custGeom>
          <a:ln w="19050">
            <a:solidFill>
              <a:srgbClr val="162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4897DF4B-D466-4C7C-1455-9A651075C962}"/>
              </a:ext>
            </a:extLst>
          </p:cNvPr>
          <p:cNvSpPr/>
          <p:nvPr/>
        </p:nvSpPr>
        <p:spPr>
          <a:xfrm>
            <a:off x="3327653" y="4153661"/>
            <a:ext cx="3195955" cy="781685"/>
          </a:xfrm>
          <a:custGeom>
            <a:avLst/>
            <a:gdLst/>
            <a:ahLst/>
            <a:cxnLst/>
            <a:rect l="l" t="t" r="r" b="b"/>
            <a:pathLst>
              <a:path w="3195954" h="781685">
                <a:moveTo>
                  <a:pt x="115824" y="59943"/>
                </a:moveTo>
                <a:lnTo>
                  <a:pt x="120523" y="36575"/>
                </a:lnTo>
                <a:lnTo>
                  <a:pt x="133350" y="17525"/>
                </a:lnTo>
                <a:lnTo>
                  <a:pt x="152526" y="4699"/>
                </a:lnTo>
                <a:lnTo>
                  <a:pt x="175768" y="0"/>
                </a:lnTo>
                <a:lnTo>
                  <a:pt x="3135503" y="0"/>
                </a:lnTo>
                <a:lnTo>
                  <a:pt x="3158871" y="4699"/>
                </a:lnTo>
                <a:lnTo>
                  <a:pt x="3177921" y="17525"/>
                </a:lnTo>
                <a:lnTo>
                  <a:pt x="3190748" y="36575"/>
                </a:lnTo>
                <a:lnTo>
                  <a:pt x="3195447" y="59943"/>
                </a:lnTo>
                <a:lnTo>
                  <a:pt x="3195447" y="299465"/>
                </a:lnTo>
                <a:lnTo>
                  <a:pt x="3190748" y="322834"/>
                </a:lnTo>
                <a:lnTo>
                  <a:pt x="3177921" y="341884"/>
                </a:lnTo>
                <a:lnTo>
                  <a:pt x="3158871" y="354711"/>
                </a:lnTo>
                <a:lnTo>
                  <a:pt x="3135503" y="359410"/>
                </a:lnTo>
                <a:lnTo>
                  <a:pt x="175768" y="359410"/>
                </a:lnTo>
                <a:lnTo>
                  <a:pt x="152526" y="354711"/>
                </a:lnTo>
                <a:lnTo>
                  <a:pt x="133350" y="341884"/>
                </a:lnTo>
                <a:lnTo>
                  <a:pt x="120523" y="322834"/>
                </a:lnTo>
                <a:lnTo>
                  <a:pt x="115824" y="299465"/>
                </a:lnTo>
                <a:lnTo>
                  <a:pt x="115824" y="59943"/>
                </a:lnTo>
                <a:close/>
              </a:path>
              <a:path w="3195954" h="781685">
                <a:moveTo>
                  <a:pt x="0" y="481838"/>
                </a:moveTo>
                <a:lnTo>
                  <a:pt x="4699" y="458470"/>
                </a:lnTo>
                <a:lnTo>
                  <a:pt x="17525" y="439420"/>
                </a:lnTo>
                <a:lnTo>
                  <a:pt x="36575" y="426592"/>
                </a:lnTo>
                <a:lnTo>
                  <a:pt x="59944" y="421893"/>
                </a:lnTo>
                <a:lnTo>
                  <a:pt x="3135503" y="421893"/>
                </a:lnTo>
                <a:lnTo>
                  <a:pt x="3158871" y="426592"/>
                </a:lnTo>
                <a:lnTo>
                  <a:pt x="3177921" y="439420"/>
                </a:lnTo>
                <a:lnTo>
                  <a:pt x="3190748" y="458470"/>
                </a:lnTo>
                <a:lnTo>
                  <a:pt x="3195447" y="481838"/>
                </a:lnTo>
                <a:lnTo>
                  <a:pt x="3195447" y="721360"/>
                </a:lnTo>
                <a:lnTo>
                  <a:pt x="3190748" y="744727"/>
                </a:lnTo>
                <a:lnTo>
                  <a:pt x="3177921" y="763777"/>
                </a:lnTo>
                <a:lnTo>
                  <a:pt x="3158871" y="776604"/>
                </a:lnTo>
                <a:lnTo>
                  <a:pt x="3135503" y="781303"/>
                </a:lnTo>
                <a:lnTo>
                  <a:pt x="59944" y="781303"/>
                </a:lnTo>
                <a:lnTo>
                  <a:pt x="36575" y="776604"/>
                </a:lnTo>
                <a:lnTo>
                  <a:pt x="17525" y="763777"/>
                </a:lnTo>
                <a:lnTo>
                  <a:pt x="4699" y="744727"/>
                </a:lnTo>
                <a:lnTo>
                  <a:pt x="0" y="721360"/>
                </a:lnTo>
                <a:lnTo>
                  <a:pt x="0" y="481838"/>
                </a:lnTo>
                <a:close/>
              </a:path>
            </a:pathLst>
          </a:custGeom>
          <a:ln w="19050">
            <a:solidFill>
              <a:srgbClr val="162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A59223E0-9DFE-CFA5-6ADF-2857FA7A8D8F}"/>
              </a:ext>
            </a:extLst>
          </p:cNvPr>
          <p:cNvSpPr/>
          <p:nvPr/>
        </p:nvSpPr>
        <p:spPr>
          <a:xfrm>
            <a:off x="2954273" y="4999482"/>
            <a:ext cx="3569335" cy="361315"/>
          </a:xfrm>
          <a:custGeom>
            <a:avLst/>
            <a:gdLst/>
            <a:ahLst/>
            <a:cxnLst/>
            <a:rect l="l" t="t" r="r" b="b"/>
            <a:pathLst>
              <a:path w="3569334" h="361314">
                <a:moveTo>
                  <a:pt x="0" y="60197"/>
                </a:moveTo>
                <a:lnTo>
                  <a:pt x="4699" y="36702"/>
                </a:lnTo>
                <a:lnTo>
                  <a:pt x="17652" y="17652"/>
                </a:lnTo>
                <a:lnTo>
                  <a:pt x="36702" y="4698"/>
                </a:lnTo>
                <a:lnTo>
                  <a:pt x="60198" y="0"/>
                </a:lnTo>
                <a:lnTo>
                  <a:pt x="3508629" y="0"/>
                </a:lnTo>
                <a:lnTo>
                  <a:pt x="3531997" y="4698"/>
                </a:lnTo>
                <a:lnTo>
                  <a:pt x="3551174" y="17652"/>
                </a:lnTo>
                <a:lnTo>
                  <a:pt x="3564128" y="36702"/>
                </a:lnTo>
                <a:lnTo>
                  <a:pt x="3568827" y="60197"/>
                </a:lnTo>
                <a:lnTo>
                  <a:pt x="3568827" y="300863"/>
                </a:lnTo>
                <a:lnTo>
                  <a:pt x="3564128" y="324357"/>
                </a:lnTo>
                <a:lnTo>
                  <a:pt x="3551174" y="343407"/>
                </a:lnTo>
                <a:lnTo>
                  <a:pt x="3531997" y="356362"/>
                </a:lnTo>
                <a:lnTo>
                  <a:pt x="3508629" y="361060"/>
                </a:lnTo>
                <a:lnTo>
                  <a:pt x="60198" y="361060"/>
                </a:lnTo>
                <a:lnTo>
                  <a:pt x="36702" y="356362"/>
                </a:lnTo>
                <a:lnTo>
                  <a:pt x="17652" y="343407"/>
                </a:lnTo>
                <a:lnTo>
                  <a:pt x="4699" y="324357"/>
                </a:lnTo>
                <a:lnTo>
                  <a:pt x="0" y="300863"/>
                </a:lnTo>
                <a:lnTo>
                  <a:pt x="0" y="60197"/>
                </a:lnTo>
                <a:close/>
              </a:path>
            </a:pathLst>
          </a:custGeom>
          <a:ln w="19050">
            <a:solidFill>
              <a:srgbClr val="162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3">
            <a:extLst>
              <a:ext uri="{FF2B5EF4-FFF2-40B4-BE49-F238E27FC236}">
                <a16:creationId xmlns:a16="http://schemas.microsoft.com/office/drawing/2014/main" id="{94FAF2C3-D784-B2AA-2373-0E7029F6365A}"/>
              </a:ext>
            </a:extLst>
          </p:cNvPr>
          <p:cNvSpPr txBox="1"/>
          <p:nvPr/>
        </p:nvSpPr>
        <p:spPr>
          <a:xfrm>
            <a:off x="3672332" y="3359911"/>
            <a:ext cx="2322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Nancy</a:t>
            </a:r>
            <a:r>
              <a:rPr sz="1200" spc="-30" dirty="0">
                <a:latin typeface="Arial MT"/>
                <a:cs typeface="Arial MT"/>
              </a:rPr>
              <a:t> Vanessa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Cayetano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Morales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A93A0C-4BA0-A726-AF8D-E5F7F07D24E8}"/>
              </a:ext>
            </a:extLst>
          </p:cNvPr>
          <p:cNvSpPr txBox="1"/>
          <p:nvPr/>
        </p:nvSpPr>
        <p:spPr>
          <a:xfrm>
            <a:off x="4516120" y="97949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36606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AB8251D-390D-9745-BA63-F6E732671E34}"/>
              </a:ext>
            </a:extLst>
          </p:cNvPr>
          <p:cNvSpPr txBox="1"/>
          <p:nvPr/>
        </p:nvSpPr>
        <p:spPr>
          <a:xfrm>
            <a:off x="4516120" y="97949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654366" y="1830685"/>
            <a:ext cx="55492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BIENVENIDO A TU COMUNIDAD UNIVERSITARIA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6" name="Imagen 25" descr="Una mujer con el cabello largo&#10;&#10;Descripción generada automáticamente">
            <a:extLst>
              <a:ext uri="{FF2B5EF4-FFF2-40B4-BE49-F238E27FC236}">
                <a16:creationId xmlns:a16="http://schemas.microsoft.com/office/drawing/2014/main" id="{8746F2BC-BD57-F4C0-79A3-CD60289C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" y="3601066"/>
            <a:ext cx="1718735" cy="1718735"/>
          </a:xfrm>
          <a:prstGeom prst="rect">
            <a:avLst/>
          </a:prstGeom>
        </p:spPr>
      </p:pic>
      <p:pic>
        <p:nvPicPr>
          <p:cNvPr id="28" name="Gráfico 27" descr="Icono de menú de hamburguesa con relleno sólido">
            <a:extLst>
              <a:ext uri="{FF2B5EF4-FFF2-40B4-BE49-F238E27FC236}">
                <a16:creationId xmlns:a16="http://schemas.microsoft.com/office/drawing/2014/main" id="{BD16BD23-F2CD-841C-4AEA-DA038F0C3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2199444"/>
            <a:ext cx="360000" cy="360000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6BA77EF6-E169-85D3-786A-1A2E1FD95E30}"/>
              </a:ext>
            </a:extLst>
          </p:cNvPr>
          <p:cNvGrpSpPr/>
          <p:nvPr/>
        </p:nvGrpSpPr>
        <p:grpSpPr>
          <a:xfrm>
            <a:off x="12958" y="8613566"/>
            <a:ext cx="6860372" cy="530434"/>
            <a:chOff x="12958" y="5771341"/>
            <a:chExt cx="6860372" cy="530434"/>
          </a:xfrm>
        </p:grpSpPr>
        <p:sp>
          <p:nvSpPr>
            <p:cNvPr id="9" name="Rectángulo 3">
              <a:extLst>
                <a:ext uri="{FF2B5EF4-FFF2-40B4-BE49-F238E27FC236}">
                  <a16:creationId xmlns:a16="http://schemas.microsoft.com/office/drawing/2014/main" id="{222E39CB-F6D4-3016-8A43-867FBF7A93FC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0296EF3-C27A-57DE-466D-F58B670079EC}"/>
                </a:ext>
              </a:extLst>
            </p:cNvPr>
            <p:cNvSpPr/>
            <p:nvPr/>
          </p:nvSpPr>
          <p:spPr>
            <a:xfrm>
              <a:off x="18745" y="5860765"/>
              <a:ext cx="6848634" cy="4410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1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</a:t>
              </a:r>
            </a:p>
            <a:p>
              <a:pPr algn="ctr"/>
              <a:endParaRPr lang="es-ES" sz="110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3465BB-1C50-ECD3-A747-7E76D7F52DF2}"/>
              </a:ext>
            </a:extLst>
          </p:cNvPr>
          <p:cNvSpPr txBox="1"/>
          <p:nvPr/>
        </p:nvSpPr>
        <p:spPr>
          <a:xfrm>
            <a:off x="177801" y="6356181"/>
            <a:ext cx="939800" cy="3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167567-D3C2-B4DE-A499-55F1EE1347BD}"/>
              </a:ext>
            </a:extLst>
          </p:cNvPr>
          <p:cNvSpPr txBox="1"/>
          <p:nvPr/>
        </p:nvSpPr>
        <p:spPr>
          <a:xfrm>
            <a:off x="-49537" y="5960508"/>
            <a:ext cx="290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registrada</a:t>
            </a:r>
            <a:endParaRPr lang="es-ES" sz="14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E2594EF-4075-A990-272D-147F538E97BE}"/>
              </a:ext>
            </a:extLst>
          </p:cNvPr>
          <p:cNvSpPr txBox="1"/>
          <p:nvPr/>
        </p:nvSpPr>
        <p:spPr>
          <a:xfrm>
            <a:off x="177801" y="6791777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85D535-890E-374A-0E07-00247A7A3CE1}"/>
              </a:ext>
            </a:extLst>
          </p:cNvPr>
          <p:cNvSpPr txBox="1"/>
          <p:nvPr/>
        </p:nvSpPr>
        <p:spPr>
          <a:xfrm>
            <a:off x="177800" y="7229592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Dirección: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E34398F-1B8F-39CA-FF68-62A9724F588B}"/>
              </a:ext>
            </a:extLst>
          </p:cNvPr>
          <p:cNvSpPr/>
          <p:nvPr/>
        </p:nvSpPr>
        <p:spPr>
          <a:xfrm>
            <a:off x="5047112" y="8033352"/>
            <a:ext cx="689545" cy="2925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848E198-8438-E53D-0B19-5D76CBEDA158}"/>
              </a:ext>
            </a:extLst>
          </p:cNvPr>
          <p:cNvSpPr/>
          <p:nvPr/>
        </p:nvSpPr>
        <p:spPr>
          <a:xfrm>
            <a:off x="5796279" y="8041373"/>
            <a:ext cx="816277" cy="28448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23117E1-0F34-AC88-EA1B-B1ABEFD9CB3B}"/>
              </a:ext>
            </a:extLst>
          </p:cNvPr>
          <p:cNvSpPr/>
          <p:nvPr/>
        </p:nvSpPr>
        <p:spPr>
          <a:xfrm>
            <a:off x="1290855" y="6341763"/>
            <a:ext cx="3568395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BBFA0E3-CD4C-3962-ABBF-C70D361B1A51}"/>
              </a:ext>
            </a:extLst>
          </p:cNvPr>
          <p:cNvSpPr/>
          <p:nvPr/>
        </p:nvSpPr>
        <p:spPr>
          <a:xfrm>
            <a:off x="1298874" y="6773295"/>
            <a:ext cx="3568395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10F81C2-1D77-B724-48D0-258ACA576E40}"/>
              </a:ext>
            </a:extLst>
          </p:cNvPr>
          <p:cNvSpPr/>
          <p:nvPr/>
        </p:nvSpPr>
        <p:spPr>
          <a:xfrm>
            <a:off x="1298875" y="7206431"/>
            <a:ext cx="5220000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Icono de menú de hamburguesa con relleno sólido">
            <a:extLst>
              <a:ext uri="{FF2B5EF4-FFF2-40B4-BE49-F238E27FC236}">
                <a16:creationId xmlns:a16="http://schemas.microsoft.com/office/drawing/2014/main" id="{8816652D-B837-8607-3CEA-8E8BAE37B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04044"/>
            <a:ext cx="360000" cy="360000"/>
          </a:xfrm>
          <a:prstGeom prst="rect">
            <a:avLst/>
          </a:prstGeom>
        </p:spPr>
      </p:pic>
      <p:sp>
        <p:nvSpPr>
          <p:cNvPr id="22" name="object 14">
            <a:extLst>
              <a:ext uri="{FF2B5EF4-FFF2-40B4-BE49-F238E27FC236}">
                <a16:creationId xmlns:a16="http://schemas.microsoft.com/office/drawing/2014/main" id="{B7B0FF6D-41D3-D9C5-D6F9-4913BACD8F46}"/>
              </a:ext>
            </a:extLst>
          </p:cNvPr>
          <p:cNvSpPr txBox="1"/>
          <p:nvPr/>
        </p:nvSpPr>
        <p:spPr>
          <a:xfrm>
            <a:off x="2209926" y="3328796"/>
            <a:ext cx="752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9B042A"/>
                </a:solidFill>
                <a:latin typeface="Arial"/>
                <a:cs typeface="Arial"/>
              </a:rPr>
              <a:t>Nombre: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C8BA2C5C-AC4F-772D-9574-D9764C9E16CA}"/>
              </a:ext>
            </a:extLst>
          </p:cNvPr>
          <p:cNvSpPr txBox="1"/>
          <p:nvPr/>
        </p:nvSpPr>
        <p:spPr>
          <a:xfrm>
            <a:off x="2209926" y="3755263"/>
            <a:ext cx="1172210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9B042A"/>
                </a:solidFill>
                <a:latin typeface="Arial"/>
                <a:cs typeface="Arial"/>
              </a:rPr>
              <a:t>Matricula: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211800"/>
              </a:lnSpc>
              <a:spcBef>
                <a:spcPts val="5"/>
              </a:spcBef>
            </a:pPr>
            <a:r>
              <a:rPr sz="1400" b="1" spc="-10" dirty="0">
                <a:solidFill>
                  <a:srgbClr val="9B042A"/>
                </a:solidFill>
                <a:latin typeface="Arial"/>
                <a:cs typeface="Arial"/>
              </a:rPr>
              <a:t>Especialidad: Modalidad: Ciclo: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16">
            <a:extLst>
              <a:ext uri="{FF2B5EF4-FFF2-40B4-BE49-F238E27FC236}">
                <a16:creationId xmlns:a16="http://schemas.microsoft.com/office/drawing/2014/main" id="{C81C9228-CEBF-129A-7BC5-C2AB12386706}"/>
              </a:ext>
            </a:extLst>
          </p:cNvPr>
          <p:cNvGrpSpPr/>
          <p:nvPr/>
        </p:nvGrpSpPr>
        <p:grpSpPr>
          <a:xfrm>
            <a:off x="3173348" y="3278504"/>
            <a:ext cx="3359785" cy="384810"/>
            <a:chOff x="3173348" y="3278504"/>
            <a:chExt cx="3359785" cy="384810"/>
          </a:xfrm>
        </p:grpSpPr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4C2AA9C0-7DA6-5C12-7BA7-AC5FB5DB1E04}"/>
                </a:ext>
              </a:extLst>
            </p:cNvPr>
            <p:cNvSpPr/>
            <p:nvPr/>
          </p:nvSpPr>
          <p:spPr>
            <a:xfrm>
              <a:off x="3184397" y="3288029"/>
              <a:ext cx="3338829" cy="361315"/>
            </a:xfrm>
            <a:custGeom>
              <a:avLst/>
              <a:gdLst/>
              <a:ahLst/>
              <a:cxnLst/>
              <a:rect l="l" t="t" r="r" b="b"/>
              <a:pathLst>
                <a:path w="3338829" h="361314">
                  <a:moveTo>
                    <a:pt x="0" y="60071"/>
                  </a:moveTo>
                  <a:lnTo>
                    <a:pt x="4699" y="36703"/>
                  </a:lnTo>
                  <a:lnTo>
                    <a:pt x="17525" y="17653"/>
                  </a:lnTo>
                  <a:lnTo>
                    <a:pt x="36575" y="4699"/>
                  </a:lnTo>
                  <a:lnTo>
                    <a:pt x="59943" y="0"/>
                  </a:lnTo>
                  <a:lnTo>
                    <a:pt x="3278759" y="0"/>
                  </a:lnTo>
                  <a:lnTo>
                    <a:pt x="3302127" y="4699"/>
                  </a:lnTo>
                  <a:lnTo>
                    <a:pt x="3321177" y="17653"/>
                  </a:lnTo>
                  <a:lnTo>
                    <a:pt x="3334004" y="36703"/>
                  </a:lnTo>
                  <a:lnTo>
                    <a:pt x="3338703" y="60071"/>
                  </a:lnTo>
                  <a:lnTo>
                    <a:pt x="3338703" y="300609"/>
                  </a:lnTo>
                  <a:lnTo>
                    <a:pt x="3334004" y="324104"/>
                  </a:lnTo>
                  <a:lnTo>
                    <a:pt x="3321177" y="343154"/>
                  </a:lnTo>
                  <a:lnTo>
                    <a:pt x="3302127" y="356108"/>
                  </a:lnTo>
                  <a:lnTo>
                    <a:pt x="3278759" y="360807"/>
                  </a:lnTo>
                  <a:lnTo>
                    <a:pt x="59943" y="360807"/>
                  </a:lnTo>
                  <a:lnTo>
                    <a:pt x="36575" y="356108"/>
                  </a:lnTo>
                  <a:lnTo>
                    <a:pt x="17525" y="343154"/>
                  </a:lnTo>
                  <a:lnTo>
                    <a:pt x="4699" y="324104"/>
                  </a:lnTo>
                  <a:lnTo>
                    <a:pt x="0" y="300609"/>
                  </a:lnTo>
                  <a:lnTo>
                    <a:pt x="0" y="60071"/>
                  </a:lnTo>
                  <a:close/>
                </a:path>
              </a:pathLst>
            </a:custGeom>
            <a:ln w="19050">
              <a:solidFill>
                <a:srgbClr val="162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>
              <a:extLst>
                <a:ext uri="{FF2B5EF4-FFF2-40B4-BE49-F238E27FC236}">
                  <a16:creationId xmlns:a16="http://schemas.microsoft.com/office/drawing/2014/main" id="{F6A6D9E9-08C6-924D-819C-0D3C0EEA2531}"/>
                </a:ext>
              </a:extLst>
            </p:cNvPr>
            <p:cNvSpPr/>
            <p:nvPr/>
          </p:nvSpPr>
          <p:spPr>
            <a:xfrm>
              <a:off x="3182111" y="3291839"/>
              <a:ext cx="3337560" cy="361315"/>
            </a:xfrm>
            <a:custGeom>
              <a:avLst/>
              <a:gdLst/>
              <a:ahLst/>
              <a:cxnLst/>
              <a:rect l="l" t="t" r="r" b="b"/>
              <a:pathLst>
                <a:path w="3337559" h="361314">
                  <a:moveTo>
                    <a:pt x="3277616" y="0"/>
                  </a:moveTo>
                  <a:lnTo>
                    <a:pt x="59943" y="0"/>
                  </a:lnTo>
                  <a:lnTo>
                    <a:pt x="36575" y="4699"/>
                  </a:lnTo>
                  <a:lnTo>
                    <a:pt x="17525" y="17652"/>
                  </a:lnTo>
                  <a:lnTo>
                    <a:pt x="4699" y="36702"/>
                  </a:lnTo>
                  <a:lnTo>
                    <a:pt x="0" y="60071"/>
                  </a:lnTo>
                  <a:lnTo>
                    <a:pt x="0" y="300609"/>
                  </a:lnTo>
                  <a:lnTo>
                    <a:pt x="4699" y="324104"/>
                  </a:lnTo>
                  <a:lnTo>
                    <a:pt x="17525" y="343154"/>
                  </a:lnTo>
                  <a:lnTo>
                    <a:pt x="36575" y="356108"/>
                  </a:lnTo>
                  <a:lnTo>
                    <a:pt x="59943" y="360807"/>
                  </a:lnTo>
                  <a:lnTo>
                    <a:pt x="3277616" y="360807"/>
                  </a:lnTo>
                  <a:lnTo>
                    <a:pt x="3300984" y="356108"/>
                  </a:lnTo>
                  <a:lnTo>
                    <a:pt x="3320034" y="343154"/>
                  </a:lnTo>
                  <a:lnTo>
                    <a:pt x="3332861" y="324104"/>
                  </a:lnTo>
                  <a:lnTo>
                    <a:pt x="3337560" y="300609"/>
                  </a:lnTo>
                  <a:lnTo>
                    <a:pt x="3337560" y="60071"/>
                  </a:lnTo>
                  <a:lnTo>
                    <a:pt x="3332861" y="36702"/>
                  </a:lnTo>
                  <a:lnTo>
                    <a:pt x="3320034" y="17652"/>
                  </a:lnTo>
                  <a:lnTo>
                    <a:pt x="3300984" y="4699"/>
                  </a:lnTo>
                  <a:lnTo>
                    <a:pt x="3277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9">
              <a:extLst>
                <a:ext uri="{FF2B5EF4-FFF2-40B4-BE49-F238E27FC236}">
                  <a16:creationId xmlns:a16="http://schemas.microsoft.com/office/drawing/2014/main" id="{DA1B86F2-B33C-19A1-0BB5-38D9AD3CE837}"/>
                </a:ext>
              </a:extLst>
            </p:cNvPr>
            <p:cNvSpPr/>
            <p:nvPr/>
          </p:nvSpPr>
          <p:spPr>
            <a:xfrm>
              <a:off x="3182873" y="3292601"/>
              <a:ext cx="3337560" cy="361315"/>
            </a:xfrm>
            <a:custGeom>
              <a:avLst/>
              <a:gdLst/>
              <a:ahLst/>
              <a:cxnLst/>
              <a:rect l="l" t="t" r="r" b="b"/>
              <a:pathLst>
                <a:path w="3337559" h="361314">
                  <a:moveTo>
                    <a:pt x="0" y="60071"/>
                  </a:moveTo>
                  <a:lnTo>
                    <a:pt x="4699" y="36702"/>
                  </a:lnTo>
                  <a:lnTo>
                    <a:pt x="17525" y="17652"/>
                  </a:lnTo>
                  <a:lnTo>
                    <a:pt x="36575" y="4699"/>
                  </a:lnTo>
                  <a:lnTo>
                    <a:pt x="59943" y="0"/>
                  </a:lnTo>
                  <a:lnTo>
                    <a:pt x="3277616" y="0"/>
                  </a:lnTo>
                  <a:lnTo>
                    <a:pt x="3300984" y="4699"/>
                  </a:lnTo>
                  <a:lnTo>
                    <a:pt x="3320033" y="17652"/>
                  </a:lnTo>
                  <a:lnTo>
                    <a:pt x="3332860" y="36702"/>
                  </a:lnTo>
                  <a:lnTo>
                    <a:pt x="3337559" y="60071"/>
                  </a:lnTo>
                  <a:lnTo>
                    <a:pt x="3337559" y="300609"/>
                  </a:lnTo>
                  <a:lnTo>
                    <a:pt x="3332860" y="324103"/>
                  </a:lnTo>
                  <a:lnTo>
                    <a:pt x="3320033" y="343153"/>
                  </a:lnTo>
                  <a:lnTo>
                    <a:pt x="3300984" y="356108"/>
                  </a:lnTo>
                  <a:lnTo>
                    <a:pt x="3277616" y="360807"/>
                  </a:lnTo>
                  <a:lnTo>
                    <a:pt x="59943" y="360807"/>
                  </a:lnTo>
                  <a:lnTo>
                    <a:pt x="36575" y="356108"/>
                  </a:lnTo>
                  <a:lnTo>
                    <a:pt x="17525" y="343153"/>
                  </a:lnTo>
                  <a:lnTo>
                    <a:pt x="4699" y="324103"/>
                  </a:lnTo>
                  <a:lnTo>
                    <a:pt x="0" y="300609"/>
                  </a:lnTo>
                  <a:lnTo>
                    <a:pt x="0" y="60071"/>
                  </a:lnTo>
                  <a:close/>
                </a:path>
              </a:pathLst>
            </a:custGeom>
            <a:ln w="19050">
              <a:solidFill>
                <a:srgbClr val="162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20">
            <a:extLst>
              <a:ext uri="{FF2B5EF4-FFF2-40B4-BE49-F238E27FC236}">
                <a16:creationId xmlns:a16="http://schemas.microsoft.com/office/drawing/2014/main" id="{4F29CCD1-CA8B-DEB3-6EB4-96F4F7F62E86}"/>
              </a:ext>
            </a:extLst>
          </p:cNvPr>
          <p:cNvSpPr/>
          <p:nvPr/>
        </p:nvSpPr>
        <p:spPr>
          <a:xfrm>
            <a:off x="3429761" y="3723894"/>
            <a:ext cx="3093720" cy="361315"/>
          </a:xfrm>
          <a:custGeom>
            <a:avLst/>
            <a:gdLst/>
            <a:ahLst/>
            <a:cxnLst/>
            <a:rect l="l" t="t" r="r" b="b"/>
            <a:pathLst>
              <a:path w="3093720" h="361314">
                <a:moveTo>
                  <a:pt x="0" y="60197"/>
                </a:moveTo>
                <a:lnTo>
                  <a:pt x="4572" y="36702"/>
                </a:lnTo>
                <a:lnTo>
                  <a:pt x="17017" y="17652"/>
                </a:lnTo>
                <a:lnTo>
                  <a:pt x="35560" y="4698"/>
                </a:lnTo>
                <a:lnTo>
                  <a:pt x="58292" y="0"/>
                </a:lnTo>
                <a:lnTo>
                  <a:pt x="3035046" y="0"/>
                </a:lnTo>
                <a:lnTo>
                  <a:pt x="3057779" y="4698"/>
                </a:lnTo>
                <a:lnTo>
                  <a:pt x="3076320" y="17652"/>
                </a:lnTo>
                <a:lnTo>
                  <a:pt x="3088766" y="36702"/>
                </a:lnTo>
                <a:lnTo>
                  <a:pt x="3093339" y="60197"/>
                </a:lnTo>
                <a:lnTo>
                  <a:pt x="3093339" y="300863"/>
                </a:lnTo>
                <a:lnTo>
                  <a:pt x="3088766" y="324357"/>
                </a:lnTo>
                <a:lnTo>
                  <a:pt x="3076320" y="343407"/>
                </a:lnTo>
                <a:lnTo>
                  <a:pt x="3057779" y="356361"/>
                </a:lnTo>
                <a:lnTo>
                  <a:pt x="3035046" y="361060"/>
                </a:lnTo>
                <a:lnTo>
                  <a:pt x="58292" y="361060"/>
                </a:lnTo>
                <a:lnTo>
                  <a:pt x="35560" y="356361"/>
                </a:lnTo>
                <a:lnTo>
                  <a:pt x="17017" y="343407"/>
                </a:lnTo>
                <a:lnTo>
                  <a:pt x="4572" y="324357"/>
                </a:lnTo>
                <a:lnTo>
                  <a:pt x="0" y="300863"/>
                </a:lnTo>
                <a:lnTo>
                  <a:pt x="0" y="60197"/>
                </a:lnTo>
                <a:close/>
              </a:path>
            </a:pathLst>
          </a:custGeom>
          <a:ln w="19050">
            <a:solidFill>
              <a:srgbClr val="162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CCF4ACC2-2D29-EC1F-AD7E-AF32E0A9FD93}"/>
              </a:ext>
            </a:extLst>
          </p:cNvPr>
          <p:cNvSpPr/>
          <p:nvPr/>
        </p:nvSpPr>
        <p:spPr>
          <a:xfrm>
            <a:off x="3327653" y="4153661"/>
            <a:ext cx="3195955" cy="781685"/>
          </a:xfrm>
          <a:custGeom>
            <a:avLst/>
            <a:gdLst/>
            <a:ahLst/>
            <a:cxnLst/>
            <a:rect l="l" t="t" r="r" b="b"/>
            <a:pathLst>
              <a:path w="3195954" h="781685">
                <a:moveTo>
                  <a:pt x="115824" y="59943"/>
                </a:moveTo>
                <a:lnTo>
                  <a:pt x="120523" y="36575"/>
                </a:lnTo>
                <a:lnTo>
                  <a:pt x="133350" y="17525"/>
                </a:lnTo>
                <a:lnTo>
                  <a:pt x="152526" y="4699"/>
                </a:lnTo>
                <a:lnTo>
                  <a:pt x="175768" y="0"/>
                </a:lnTo>
                <a:lnTo>
                  <a:pt x="3135503" y="0"/>
                </a:lnTo>
                <a:lnTo>
                  <a:pt x="3158871" y="4699"/>
                </a:lnTo>
                <a:lnTo>
                  <a:pt x="3177921" y="17525"/>
                </a:lnTo>
                <a:lnTo>
                  <a:pt x="3190748" y="36575"/>
                </a:lnTo>
                <a:lnTo>
                  <a:pt x="3195447" y="59943"/>
                </a:lnTo>
                <a:lnTo>
                  <a:pt x="3195447" y="299465"/>
                </a:lnTo>
                <a:lnTo>
                  <a:pt x="3190748" y="322834"/>
                </a:lnTo>
                <a:lnTo>
                  <a:pt x="3177921" y="341884"/>
                </a:lnTo>
                <a:lnTo>
                  <a:pt x="3158871" y="354711"/>
                </a:lnTo>
                <a:lnTo>
                  <a:pt x="3135503" y="359410"/>
                </a:lnTo>
                <a:lnTo>
                  <a:pt x="175768" y="359410"/>
                </a:lnTo>
                <a:lnTo>
                  <a:pt x="152526" y="354711"/>
                </a:lnTo>
                <a:lnTo>
                  <a:pt x="133350" y="341884"/>
                </a:lnTo>
                <a:lnTo>
                  <a:pt x="120523" y="322834"/>
                </a:lnTo>
                <a:lnTo>
                  <a:pt x="115824" y="299465"/>
                </a:lnTo>
                <a:lnTo>
                  <a:pt x="115824" y="59943"/>
                </a:lnTo>
                <a:close/>
              </a:path>
              <a:path w="3195954" h="781685">
                <a:moveTo>
                  <a:pt x="0" y="481838"/>
                </a:moveTo>
                <a:lnTo>
                  <a:pt x="4699" y="458470"/>
                </a:lnTo>
                <a:lnTo>
                  <a:pt x="17525" y="439420"/>
                </a:lnTo>
                <a:lnTo>
                  <a:pt x="36575" y="426592"/>
                </a:lnTo>
                <a:lnTo>
                  <a:pt x="59944" y="421893"/>
                </a:lnTo>
                <a:lnTo>
                  <a:pt x="3135503" y="421893"/>
                </a:lnTo>
                <a:lnTo>
                  <a:pt x="3158871" y="426592"/>
                </a:lnTo>
                <a:lnTo>
                  <a:pt x="3177921" y="439420"/>
                </a:lnTo>
                <a:lnTo>
                  <a:pt x="3190748" y="458470"/>
                </a:lnTo>
                <a:lnTo>
                  <a:pt x="3195447" y="481838"/>
                </a:lnTo>
                <a:lnTo>
                  <a:pt x="3195447" y="721360"/>
                </a:lnTo>
                <a:lnTo>
                  <a:pt x="3190748" y="744727"/>
                </a:lnTo>
                <a:lnTo>
                  <a:pt x="3177921" y="763777"/>
                </a:lnTo>
                <a:lnTo>
                  <a:pt x="3158871" y="776604"/>
                </a:lnTo>
                <a:lnTo>
                  <a:pt x="3135503" y="781303"/>
                </a:lnTo>
                <a:lnTo>
                  <a:pt x="59944" y="781303"/>
                </a:lnTo>
                <a:lnTo>
                  <a:pt x="36575" y="776604"/>
                </a:lnTo>
                <a:lnTo>
                  <a:pt x="17525" y="763777"/>
                </a:lnTo>
                <a:lnTo>
                  <a:pt x="4699" y="744727"/>
                </a:lnTo>
                <a:lnTo>
                  <a:pt x="0" y="721360"/>
                </a:lnTo>
                <a:lnTo>
                  <a:pt x="0" y="481838"/>
                </a:lnTo>
                <a:close/>
              </a:path>
            </a:pathLst>
          </a:custGeom>
          <a:ln w="19050">
            <a:solidFill>
              <a:srgbClr val="162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02DDB042-199A-28B1-2824-5459F0F887A7}"/>
              </a:ext>
            </a:extLst>
          </p:cNvPr>
          <p:cNvSpPr/>
          <p:nvPr/>
        </p:nvSpPr>
        <p:spPr>
          <a:xfrm>
            <a:off x="2954273" y="4999482"/>
            <a:ext cx="3569335" cy="361315"/>
          </a:xfrm>
          <a:custGeom>
            <a:avLst/>
            <a:gdLst/>
            <a:ahLst/>
            <a:cxnLst/>
            <a:rect l="l" t="t" r="r" b="b"/>
            <a:pathLst>
              <a:path w="3569334" h="361314">
                <a:moveTo>
                  <a:pt x="0" y="60197"/>
                </a:moveTo>
                <a:lnTo>
                  <a:pt x="4699" y="36702"/>
                </a:lnTo>
                <a:lnTo>
                  <a:pt x="17652" y="17652"/>
                </a:lnTo>
                <a:lnTo>
                  <a:pt x="36702" y="4698"/>
                </a:lnTo>
                <a:lnTo>
                  <a:pt x="60198" y="0"/>
                </a:lnTo>
                <a:lnTo>
                  <a:pt x="3508629" y="0"/>
                </a:lnTo>
                <a:lnTo>
                  <a:pt x="3531997" y="4698"/>
                </a:lnTo>
                <a:lnTo>
                  <a:pt x="3551174" y="17652"/>
                </a:lnTo>
                <a:lnTo>
                  <a:pt x="3564128" y="36702"/>
                </a:lnTo>
                <a:lnTo>
                  <a:pt x="3568827" y="60197"/>
                </a:lnTo>
                <a:lnTo>
                  <a:pt x="3568827" y="300863"/>
                </a:lnTo>
                <a:lnTo>
                  <a:pt x="3564128" y="324357"/>
                </a:lnTo>
                <a:lnTo>
                  <a:pt x="3551174" y="343407"/>
                </a:lnTo>
                <a:lnTo>
                  <a:pt x="3531997" y="356362"/>
                </a:lnTo>
                <a:lnTo>
                  <a:pt x="3508629" y="361060"/>
                </a:lnTo>
                <a:lnTo>
                  <a:pt x="60198" y="361060"/>
                </a:lnTo>
                <a:lnTo>
                  <a:pt x="36702" y="356362"/>
                </a:lnTo>
                <a:lnTo>
                  <a:pt x="17652" y="343407"/>
                </a:lnTo>
                <a:lnTo>
                  <a:pt x="4699" y="324357"/>
                </a:lnTo>
                <a:lnTo>
                  <a:pt x="0" y="300863"/>
                </a:lnTo>
                <a:lnTo>
                  <a:pt x="0" y="60197"/>
                </a:lnTo>
                <a:close/>
              </a:path>
            </a:pathLst>
          </a:custGeom>
          <a:ln w="19050">
            <a:solidFill>
              <a:srgbClr val="162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139F1C86-BAC5-406D-1B68-87B0B2B79200}"/>
              </a:ext>
            </a:extLst>
          </p:cNvPr>
          <p:cNvSpPr txBox="1"/>
          <p:nvPr/>
        </p:nvSpPr>
        <p:spPr>
          <a:xfrm>
            <a:off x="3672332" y="3359911"/>
            <a:ext cx="2322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Nancy</a:t>
            </a:r>
            <a:r>
              <a:rPr sz="1200" spc="-30" dirty="0">
                <a:latin typeface="Arial MT"/>
                <a:cs typeface="Arial MT"/>
              </a:rPr>
              <a:t> Vanessa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Cayetano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Morales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6FED42A-1FB8-1BB6-B10C-F0A2E2C9F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53632"/>
              </p:ext>
            </p:extLst>
          </p:nvPr>
        </p:nvGraphicFramePr>
        <p:xfrm>
          <a:off x="208645" y="1247110"/>
          <a:ext cx="2094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373">
                  <a:extLst>
                    <a:ext uri="{9D8B030D-6E8A-4147-A177-3AD203B41FA5}">
                      <a16:colId xmlns:a16="http://schemas.microsoft.com/office/drawing/2014/main" val="141009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Capacitación continua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5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docente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0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3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08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12958" y="5565566"/>
            <a:ext cx="6860372" cy="530434"/>
            <a:chOff x="12958" y="5771341"/>
            <a:chExt cx="6860372" cy="530434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18745" y="5860765"/>
              <a:ext cx="6848634" cy="4410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1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</a:t>
              </a:r>
            </a:p>
            <a:p>
              <a:pPr algn="ctr"/>
              <a:endParaRPr lang="es-ES" sz="110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2195336" y="1906885"/>
            <a:ext cx="24673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HORARIO DOCENTE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A30B9A2-C83E-4A6D-9C60-80BAF8DE8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2" y="2885755"/>
            <a:ext cx="6858000" cy="1642162"/>
          </a:xfrm>
          <a:prstGeom prst="rect">
            <a:avLst/>
          </a:prstGeom>
        </p:spPr>
      </p:pic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2ED9F5B7-5DE3-A838-3D95-F65B49E9A1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13D5F99-A2D5-FD91-9CD8-5A9B9EC3726E}"/>
              </a:ext>
            </a:extLst>
          </p:cNvPr>
          <p:cNvSpPr txBox="1"/>
          <p:nvPr/>
        </p:nvSpPr>
        <p:spPr>
          <a:xfrm>
            <a:off x="4516120" y="102521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678A8A-E4C5-7EDC-DA69-4828A4DC69C2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10908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12958" y="8613566"/>
            <a:ext cx="6860372" cy="530434"/>
            <a:chOff x="12958" y="5771341"/>
            <a:chExt cx="6860372" cy="530434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18745" y="5860765"/>
              <a:ext cx="6848634" cy="4410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1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</a:t>
              </a:r>
            </a:p>
            <a:p>
              <a:pPr algn="ctr"/>
              <a:endParaRPr lang="es-ES" sz="110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1207925" y="1906885"/>
            <a:ext cx="44421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CURSOS VIGENTES PARA DOCENTES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F5CA81-8843-0566-5701-D566DCDB2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2" y="4044450"/>
            <a:ext cx="6858000" cy="179882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1D06666-EECA-642E-C2D6-5CF254425181}"/>
              </a:ext>
            </a:extLst>
          </p:cNvPr>
          <p:cNvSpPr txBox="1"/>
          <p:nvPr/>
        </p:nvSpPr>
        <p:spPr>
          <a:xfrm>
            <a:off x="424518" y="2927454"/>
            <a:ext cx="6004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Bienvenido a la página para capacitación docente. Aquí encontrarás una lista de instituciones que ofrecen programas de desarrollo profesional para profesores. Estos cursos están diseñados para mejorar las habilidades pedagógicas y actualizar el conocimiento en diversas áreas de especialización.</a:t>
            </a:r>
          </a:p>
        </p:txBody>
      </p:sp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54A488C1-6E71-076B-C6DE-677921E1C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D3CB0B5-1A54-0B35-B875-0D72AFCCF052}"/>
              </a:ext>
            </a:extLst>
          </p:cNvPr>
          <p:cNvSpPr txBox="1"/>
          <p:nvPr/>
        </p:nvSpPr>
        <p:spPr>
          <a:xfrm>
            <a:off x="4516120" y="102521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1F0008-0827-746C-8A57-1DAAEF1819F0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103853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12958" y="8613566"/>
            <a:ext cx="6860372" cy="530434"/>
            <a:chOff x="12958" y="5771341"/>
            <a:chExt cx="6860372" cy="530434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18745" y="5860765"/>
              <a:ext cx="6848634" cy="4410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1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</a:t>
              </a:r>
            </a:p>
            <a:p>
              <a:pPr algn="ctr"/>
              <a:endParaRPr lang="es-ES" sz="110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1985894" y="1906885"/>
            <a:ext cx="28862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EVALUACIÓN DOCENTE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EB9F29-54BC-C6F9-36FD-9A3449F63F64}"/>
              </a:ext>
            </a:extLst>
          </p:cNvPr>
          <p:cNvSpPr txBox="1"/>
          <p:nvPr/>
        </p:nvSpPr>
        <p:spPr>
          <a:xfrm>
            <a:off x="204562" y="3036489"/>
            <a:ext cx="6477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 calificaciones se basan en una escala de 1 a 5, donde: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Muy Insuficiente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Insuficiente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Aceptable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Bueno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Excelente.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7FA62C-BCCB-1A2A-10C1-8976717105EF}"/>
              </a:ext>
            </a:extLst>
          </p:cNvPr>
          <p:cNvSpPr txBox="1"/>
          <p:nvPr/>
        </p:nvSpPr>
        <p:spPr>
          <a:xfrm>
            <a:off x="476332" y="2654468"/>
            <a:ext cx="3445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MX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Calificación por rubros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73A6321-AC36-C9E6-9A45-CC4096626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" y="4200217"/>
            <a:ext cx="6858000" cy="116479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44092CC-C457-6657-005D-6A240A088B26}"/>
              </a:ext>
            </a:extLst>
          </p:cNvPr>
          <p:cNvSpPr txBox="1"/>
          <p:nvPr/>
        </p:nvSpPr>
        <p:spPr>
          <a:xfrm>
            <a:off x="467866" y="5583944"/>
            <a:ext cx="3445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MX" sz="1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Comentarios por grupo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793CA6E-6579-06EE-0B54-F06051636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" y="5943662"/>
            <a:ext cx="6858000" cy="2622059"/>
          </a:xfrm>
          <a:prstGeom prst="rect">
            <a:avLst/>
          </a:prstGeom>
        </p:spPr>
      </p:pic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0BD7817A-C51C-8460-EDA8-56C63FA19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F550DBE-FA61-BFF2-561E-4E4B14F35497}"/>
              </a:ext>
            </a:extLst>
          </p:cNvPr>
          <p:cNvSpPr txBox="1"/>
          <p:nvPr/>
        </p:nvSpPr>
        <p:spPr>
          <a:xfrm>
            <a:off x="4516120" y="102521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57612E-9611-06F1-638D-BFAD51C188DA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384455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12958" y="8613566"/>
            <a:ext cx="6860372" cy="530434"/>
            <a:chOff x="12958" y="5771341"/>
            <a:chExt cx="6860372" cy="530434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18745" y="5860765"/>
              <a:ext cx="6848634" cy="4410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11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</a:t>
              </a:r>
            </a:p>
            <a:p>
              <a:pPr algn="ctr"/>
              <a:endParaRPr lang="es-ES" sz="110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1637503" y="1906885"/>
            <a:ext cx="35830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Arial" panose="020B0604020202020204" pitchFamily="34" charset="0"/>
              </a:rPr>
              <a:t>GESTIONAR CALIFICACIONES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9B543F4-ACEA-3B47-EE76-88B9C0BB7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4865"/>
              </p:ext>
            </p:extLst>
          </p:nvPr>
        </p:nvGraphicFramePr>
        <p:xfrm>
          <a:off x="8467" y="3107269"/>
          <a:ext cx="683166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074">
                  <a:extLst>
                    <a:ext uri="{9D8B030D-6E8A-4147-A177-3AD203B41FA5}">
                      <a16:colId xmlns:a16="http://schemas.microsoft.com/office/drawing/2014/main" val="3059366559"/>
                    </a:ext>
                  </a:extLst>
                </a:gridCol>
                <a:gridCol w="759074">
                  <a:extLst>
                    <a:ext uri="{9D8B030D-6E8A-4147-A177-3AD203B41FA5}">
                      <a16:colId xmlns:a16="http://schemas.microsoft.com/office/drawing/2014/main" val="2785801341"/>
                    </a:ext>
                  </a:extLst>
                </a:gridCol>
                <a:gridCol w="759074">
                  <a:extLst>
                    <a:ext uri="{9D8B030D-6E8A-4147-A177-3AD203B41FA5}">
                      <a16:colId xmlns:a16="http://schemas.microsoft.com/office/drawing/2014/main" val="3367172961"/>
                    </a:ext>
                  </a:extLst>
                </a:gridCol>
                <a:gridCol w="759074">
                  <a:extLst>
                    <a:ext uri="{9D8B030D-6E8A-4147-A177-3AD203B41FA5}">
                      <a16:colId xmlns:a16="http://schemas.microsoft.com/office/drawing/2014/main" val="29928985"/>
                    </a:ext>
                  </a:extLst>
                </a:gridCol>
                <a:gridCol w="759074">
                  <a:extLst>
                    <a:ext uri="{9D8B030D-6E8A-4147-A177-3AD203B41FA5}">
                      <a16:colId xmlns:a16="http://schemas.microsoft.com/office/drawing/2014/main" val="2559852383"/>
                    </a:ext>
                  </a:extLst>
                </a:gridCol>
                <a:gridCol w="759074">
                  <a:extLst>
                    <a:ext uri="{9D8B030D-6E8A-4147-A177-3AD203B41FA5}">
                      <a16:colId xmlns:a16="http://schemas.microsoft.com/office/drawing/2014/main" val="1487917387"/>
                    </a:ext>
                  </a:extLst>
                </a:gridCol>
                <a:gridCol w="703356">
                  <a:extLst>
                    <a:ext uri="{9D8B030D-6E8A-4147-A177-3AD203B41FA5}">
                      <a16:colId xmlns:a16="http://schemas.microsoft.com/office/drawing/2014/main" val="3303418229"/>
                    </a:ext>
                  </a:extLst>
                </a:gridCol>
                <a:gridCol w="728133">
                  <a:extLst>
                    <a:ext uri="{9D8B030D-6E8A-4147-A177-3AD203B41FA5}">
                      <a16:colId xmlns:a16="http://schemas.microsoft.com/office/drawing/2014/main" val="2053694557"/>
                    </a:ext>
                  </a:extLst>
                </a:gridCol>
                <a:gridCol w="845733">
                  <a:extLst>
                    <a:ext uri="{9D8B030D-6E8A-4147-A177-3AD203B41FA5}">
                      <a16:colId xmlns:a16="http://schemas.microsoft.com/office/drawing/2014/main" val="584591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Alumno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Parcial 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Parcial 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Parcial 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Ordinario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Asistencias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5058216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61192D6-6326-1817-6475-945CA9BB2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91506"/>
              </p:ext>
            </p:extLst>
          </p:nvPr>
        </p:nvGraphicFramePr>
        <p:xfrm>
          <a:off x="18745" y="3741843"/>
          <a:ext cx="6821388" cy="3473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932">
                  <a:extLst>
                    <a:ext uri="{9D8B030D-6E8A-4147-A177-3AD203B41FA5}">
                      <a16:colId xmlns:a16="http://schemas.microsoft.com/office/drawing/2014/main" val="2010407329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527468085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152377038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3578652433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285491059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2392509817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3593684458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60964823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3430671745"/>
                    </a:ext>
                  </a:extLst>
                </a:gridCol>
              </a:tblGrid>
              <a:tr h="34734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781427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3708FB7C-18E1-9DED-74CA-28857CF88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32623"/>
              </p:ext>
            </p:extLst>
          </p:nvPr>
        </p:nvGraphicFramePr>
        <p:xfrm>
          <a:off x="18745" y="4186442"/>
          <a:ext cx="6821388" cy="3473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932">
                  <a:extLst>
                    <a:ext uri="{9D8B030D-6E8A-4147-A177-3AD203B41FA5}">
                      <a16:colId xmlns:a16="http://schemas.microsoft.com/office/drawing/2014/main" val="2010407329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527468085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152377038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3578652433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285491059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2392509817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3593684458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60964823"/>
                    </a:ext>
                  </a:extLst>
                </a:gridCol>
                <a:gridCol w="757932">
                  <a:extLst>
                    <a:ext uri="{9D8B030D-6E8A-4147-A177-3AD203B41FA5}">
                      <a16:colId xmlns:a16="http://schemas.microsoft.com/office/drawing/2014/main" val="3430671745"/>
                    </a:ext>
                  </a:extLst>
                </a:gridCol>
              </a:tblGrid>
              <a:tr h="34734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781427"/>
                  </a:ext>
                </a:extLst>
              </a:tr>
            </a:tbl>
          </a:graphicData>
        </a:graphic>
      </p:graphicFrame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C5774B4-2534-5695-0C30-D9958F2F820B}"/>
              </a:ext>
            </a:extLst>
          </p:cNvPr>
          <p:cNvSpPr/>
          <p:nvPr/>
        </p:nvSpPr>
        <p:spPr>
          <a:xfrm>
            <a:off x="5872479" y="4863606"/>
            <a:ext cx="816277" cy="28448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4A45BBB-5F72-C3F8-81F8-BD71EDCEA49D}"/>
              </a:ext>
            </a:extLst>
          </p:cNvPr>
          <p:cNvSpPr txBox="1"/>
          <p:nvPr/>
        </p:nvSpPr>
        <p:spPr>
          <a:xfrm>
            <a:off x="476332" y="2713737"/>
            <a:ext cx="3445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MX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Grupo A1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6FAECC1-940D-9154-2545-EBA37EF94B56}"/>
              </a:ext>
            </a:extLst>
          </p:cNvPr>
          <p:cNvSpPr/>
          <p:nvPr/>
        </p:nvSpPr>
        <p:spPr>
          <a:xfrm>
            <a:off x="4682068" y="4851631"/>
            <a:ext cx="967058" cy="296456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Descargar</a:t>
            </a:r>
          </a:p>
        </p:txBody>
      </p:sp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84B3C23E-17FA-ED3B-978F-41A85607E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45041A2-C740-9BBA-B2FA-6D432A8D3289}"/>
              </a:ext>
            </a:extLst>
          </p:cNvPr>
          <p:cNvSpPr txBox="1"/>
          <p:nvPr/>
        </p:nvSpPr>
        <p:spPr>
          <a:xfrm>
            <a:off x="4516120" y="102521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D97CC3D-3001-F94C-9B51-15238A0BA7C8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2803023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270</Words>
  <Application>Microsoft Office PowerPoint</Application>
  <PresentationFormat>Carta (216 x 279 mm)</PresentationFormat>
  <Paragraphs>75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Arial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Cayetano</dc:creator>
  <cp:lastModifiedBy>Vanessa Cayetano</cp:lastModifiedBy>
  <cp:revision>10</cp:revision>
  <dcterms:created xsi:type="dcterms:W3CDTF">2024-07-10T01:42:18Z</dcterms:created>
  <dcterms:modified xsi:type="dcterms:W3CDTF">2024-08-03T04:24:44Z</dcterms:modified>
</cp:coreProperties>
</file>