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"/>
  </p:notesMasterIdLst>
  <p:sldIdLst>
    <p:sldId id="259" r:id="rId2"/>
    <p:sldId id="262" r:id="rId3"/>
    <p:sldId id="261" r:id="rId4"/>
    <p:sldId id="260" r:id="rId5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E"/>
    <a:srgbClr val="9B042A"/>
    <a:srgbClr val="162C7E"/>
    <a:srgbClr val="F91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CD6FC-BF10-4810-9061-420F2B748074}" v="196" dt="2024-07-18T21:20:17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2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107F2-521F-49FF-A5AF-ED5B3D6F4222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C0FF-9EF6-40A2-B30D-50E096156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8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AC0FF-9EF6-40A2-B30D-50E09615625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58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AC0FF-9EF6-40A2-B30D-50E09615625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43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9E1A-ED67-F84C-EAF6-D1E18A50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1A094-1334-DA7B-6218-76E2B7A9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3AC97-03D6-B223-A16E-711B0A36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7E01F-57D9-223E-F50B-5861F1F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017E0-3F5B-BADE-8CC6-027C8E1F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6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6B92-5F01-4124-C303-3B1EC9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54AD9-2D50-F23B-DA8E-EC8645CB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223ED-F085-587B-DB52-6EBDDB2A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65B0-AE33-6868-82DC-DCFCB19B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4F7C9-3232-15D0-3509-B55D88D1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0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97EF08-B750-B92E-42B3-61BCF133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09FB33-3339-494A-DBCB-CF19FAFAF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BCEDC-3794-0191-E43A-71F4B60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89322-5A3A-B253-5FDC-E053FC35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B60CB-090D-E7C6-57DE-2769D601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9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A874-8D1A-256D-7636-55D1F64F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30B9B-D799-A391-F077-6504C90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9D2D1-2CC7-F29A-05AC-45D6FE96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86559-74AB-4104-FD5D-7D5DAA90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33E09-1B90-10F7-4E0D-46CEE58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7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E01E5-517E-F899-FF5E-5007878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FCAA2-A0AC-15BA-7660-34E17BAB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B011-851A-E5D4-13E4-6B72FEA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04CEB-EED5-4E25-73B2-926BE072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16CA9-303B-0338-B5D7-D1C8FE4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7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BDD3-DF2C-5AAD-B91E-986BCFE7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A893D-12FA-1E84-0367-EBC49C48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2CDE3-3FBB-589A-B857-F80D495D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4123C2-73E5-12E2-11BF-128343CB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A691C-3DB5-B9E2-84D0-07F5A8F7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BC1E88-C36C-A36A-85D5-949FCC93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1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C256E-3192-3470-DFEF-8AED7E7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CFA8CA-2E67-DC5F-258A-4BB57A7B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0D3812-F161-F861-B239-DDA26CAD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F7AB02-10F3-7124-22E1-3356F0FB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BF7944-50BD-5295-F59D-BC74BA0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0F21AF-91CD-72AD-A2B2-A5D4E23C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2B627C-1BF7-98C0-230B-1FF29F5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B61451-2C49-6B44-7F2B-26CDE9A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3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B333-F95B-6DA8-A9BD-F9DC823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A5CA7D-BD12-8B70-4E5A-C7D0CA7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32E292-1A4E-9270-C9C4-A922CD4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46F590-7347-A4AC-CA9D-752FD398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9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B3E5DD-634A-3C21-E5BD-499E979B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5FB495-ED5B-AB54-7537-433AA32B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6548F-A515-B05C-2A61-2E7B7C1B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5D92-D9A4-D529-7513-CEC50F8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1A22-EC10-7B01-AB5A-365518F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71EC2F-5B9B-93A5-A82A-71E0A1ED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3AFE0-23FE-4515-3E33-56DAB23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E6C3B8-D76A-B770-9869-85D35122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B2D71-2BEE-332B-BBEF-AB6A6CC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0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4AE15-0E55-C4A2-20FB-0EDFAC90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E4325-6F8A-BB6F-C248-14D500A33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99ED-9BE7-C9AE-F19B-4512E51A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288324-C207-6F2B-4CB8-A29C8A7B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969F1-7E54-45AC-8A08-6D1129C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783D1-2941-9ACC-4977-09DC33F0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7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A98502-D07B-250A-4D59-5422225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8A605-6899-978B-0C97-56F7EA72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3707E-B2B1-0626-96D0-31F9965E3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3FB53-EB16-4371-B46A-15347F12989A}" type="datetimeFigureOut">
              <a:rPr lang="es-MX" smtClean="0"/>
              <a:t>18/07/2024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6BB67-7123-4A2C-A837-4BE61A04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73BE1-5360-327E-3F21-6D016732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8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3">
            <a:extLst>
              <a:ext uri="{FF2B5EF4-FFF2-40B4-BE49-F238E27FC236}">
                <a16:creationId xmlns:a16="http://schemas.microsoft.com/office/drawing/2014/main" id="{92857DEE-42E3-7C85-1CD8-457A7CBB7952}"/>
              </a:ext>
            </a:extLst>
          </p:cNvPr>
          <p:cNvSpPr/>
          <p:nvPr/>
        </p:nvSpPr>
        <p:spPr>
          <a:xfrm flipV="1">
            <a:off x="17577" y="6006072"/>
            <a:ext cx="6860372" cy="520311"/>
          </a:xfrm>
          <a:prstGeom prst="rect">
            <a:avLst/>
          </a:pr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F68DB7-7CE4-B9E7-8274-F1431B55F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8824924-C0C2-225C-9EB4-93AF0F6494DA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" name="Picture 2" descr="Plantel Tecámac UPEM | Tecamac">
            <a:extLst>
              <a:ext uri="{FF2B5EF4-FFF2-40B4-BE49-F238E27FC236}">
                <a16:creationId xmlns:a16="http://schemas.microsoft.com/office/drawing/2014/main" id="{B1BCAB24-D916-3586-C4A4-2BE14483E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0918A71-727E-2D88-0687-815EE2F13FD3}"/>
              </a:ext>
            </a:extLst>
          </p:cNvPr>
          <p:cNvSpPr/>
          <p:nvPr/>
        </p:nvSpPr>
        <p:spPr>
          <a:xfrm>
            <a:off x="1897173" y="1779885"/>
            <a:ext cx="30636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Bienvenido al portal alumnos</a:t>
            </a:r>
          </a:p>
        </p:txBody>
      </p:sp>
      <p:pic>
        <p:nvPicPr>
          <p:cNvPr id="5" name="Picture 4" descr="Plantel Tecámac – Universidad Privada del Estado de México">
            <a:extLst>
              <a:ext uri="{FF2B5EF4-FFF2-40B4-BE49-F238E27FC236}">
                <a16:creationId xmlns:a16="http://schemas.microsoft.com/office/drawing/2014/main" id="{C59268F2-C2B8-66E9-E082-F086FAF9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3" y="2630487"/>
            <a:ext cx="4861040" cy="288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C23879-DDA0-F327-9354-3668F5864DC5}"/>
              </a:ext>
            </a:extLst>
          </p:cNvPr>
          <p:cNvSpPr/>
          <p:nvPr/>
        </p:nvSpPr>
        <p:spPr>
          <a:xfrm>
            <a:off x="2354373" y="3276600"/>
            <a:ext cx="216000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FD9A888-8608-A1EF-F176-96681C269451}"/>
              </a:ext>
            </a:extLst>
          </p:cNvPr>
          <p:cNvSpPr/>
          <p:nvPr/>
        </p:nvSpPr>
        <p:spPr>
          <a:xfrm>
            <a:off x="2343348" y="4176192"/>
            <a:ext cx="216000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74BFEB-CD22-C423-BD97-D2B3CBD36CD6}"/>
              </a:ext>
            </a:extLst>
          </p:cNvPr>
          <p:cNvSpPr/>
          <p:nvPr/>
        </p:nvSpPr>
        <p:spPr>
          <a:xfrm>
            <a:off x="2269528" y="3924915"/>
            <a:ext cx="10489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cap="none" spc="0" dirty="0">
                <a:ln/>
                <a:effectLst/>
              </a:rPr>
              <a:t>Contraseña: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6F76260-3930-F2A0-43C5-4A733ABF3B26}"/>
              </a:ext>
            </a:extLst>
          </p:cNvPr>
          <p:cNvSpPr/>
          <p:nvPr/>
        </p:nvSpPr>
        <p:spPr>
          <a:xfrm>
            <a:off x="2327575" y="4549755"/>
            <a:ext cx="148149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100" i="1" cap="none" spc="0" dirty="0">
                <a:ln/>
                <a:effectLst/>
              </a:rPr>
              <a:t>Olvide mi contraseña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39B8F4F-9850-B237-B379-E43B84ED7823}"/>
              </a:ext>
            </a:extLst>
          </p:cNvPr>
          <p:cNvSpPr/>
          <p:nvPr/>
        </p:nvSpPr>
        <p:spPr>
          <a:xfrm>
            <a:off x="4389120" y="4931400"/>
            <a:ext cx="1056640" cy="238760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</a:rPr>
              <a:t>ACCEDER</a:t>
            </a:r>
          </a:p>
        </p:txBody>
      </p:sp>
      <p:pic>
        <p:nvPicPr>
          <p:cNvPr id="13" name="Picture 6" descr="Ocultar mostrar contraseña icono de ojo: ilustración de stock 2199479713 |  Shutterstock">
            <a:extLst>
              <a:ext uri="{FF2B5EF4-FFF2-40B4-BE49-F238E27FC236}">
                <a16:creationId xmlns:a16="http://schemas.microsoft.com/office/drawing/2014/main" id="{2A4CDDA7-EBD3-BD3C-9A85-46141FDCC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 t="50397" r="68638" b="23299"/>
          <a:stretch/>
        </p:blipFill>
        <p:spPr bwMode="auto">
          <a:xfrm>
            <a:off x="4209120" y="4301642"/>
            <a:ext cx="180000" cy="1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B0D1EAE-701F-0789-1041-30EB2CEA1AC5}"/>
              </a:ext>
            </a:extLst>
          </p:cNvPr>
          <p:cNvSpPr/>
          <p:nvPr/>
        </p:nvSpPr>
        <p:spPr>
          <a:xfrm>
            <a:off x="2306576" y="3005435"/>
            <a:ext cx="8986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cap="none" spc="0" dirty="0">
                <a:ln/>
                <a:effectLst/>
              </a:rPr>
              <a:t>Matricula: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575EB52-BB64-99DC-14F9-6AC6076AA9A6}"/>
              </a:ext>
            </a:extLst>
          </p:cNvPr>
          <p:cNvSpPr/>
          <p:nvPr/>
        </p:nvSpPr>
        <p:spPr>
          <a:xfrm>
            <a:off x="18745" y="6980367"/>
            <a:ext cx="657544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1100" b="1" i="1" cap="none" spc="0" dirty="0">
                <a:ln/>
                <a:solidFill>
                  <a:schemeClr val="bg1"/>
                </a:solidFill>
                <a:effectLst/>
              </a:rPr>
              <a:t>© Derechos reservados a Nancy Vanessa Cayetano Morales / Karla Nelly Arteaga Sánchez</a:t>
            </a:r>
          </a:p>
          <a:p>
            <a:pPr algn="ctr"/>
            <a:endParaRPr lang="es-ES" sz="1100" b="1" i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90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B45C05B-8306-E69C-C351-2BB86007D60E}"/>
              </a:ext>
            </a:extLst>
          </p:cNvPr>
          <p:cNvSpPr/>
          <p:nvPr/>
        </p:nvSpPr>
        <p:spPr>
          <a:xfrm>
            <a:off x="1809750" y="4010860"/>
            <a:ext cx="3352800" cy="1301750"/>
          </a:xfrm>
          <a:prstGeom prst="roundRect">
            <a:avLst/>
          </a:prstGeom>
          <a:solidFill>
            <a:srgbClr val="9B042A"/>
          </a:solidFill>
          <a:ln w="38100">
            <a:solidFill>
              <a:srgbClr val="2F35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B3B213A-103E-B1B7-82CF-00FDF7CF2022}"/>
              </a:ext>
            </a:extLst>
          </p:cNvPr>
          <p:cNvSpPr/>
          <p:nvPr/>
        </p:nvSpPr>
        <p:spPr>
          <a:xfrm>
            <a:off x="1746496" y="1860095"/>
            <a:ext cx="33650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SISTEMA DE CONTROL ESCOLAR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B0D926-225A-EF9A-7C08-E07C6694F680}"/>
              </a:ext>
            </a:extLst>
          </p:cNvPr>
          <p:cNvSpPr/>
          <p:nvPr/>
        </p:nvSpPr>
        <p:spPr>
          <a:xfrm>
            <a:off x="2426969" y="2374445"/>
            <a:ext cx="20040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Olvide mi contraseña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DD610A-A9DA-A3E1-41AF-DA1DAD9665E3}"/>
              </a:ext>
            </a:extLst>
          </p:cNvPr>
          <p:cNvSpPr/>
          <p:nvPr/>
        </p:nvSpPr>
        <p:spPr>
          <a:xfrm>
            <a:off x="1271269" y="3276145"/>
            <a:ext cx="42269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1400" dirty="0">
                <a:ln w="0"/>
                <a:ea typeface="ADLaM Display" panose="02010000000000000000" pitchFamily="2" charset="0"/>
                <a:cs typeface="ADLaM Display" panose="02010000000000000000" pitchFamily="2" charset="0"/>
              </a:rPr>
              <a:t>Para recuperar tus datos de acceso ingresa tu matricula y verifica tu correo.</a:t>
            </a:r>
            <a:endParaRPr lang="es-ES" sz="1400" dirty="0">
              <a:ln w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2C5F4A6-64A4-7DCC-8F57-5FF1A7827D2F}"/>
              </a:ext>
            </a:extLst>
          </p:cNvPr>
          <p:cNvSpPr/>
          <p:nvPr/>
        </p:nvSpPr>
        <p:spPr>
          <a:xfrm>
            <a:off x="1986072" y="4404560"/>
            <a:ext cx="2706577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C4F43EC-93AE-DE61-B5DF-55F9F18E33BF}"/>
              </a:ext>
            </a:extLst>
          </p:cNvPr>
          <p:cNvSpPr/>
          <p:nvPr/>
        </p:nvSpPr>
        <p:spPr>
          <a:xfrm>
            <a:off x="1938277" y="4133395"/>
            <a:ext cx="8986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cap="none" spc="0" dirty="0">
                <a:ln/>
                <a:solidFill>
                  <a:schemeClr val="bg1"/>
                </a:solidFill>
                <a:effectLst/>
              </a:rPr>
              <a:t>Matricula: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7CDAD0A-01D7-5A0F-556F-AB5DB3E440F1}"/>
              </a:ext>
            </a:extLst>
          </p:cNvPr>
          <p:cNvSpPr/>
          <p:nvPr/>
        </p:nvSpPr>
        <p:spPr>
          <a:xfrm>
            <a:off x="4202719" y="4913477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</a:rPr>
              <a:t>Enviar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0DFED8B-E2D7-E471-CEBC-05865F239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13231"/>
              </p:ext>
            </p:extLst>
          </p:nvPr>
        </p:nvGraphicFramePr>
        <p:xfrm>
          <a:off x="249272" y="7017632"/>
          <a:ext cx="2690531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90531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Error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Campo Vacío.</a:t>
                      </a: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24" name="Gráfico 23" descr="Advertencia contorno">
            <a:extLst>
              <a:ext uri="{FF2B5EF4-FFF2-40B4-BE49-F238E27FC236}">
                <a16:creationId xmlns:a16="http://schemas.microsoft.com/office/drawing/2014/main" id="{96C3D86C-8C0F-79BC-B49B-1A8655EB3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494" y="7038823"/>
            <a:ext cx="360000" cy="360000"/>
          </a:xfrm>
          <a:prstGeom prst="rect">
            <a:avLst/>
          </a:prstGeom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177DD12-6078-B448-05C3-7E303A76F548}"/>
              </a:ext>
            </a:extLst>
          </p:cNvPr>
          <p:cNvSpPr/>
          <p:nvPr/>
        </p:nvSpPr>
        <p:spPr>
          <a:xfrm>
            <a:off x="2037219" y="8104974"/>
            <a:ext cx="767705" cy="244495"/>
          </a:xfrm>
          <a:prstGeom prst="roundRect">
            <a:avLst/>
          </a:prstGeom>
          <a:solidFill>
            <a:srgbClr val="9B042A"/>
          </a:solidFill>
          <a:ln>
            <a:solidFill>
              <a:srgbClr val="9B042A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C0D61D5-0F4F-3B4C-A830-AD58A86FD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75962"/>
              </p:ext>
            </p:extLst>
          </p:nvPr>
        </p:nvGraphicFramePr>
        <p:xfrm>
          <a:off x="3429000" y="7013423"/>
          <a:ext cx="3212854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12854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Mensaje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Se envió correo de recuperación.</a:t>
                      </a:r>
                      <a:endParaRPr lang="es-MX" sz="1200" b="1" u="sng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13" name="Gráfico 12" descr="Advertencia contorno">
            <a:extLst>
              <a:ext uri="{FF2B5EF4-FFF2-40B4-BE49-F238E27FC236}">
                <a16:creationId xmlns:a16="http://schemas.microsoft.com/office/drawing/2014/main" id="{D4DE6696-6875-B393-FE3C-9C896EB4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3222" y="7034614"/>
            <a:ext cx="360000" cy="360000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5687050-7A53-1D47-169C-7D28ABACA0FD}"/>
              </a:ext>
            </a:extLst>
          </p:cNvPr>
          <p:cNvSpPr/>
          <p:nvPr/>
        </p:nvSpPr>
        <p:spPr>
          <a:xfrm>
            <a:off x="5777031" y="8104974"/>
            <a:ext cx="767705" cy="244495"/>
          </a:xfrm>
          <a:prstGeom prst="roundRect">
            <a:avLst/>
          </a:prstGeom>
          <a:solidFill>
            <a:srgbClr val="9B042A"/>
          </a:solidFill>
          <a:ln>
            <a:solidFill>
              <a:srgbClr val="9B042A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763810C-7570-E8D6-B64B-B4B95B0351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17" name="Rectángulo 3">
            <a:extLst>
              <a:ext uri="{FF2B5EF4-FFF2-40B4-BE49-F238E27FC236}">
                <a16:creationId xmlns:a16="http://schemas.microsoft.com/office/drawing/2014/main" id="{51C2320E-D7FA-AFA0-11E6-9578DB111C48}"/>
              </a:ext>
            </a:extLst>
          </p:cNvPr>
          <p:cNvSpPr/>
          <p:nvPr/>
        </p:nvSpPr>
        <p:spPr>
          <a:xfrm>
            <a:off x="-2372" y="0"/>
            <a:ext cx="6860372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8" name="Picture 2" descr="Plantel Tecámac UPEM | Tecamac">
            <a:extLst>
              <a:ext uri="{FF2B5EF4-FFF2-40B4-BE49-F238E27FC236}">
                <a16:creationId xmlns:a16="http://schemas.microsoft.com/office/drawing/2014/main" id="{FC456ADB-C9F2-8FF7-2E00-628C8A9A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E421C483-E01D-8EBD-0A1C-D77DA7806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4793"/>
              </p:ext>
            </p:extLst>
          </p:nvPr>
        </p:nvGraphicFramePr>
        <p:xfrm>
          <a:off x="249272" y="5469469"/>
          <a:ext cx="2690531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90531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Error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Usuario no registrado.</a:t>
                      </a: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20" name="Gráfico 19" descr="Advertencia contorno">
            <a:extLst>
              <a:ext uri="{FF2B5EF4-FFF2-40B4-BE49-F238E27FC236}">
                <a16:creationId xmlns:a16="http://schemas.microsoft.com/office/drawing/2014/main" id="{BCEBA942-3EFF-B177-73D3-F8617C67D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494" y="5490660"/>
            <a:ext cx="360000" cy="360000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195031B-B4E9-D519-24DE-ECB974C5434B}"/>
              </a:ext>
            </a:extLst>
          </p:cNvPr>
          <p:cNvSpPr/>
          <p:nvPr/>
        </p:nvSpPr>
        <p:spPr>
          <a:xfrm>
            <a:off x="2037219" y="6556811"/>
            <a:ext cx="767705" cy="244495"/>
          </a:xfrm>
          <a:prstGeom prst="roundRect">
            <a:avLst/>
          </a:prstGeom>
          <a:solidFill>
            <a:srgbClr val="9B042A"/>
          </a:solidFill>
          <a:ln>
            <a:solidFill>
              <a:srgbClr val="9B042A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185499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lantel Tecámac – Universidad Privada del Estado de México">
            <a:extLst>
              <a:ext uri="{FF2B5EF4-FFF2-40B4-BE49-F238E27FC236}">
                <a16:creationId xmlns:a16="http://schemas.microsoft.com/office/drawing/2014/main" id="{560B55C1-F019-47DB-E25F-00D7CA1B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3" y="3560924"/>
            <a:ext cx="4861040" cy="288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C8ABA8EE-D7D8-D752-CF18-B9B399C80DF8}"/>
              </a:ext>
            </a:extLst>
          </p:cNvPr>
          <p:cNvSpPr/>
          <p:nvPr/>
        </p:nvSpPr>
        <p:spPr>
          <a:xfrm>
            <a:off x="1625598" y="5366419"/>
            <a:ext cx="3640667" cy="4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E7C301-D856-295C-8BA5-CCBB9A7C1E1B}"/>
              </a:ext>
            </a:extLst>
          </p:cNvPr>
          <p:cNvSpPr/>
          <p:nvPr/>
        </p:nvSpPr>
        <p:spPr>
          <a:xfrm>
            <a:off x="1809813" y="2084683"/>
            <a:ext cx="32383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Bienvenid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@ nuevamente XXXX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AA74A0B-0668-B62F-EA30-0B6E5896E11B}"/>
              </a:ext>
            </a:extLst>
          </p:cNvPr>
          <p:cNvSpPr/>
          <p:nvPr/>
        </p:nvSpPr>
        <p:spPr>
          <a:xfrm>
            <a:off x="1625600" y="4207037"/>
            <a:ext cx="3640667" cy="4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EA39ECF-C20B-7EF3-EE4C-58BE2D2D1569}"/>
              </a:ext>
            </a:extLst>
          </p:cNvPr>
          <p:cNvSpPr/>
          <p:nvPr/>
        </p:nvSpPr>
        <p:spPr>
          <a:xfrm>
            <a:off x="1953086" y="3935872"/>
            <a:ext cx="1605632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00" b="1" cap="none" spc="0" dirty="0">
                <a:ln/>
                <a:effectLst/>
              </a:rPr>
              <a:t>Nueva contraseña: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180D775-0F2A-B6DD-9C4E-8FC10711E14A}"/>
              </a:ext>
            </a:extLst>
          </p:cNvPr>
          <p:cNvSpPr/>
          <p:nvPr/>
        </p:nvSpPr>
        <p:spPr>
          <a:xfrm>
            <a:off x="1845729" y="5083958"/>
            <a:ext cx="1896546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00" b="1" cap="none" spc="0" dirty="0">
                <a:ln/>
                <a:effectLst/>
              </a:rPr>
              <a:t>Confirmar contraseña: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3533305-A5E4-1414-9DD6-EB98329721AE}"/>
              </a:ext>
            </a:extLst>
          </p:cNvPr>
          <p:cNvSpPr/>
          <p:nvPr/>
        </p:nvSpPr>
        <p:spPr>
          <a:xfrm>
            <a:off x="4241430" y="6090443"/>
            <a:ext cx="1204330" cy="2248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</a:rPr>
              <a:t>ESTABLECER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EB6F665-3D37-EFC7-B4AD-E939432FD032}"/>
              </a:ext>
            </a:extLst>
          </p:cNvPr>
          <p:cNvSpPr/>
          <p:nvPr/>
        </p:nvSpPr>
        <p:spPr>
          <a:xfrm>
            <a:off x="2258661" y="2534866"/>
            <a:ext cx="23407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Restablece tu contraseña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B4CF8405-5B0A-0406-7780-4BCC308E2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40" name="Rectángulo 3">
            <a:extLst>
              <a:ext uri="{FF2B5EF4-FFF2-40B4-BE49-F238E27FC236}">
                <a16:creationId xmlns:a16="http://schemas.microsoft.com/office/drawing/2014/main" id="{BBE9EDD0-BEA5-B1FB-1603-5752C7E907B6}"/>
              </a:ext>
            </a:extLst>
          </p:cNvPr>
          <p:cNvSpPr/>
          <p:nvPr/>
        </p:nvSpPr>
        <p:spPr>
          <a:xfrm>
            <a:off x="-2372" y="0"/>
            <a:ext cx="6860372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41" name="Picture 2" descr="Plantel Tecámac UPEM | Tecamac">
            <a:extLst>
              <a:ext uri="{FF2B5EF4-FFF2-40B4-BE49-F238E27FC236}">
                <a16:creationId xmlns:a16="http://schemas.microsoft.com/office/drawing/2014/main" id="{864FABFF-B4DE-501B-0E26-7D6247E5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17CC15DC-FE2B-1006-5477-BB1CFFAFC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1677"/>
              </p:ext>
            </p:extLst>
          </p:nvPr>
        </p:nvGraphicFramePr>
        <p:xfrm>
          <a:off x="4503348" y="7049225"/>
          <a:ext cx="1980000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Error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Formato invalido.</a:t>
                      </a: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43" name="Gráfico 42" descr="Advertencia contorno">
            <a:extLst>
              <a:ext uri="{FF2B5EF4-FFF2-40B4-BE49-F238E27FC236}">
                <a16:creationId xmlns:a16="http://schemas.microsoft.com/office/drawing/2014/main" id="{F26A1DE4-F024-7D43-944E-D03C05852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6919" y="7070416"/>
            <a:ext cx="360000" cy="360000"/>
          </a:xfrm>
          <a:prstGeom prst="rect">
            <a:avLst/>
          </a:prstGeom>
        </p:spPr>
      </p:pic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74AF6CB2-95DE-5789-335C-8418568FC829}"/>
              </a:ext>
            </a:extLst>
          </p:cNvPr>
          <p:cNvSpPr/>
          <p:nvPr/>
        </p:nvSpPr>
        <p:spPr>
          <a:xfrm>
            <a:off x="5653682" y="8142917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96532D44-D33B-38AA-8ECF-7824AB486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65681"/>
              </p:ext>
            </p:extLst>
          </p:nvPr>
        </p:nvGraphicFramePr>
        <p:xfrm>
          <a:off x="245533" y="6947411"/>
          <a:ext cx="3433615" cy="17162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33615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8344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Error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232772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No pueden quedar campos vacíos.</a:t>
                      </a: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46" name="Gráfico 45" descr="Advertencia contorno">
            <a:extLst>
              <a:ext uri="{FF2B5EF4-FFF2-40B4-BE49-F238E27FC236}">
                <a16:creationId xmlns:a16="http://schemas.microsoft.com/office/drawing/2014/main" id="{864D4B81-F3B3-5298-A6C0-AFE8883C7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184" y="6968603"/>
            <a:ext cx="360000" cy="360000"/>
          </a:xfrm>
          <a:prstGeom prst="rect">
            <a:avLst/>
          </a:prstGeom>
        </p:spPr>
      </p:pic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EF4DDE17-C1D1-938F-6F2C-86C9B790A672}"/>
              </a:ext>
            </a:extLst>
          </p:cNvPr>
          <p:cNvSpPr/>
          <p:nvPr/>
        </p:nvSpPr>
        <p:spPr>
          <a:xfrm>
            <a:off x="2789204" y="8288694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F5577E6-D4CB-1DC4-C889-82AF9EB404A7}"/>
              </a:ext>
            </a:extLst>
          </p:cNvPr>
          <p:cNvSpPr/>
          <p:nvPr/>
        </p:nvSpPr>
        <p:spPr>
          <a:xfrm>
            <a:off x="1632121" y="3083744"/>
            <a:ext cx="36406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00" b="1" i="1" cap="none" spc="0" dirty="0">
                <a:ln/>
                <a:effectLst/>
              </a:rPr>
              <a:t>Debe tener al menos 8 caracteres, incluyendo letras mayúsculas y minúsculas, y al menos un carácter especial.</a:t>
            </a:r>
            <a:endParaRPr lang="es-ES" sz="1000" b="1" i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642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78EF89D-AEA4-8CAC-2AA8-E62C1F6FB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03975"/>
              </p:ext>
            </p:extLst>
          </p:nvPr>
        </p:nvGraphicFramePr>
        <p:xfrm>
          <a:off x="502374" y="510239"/>
          <a:ext cx="1980000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Error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Campo vacío.</a:t>
                      </a:r>
                    </a:p>
                    <a:p>
                      <a:pPr algn="ctr"/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8" name="Gráfico 7" descr="Advertencia contorno">
            <a:extLst>
              <a:ext uri="{FF2B5EF4-FFF2-40B4-BE49-F238E27FC236}">
                <a16:creationId xmlns:a16="http://schemas.microsoft.com/office/drawing/2014/main" id="{2EAEDD06-CF5E-DB4D-E1E4-59D6A3B20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945" y="531430"/>
            <a:ext cx="360000" cy="3600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E520C94-6A2C-C38A-C267-1F543E267D1D}"/>
              </a:ext>
            </a:extLst>
          </p:cNvPr>
          <p:cNvSpPr/>
          <p:nvPr/>
        </p:nvSpPr>
        <p:spPr>
          <a:xfrm>
            <a:off x="1652708" y="1603931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24B8D3D-DB17-011D-848A-9D156459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11952"/>
              </p:ext>
            </p:extLst>
          </p:nvPr>
        </p:nvGraphicFramePr>
        <p:xfrm>
          <a:off x="3127921" y="510239"/>
          <a:ext cx="2301076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01076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Error          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Formato invalido.</a:t>
                      </a:r>
                    </a:p>
                    <a:p>
                      <a:pPr algn="ctr"/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12" name="Gráfico 11" descr="Advertencia contorno">
            <a:extLst>
              <a:ext uri="{FF2B5EF4-FFF2-40B4-BE49-F238E27FC236}">
                <a16:creationId xmlns:a16="http://schemas.microsoft.com/office/drawing/2014/main" id="{23FE7CA5-CD98-EC5B-AFB7-6B091DCA6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9117" y="531430"/>
            <a:ext cx="360000" cy="360000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7D7B87A-4630-FB29-5984-37EC5178DC67}"/>
              </a:ext>
            </a:extLst>
          </p:cNvPr>
          <p:cNvSpPr/>
          <p:nvPr/>
        </p:nvSpPr>
        <p:spPr>
          <a:xfrm>
            <a:off x="4539997" y="1553130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D60C271A-F244-84DA-0C5E-975AF5DE0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46485"/>
              </p:ext>
            </p:extLst>
          </p:nvPr>
        </p:nvGraphicFramePr>
        <p:xfrm>
          <a:off x="3127921" y="2817774"/>
          <a:ext cx="3164134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64134">
                  <a:extLst>
                    <a:ext uri="{9D8B030D-6E8A-4147-A177-3AD203B41FA5}">
                      <a16:colId xmlns:a16="http://schemas.microsoft.com/office/drawing/2014/main" val="1006712199"/>
                    </a:ext>
                  </a:extLst>
                </a:gridCol>
              </a:tblGrid>
              <a:tr h="4056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Error          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2F35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9919"/>
                  </a:ext>
                </a:extLst>
              </a:tr>
              <a:tr h="1034365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Matricula y/o contraseña no coincide.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B0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34923"/>
                  </a:ext>
                </a:extLst>
              </a:tr>
            </a:tbl>
          </a:graphicData>
        </a:graphic>
      </p:graphicFrame>
      <p:pic>
        <p:nvPicPr>
          <p:cNvPr id="18" name="Gráfico 17" descr="Advertencia contorno">
            <a:extLst>
              <a:ext uri="{FF2B5EF4-FFF2-40B4-BE49-F238E27FC236}">
                <a16:creationId xmlns:a16="http://schemas.microsoft.com/office/drawing/2014/main" id="{14103A0C-1977-F9B9-0D00-3E7F5495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9117" y="2838965"/>
            <a:ext cx="360000" cy="360000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2807A47-5473-F022-AFB9-625E29E783CD}"/>
              </a:ext>
            </a:extLst>
          </p:cNvPr>
          <p:cNvSpPr/>
          <p:nvPr/>
        </p:nvSpPr>
        <p:spPr>
          <a:xfrm>
            <a:off x="5428997" y="3911465"/>
            <a:ext cx="767705" cy="244495"/>
          </a:xfrm>
          <a:prstGeom prst="roundRect">
            <a:avLst/>
          </a:prstGeom>
          <a:solidFill>
            <a:srgbClr val="162C7E"/>
          </a:solidFill>
          <a:ln>
            <a:solidFill>
              <a:srgbClr val="162C7E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bg1"/>
                </a:solidFill>
              </a:rPr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3868611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137</Words>
  <Application>Microsoft Office PowerPoint</Application>
  <PresentationFormat>Carta (216 x 279 mm)</PresentationFormat>
  <Paragraphs>45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ADLaM Display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Cayetano</dc:creator>
  <cp:lastModifiedBy>Vanessa Cayetano</cp:lastModifiedBy>
  <cp:revision>2</cp:revision>
  <dcterms:created xsi:type="dcterms:W3CDTF">2024-07-10T01:42:18Z</dcterms:created>
  <dcterms:modified xsi:type="dcterms:W3CDTF">2024-07-19T05:26:27Z</dcterms:modified>
</cp:coreProperties>
</file>