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6858000" cy="9144000" type="letter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57E"/>
    <a:srgbClr val="9B042A"/>
    <a:srgbClr val="162C7E"/>
    <a:srgbClr val="F91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CD6FC-BF10-4810-9061-420F2B748074}" v="131" dt="2024-07-10T04:23:19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12" y="-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sa Cayetano" userId="55730c68e4b6203d" providerId="LiveId" clId="{C9DCD6FC-BF10-4810-9061-420F2B748074}"/>
    <pc:docChg chg="undo redo custSel addSld modSld sldOrd">
      <pc:chgData name="Vanessa Cayetano" userId="55730c68e4b6203d" providerId="LiveId" clId="{C9DCD6FC-BF10-4810-9061-420F2B748074}" dt="2024-07-10T04:23:19.684" v="1055" actId="1037"/>
      <pc:docMkLst>
        <pc:docMk/>
      </pc:docMkLst>
      <pc:sldChg chg="delSp modSp mod ord">
        <pc:chgData name="Vanessa Cayetano" userId="55730c68e4b6203d" providerId="LiveId" clId="{C9DCD6FC-BF10-4810-9061-420F2B748074}" dt="2024-07-10T04:07:52.725" v="638" actId="1076"/>
        <pc:sldMkLst>
          <pc:docMk/>
          <pc:sldMk cId="3868611150" sldId="260"/>
        </pc:sldMkLst>
        <pc:spChg chg="mod">
          <ac:chgData name="Vanessa Cayetano" userId="55730c68e4b6203d" providerId="LiveId" clId="{C9DCD6FC-BF10-4810-9061-420F2B748074}" dt="2024-07-10T04:07:21.717" v="635" actId="1076"/>
          <ac:spMkLst>
            <pc:docMk/>
            <pc:sldMk cId="3868611150" sldId="260"/>
            <ac:spMk id="5" creationId="{CE520C94-6A2C-C38A-C267-1F543E267D1D}"/>
          </ac:spMkLst>
        </pc:spChg>
        <pc:spChg chg="mod">
          <ac:chgData name="Vanessa Cayetano" userId="55730c68e4b6203d" providerId="LiveId" clId="{C9DCD6FC-BF10-4810-9061-420F2B748074}" dt="2024-07-10T04:07:35.161" v="636" actId="1076"/>
          <ac:spMkLst>
            <pc:docMk/>
            <pc:sldMk cId="3868611150" sldId="260"/>
            <ac:spMk id="13" creationId="{77D7B87A-4630-FB29-5984-37EC5178DC67}"/>
          </ac:spMkLst>
        </pc:spChg>
        <pc:spChg chg="mod">
          <ac:chgData name="Vanessa Cayetano" userId="55730c68e4b6203d" providerId="LiveId" clId="{C9DCD6FC-BF10-4810-9061-420F2B748074}" dt="2024-07-10T04:07:52.725" v="638" actId="1076"/>
          <ac:spMkLst>
            <pc:docMk/>
            <pc:sldMk cId="3868611150" sldId="260"/>
            <ac:spMk id="16" creationId="{E0048585-7D83-1A32-E5E1-1CEEFFB3104A}"/>
          </ac:spMkLst>
        </pc:spChg>
        <pc:spChg chg="mod">
          <ac:chgData name="Vanessa Cayetano" userId="55730c68e4b6203d" providerId="LiveId" clId="{C9DCD6FC-BF10-4810-9061-420F2B748074}" dt="2024-07-10T04:07:45.162" v="637" actId="1076"/>
          <ac:spMkLst>
            <pc:docMk/>
            <pc:sldMk cId="3868611150" sldId="260"/>
            <ac:spMk id="19" creationId="{32807A47-5473-F022-AFB9-625E29E783CD}"/>
          </ac:spMkLst>
        </pc:spChg>
        <pc:spChg chg="del">
          <ac:chgData name="Vanessa Cayetano" userId="55730c68e4b6203d" providerId="LiveId" clId="{C9DCD6FC-BF10-4810-9061-420F2B748074}" dt="2024-07-10T03:57:55.671" v="313" actId="478"/>
          <ac:spMkLst>
            <pc:docMk/>
            <pc:sldMk cId="3868611150" sldId="260"/>
            <ac:spMk id="41" creationId="{8350736A-F21D-A83A-2541-5D9FDEF9824A}"/>
          </ac:spMkLst>
        </pc:spChg>
        <pc:graphicFrameChg chg="mod">
          <ac:chgData name="Vanessa Cayetano" userId="55730c68e4b6203d" providerId="LiveId" clId="{C9DCD6FC-BF10-4810-9061-420F2B748074}" dt="2024-07-10T04:07:21.717" v="635" actId="1076"/>
          <ac:graphicFrameMkLst>
            <pc:docMk/>
            <pc:sldMk cId="3868611150" sldId="260"/>
            <ac:graphicFrameMk id="10" creationId="{D78EF89D-AEA4-8CAC-2AA8-E62C1F6FB83F}"/>
          </ac:graphicFrameMkLst>
        </pc:graphicFrameChg>
        <pc:graphicFrameChg chg="mod">
          <ac:chgData name="Vanessa Cayetano" userId="55730c68e4b6203d" providerId="LiveId" clId="{C9DCD6FC-BF10-4810-9061-420F2B748074}" dt="2024-07-10T04:07:35.161" v="636" actId="1076"/>
          <ac:graphicFrameMkLst>
            <pc:docMk/>
            <pc:sldMk cId="3868611150" sldId="260"/>
            <ac:graphicFrameMk id="11" creationId="{C24B8D3D-DB17-011D-848A-9D1564591449}"/>
          </ac:graphicFrameMkLst>
        </pc:graphicFrameChg>
        <pc:graphicFrameChg chg="mod">
          <ac:chgData name="Vanessa Cayetano" userId="55730c68e4b6203d" providerId="LiveId" clId="{C9DCD6FC-BF10-4810-9061-420F2B748074}" dt="2024-07-10T04:07:52.725" v="638" actId="1076"/>
          <ac:graphicFrameMkLst>
            <pc:docMk/>
            <pc:sldMk cId="3868611150" sldId="260"/>
            <ac:graphicFrameMk id="14" creationId="{5E561290-46DD-1397-8D9C-2C15063E92E3}"/>
          </ac:graphicFrameMkLst>
        </pc:graphicFrameChg>
        <pc:graphicFrameChg chg="mod">
          <ac:chgData name="Vanessa Cayetano" userId="55730c68e4b6203d" providerId="LiveId" clId="{C9DCD6FC-BF10-4810-9061-420F2B748074}" dt="2024-07-10T04:07:45.162" v="637" actId="1076"/>
          <ac:graphicFrameMkLst>
            <pc:docMk/>
            <pc:sldMk cId="3868611150" sldId="260"/>
            <ac:graphicFrameMk id="17" creationId="{D60C271A-F244-84DA-0C5E-975AF5DE01F0}"/>
          </ac:graphicFrameMkLst>
        </pc:graphicFrameChg>
        <pc:graphicFrameChg chg="del">
          <ac:chgData name="Vanessa Cayetano" userId="55730c68e4b6203d" providerId="LiveId" clId="{C9DCD6FC-BF10-4810-9061-420F2B748074}" dt="2024-07-10T03:57:55.671" v="313" actId="478"/>
          <ac:graphicFrameMkLst>
            <pc:docMk/>
            <pc:sldMk cId="3868611150" sldId="260"/>
            <ac:graphicFrameMk id="39" creationId="{006F1968-ABC1-37E7-A1FB-8385186AA943}"/>
          </ac:graphicFrameMkLst>
        </pc:graphicFrameChg>
        <pc:picChg chg="mod">
          <ac:chgData name="Vanessa Cayetano" userId="55730c68e4b6203d" providerId="LiveId" clId="{C9DCD6FC-BF10-4810-9061-420F2B748074}" dt="2024-07-10T04:07:21.717" v="635" actId="1076"/>
          <ac:picMkLst>
            <pc:docMk/>
            <pc:sldMk cId="3868611150" sldId="260"/>
            <ac:picMk id="8" creationId="{2EAEDD06-CF5E-DB4D-E1E4-59D6A3B20DEE}"/>
          </ac:picMkLst>
        </pc:picChg>
        <pc:picChg chg="mod">
          <ac:chgData name="Vanessa Cayetano" userId="55730c68e4b6203d" providerId="LiveId" clId="{C9DCD6FC-BF10-4810-9061-420F2B748074}" dt="2024-07-10T04:07:35.161" v="636" actId="1076"/>
          <ac:picMkLst>
            <pc:docMk/>
            <pc:sldMk cId="3868611150" sldId="260"/>
            <ac:picMk id="12" creationId="{23FE7CA5-CD98-EC5B-AFB7-6B091DCA64FC}"/>
          </ac:picMkLst>
        </pc:picChg>
        <pc:picChg chg="mod">
          <ac:chgData name="Vanessa Cayetano" userId="55730c68e4b6203d" providerId="LiveId" clId="{C9DCD6FC-BF10-4810-9061-420F2B748074}" dt="2024-07-10T04:07:52.725" v="638" actId="1076"/>
          <ac:picMkLst>
            <pc:docMk/>
            <pc:sldMk cId="3868611150" sldId="260"/>
            <ac:picMk id="15" creationId="{ED80064F-0082-35A4-45DB-D94340482579}"/>
          </ac:picMkLst>
        </pc:picChg>
        <pc:picChg chg="mod">
          <ac:chgData name="Vanessa Cayetano" userId="55730c68e4b6203d" providerId="LiveId" clId="{C9DCD6FC-BF10-4810-9061-420F2B748074}" dt="2024-07-10T04:07:45.162" v="637" actId="1076"/>
          <ac:picMkLst>
            <pc:docMk/>
            <pc:sldMk cId="3868611150" sldId="260"/>
            <ac:picMk id="18" creationId="{14103A0C-1977-F9B9-0D00-3E7F5495F0CB}"/>
          </ac:picMkLst>
        </pc:picChg>
        <pc:picChg chg="del">
          <ac:chgData name="Vanessa Cayetano" userId="55730c68e4b6203d" providerId="LiveId" clId="{C9DCD6FC-BF10-4810-9061-420F2B748074}" dt="2024-07-10T03:57:55.671" v="313" actId="478"/>
          <ac:picMkLst>
            <pc:docMk/>
            <pc:sldMk cId="3868611150" sldId="260"/>
            <ac:picMk id="40" creationId="{1ED01A72-FA36-2DF4-9D58-B22A5A22EA51}"/>
          </ac:picMkLst>
        </pc:picChg>
      </pc:sldChg>
      <pc:sldChg chg="addSp delSp modSp mod modNotesTx">
        <pc:chgData name="Vanessa Cayetano" userId="55730c68e4b6203d" providerId="LiveId" clId="{C9DCD6FC-BF10-4810-9061-420F2B748074}" dt="2024-07-10T04:23:19.684" v="1055" actId="1037"/>
        <pc:sldMkLst>
          <pc:docMk/>
          <pc:sldMk cId="576427719" sldId="261"/>
        </pc:sldMkLst>
        <pc:spChg chg="add del mod">
          <ac:chgData name="Vanessa Cayetano" userId="55730c68e4b6203d" providerId="LiveId" clId="{C9DCD6FC-BF10-4810-9061-420F2B748074}" dt="2024-07-10T04:09:36.604" v="667" actId="478"/>
          <ac:spMkLst>
            <pc:docMk/>
            <pc:sldMk cId="576427719" sldId="261"/>
            <ac:spMk id="3" creationId="{CAA24CC8-B08F-4F9C-8B49-7A0A99ACA42A}"/>
          </ac:spMkLst>
        </pc:spChg>
        <pc:spChg chg="del">
          <ac:chgData name="Vanessa Cayetano" userId="55730c68e4b6203d" providerId="LiveId" clId="{C9DCD6FC-BF10-4810-9061-420F2B748074}" dt="2024-07-10T03:58:23.676" v="316" actId="478"/>
          <ac:spMkLst>
            <pc:docMk/>
            <pc:sldMk cId="576427719" sldId="261"/>
            <ac:spMk id="5" creationId="{CE520C94-6A2C-C38A-C267-1F543E267D1D}"/>
          </ac:spMkLst>
        </pc:spChg>
        <pc:spChg chg="add mod">
          <ac:chgData name="Vanessa Cayetano" userId="55730c68e4b6203d" providerId="LiveId" clId="{C9DCD6FC-BF10-4810-9061-420F2B748074}" dt="2024-07-10T04:10:12.673" v="693" actId="1035"/>
          <ac:spMkLst>
            <pc:docMk/>
            <pc:sldMk cId="576427719" sldId="261"/>
            <ac:spMk id="6" creationId="{BCE7C301-D856-295C-8BA5-CCBB9A7C1E1B}"/>
          </ac:spMkLst>
        </pc:spChg>
        <pc:spChg chg="add mod">
          <ac:chgData name="Vanessa Cayetano" userId="55730c68e4b6203d" providerId="LiveId" clId="{C9DCD6FC-BF10-4810-9061-420F2B748074}" dt="2024-07-10T04:22:32.118" v="1030" actId="14100"/>
          <ac:spMkLst>
            <pc:docMk/>
            <pc:sldMk cId="576427719" sldId="261"/>
            <ac:spMk id="9" creationId="{1AA74A0B-0668-B62F-EA30-0B6E5896E11B}"/>
          </ac:spMkLst>
        </pc:spChg>
        <pc:spChg chg="del">
          <ac:chgData name="Vanessa Cayetano" userId="55730c68e4b6203d" providerId="LiveId" clId="{C9DCD6FC-BF10-4810-9061-420F2B748074}" dt="2024-07-10T03:58:23.676" v="316" actId="478"/>
          <ac:spMkLst>
            <pc:docMk/>
            <pc:sldMk cId="576427719" sldId="261"/>
            <ac:spMk id="13" creationId="{77D7B87A-4630-FB29-5984-37EC5178DC67}"/>
          </ac:spMkLst>
        </pc:spChg>
        <pc:spChg chg="del">
          <ac:chgData name="Vanessa Cayetano" userId="55730c68e4b6203d" providerId="LiveId" clId="{C9DCD6FC-BF10-4810-9061-420F2B748074}" dt="2024-07-10T03:58:23.676" v="316" actId="478"/>
          <ac:spMkLst>
            <pc:docMk/>
            <pc:sldMk cId="576427719" sldId="261"/>
            <ac:spMk id="16" creationId="{E0048585-7D83-1A32-E5E1-1CEEFFB3104A}"/>
          </ac:spMkLst>
        </pc:spChg>
        <pc:spChg chg="del">
          <ac:chgData name="Vanessa Cayetano" userId="55730c68e4b6203d" providerId="LiveId" clId="{C9DCD6FC-BF10-4810-9061-420F2B748074}" dt="2024-07-10T03:58:23.676" v="316" actId="478"/>
          <ac:spMkLst>
            <pc:docMk/>
            <pc:sldMk cId="576427719" sldId="261"/>
            <ac:spMk id="19" creationId="{32807A47-5473-F022-AFB9-625E29E783CD}"/>
          </ac:spMkLst>
        </pc:spChg>
        <pc:spChg chg="add del mod">
          <ac:chgData name="Vanessa Cayetano" userId="55730c68e4b6203d" providerId="LiveId" clId="{C9DCD6FC-BF10-4810-9061-420F2B748074}" dt="2024-07-10T04:22:40.862" v="1031" actId="478"/>
          <ac:spMkLst>
            <pc:docMk/>
            <pc:sldMk cId="576427719" sldId="261"/>
            <ac:spMk id="20" creationId="{038A7082-DC6C-702C-6507-DB910717F239}"/>
          </ac:spMkLst>
        </pc:spChg>
        <pc:spChg chg="add mod">
          <ac:chgData name="Vanessa Cayetano" userId="55730c68e4b6203d" providerId="LiveId" clId="{C9DCD6FC-BF10-4810-9061-420F2B748074}" dt="2024-07-10T04:21:33.543" v="1011" actId="255"/>
          <ac:spMkLst>
            <pc:docMk/>
            <pc:sldMk cId="576427719" sldId="261"/>
            <ac:spMk id="21" creationId="{0EA39ECF-C20B-7EF3-EE4C-58BE2D2D1569}"/>
          </ac:spMkLst>
        </pc:spChg>
        <pc:spChg chg="add mod">
          <ac:chgData name="Vanessa Cayetano" userId="55730c68e4b6203d" providerId="LiveId" clId="{C9DCD6FC-BF10-4810-9061-420F2B748074}" dt="2024-07-10T04:21:52.144" v="1014" actId="255"/>
          <ac:spMkLst>
            <pc:docMk/>
            <pc:sldMk cId="576427719" sldId="261"/>
            <ac:spMk id="22" creationId="{0180D775-0F2A-B6DD-9C4E-8FC10711E14A}"/>
          </ac:spMkLst>
        </pc:spChg>
        <pc:spChg chg="del">
          <ac:chgData name="Vanessa Cayetano" userId="55730c68e4b6203d" providerId="LiveId" clId="{C9DCD6FC-BF10-4810-9061-420F2B748074}" dt="2024-07-10T03:58:40.634" v="320" actId="21"/>
          <ac:spMkLst>
            <pc:docMk/>
            <pc:sldMk cId="576427719" sldId="261"/>
            <ac:spMk id="25" creationId="{F177DD12-6078-B448-05C3-7E303A76F548}"/>
          </ac:spMkLst>
        </pc:spChg>
        <pc:spChg chg="del">
          <ac:chgData name="Vanessa Cayetano" userId="55730c68e4b6203d" providerId="LiveId" clId="{C9DCD6FC-BF10-4810-9061-420F2B748074}" dt="2024-07-10T04:05:37.939" v="605" actId="478"/>
          <ac:spMkLst>
            <pc:docMk/>
            <pc:sldMk cId="576427719" sldId="261"/>
            <ac:spMk id="28" creationId="{13BAFA59-BC32-305F-36B6-0D4B839AAE15}"/>
          </ac:spMkLst>
        </pc:spChg>
        <pc:spChg chg="del">
          <ac:chgData name="Vanessa Cayetano" userId="55730c68e4b6203d" providerId="LiveId" clId="{C9DCD6FC-BF10-4810-9061-420F2B748074}" dt="2024-07-10T04:05:37.939" v="605" actId="478"/>
          <ac:spMkLst>
            <pc:docMk/>
            <pc:sldMk cId="576427719" sldId="261"/>
            <ac:spMk id="31" creationId="{6B7F98E5-7F37-97BF-730A-7C4C400EE4FC}"/>
          </ac:spMkLst>
        </pc:spChg>
        <pc:spChg chg="del">
          <ac:chgData name="Vanessa Cayetano" userId="55730c68e4b6203d" providerId="LiveId" clId="{C9DCD6FC-BF10-4810-9061-420F2B748074}" dt="2024-07-10T04:05:37.939" v="605" actId="478"/>
          <ac:spMkLst>
            <pc:docMk/>
            <pc:sldMk cId="576427719" sldId="261"/>
            <ac:spMk id="34" creationId="{641D58B7-8EB2-2839-4218-2CA9C63E4B9F}"/>
          </ac:spMkLst>
        </pc:spChg>
        <pc:spChg chg="add del mod">
          <ac:chgData name="Vanessa Cayetano" userId="55730c68e4b6203d" providerId="LiveId" clId="{C9DCD6FC-BF10-4810-9061-420F2B748074}" dt="2024-07-10T04:11:31.974" v="723" actId="478"/>
          <ac:spMkLst>
            <pc:docMk/>
            <pc:sldMk cId="576427719" sldId="261"/>
            <ac:spMk id="35" creationId="{04F6DD37-01BD-4BFD-D6CD-5102D8F1215B}"/>
          </ac:spMkLst>
        </pc:spChg>
        <pc:spChg chg="add mod">
          <ac:chgData name="Vanessa Cayetano" userId="55730c68e4b6203d" providerId="LiveId" clId="{C9DCD6FC-BF10-4810-9061-420F2B748074}" dt="2024-07-10T04:20:22.712" v="945" actId="1036"/>
          <ac:spMkLst>
            <pc:docMk/>
            <pc:sldMk cId="576427719" sldId="261"/>
            <ac:spMk id="36" creationId="{93533305-A5E4-1414-9DD6-EB98329721AE}"/>
          </ac:spMkLst>
        </pc:spChg>
        <pc:spChg chg="add mod">
          <ac:chgData name="Vanessa Cayetano" userId="55730c68e4b6203d" providerId="LiveId" clId="{C9DCD6FC-BF10-4810-9061-420F2B748074}" dt="2024-07-10T04:10:12.673" v="693" actId="1035"/>
          <ac:spMkLst>
            <pc:docMk/>
            <pc:sldMk cId="576427719" sldId="261"/>
            <ac:spMk id="38" creationId="{CEB6F665-3D37-EFC7-B4AD-E939432FD032}"/>
          </ac:spMkLst>
        </pc:spChg>
        <pc:spChg chg="add mod">
          <ac:chgData name="Vanessa Cayetano" userId="55730c68e4b6203d" providerId="LiveId" clId="{C9DCD6FC-BF10-4810-9061-420F2B748074}" dt="2024-07-10T04:09:39.966" v="669"/>
          <ac:spMkLst>
            <pc:docMk/>
            <pc:sldMk cId="576427719" sldId="261"/>
            <ac:spMk id="40" creationId="{BBE9EDD0-BEA5-B1FB-1603-5752C7E907B6}"/>
          </ac:spMkLst>
        </pc:spChg>
        <pc:spChg chg="add mod">
          <ac:chgData name="Vanessa Cayetano" userId="55730c68e4b6203d" providerId="LiveId" clId="{C9DCD6FC-BF10-4810-9061-420F2B748074}" dt="2024-07-10T04:13:11.015" v="742" actId="1076"/>
          <ac:spMkLst>
            <pc:docMk/>
            <pc:sldMk cId="576427719" sldId="261"/>
            <ac:spMk id="44" creationId="{74AF6CB2-95DE-5789-335C-8418568FC829}"/>
          </ac:spMkLst>
        </pc:spChg>
        <pc:spChg chg="add mod">
          <ac:chgData name="Vanessa Cayetano" userId="55730c68e4b6203d" providerId="LiveId" clId="{C9DCD6FC-BF10-4810-9061-420F2B748074}" dt="2024-07-10T04:19:02.955" v="905" actId="1038"/>
          <ac:spMkLst>
            <pc:docMk/>
            <pc:sldMk cId="576427719" sldId="261"/>
            <ac:spMk id="47" creationId="{EF4DDE17-C1D1-938F-6F2C-86C9B790A672}"/>
          </ac:spMkLst>
        </pc:spChg>
        <pc:spChg chg="add del mod">
          <ac:chgData name="Vanessa Cayetano" userId="55730c68e4b6203d" providerId="LiveId" clId="{C9DCD6FC-BF10-4810-9061-420F2B748074}" dt="2024-07-10T04:20:38.698" v="964" actId="21"/>
          <ac:spMkLst>
            <pc:docMk/>
            <pc:sldMk cId="576427719" sldId="261"/>
            <ac:spMk id="48" creationId="{CF5577E6-D4CB-1DC4-C889-82AF9EB404A7}"/>
          </ac:spMkLst>
        </pc:spChg>
        <pc:spChg chg="add mod">
          <ac:chgData name="Vanessa Cayetano" userId="55730c68e4b6203d" providerId="LiveId" clId="{C9DCD6FC-BF10-4810-9061-420F2B748074}" dt="2024-07-10T04:19:41.609" v="913"/>
          <ac:spMkLst>
            <pc:docMk/>
            <pc:sldMk cId="576427719" sldId="261"/>
            <ac:spMk id="49" creationId="{4BA041B8-BAE9-22F7-AD31-D0956625D51B}"/>
          </ac:spMkLst>
        </pc:spChg>
        <pc:spChg chg="add mod">
          <ac:chgData name="Vanessa Cayetano" userId="55730c68e4b6203d" providerId="LiveId" clId="{C9DCD6FC-BF10-4810-9061-420F2B748074}" dt="2024-07-10T04:22:11.213" v="1028" actId="1036"/>
          <ac:spMkLst>
            <pc:docMk/>
            <pc:sldMk cId="576427719" sldId="261"/>
            <ac:spMk id="50" creationId="{CF5577E6-D4CB-1DC4-C889-82AF9EB404A7}"/>
          </ac:spMkLst>
        </pc:spChg>
        <pc:spChg chg="add mod ord">
          <ac:chgData name="Vanessa Cayetano" userId="55730c68e4b6203d" providerId="LiveId" clId="{C9DCD6FC-BF10-4810-9061-420F2B748074}" dt="2024-07-10T04:23:02.828" v="1035" actId="167"/>
          <ac:spMkLst>
            <pc:docMk/>
            <pc:sldMk cId="576427719" sldId="261"/>
            <ac:spMk id="51" creationId="{C8ABA8EE-D7D8-D752-CF18-B9B399C80DF8}"/>
          </ac:spMkLst>
        </pc:spChg>
        <pc:graphicFrameChg chg="del">
          <ac:chgData name="Vanessa Cayetano" userId="55730c68e4b6203d" providerId="LiveId" clId="{C9DCD6FC-BF10-4810-9061-420F2B748074}" dt="2024-07-10T03:58:23.676" v="316" actId="478"/>
          <ac:graphicFrameMkLst>
            <pc:docMk/>
            <pc:sldMk cId="576427719" sldId="261"/>
            <ac:graphicFrameMk id="10" creationId="{D78EF89D-AEA4-8CAC-2AA8-E62C1F6FB83F}"/>
          </ac:graphicFrameMkLst>
        </pc:graphicFrameChg>
        <pc:graphicFrameChg chg="del">
          <ac:chgData name="Vanessa Cayetano" userId="55730c68e4b6203d" providerId="LiveId" clId="{C9DCD6FC-BF10-4810-9061-420F2B748074}" dt="2024-07-10T03:58:23.676" v="316" actId="478"/>
          <ac:graphicFrameMkLst>
            <pc:docMk/>
            <pc:sldMk cId="576427719" sldId="261"/>
            <ac:graphicFrameMk id="11" creationId="{C24B8D3D-DB17-011D-848A-9D1564591449}"/>
          </ac:graphicFrameMkLst>
        </pc:graphicFrameChg>
        <pc:graphicFrameChg chg="del">
          <ac:chgData name="Vanessa Cayetano" userId="55730c68e4b6203d" providerId="LiveId" clId="{C9DCD6FC-BF10-4810-9061-420F2B748074}" dt="2024-07-10T03:58:23.676" v="316" actId="478"/>
          <ac:graphicFrameMkLst>
            <pc:docMk/>
            <pc:sldMk cId="576427719" sldId="261"/>
            <ac:graphicFrameMk id="14" creationId="{5E561290-46DD-1397-8D9C-2C15063E92E3}"/>
          </ac:graphicFrameMkLst>
        </pc:graphicFrameChg>
        <pc:graphicFrameChg chg="del">
          <ac:chgData name="Vanessa Cayetano" userId="55730c68e4b6203d" providerId="LiveId" clId="{C9DCD6FC-BF10-4810-9061-420F2B748074}" dt="2024-07-10T03:58:23.676" v="316" actId="478"/>
          <ac:graphicFrameMkLst>
            <pc:docMk/>
            <pc:sldMk cId="576427719" sldId="261"/>
            <ac:graphicFrameMk id="17" creationId="{D60C271A-F244-84DA-0C5E-975AF5DE01F0}"/>
          </ac:graphicFrameMkLst>
        </pc:graphicFrameChg>
        <pc:graphicFrameChg chg="add del">
          <ac:chgData name="Vanessa Cayetano" userId="55730c68e4b6203d" providerId="LiveId" clId="{C9DCD6FC-BF10-4810-9061-420F2B748074}" dt="2024-07-10T03:58:40.634" v="320" actId="21"/>
          <ac:graphicFrameMkLst>
            <pc:docMk/>
            <pc:sldMk cId="576427719" sldId="261"/>
            <ac:graphicFrameMk id="23" creationId="{C0DFED8B-E2D7-E471-CEBC-05865F239FC8}"/>
          </ac:graphicFrameMkLst>
        </pc:graphicFrameChg>
        <pc:graphicFrameChg chg="del">
          <ac:chgData name="Vanessa Cayetano" userId="55730c68e4b6203d" providerId="LiveId" clId="{C9DCD6FC-BF10-4810-9061-420F2B748074}" dt="2024-07-10T04:05:37.939" v="605" actId="478"/>
          <ac:graphicFrameMkLst>
            <pc:docMk/>
            <pc:sldMk cId="576427719" sldId="261"/>
            <ac:graphicFrameMk id="26" creationId="{31E5AB27-02B0-5DE1-AA3B-96FE02295FCC}"/>
          </ac:graphicFrameMkLst>
        </pc:graphicFrameChg>
        <pc:graphicFrameChg chg="del">
          <ac:chgData name="Vanessa Cayetano" userId="55730c68e4b6203d" providerId="LiveId" clId="{C9DCD6FC-BF10-4810-9061-420F2B748074}" dt="2024-07-10T04:05:37.939" v="605" actId="478"/>
          <ac:graphicFrameMkLst>
            <pc:docMk/>
            <pc:sldMk cId="576427719" sldId="261"/>
            <ac:graphicFrameMk id="29" creationId="{581DF68B-060C-FBDA-BAB1-D6AC6ED547A3}"/>
          </ac:graphicFrameMkLst>
        </pc:graphicFrameChg>
        <pc:graphicFrameChg chg="del">
          <ac:chgData name="Vanessa Cayetano" userId="55730c68e4b6203d" providerId="LiveId" clId="{C9DCD6FC-BF10-4810-9061-420F2B748074}" dt="2024-07-10T04:05:37.939" v="605" actId="478"/>
          <ac:graphicFrameMkLst>
            <pc:docMk/>
            <pc:sldMk cId="576427719" sldId="261"/>
            <ac:graphicFrameMk id="32" creationId="{85E7CD57-9E98-8C9E-726B-29589AA566F2}"/>
          </ac:graphicFrameMkLst>
        </pc:graphicFrameChg>
        <pc:graphicFrameChg chg="add mod modGraphic">
          <ac:chgData name="Vanessa Cayetano" userId="55730c68e4b6203d" providerId="LiveId" clId="{C9DCD6FC-BF10-4810-9061-420F2B748074}" dt="2024-07-10T04:13:42.141" v="789" actId="20577"/>
          <ac:graphicFrameMkLst>
            <pc:docMk/>
            <pc:sldMk cId="576427719" sldId="261"/>
            <ac:graphicFrameMk id="42" creationId="{17CC15DC-FE2B-1006-5477-BB1CFFAFC99A}"/>
          </ac:graphicFrameMkLst>
        </pc:graphicFrameChg>
        <pc:graphicFrameChg chg="add mod modGraphic">
          <ac:chgData name="Vanessa Cayetano" userId="55730c68e4b6203d" providerId="LiveId" clId="{C9DCD6FC-BF10-4810-9061-420F2B748074}" dt="2024-07-10T04:18:52.946" v="896" actId="6549"/>
          <ac:graphicFrameMkLst>
            <pc:docMk/>
            <pc:sldMk cId="576427719" sldId="261"/>
            <ac:graphicFrameMk id="45" creationId="{96532D44-D33B-38AA-8ECF-7824AB486FAB}"/>
          </ac:graphicFrameMkLst>
        </pc:graphicFrameChg>
        <pc:picChg chg="add del mod">
          <ac:chgData name="Vanessa Cayetano" userId="55730c68e4b6203d" providerId="LiveId" clId="{C9DCD6FC-BF10-4810-9061-420F2B748074}" dt="2024-07-10T04:09:39.276" v="668" actId="478"/>
          <ac:picMkLst>
            <pc:docMk/>
            <pc:sldMk cId="576427719" sldId="261"/>
            <ac:picMk id="2" creationId="{AE2D57BD-16B3-86A2-EB71-3E12FE4B68B7}"/>
          </ac:picMkLst>
        </pc:picChg>
        <pc:picChg chg="add del mod">
          <ac:chgData name="Vanessa Cayetano" userId="55730c68e4b6203d" providerId="LiveId" clId="{C9DCD6FC-BF10-4810-9061-420F2B748074}" dt="2024-07-10T04:09:36.604" v="667" actId="478"/>
          <ac:picMkLst>
            <pc:docMk/>
            <pc:sldMk cId="576427719" sldId="261"/>
            <ac:picMk id="4" creationId="{7FE7A652-5DF8-E8DE-B87C-687FEA5C0F08}"/>
          </ac:picMkLst>
        </pc:picChg>
        <pc:picChg chg="add mod">
          <ac:chgData name="Vanessa Cayetano" userId="55730c68e4b6203d" providerId="LiveId" clId="{C9DCD6FC-BF10-4810-9061-420F2B748074}" dt="2024-07-10T04:23:08.711" v="1036" actId="167"/>
          <ac:picMkLst>
            <pc:docMk/>
            <pc:sldMk cId="576427719" sldId="261"/>
            <ac:picMk id="7" creationId="{560B55C1-F019-47DB-E25F-00D7CA1B51A5}"/>
          </ac:picMkLst>
        </pc:picChg>
        <pc:picChg chg="del">
          <ac:chgData name="Vanessa Cayetano" userId="55730c68e4b6203d" providerId="LiveId" clId="{C9DCD6FC-BF10-4810-9061-420F2B748074}" dt="2024-07-10T03:58:23.676" v="316" actId="478"/>
          <ac:picMkLst>
            <pc:docMk/>
            <pc:sldMk cId="576427719" sldId="261"/>
            <ac:picMk id="8" creationId="{2EAEDD06-CF5E-DB4D-E1E4-59D6A3B20DEE}"/>
          </ac:picMkLst>
        </pc:picChg>
        <pc:picChg chg="del">
          <ac:chgData name="Vanessa Cayetano" userId="55730c68e4b6203d" providerId="LiveId" clId="{C9DCD6FC-BF10-4810-9061-420F2B748074}" dt="2024-07-10T03:58:23.676" v="316" actId="478"/>
          <ac:picMkLst>
            <pc:docMk/>
            <pc:sldMk cId="576427719" sldId="261"/>
            <ac:picMk id="12" creationId="{23FE7CA5-CD98-EC5B-AFB7-6B091DCA64FC}"/>
          </ac:picMkLst>
        </pc:picChg>
        <pc:picChg chg="del">
          <ac:chgData name="Vanessa Cayetano" userId="55730c68e4b6203d" providerId="LiveId" clId="{C9DCD6FC-BF10-4810-9061-420F2B748074}" dt="2024-07-10T03:58:23.676" v="316" actId="478"/>
          <ac:picMkLst>
            <pc:docMk/>
            <pc:sldMk cId="576427719" sldId="261"/>
            <ac:picMk id="15" creationId="{ED80064F-0082-35A4-45DB-D94340482579}"/>
          </ac:picMkLst>
        </pc:picChg>
        <pc:picChg chg="del">
          <ac:chgData name="Vanessa Cayetano" userId="55730c68e4b6203d" providerId="LiveId" clId="{C9DCD6FC-BF10-4810-9061-420F2B748074}" dt="2024-07-10T03:58:23.676" v="316" actId="478"/>
          <ac:picMkLst>
            <pc:docMk/>
            <pc:sldMk cId="576427719" sldId="261"/>
            <ac:picMk id="18" creationId="{14103A0C-1977-F9B9-0D00-3E7F5495F0CB}"/>
          </ac:picMkLst>
        </pc:picChg>
        <pc:picChg chg="del">
          <ac:chgData name="Vanessa Cayetano" userId="55730c68e4b6203d" providerId="LiveId" clId="{C9DCD6FC-BF10-4810-9061-420F2B748074}" dt="2024-07-10T03:58:40.634" v="320" actId="21"/>
          <ac:picMkLst>
            <pc:docMk/>
            <pc:sldMk cId="576427719" sldId="261"/>
            <ac:picMk id="24" creationId="{96C3D86C-8C0F-79BC-B49B-1A8655EB3CA3}"/>
          </ac:picMkLst>
        </pc:picChg>
        <pc:picChg chg="del">
          <ac:chgData name="Vanessa Cayetano" userId="55730c68e4b6203d" providerId="LiveId" clId="{C9DCD6FC-BF10-4810-9061-420F2B748074}" dt="2024-07-10T04:05:37.939" v="605" actId="478"/>
          <ac:picMkLst>
            <pc:docMk/>
            <pc:sldMk cId="576427719" sldId="261"/>
            <ac:picMk id="27" creationId="{EB142C7D-D193-035C-27EB-02C52E643665}"/>
          </ac:picMkLst>
        </pc:picChg>
        <pc:picChg chg="del">
          <ac:chgData name="Vanessa Cayetano" userId="55730c68e4b6203d" providerId="LiveId" clId="{C9DCD6FC-BF10-4810-9061-420F2B748074}" dt="2024-07-10T04:05:37.939" v="605" actId="478"/>
          <ac:picMkLst>
            <pc:docMk/>
            <pc:sldMk cId="576427719" sldId="261"/>
            <ac:picMk id="30" creationId="{4C6112CD-778D-22C7-E8F5-E8EBDA89B3F2}"/>
          </ac:picMkLst>
        </pc:picChg>
        <pc:picChg chg="del">
          <ac:chgData name="Vanessa Cayetano" userId="55730c68e4b6203d" providerId="LiveId" clId="{C9DCD6FC-BF10-4810-9061-420F2B748074}" dt="2024-07-10T04:05:37.939" v="605" actId="478"/>
          <ac:picMkLst>
            <pc:docMk/>
            <pc:sldMk cId="576427719" sldId="261"/>
            <ac:picMk id="33" creationId="{35F6073E-7001-B551-D21A-0CF3A30BBE4E}"/>
          </ac:picMkLst>
        </pc:picChg>
        <pc:picChg chg="add mod">
          <ac:chgData name="Vanessa Cayetano" userId="55730c68e4b6203d" providerId="LiveId" clId="{C9DCD6FC-BF10-4810-9061-420F2B748074}" dt="2024-07-10T04:23:19.684" v="1055" actId="1037"/>
          <ac:picMkLst>
            <pc:docMk/>
            <pc:sldMk cId="576427719" sldId="261"/>
            <ac:picMk id="37" creationId="{F06EFA71-5291-3E05-131A-D76434802350}"/>
          </ac:picMkLst>
        </pc:picChg>
        <pc:picChg chg="add mod">
          <ac:chgData name="Vanessa Cayetano" userId="55730c68e4b6203d" providerId="LiveId" clId="{C9DCD6FC-BF10-4810-9061-420F2B748074}" dt="2024-07-10T04:09:39.966" v="669"/>
          <ac:picMkLst>
            <pc:docMk/>
            <pc:sldMk cId="576427719" sldId="261"/>
            <ac:picMk id="39" creationId="{B4CF8405-5B0A-0406-7780-4BCC308E2FBC}"/>
          </ac:picMkLst>
        </pc:picChg>
        <pc:picChg chg="add mod">
          <ac:chgData name="Vanessa Cayetano" userId="55730c68e4b6203d" providerId="LiveId" clId="{C9DCD6FC-BF10-4810-9061-420F2B748074}" dt="2024-07-10T04:09:39.966" v="669"/>
          <ac:picMkLst>
            <pc:docMk/>
            <pc:sldMk cId="576427719" sldId="261"/>
            <ac:picMk id="41" creationId="{864FABFF-B4DE-501B-0E26-7D6247E59730}"/>
          </ac:picMkLst>
        </pc:picChg>
        <pc:picChg chg="add mod">
          <ac:chgData name="Vanessa Cayetano" userId="55730c68e4b6203d" providerId="LiveId" clId="{C9DCD6FC-BF10-4810-9061-420F2B748074}" dt="2024-07-10T04:13:11.015" v="742" actId="1076"/>
          <ac:picMkLst>
            <pc:docMk/>
            <pc:sldMk cId="576427719" sldId="261"/>
            <ac:picMk id="43" creationId="{F26A1DE4-F024-7D43-944E-D03C05852704}"/>
          </ac:picMkLst>
        </pc:picChg>
        <pc:picChg chg="add mod">
          <ac:chgData name="Vanessa Cayetano" userId="55730c68e4b6203d" providerId="LiveId" clId="{C9DCD6FC-BF10-4810-9061-420F2B748074}" dt="2024-07-10T04:14:36.839" v="792" actId="1076"/>
          <ac:picMkLst>
            <pc:docMk/>
            <pc:sldMk cId="576427719" sldId="261"/>
            <ac:picMk id="46" creationId="{864D4B81-F3B3-5298-A6C0-AFE8883C77AF}"/>
          </ac:picMkLst>
        </pc:picChg>
      </pc:sldChg>
      <pc:sldChg chg="addSp delSp modSp new mod">
        <pc:chgData name="Vanessa Cayetano" userId="55730c68e4b6203d" providerId="LiveId" clId="{C9DCD6FC-BF10-4810-9061-420F2B748074}" dt="2024-07-10T04:09:56.688" v="675" actId="1076"/>
        <pc:sldMkLst>
          <pc:docMk/>
          <pc:sldMk cId="1854992900" sldId="262"/>
        </pc:sldMkLst>
        <pc:spChg chg="add mod">
          <ac:chgData name="Vanessa Cayetano" userId="55730c68e4b6203d" providerId="LiveId" clId="{C9DCD6FC-BF10-4810-9061-420F2B748074}" dt="2024-07-10T04:09:49.047" v="674" actId="1036"/>
          <ac:spMkLst>
            <pc:docMk/>
            <pc:sldMk cId="1854992900" sldId="262"/>
            <ac:spMk id="3" creationId="{3B3B213A-103E-B1B7-82CF-00FDF7CF2022}"/>
          </ac:spMkLst>
        </pc:spChg>
        <pc:spChg chg="add mod">
          <ac:chgData name="Vanessa Cayetano" userId="55730c68e4b6203d" providerId="LiveId" clId="{C9DCD6FC-BF10-4810-9061-420F2B748074}" dt="2024-07-10T04:09:49.047" v="674" actId="1036"/>
          <ac:spMkLst>
            <pc:docMk/>
            <pc:sldMk cId="1854992900" sldId="262"/>
            <ac:spMk id="4" creationId="{D1B0D926-225A-EF9A-7C08-E07C6694F680}"/>
          </ac:spMkLst>
        </pc:spChg>
        <pc:spChg chg="add mod">
          <ac:chgData name="Vanessa Cayetano" userId="55730c68e4b6203d" providerId="LiveId" clId="{C9DCD6FC-BF10-4810-9061-420F2B748074}" dt="2024-07-10T04:09:49.047" v="674" actId="1036"/>
          <ac:spMkLst>
            <pc:docMk/>
            <pc:sldMk cId="1854992900" sldId="262"/>
            <ac:spMk id="5" creationId="{92DD610A-A9DA-A3E1-41AF-DA1DAD9665E3}"/>
          </ac:spMkLst>
        </pc:spChg>
        <pc:spChg chg="add mod">
          <ac:chgData name="Vanessa Cayetano" userId="55730c68e4b6203d" providerId="LiveId" clId="{C9DCD6FC-BF10-4810-9061-420F2B748074}" dt="2024-07-10T04:09:49.047" v="674" actId="1036"/>
          <ac:spMkLst>
            <pc:docMk/>
            <pc:sldMk cId="1854992900" sldId="262"/>
            <ac:spMk id="7" creationId="{62C5F4A6-64A4-7DCC-8F57-5FF1A7827D2F}"/>
          </ac:spMkLst>
        </pc:spChg>
        <pc:spChg chg="add mod">
          <ac:chgData name="Vanessa Cayetano" userId="55730c68e4b6203d" providerId="LiveId" clId="{C9DCD6FC-BF10-4810-9061-420F2B748074}" dt="2024-07-10T04:09:49.047" v="674" actId="1036"/>
          <ac:spMkLst>
            <pc:docMk/>
            <pc:sldMk cId="1854992900" sldId="262"/>
            <ac:spMk id="8" creationId="{EC4F43EC-93AE-DE61-B5DF-55F9F18E33BF}"/>
          </ac:spMkLst>
        </pc:spChg>
        <pc:spChg chg="add mod ord">
          <ac:chgData name="Vanessa Cayetano" userId="55730c68e4b6203d" providerId="LiveId" clId="{C9DCD6FC-BF10-4810-9061-420F2B748074}" dt="2024-07-10T04:09:49.047" v="674" actId="1036"/>
          <ac:spMkLst>
            <pc:docMk/>
            <pc:sldMk cId="1854992900" sldId="262"/>
            <ac:spMk id="9" creationId="{6B45C05B-8306-E69C-C351-2BB86007D60E}"/>
          </ac:spMkLst>
        </pc:spChg>
        <pc:spChg chg="add mod">
          <ac:chgData name="Vanessa Cayetano" userId="55730c68e4b6203d" providerId="LiveId" clId="{C9DCD6FC-BF10-4810-9061-420F2B748074}" dt="2024-07-10T04:09:49.047" v="674" actId="1036"/>
          <ac:spMkLst>
            <pc:docMk/>
            <pc:sldMk cId="1854992900" sldId="262"/>
            <ac:spMk id="10" creationId="{B7CDAD0A-01D7-5A0F-556F-AB5DB3E440F1}"/>
          </ac:spMkLst>
        </pc:spChg>
        <pc:spChg chg="add mod">
          <ac:chgData name="Vanessa Cayetano" userId="55730c68e4b6203d" providerId="LiveId" clId="{C9DCD6FC-BF10-4810-9061-420F2B748074}" dt="2024-07-10T04:09:56.688" v="675" actId="1076"/>
          <ac:spMkLst>
            <pc:docMk/>
            <pc:sldMk cId="1854992900" sldId="262"/>
            <ac:spMk id="14" creationId="{C5687050-7A53-1D47-169C-7D28ABACA0FD}"/>
          </ac:spMkLst>
        </pc:spChg>
        <pc:spChg chg="add del mod">
          <ac:chgData name="Vanessa Cayetano" userId="55730c68e4b6203d" providerId="LiveId" clId="{C9DCD6FC-BF10-4810-9061-420F2B748074}" dt="2024-07-10T04:09:29.258" v="665" actId="478"/>
          <ac:spMkLst>
            <pc:docMk/>
            <pc:sldMk cId="1854992900" sldId="262"/>
            <ac:spMk id="15" creationId="{4EAFBB38-A7D1-AE85-C68B-840A7893F8FE}"/>
          </ac:spMkLst>
        </pc:spChg>
        <pc:spChg chg="add mod">
          <ac:chgData name="Vanessa Cayetano" userId="55730c68e4b6203d" providerId="LiveId" clId="{C9DCD6FC-BF10-4810-9061-420F2B748074}" dt="2024-07-10T04:09:30.602" v="666"/>
          <ac:spMkLst>
            <pc:docMk/>
            <pc:sldMk cId="1854992900" sldId="262"/>
            <ac:spMk id="17" creationId="{51C2320E-D7FA-AFA0-11E6-9578DB111C48}"/>
          </ac:spMkLst>
        </pc:spChg>
        <pc:spChg chg="add mod">
          <ac:chgData name="Vanessa Cayetano" userId="55730c68e4b6203d" providerId="LiveId" clId="{C9DCD6FC-BF10-4810-9061-420F2B748074}" dt="2024-07-10T04:09:56.688" v="675" actId="1076"/>
          <ac:spMkLst>
            <pc:docMk/>
            <pc:sldMk cId="1854992900" sldId="262"/>
            <ac:spMk id="25" creationId="{F177DD12-6078-B448-05C3-7E303A76F548}"/>
          </ac:spMkLst>
        </pc:spChg>
        <pc:graphicFrameChg chg="add mod">
          <ac:chgData name="Vanessa Cayetano" userId="55730c68e4b6203d" providerId="LiveId" clId="{C9DCD6FC-BF10-4810-9061-420F2B748074}" dt="2024-07-10T03:50:45.530" v="159"/>
          <ac:graphicFrameMkLst>
            <pc:docMk/>
            <pc:sldMk cId="1854992900" sldId="262"/>
            <ac:graphicFrameMk id="6" creationId="{9D7B38D2-9B7D-5C98-95CE-599B8DC242C7}"/>
          </ac:graphicFrameMkLst>
        </pc:graphicFrameChg>
        <pc:graphicFrameChg chg="add mod modGraphic">
          <ac:chgData name="Vanessa Cayetano" userId="55730c68e4b6203d" providerId="LiveId" clId="{C9DCD6FC-BF10-4810-9061-420F2B748074}" dt="2024-07-10T04:09:56.688" v="675" actId="1076"/>
          <ac:graphicFrameMkLst>
            <pc:docMk/>
            <pc:sldMk cId="1854992900" sldId="262"/>
            <ac:graphicFrameMk id="11" creationId="{C0DFED8B-E2D7-E471-CEBC-05865F239FC8}"/>
          </ac:graphicFrameMkLst>
        </pc:graphicFrameChg>
        <pc:graphicFrameChg chg="add mod modGraphic">
          <ac:chgData name="Vanessa Cayetano" userId="55730c68e4b6203d" providerId="LiveId" clId="{C9DCD6FC-BF10-4810-9061-420F2B748074}" dt="2024-07-10T04:09:56.688" v="675" actId="1076"/>
          <ac:graphicFrameMkLst>
            <pc:docMk/>
            <pc:sldMk cId="1854992900" sldId="262"/>
            <ac:graphicFrameMk id="12" creationId="{0C0D61D5-0F4F-3B4C-A830-AD58A86FD3DC}"/>
          </ac:graphicFrameMkLst>
        </pc:graphicFrameChg>
        <pc:graphicFrameChg chg="add mod">
          <ac:chgData name="Vanessa Cayetano" userId="55730c68e4b6203d" providerId="LiveId" clId="{C9DCD6FC-BF10-4810-9061-420F2B748074}" dt="2024-07-10T03:58:32.603" v="318"/>
          <ac:graphicFrameMkLst>
            <pc:docMk/>
            <pc:sldMk cId="1854992900" sldId="262"/>
            <ac:graphicFrameMk id="23" creationId="{C0DFED8B-E2D7-E471-CEBC-05865F239FC8}"/>
          </ac:graphicFrameMkLst>
        </pc:graphicFrameChg>
        <pc:picChg chg="add del mod">
          <ac:chgData name="Vanessa Cayetano" userId="55730c68e4b6203d" providerId="LiveId" clId="{C9DCD6FC-BF10-4810-9061-420F2B748074}" dt="2024-07-10T04:09:29.258" v="665" actId="478"/>
          <ac:picMkLst>
            <pc:docMk/>
            <pc:sldMk cId="1854992900" sldId="262"/>
            <ac:picMk id="2" creationId="{EE10852A-2ADA-2606-65CB-9992671C15BA}"/>
          </ac:picMkLst>
        </pc:picChg>
        <pc:picChg chg="add mod">
          <ac:chgData name="Vanessa Cayetano" userId="55730c68e4b6203d" providerId="LiveId" clId="{C9DCD6FC-BF10-4810-9061-420F2B748074}" dt="2024-07-10T04:09:56.688" v="675" actId="1076"/>
          <ac:picMkLst>
            <pc:docMk/>
            <pc:sldMk cId="1854992900" sldId="262"/>
            <ac:picMk id="13" creationId="{D4DE6696-6875-B393-FE3C-9C896EB43131}"/>
          </ac:picMkLst>
        </pc:picChg>
        <pc:picChg chg="add mod">
          <ac:chgData name="Vanessa Cayetano" userId="55730c68e4b6203d" providerId="LiveId" clId="{C9DCD6FC-BF10-4810-9061-420F2B748074}" dt="2024-07-10T04:09:30.602" v="666"/>
          <ac:picMkLst>
            <pc:docMk/>
            <pc:sldMk cId="1854992900" sldId="262"/>
            <ac:picMk id="16" creationId="{5763810C-7570-E8D6-B64B-B4B95B03512E}"/>
          </ac:picMkLst>
        </pc:picChg>
        <pc:picChg chg="add mod">
          <ac:chgData name="Vanessa Cayetano" userId="55730c68e4b6203d" providerId="LiveId" clId="{C9DCD6FC-BF10-4810-9061-420F2B748074}" dt="2024-07-10T04:09:30.602" v="666"/>
          <ac:picMkLst>
            <pc:docMk/>
            <pc:sldMk cId="1854992900" sldId="262"/>
            <ac:picMk id="18" creationId="{FC456ADB-C9F2-8FF7-2E00-628C8A9A90B5}"/>
          </ac:picMkLst>
        </pc:picChg>
        <pc:picChg chg="add mod">
          <ac:chgData name="Vanessa Cayetano" userId="55730c68e4b6203d" providerId="LiveId" clId="{C9DCD6FC-BF10-4810-9061-420F2B748074}" dt="2024-07-10T04:09:56.688" v="675" actId="1076"/>
          <ac:picMkLst>
            <pc:docMk/>
            <pc:sldMk cId="1854992900" sldId="262"/>
            <ac:picMk id="24" creationId="{96C3D86C-8C0F-79BC-B49B-1A8655EB3C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107F2-521F-49FF-A5AF-ED5B3D6F4222}" type="datetimeFigureOut">
              <a:rPr lang="es-MX" smtClean="0"/>
              <a:t>09/07/2024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AC0FF-9EF6-40A2-B30D-50E0961562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38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AC0FF-9EF6-40A2-B30D-50E09615625F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443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AC0FF-9EF6-40A2-B30D-50E09615625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58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9E1A-ED67-F84C-EAF6-D1E18A50B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91A094-1334-DA7B-6218-76E2B7A94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3AC97-03D6-B223-A16E-711B0A36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09/07/2024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7E01F-57D9-223E-F50B-5861F1F9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017E0-3F5B-BADE-8CC6-027C8E1F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60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C6B92-5F01-4124-C303-3B1EC91A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654AD9-2D50-F23B-DA8E-EC8645CB4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223ED-F085-587B-DB52-6EBDDB2A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09/07/2024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665B0-AE33-6868-82DC-DCFCB19B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B4F7C9-3232-15D0-3509-B55D88D1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704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97EF08-B750-B92E-42B3-61BCF1336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09FB33-3339-494A-DBCB-CF19FAFAF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BCEDC-3794-0191-E43A-71F4B60A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09/07/2024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989322-5A3A-B253-5FDC-E053FC35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7B60CB-090D-E7C6-57DE-2769D601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96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FA874-8D1A-256D-7636-55D1F64F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30B9B-D799-A391-F077-6504C903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9D2D1-2CC7-F29A-05AC-45D6FE96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09/07/2024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86559-74AB-4104-FD5D-7D5DAA90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833E09-1B90-10F7-4E0D-46CEE58C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07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E01E5-517E-F899-FF5E-5007878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DFCAA2-A0AC-15BA-7660-34E17BABF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7BB011-851A-E5D4-13E4-6B72FEA5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09/07/2024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404CEB-EED5-4E25-73B2-926BE072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16CA9-303B-0338-B5D7-D1C8FE4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79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4BDD3-DF2C-5AAD-B91E-986BCFE7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A893D-12FA-1E84-0367-EBC49C484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F2CDE3-3FBB-589A-B857-F80D495DB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4123C2-73E5-12E2-11BF-128343CB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09/07/2024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AA691C-3DB5-B9E2-84D0-07F5A8F7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BC1E88-C36C-A36A-85D5-949FCC93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15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C256E-3192-3470-DFEF-8AED7E7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CFA8CA-2E67-DC5F-258A-4BB57A7B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0D3812-F161-F861-B239-DDA26CAD2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F7AB02-10F3-7124-22E1-3356F0FBC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BF7944-50BD-5295-F59D-BC74BA0D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0F21AF-91CD-72AD-A2B2-A5D4E23C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09/07/2024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2B627C-1BF7-98C0-230B-1FF29F5C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B61451-2C49-6B44-7F2B-26CDE9AA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38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3B333-F95B-6DA8-A9BD-F9DC8231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A5CA7D-BD12-8B70-4E5A-C7D0CA7D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09/07/2024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32E292-1A4E-9270-C9C4-A922CD4A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46F590-7347-A4AC-CA9D-752FD398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97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B3E5DD-634A-3C21-E5BD-499E979B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09/07/2024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5FB495-ED5B-AB54-7537-433AA32B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06548F-A515-B05C-2A61-2E7B7C1B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29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B5D92-D9A4-D529-7513-CEC50F85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71A22-EC10-7B01-AB5A-365518F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71EC2F-5B9B-93A5-A82A-71E0A1EDC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73AFE0-23FE-4515-3E33-56DAB238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09/07/2024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E6C3B8-D76A-B770-9869-85D35122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6B2D71-2BEE-332B-BBEF-AB6A6CCD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70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4AE15-0E55-C4A2-20FB-0EDFAC90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FE4325-6F8A-BB6F-C248-14D500A33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A299ED-9BE7-C9AE-F19B-4512E51A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288324-C207-6F2B-4CB8-A29C8A7B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09/07/2024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3969F1-7E54-45AC-8A08-6D1129C7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F783D1-2941-9ACC-4977-09DC33F0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7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A98502-D07B-250A-4D59-54222250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88A605-6899-978B-0C97-56F7EA72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53707E-B2B1-0626-96D0-31F9965E3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C3FB53-EB16-4371-B46A-15347F12989A}" type="datetimeFigureOut">
              <a:rPr lang="es-MX" smtClean="0"/>
              <a:t>09/07/2024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E6BB67-7123-4A2C-A837-4BE61A042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73BE1-5360-327E-3F21-6D016732C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81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5F68DB7-7CE4-B9E7-8274-F1431B55F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8824924-C0C2-225C-9EB4-93AF0F6494DA}"/>
              </a:ext>
            </a:extLst>
          </p:cNvPr>
          <p:cNvSpPr/>
          <p:nvPr/>
        </p:nvSpPr>
        <p:spPr>
          <a:xfrm>
            <a:off x="-2372" y="0"/>
            <a:ext cx="6860372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28575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050" name="Picture 2" descr="UPEMEX">
            <a:extLst>
              <a:ext uri="{FF2B5EF4-FFF2-40B4-BE49-F238E27FC236}">
                <a16:creationId xmlns:a16="http://schemas.microsoft.com/office/drawing/2014/main" id="{63474C25-AB02-CF69-793E-4D005E08A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42"/>
          <a:stretch/>
        </p:blipFill>
        <p:spPr bwMode="auto">
          <a:xfrm>
            <a:off x="1348452" y="361862"/>
            <a:ext cx="4149793" cy="106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F16A751-3900-CB7C-4321-79D67C6FEC52}"/>
              </a:ext>
            </a:extLst>
          </p:cNvPr>
          <p:cNvSpPr/>
          <p:nvPr/>
        </p:nvSpPr>
        <p:spPr>
          <a:xfrm>
            <a:off x="1897173" y="1779885"/>
            <a:ext cx="30636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Bienvenido al portal alumnos</a:t>
            </a:r>
          </a:p>
        </p:txBody>
      </p:sp>
      <p:pic>
        <p:nvPicPr>
          <p:cNvPr id="2052" name="Picture 4" descr="Plantel Tecámac – Universidad Privada del Estado de México">
            <a:extLst>
              <a:ext uri="{FF2B5EF4-FFF2-40B4-BE49-F238E27FC236}">
                <a16:creationId xmlns:a16="http://schemas.microsoft.com/office/drawing/2014/main" id="{D998C4FE-305B-67C7-7446-FC58EC7EC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43" y="2630487"/>
            <a:ext cx="4861040" cy="2880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40F4BFC-D558-EBD6-1837-E066B78F1FD6}"/>
              </a:ext>
            </a:extLst>
          </p:cNvPr>
          <p:cNvSpPr/>
          <p:nvPr/>
        </p:nvSpPr>
        <p:spPr>
          <a:xfrm>
            <a:off x="2354373" y="3276600"/>
            <a:ext cx="2160000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D95A0CC-8F9D-4EE2-D58A-683D928D1F37}"/>
              </a:ext>
            </a:extLst>
          </p:cNvPr>
          <p:cNvSpPr/>
          <p:nvPr/>
        </p:nvSpPr>
        <p:spPr>
          <a:xfrm>
            <a:off x="2343348" y="4176192"/>
            <a:ext cx="2160000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D51C39E-198D-5507-898A-E88E340224BE}"/>
              </a:ext>
            </a:extLst>
          </p:cNvPr>
          <p:cNvSpPr/>
          <p:nvPr/>
        </p:nvSpPr>
        <p:spPr>
          <a:xfrm>
            <a:off x="2306576" y="3005435"/>
            <a:ext cx="89864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200" b="1" cap="none" spc="0" dirty="0">
                <a:ln/>
                <a:effectLst/>
              </a:rPr>
              <a:t>Matricula: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5FDE6F5-3C9F-5F97-F877-C09EC399CD1C}"/>
              </a:ext>
            </a:extLst>
          </p:cNvPr>
          <p:cNvSpPr/>
          <p:nvPr/>
        </p:nvSpPr>
        <p:spPr>
          <a:xfrm>
            <a:off x="2269528" y="3924915"/>
            <a:ext cx="104894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200" b="1" cap="none" spc="0" dirty="0">
                <a:ln/>
                <a:effectLst/>
              </a:rPr>
              <a:t>Contraseña: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F4DFAA1-3A36-40EB-C752-52F1F4595D0C}"/>
              </a:ext>
            </a:extLst>
          </p:cNvPr>
          <p:cNvSpPr/>
          <p:nvPr/>
        </p:nvSpPr>
        <p:spPr>
          <a:xfrm>
            <a:off x="2327575" y="4549755"/>
            <a:ext cx="148149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100" i="1" cap="none" spc="0" dirty="0">
                <a:ln/>
                <a:effectLst/>
              </a:rPr>
              <a:t>Olvide mi contraseña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82CE8D8-86D8-719C-A8E2-BE7F996253F0}"/>
              </a:ext>
            </a:extLst>
          </p:cNvPr>
          <p:cNvSpPr/>
          <p:nvPr/>
        </p:nvSpPr>
        <p:spPr>
          <a:xfrm>
            <a:off x="4389120" y="4931400"/>
            <a:ext cx="1056640" cy="238760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</a:rPr>
              <a:t>ACCEDER</a:t>
            </a:r>
          </a:p>
        </p:txBody>
      </p:sp>
      <p:pic>
        <p:nvPicPr>
          <p:cNvPr id="21" name="Picture 6" descr="Ocultar mostrar contraseña icono de ojo: ilustración de stock 2199479713 |  Shutterstock">
            <a:extLst>
              <a:ext uri="{FF2B5EF4-FFF2-40B4-BE49-F238E27FC236}">
                <a16:creationId xmlns:a16="http://schemas.microsoft.com/office/drawing/2014/main" id="{40C062C2-9544-2891-30CE-BAED18016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7" t="50397" r="68638" b="23299"/>
          <a:stretch/>
        </p:blipFill>
        <p:spPr bwMode="auto">
          <a:xfrm>
            <a:off x="4209120" y="4301642"/>
            <a:ext cx="180000" cy="11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8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5F68DB7-7CE4-B9E7-8274-F1431B55F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8824924-C0C2-225C-9EB4-93AF0F6494DA}"/>
              </a:ext>
            </a:extLst>
          </p:cNvPr>
          <p:cNvSpPr/>
          <p:nvPr/>
        </p:nvSpPr>
        <p:spPr>
          <a:xfrm>
            <a:off x="-2372" y="0"/>
            <a:ext cx="6860372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28575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074" name="Picture 2" descr="UPEM Logo Download png">
            <a:extLst>
              <a:ext uri="{FF2B5EF4-FFF2-40B4-BE49-F238E27FC236}">
                <a16:creationId xmlns:a16="http://schemas.microsoft.com/office/drawing/2014/main" id="{CA7F3261-036B-5B5F-C8B5-238962B92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264" y="-9201"/>
            <a:ext cx="1308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A0E42C5-6F6F-352B-A3CB-837D93983359}"/>
              </a:ext>
            </a:extLst>
          </p:cNvPr>
          <p:cNvSpPr/>
          <p:nvPr/>
        </p:nvSpPr>
        <p:spPr>
          <a:xfrm>
            <a:off x="1897173" y="1779885"/>
            <a:ext cx="30636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Bienvenido al portal alumnos</a:t>
            </a:r>
          </a:p>
        </p:txBody>
      </p:sp>
      <p:pic>
        <p:nvPicPr>
          <p:cNvPr id="3" name="Picture 4" descr="Plantel Tecámac – Universidad Privada del Estado de México">
            <a:extLst>
              <a:ext uri="{FF2B5EF4-FFF2-40B4-BE49-F238E27FC236}">
                <a16:creationId xmlns:a16="http://schemas.microsoft.com/office/drawing/2014/main" id="{2DD542DA-44F2-0462-E6AB-88DDDD489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43" y="2630487"/>
            <a:ext cx="4861040" cy="2880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9DC6697-1FF9-BF3D-5B33-D276BDFEDCEE}"/>
              </a:ext>
            </a:extLst>
          </p:cNvPr>
          <p:cNvSpPr/>
          <p:nvPr/>
        </p:nvSpPr>
        <p:spPr>
          <a:xfrm>
            <a:off x="2354373" y="3276600"/>
            <a:ext cx="2160000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DCC0899-470C-F267-8549-AF58B7A0EBA7}"/>
              </a:ext>
            </a:extLst>
          </p:cNvPr>
          <p:cNvSpPr/>
          <p:nvPr/>
        </p:nvSpPr>
        <p:spPr>
          <a:xfrm>
            <a:off x="2343348" y="4176192"/>
            <a:ext cx="2160000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CCE8CF6-5156-EC55-D325-0F1FCEAF5D92}"/>
              </a:ext>
            </a:extLst>
          </p:cNvPr>
          <p:cNvSpPr/>
          <p:nvPr/>
        </p:nvSpPr>
        <p:spPr>
          <a:xfrm>
            <a:off x="2269528" y="3924915"/>
            <a:ext cx="104894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200" b="1" cap="none" spc="0" dirty="0">
                <a:ln/>
                <a:effectLst/>
              </a:rPr>
              <a:t>Contraseña: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6EB7810-1CB9-77D6-E95E-1A8311042EDB}"/>
              </a:ext>
            </a:extLst>
          </p:cNvPr>
          <p:cNvSpPr/>
          <p:nvPr/>
        </p:nvSpPr>
        <p:spPr>
          <a:xfrm>
            <a:off x="2327575" y="4549755"/>
            <a:ext cx="148149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100" i="1" cap="none" spc="0" dirty="0">
                <a:ln/>
                <a:effectLst/>
              </a:rPr>
              <a:t>Olvide mi contraseña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493BAFF-EF0D-9EFC-E658-F8D295E52F0D}"/>
              </a:ext>
            </a:extLst>
          </p:cNvPr>
          <p:cNvSpPr/>
          <p:nvPr/>
        </p:nvSpPr>
        <p:spPr>
          <a:xfrm>
            <a:off x="4389120" y="4931400"/>
            <a:ext cx="1056640" cy="238760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</a:rPr>
              <a:t>ACCEDER</a:t>
            </a:r>
          </a:p>
        </p:txBody>
      </p:sp>
      <p:pic>
        <p:nvPicPr>
          <p:cNvPr id="13" name="Picture 6" descr="Ocultar mostrar contraseña icono de ojo: ilustración de stock 2199479713 |  Shutterstock">
            <a:extLst>
              <a:ext uri="{FF2B5EF4-FFF2-40B4-BE49-F238E27FC236}">
                <a16:creationId xmlns:a16="http://schemas.microsoft.com/office/drawing/2014/main" id="{E5EAAA15-172B-244B-DBD3-D221256517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7" t="50397" r="68638" b="23299"/>
          <a:stretch/>
        </p:blipFill>
        <p:spPr bwMode="auto">
          <a:xfrm>
            <a:off x="4209120" y="4301642"/>
            <a:ext cx="180000" cy="11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F8745B67-27EA-33AF-1487-C80D25C4BDDD}"/>
              </a:ext>
            </a:extLst>
          </p:cNvPr>
          <p:cNvSpPr/>
          <p:nvPr/>
        </p:nvSpPr>
        <p:spPr>
          <a:xfrm>
            <a:off x="2306576" y="3005435"/>
            <a:ext cx="89864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200" b="1" cap="none" spc="0" dirty="0">
                <a:ln/>
                <a:effectLst/>
              </a:rPr>
              <a:t>Matricula:</a:t>
            </a:r>
          </a:p>
        </p:txBody>
      </p:sp>
    </p:spTree>
    <p:extLst>
      <p:ext uri="{BB962C8B-B14F-4D97-AF65-F5344CB8AC3E}">
        <p14:creationId xmlns:p14="http://schemas.microsoft.com/office/powerpoint/2010/main" val="339397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5F68DB7-7CE4-B9E7-8274-F1431B55F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8824924-C0C2-225C-9EB4-93AF0F6494DA}"/>
              </a:ext>
            </a:extLst>
          </p:cNvPr>
          <p:cNvSpPr/>
          <p:nvPr/>
        </p:nvSpPr>
        <p:spPr>
          <a:xfrm>
            <a:off x="-2372" y="0"/>
            <a:ext cx="6860372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28575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" name="Picture 2" descr="Plantel Tecámac UPEM | Tecamac">
            <a:extLst>
              <a:ext uri="{FF2B5EF4-FFF2-40B4-BE49-F238E27FC236}">
                <a16:creationId xmlns:a16="http://schemas.microsoft.com/office/drawing/2014/main" id="{B1BCAB24-D916-3586-C4A4-2BE14483E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0918A71-727E-2D88-0687-815EE2F13FD3}"/>
              </a:ext>
            </a:extLst>
          </p:cNvPr>
          <p:cNvSpPr/>
          <p:nvPr/>
        </p:nvSpPr>
        <p:spPr>
          <a:xfrm>
            <a:off x="1897173" y="1779885"/>
            <a:ext cx="30636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Bienvenido al portal alumnos</a:t>
            </a:r>
          </a:p>
        </p:txBody>
      </p:sp>
      <p:pic>
        <p:nvPicPr>
          <p:cNvPr id="5" name="Picture 4" descr="Plantel Tecámac – Universidad Privada del Estado de México">
            <a:extLst>
              <a:ext uri="{FF2B5EF4-FFF2-40B4-BE49-F238E27FC236}">
                <a16:creationId xmlns:a16="http://schemas.microsoft.com/office/drawing/2014/main" id="{C59268F2-C2B8-66E9-E082-F086FAF93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43" y="2630487"/>
            <a:ext cx="4861040" cy="2880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4C23879-DDA0-F327-9354-3668F5864DC5}"/>
              </a:ext>
            </a:extLst>
          </p:cNvPr>
          <p:cNvSpPr/>
          <p:nvPr/>
        </p:nvSpPr>
        <p:spPr>
          <a:xfrm>
            <a:off x="2354373" y="3276600"/>
            <a:ext cx="2160000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FD9A888-8608-A1EF-F176-96681C269451}"/>
              </a:ext>
            </a:extLst>
          </p:cNvPr>
          <p:cNvSpPr/>
          <p:nvPr/>
        </p:nvSpPr>
        <p:spPr>
          <a:xfrm>
            <a:off x="2343348" y="4176192"/>
            <a:ext cx="2160000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074BFEB-CD22-C423-BD97-D2B3CBD36CD6}"/>
              </a:ext>
            </a:extLst>
          </p:cNvPr>
          <p:cNvSpPr/>
          <p:nvPr/>
        </p:nvSpPr>
        <p:spPr>
          <a:xfrm>
            <a:off x="2269528" y="3924915"/>
            <a:ext cx="104894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200" b="1" cap="none" spc="0" dirty="0">
                <a:ln/>
                <a:effectLst/>
              </a:rPr>
              <a:t>Contraseña: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6F76260-3930-F2A0-43C5-4A733ABF3B26}"/>
              </a:ext>
            </a:extLst>
          </p:cNvPr>
          <p:cNvSpPr/>
          <p:nvPr/>
        </p:nvSpPr>
        <p:spPr>
          <a:xfrm>
            <a:off x="2327575" y="4549755"/>
            <a:ext cx="148149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100" i="1" cap="none" spc="0" dirty="0">
                <a:ln/>
                <a:effectLst/>
              </a:rPr>
              <a:t>Olvide mi contraseña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39B8F4F-9850-B237-B379-E43B84ED7823}"/>
              </a:ext>
            </a:extLst>
          </p:cNvPr>
          <p:cNvSpPr/>
          <p:nvPr/>
        </p:nvSpPr>
        <p:spPr>
          <a:xfrm>
            <a:off x="4389120" y="4931400"/>
            <a:ext cx="1056640" cy="238760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</a:rPr>
              <a:t>ACCEDER</a:t>
            </a:r>
          </a:p>
        </p:txBody>
      </p:sp>
      <p:pic>
        <p:nvPicPr>
          <p:cNvPr id="13" name="Picture 6" descr="Ocultar mostrar contraseña icono de ojo: ilustración de stock 2199479713 |  Shutterstock">
            <a:extLst>
              <a:ext uri="{FF2B5EF4-FFF2-40B4-BE49-F238E27FC236}">
                <a16:creationId xmlns:a16="http://schemas.microsoft.com/office/drawing/2014/main" id="{2A4CDDA7-EBD3-BD3C-9A85-46141FDCC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7" t="50397" r="68638" b="23299"/>
          <a:stretch/>
        </p:blipFill>
        <p:spPr bwMode="auto">
          <a:xfrm>
            <a:off x="4209120" y="4301642"/>
            <a:ext cx="180000" cy="11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0B0D1EAE-701F-0789-1041-30EB2CEA1AC5}"/>
              </a:ext>
            </a:extLst>
          </p:cNvPr>
          <p:cNvSpPr/>
          <p:nvPr/>
        </p:nvSpPr>
        <p:spPr>
          <a:xfrm>
            <a:off x="2306576" y="3005435"/>
            <a:ext cx="89864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200" b="1" cap="none" spc="0" dirty="0">
                <a:ln/>
                <a:effectLst/>
              </a:rPr>
              <a:t>Matricula:</a:t>
            </a:r>
          </a:p>
        </p:txBody>
      </p:sp>
    </p:spTree>
    <p:extLst>
      <p:ext uri="{BB962C8B-B14F-4D97-AF65-F5344CB8AC3E}">
        <p14:creationId xmlns:p14="http://schemas.microsoft.com/office/powerpoint/2010/main" val="68904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78EF89D-AEA4-8CAC-2AA8-E62C1F6FB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74007"/>
              </p:ext>
            </p:extLst>
          </p:nvPr>
        </p:nvGraphicFramePr>
        <p:xfrm>
          <a:off x="502374" y="510239"/>
          <a:ext cx="1980000" cy="144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1006712199"/>
                    </a:ext>
                  </a:extLst>
                </a:gridCol>
              </a:tblGrid>
              <a:tr h="40563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Campo Vacío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2F35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9919"/>
                  </a:ext>
                </a:extLst>
              </a:tr>
              <a:tr h="1034365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Favor de ingresar una matricula</a:t>
                      </a:r>
                    </a:p>
                    <a:p>
                      <a:pPr algn="ctr"/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B04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34923"/>
                  </a:ext>
                </a:extLst>
              </a:tr>
            </a:tbl>
          </a:graphicData>
        </a:graphic>
      </p:graphicFrame>
      <p:pic>
        <p:nvPicPr>
          <p:cNvPr id="8" name="Gráfico 7" descr="Advertencia contorno">
            <a:extLst>
              <a:ext uri="{FF2B5EF4-FFF2-40B4-BE49-F238E27FC236}">
                <a16:creationId xmlns:a16="http://schemas.microsoft.com/office/drawing/2014/main" id="{2EAEDD06-CF5E-DB4D-E1E4-59D6A3B20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945" y="531430"/>
            <a:ext cx="360000" cy="36000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E520C94-6A2C-C38A-C267-1F543E267D1D}"/>
              </a:ext>
            </a:extLst>
          </p:cNvPr>
          <p:cNvSpPr/>
          <p:nvPr/>
        </p:nvSpPr>
        <p:spPr>
          <a:xfrm>
            <a:off x="1652708" y="1603931"/>
            <a:ext cx="767705" cy="244495"/>
          </a:xfrm>
          <a:prstGeom prst="roundRect">
            <a:avLst/>
          </a:prstGeom>
          <a:solidFill>
            <a:srgbClr val="162C7E"/>
          </a:solidFill>
          <a:ln>
            <a:solidFill>
              <a:srgbClr val="162C7E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MX" sz="1200" b="1" dirty="0">
                <a:solidFill>
                  <a:schemeClr val="bg1"/>
                </a:solidFill>
              </a:rPr>
              <a:t>Aceptar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C24B8D3D-DB17-011D-848A-9D1564591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81034"/>
              </p:ext>
            </p:extLst>
          </p:nvPr>
        </p:nvGraphicFramePr>
        <p:xfrm>
          <a:off x="3127921" y="510239"/>
          <a:ext cx="3164134" cy="144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64134">
                  <a:extLst>
                    <a:ext uri="{9D8B030D-6E8A-4147-A177-3AD203B41FA5}">
                      <a16:colId xmlns:a16="http://schemas.microsoft.com/office/drawing/2014/main" val="1006712199"/>
                    </a:ext>
                  </a:extLst>
                </a:gridCol>
              </a:tblGrid>
              <a:tr h="40563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Formato invalido          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2F35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9919"/>
                  </a:ext>
                </a:extLst>
              </a:tr>
              <a:tr h="1034365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Se han ingresado caracteres no válidos en matricula, por favor verifique</a:t>
                      </a:r>
                    </a:p>
                    <a:p>
                      <a:pPr algn="ctr"/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B04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34923"/>
                  </a:ext>
                </a:extLst>
              </a:tr>
            </a:tbl>
          </a:graphicData>
        </a:graphic>
      </p:graphicFrame>
      <p:pic>
        <p:nvPicPr>
          <p:cNvPr id="12" name="Gráfico 11" descr="Advertencia contorno">
            <a:extLst>
              <a:ext uri="{FF2B5EF4-FFF2-40B4-BE49-F238E27FC236}">
                <a16:creationId xmlns:a16="http://schemas.microsoft.com/office/drawing/2014/main" id="{23FE7CA5-CD98-EC5B-AFB7-6B091DCA6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9117" y="531430"/>
            <a:ext cx="360000" cy="360000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7D7B87A-4630-FB29-5984-37EC5178DC67}"/>
              </a:ext>
            </a:extLst>
          </p:cNvPr>
          <p:cNvSpPr/>
          <p:nvPr/>
        </p:nvSpPr>
        <p:spPr>
          <a:xfrm>
            <a:off x="5428997" y="1603930"/>
            <a:ext cx="767705" cy="244495"/>
          </a:xfrm>
          <a:prstGeom prst="roundRect">
            <a:avLst/>
          </a:prstGeom>
          <a:solidFill>
            <a:srgbClr val="162C7E"/>
          </a:solidFill>
          <a:ln>
            <a:solidFill>
              <a:srgbClr val="162C7E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MX" sz="1200" b="1" dirty="0">
                <a:solidFill>
                  <a:schemeClr val="bg1"/>
                </a:solidFill>
              </a:rPr>
              <a:t>Aceptar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5E561290-46DD-1397-8D9C-2C15063E9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91407"/>
              </p:ext>
            </p:extLst>
          </p:nvPr>
        </p:nvGraphicFramePr>
        <p:xfrm>
          <a:off x="470661" y="2817774"/>
          <a:ext cx="1980000" cy="144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1006712199"/>
                    </a:ext>
                  </a:extLst>
                </a:gridCol>
              </a:tblGrid>
              <a:tr h="40563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Campo Vacío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2F35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9919"/>
                  </a:ext>
                </a:extLst>
              </a:tr>
              <a:tr h="1034365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Favor de ingresar una contraseña</a:t>
                      </a:r>
                    </a:p>
                    <a:p>
                      <a:pPr algn="ctr"/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B04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34923"/>
                  </a:ext>
                </a:extLst>
              </a:tr>
            </a:tbl>
          </a:graphicData>
        </a:graphic>
      </p:graphicFrame>
      <p:pic>
        <p:nvPicPr>
          <p:cNvPr id="15" name="Gráfico 14" descr="Advertencia contorno">
            <a:extLst>
              <a:ext uri="{FF2B5EF4-FFF2-40B4-BE49-F238E27FC236}">
                <a16:creationId xmlns:a16="http://schemas.microsoft.com/office/drawing/2014/main" id="{ED80064F-0082-35A4-45DB-D94340482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32" y="2838965"/>
            <a:ext cx="360000" cy="360000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0048585-7D83-1A32-E5E1-1CEEFFB3104A}"/>
              </a:ext>
            </a:extLst>
          </p:cNvPr>
          <p:cNvSpPr/>
          <p:nvPr/>
        </p:nvSpPr>
        <p:spPr>
          <a:xfrm>
            <a:off x="1620995" y="3911466"/>
            <a:ext cx="767705" cy="244495"/>
          </a:xfrm>
          <a:prstGeom prst="roundRect">
            <a:avLst/>
          </a:prstGeom>
          <a:solidFill>
            <a:srgbClr val="162C7E"/>
          </a:solidFill>
          <a:ln>
            <a:solidFill>
              <a:srgbClr val="162C7E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MX" sz="1200" b="1" dirty="0">
                <a:solidFill>
                  <a:schemeClr val="bg1"/>
                </a:solidFill>
              </a:rPr>
              <a:t>Aceptar</a:t>
            </a: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D60C271A-F244-84DA-0C5E-975AF5DE0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94481"/>
              </p:ext>
            </p:extLst>
          </p:nvPr>
        </p:nvGraphicFramePr>
        <p:xfrm>
          <a:off x="3127921" y="2817774"/>
          <a:ext cx="3164134" cy="144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64134">
                  <a:extLst>
                    <a:ext uri="{9D8B030D-6E8A-4147-A177-3AD203B41FA5}">
                      <a16:colId xmlns:a16="http://schemas.microsoft.com/office/drawing/2014/main" val="1006712199"/>
                    </a:ext>
                  </a:extLst>
                </a:gridCol>
              </a:tblGrid>
              <a:tr h="40563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Datos inválidos          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2F35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9919"/>
                  </a:ext>
                </a:extLst>
              </a:tr>
              <a:tr h="1034365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Matricula y/o contraseña inválidos, por favor verifique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B04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34923"/>
                  </a:ext>
                </a:extLst>
              </a:tr>
            </a:tbl>
          </a:graphicData>
        </a:graphic>
      </p:graphicFrame>
      <p:pic>
        <p:nvPicPr>
          <p:cNvPr id="18" name="Gráfico 17" descr="Advertencia contorno">
            <a:extLst>
              <a:ext uri="{FF2B5EF4-FFF2-40B4-BE49-F238E27FC236}">
                <a16:creationId xmlns:a16="http://schemas.microsoft.com/office/drawing/2014/main" id="{14103A0C-1977-F9B9-0D00-3E7F5495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9117" y="2838965"/>
            <a:ext cx="360000" cy="360000"/>
          </a:xfrm>
          <a:prstGeom prst="rect">
            <a:avLst/>
          </a:prstGeom>
        </p:spPr>
      </p:pic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2807A47-5473-F022-AFB9-625E29E783CD}"/>
              </a:ext>
            </a:extLst>
          </p:cNvPr>
          <p:cNvSpPr/>
          <p:nvPr/>
        </p:nvSpPr>
        <p:spPr>
          <a:xfrm>
            <a:off x="5428997" y="3911465"/>
            <a:ext cx="767705" cy="244495"/>
          </a:xfrm>
          <a:prstGeom prst="roundRect">
            <a:avLst/>
          </a:prstGeom>
          <a:solidFill>
            <a:srgbClr val="162C7E"/>
          </a:solidFill>
          <a:ln>
            <a:solidFill>
              <a:srgbClr val="162C7E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MX" sz="1200" b="1" dirty="0">
                <a:solidFill>
                  <a:schemeClr val="bg1"/>
                </a:solidFill>
              </a:rPr>
              <a:t>Aceptar</a:t>
            </a:r>
          </a:p>
        </p:txBody>
      </p:sp>
    </p:spTree>
    <p:extLst>
      <p:ext uri="{BB962C8B-B14F-4D97-AF65-F5344CB8AC3E}">
        <p14:creationId xmlns:p14="http://schemas.microsoft.com/office/powerpoint/2010/main" val="386861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B45C05B-8306-E69C-C351-2BB86007D60E}"/>
              </a:ext>
            </a:extLst>
          </p:cNvPr>
          <p:cNvSpPr/>
          <p:nvPr/>
        </p:nvSpPr>
        <p:spPr>
          <a:xfrm>
            <a:off x="1809750" y="4010860"/>
            <a:ext cx="3352800" cy="1301750"/>
          </a:xfrm>
          <a:prstGeom prst="roundRect">
            <a:avLst/>
          </a:prstGeom>
          <a:solidFill>
            <a:srgbClr val="9B042A"/>
          </a:solidFill>
          <a:ln w="38100">
            <a:solidFill>
              <a:srgbClr val="2F35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B3B213A-103E-B1B7-82CF-00FDF7CF2022}"/>
              </a:ext>
            </a:extLst>
          </p:cNvPr>
          <p:cNvSpPr/>
          <p:nvPr/>
        </p:nvSpPr>
        <p:spPr>
          <a:xfrm>
            <a:off x="1746496" y="1860095"/>
            <a:ext cx="33650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SISTEMA DE CONTROL ESCOLAR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1B0D926-225A-EF9A-7C08-E07C6694F680}"/>
              </a:ext>
            </a:extLst>
          </p:cNvPr>
          <p:cNvSpPr/>
          <p:nvPr/>
        </p:nvSpPr>
        <p:spPr>
          <a:xfrm>
            <a:off x="2426969" y="2374445"/>
            <a:ext cx="20040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Olvide mi contraseña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2DD610A-A9DA-A3E1-41AF-DA1DAD9665E3}"/>
              </a:ext>
            </a:extLst>
          </p:cNvPr>
          <p:cNvSpPr/>
          <p:nvPr/>
        </p:nvSpPr>
        <p:spPr>
          <a:xfrm>
            <a:off x="1271269" y="3276145"/>
            <a:ext cx="42269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MX" sz="1400" dirty="0">
                <a:ln w="0"/>
                <a:ea typeface="ADLaM Display" panose="02010000000000000000" pitchFamily="2" charset="0"/>
                <a:cs typeface="ADLaM Display" panose="02010000000000000000" pitchFamily="2" charset="0"/>
              </a:rPr>
              <a:t>Para recuperar tus datos de acceso ingresa tu matricula y verifica tu correo.</a:t>
            </a:r>
            <a:endParaRPr lang="es-ES" sz="1400" dirty="0">
              <a:ln w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2C5F4A6-64A4-7DCC-8F57-5FF1A7827D2F}"/>
              </a:ext>
            </a:extLst>
          </p:cNvPr>
          <p:cNvSpPr/>
          <p:nvPr/>
        </p:nvSpPr>
        <p:spPr>
          <a:xfrm>
            <a:off x="1986072" y="4404560"/>
            <a:ext cx="2706577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C4F43EC-93AE-DE61-B5DF-55F9F18E33BF}"/>
              </a:ext>
            </a:extLst>
          </p:cNvPr>
          <p:cNvSpPr/>
          <p:nvPr/>
        </p:nvSpPr>
        <p:spPr>
          <a:xfrm>
            <a:off x="1938277" y="4133395"/>
            <a:ext cx="89864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200" b="1" cap="none" spc="0" dirty="0">
                <a:ln/>
                <a:solidFill>
                  <a:schemeClr val="bg1"/>
                </a:solidFill>
                <a:effectLst/>
              </a:rPr>
              <a:t>Matricula: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7CDAD0A-01D7-5A0F-556F-AB5DB3E440F1}"/>
              </a:ext>
            </a:extLst>
          </p:cNvPr>
          <p:cNvSpPr/>
          <p:nvPr/>
        </p:nvSpPr>
        <p:spPr>
          <a:xfrm>
            <a:off x="4202719" y="4913477"/>
            <a:ext cx="767705" cy="244495"/>
          </a:xfrm>
          <a:prstGeom prst="roundRect">
            <a:avLst/>
          </a:prstGeom>
          <a:solidFill>
            <a:srgbClr val="162C7E"/>
          </a:solidFill>
          <a:ln>
            <a:solidFill>
              <a:srgbClr val="162C7E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</a:rPr>
              <a:t>Enviar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C0DFED8B-E2D7-E471-CEBC-05865F239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13797"/>
              </p:ext>
            </p:extLst>
          </p:nvPr>
        </p:nvGraphicFramePr>
        <p:xfrm>
          <a:off x="249272" y="7017632"/>
          <a:ext cx="2690531" cy="144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90531">
                  <a:extLst>
                    <a:ext uri="{9D8B030D-6E8A-4147-A177-3AD203B41FA5}">
                      <a16:colId xmlns:a16="http://schemas.microsoft.com/office/drawing/2014/main" val="1006712199"/>
                    </a:ext>
                  </a:extLst>
                </a:gridCol>
              </a:tblGrid>
              <a:tr h="40563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Matricula invalida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B04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9919"/>
                  </a:ext>
                </a:extLst>
              </a:tr>
              <a:tr h="1034365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La matrícula que ingreso no existe, por favor verifique</a:t>
                      </a:r>
                    </a:p>
                    <a:p>
                      <a:pPr algn="ctr"/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2F35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34923"/>
                  </a:ext>
                </a:extLst>
              </a:tr>
            </a:tbl>
          </a:graphicData>
        </a:graphic>
      </p:graphicFrame>
      <p:pic>
        <p:nvPicPr>
          <p:cNvPr id="24" name="Gráfico 23" descr="Advertencia contorno">
            <a:extLst>
              <a:ext uri="{FF2B5EF4-FFF2-40B4-BE49-F238E27FC236}">
                <a16:creationId xmlns:a16="http://schemas.microsoft.com/office/drawing/2014/main" id="{96C3D86C-8C0F-79BC-B49B-1A8655EB3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494" y="7038823"/>
            <a:ext cx="360000" cy="360000"/>
          </a:xfrm>
          <a:prstGeom prst="rect">
            <a:avLst/>
          </a:prstGeom>
        </p:spPr>
      </p:pic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F177DD12-6078-B448-05C3-7E303A76F548}"/>
              </a:ext>
            </a:extLst>
          </p:cNvPr>
          <p:cNvSpPr/>
          <p:nvPr/>
        </p:nvSpPr>
        <p:spPr>
          <a:xfrm>
            <a:off x="2037219" y="8104974"/>
            <a:ext cx="767705" cy="244495"/>
          </a:xfrm>
          <a:prstGeom prst="roundRect">
            <a:avLst/>
          </a:prstGeom>
          <a:solidFill>
            <a:srgbClr val="9B042A"/>
          </a:solidFill>
          <a:ln>
            <a:solidFill>
              <a:srgbClr val="9B042A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MX" sz="1200" b="1" dirty="0">
                <a:solidFill>
                  <a:schemeClr val="bg1"/>
                </a:solidFill>
              </a:rPr>
              <a:t>Aceptar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0C0D61D5-0F4F-3B4C-A830-AD58A86FD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00995"/>
              </p:ext>
            </p:extLst>
          </p:nvPr>
        </p:nvGraphicFramePr>
        <p:xfrm>
          <a:off x="3429000" y="7013423"/>
          <a:ext cx="3212854" cy="144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212854">
                  <a:extLst>
                    <a:ext uri="{9D8B030D-6E8A-4147-A177-3AD203B41FA5}">
                      <a16:colId xmlns:a16="http://schemas.microsoft.com/office/drawing/2014/main" val="1006712199"/>
                    </a:ext>
                  </a:extLst>
                </a:gridCol>
              </a:tblGrid>
              <a:tr h="40563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Correo enviado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B04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9919"/>
                  </a:ext>
                </a:extLst>
              </a:tr>
              <a:tr h="1034365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Se ha enviado exitosamente un correo de recuperación a </a:t>
                      </a:r>
                      <a:r>
                        <a:rPr lang="es-MX" sz="1200" b="1" u="sng" dirty="0" err="1">
                          <a:solidFill>
                            <a:schemeClr val="bg1"/>
                          </a:solidFill>
                        </a:rPr>
                        <a:t>xxx@xxx</a:t>
                      </a:r>
                      <a:endParaRPr lang="es-MX" sz="1200" b="1" u="sng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2F35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34923"/>
                  </a:ext>
                </a:extLst>
              </a:tr>
            </a:tbl>
          </a:graphicData>
        </a:graphic>
      </p:graphicFrame>
      <p:pic>
        <p:nvPicPr>
          <p:cNvPr id="13" name="Gráfico 12" descr="Advertencia contorno">
            <a:extLst>
              <a:ext uri="{FF2B5EF4-FFF2-40B4-BE49-F238E27FC236}">
                <a16:creationId xmlns:a16="http://schemas.microsoft.com/office/drawing/2014/main" id="{D4DE6696-6875-B393-FE3C-9C896EB43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3222" y="7034614"/>
            <a:ext cx="360000" cy="360000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5687050-7A53-1D47-169C-7D28ABACA0FD}"/>
              </a:ext>
            </a:extLst>
          </p:cNvPr>
          <p:cNvSpPr/>
          <p:nvPr/>
        </p:nvSpPr>
        <p:spPr>
          <a:xfrm>
            <a:off x="5777031" y="8104974"/>
            <a:ext cx="767705" cy="244495"/>
          </a:xfrm>
          <a:prstGeom prst="roundRect">
            <a:avLst/>
          </a:prstGeom>
          <a:solidFill>
            <a:srgbClr val="9B042A"/>
          </a:solidFill>
          <a:ln>
            <a:solidFill>
              <a:srgbClr val="9B042A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MX" sz="1200" b="1" dirty="0">
                <a:solidFill>
                  <a:schemeClr val="bg1"/>
                </a:solidFill>
              </a:rPr>
              <a:t>Aceptar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763810C-7570-E8D6-B64B-B4B95B0351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17" name="Rectángulo 3">
            <a:extLst>
              <a:ext uri="{FF2B5EF4-FFF2-40B4-BE49-F238E27FC236}">
                <a16:creationId xmlns:a16="http://schemas.microsoft.com/office/drawing/2014/main" id="{51C2320E-D7FA-AFA0-11E6-9578DB111C48}"/>
              </a:ext>
            </a:extLst>
          </p:cNvPr>
          <p:cNvSpPr/>
          <p:nvPr/>
        </p:nvSpPr>
        <p:spPr>
          <a:xfrm>
            <a:off x="-2372" y="0"/>
            <a:ext cx="6860372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28575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8" name="Picture 2" descr="Plantel Tecámac UPEM | Tecamac">
            <a:extLst>
              <a:ext uri="{FF2B5EF4-FFF2-40B4-BE49-F238E27FC236}">
                <a16:creationId xmlns:a16="http://schemas.microsoft.com/office/drawing/2014/main" id="{FC456ADB-C9F2-8FF7-2E00-628C8A9A9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99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lantel Tecámac – Universidad Privada del Estado de México">
            <a:extLst>
              <a:ext uri="{FF2B5EF4-FFF2-40B4-BE49-F238E27FC236}">
                <a16:creationId xmlns:a16="http://schemas.microsoft.com/office/drawing/2014/main" id="{560B55C1-F019-47DB-E25F-00D7CA1B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43" y="2935285"/>
            <a:ext cx="4861040" cy="2880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C8ABA8EE-D7D8-D752-CF18-B9B399C80DF8}"/>
              </a:ext>
            </a:extLst>
          </p:cNvPr>
          <p:cNvSpPr/>
          <p:nvPr/>
        </p:nvSpPr>
        <p:spPr>
          <a:xfrm>
            <a:off x="1625598" y="4740780"/>
            <a:ext cx="3640667" cy="4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E7C301-D856-295C-8BA5-CCBB9A7C1E1B}"/>
              </a:ext>
            </a:extLst>
          </p:cNvPr>
          <p:cNvSpPr/>
          <p:nvPr/>
        </p:nvSpPr>
        <p:spPr>
          <a:xfrm>
            <a:off x="1809813" y="2084683"/>
            <a:ext cx="32383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Bienvenid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@ nuevamente XXXX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AA74A0B-0668-B62F-EA30-0B6E5896E11B}"/>
              </a:ext>
            </a:extLst>
          </p:cNvPr>
          <p:cNvSpPr/>
          <p:nvPr/>
        </p:nvSpPr>
        <p:spPr>
          <a:xfrm>
            <a:off x="1625600" y="3581398"/>
            <a:ext cx="3640667" cy="4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EA39ECF-C20B-7EF3-EE4C-58BE2D2D1569}"/>
              </a:ext>
            </a:extLst>
          </p:cNvPr>
          <p:cNvSpPr/>
          <p:nvPr/>
        </p:nvSpPr>
        <p:spPr>
          <a:xfrm>
            <a:off x="1953086" y="3310233"/>
            <a:ext cx="1605632" cy="2923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00" b="1" cap="none" spc="0" dirty="0">
                <a:ln/>
                <a:effectLst/>
              </a:rPr>
              <a:t>Nueva contraseña: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180D775-0F2A-B6DD-9C4E-8FC10711E14A}"/>
              </a:ext>
            </a:extLst>
          </p:cNvPr>
          <p:cNvSpPr/>
          <p:nvPr/>
        </p:nvSpPr>
        <p:spPr>
          <a:xfrm>
            <a:off x="1845729" y="4458319"/>
            <a:ext cx="1896546" cy="2923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00" b="1" cap="none" spc="0" dirty="0">
                <a:ln/>
                <a:effectLst/>
              </a:rPr>
              <a:t>Confirmar contraseña: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93533305-A5E4-1414-9DD6-EB98329721AE}"/>
              </a:ext>
            </a:extLst>
          </p:cNvPr>
          <p:cNvSpPr/>
          <p:nvPr/>
        </p:nvSpPr>
        <p:spPr>
          <a:xfrm>
            <a:off x="4241430" y="5464804"/>
            <a:ext cx="1204330" cy="224802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</a:rPr>
              <a:t>ESTABLECER</a:t>
            </a:r>
          </a:p>
        </p:txBody>
      </p:sp>
      <p:pic>
        <p:nvPicPr>
          <p:cNvPr id="37" name="Picture 6" descr="Ocultar mostrar contraseña icono de ojo: ilustración de stock 2199479713 |  Shutterstock">
            <a:extLst>
              <a:ext uri="{FF2B5EF4-FFF2-40B4-BE49-F238E27FC236}">
                <a16:creationId xmlns:a16="http://schemas.microsoft.com/office/drawing/2014/main" id="{F06EFA71-5291-3E05-131A-D76434802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7" t="50397" r="68638" b="23299"/>
          <a:stretch/>
        </p:blipFill>
        <p:spPr bwMode="auto">
          <a:xfrm>
            <a:off x="4945724" y="4928181"/>
            <a:ext cx="275253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CEB6F665-3D37-EFC7-B4AD-E939432FD032}"/>
              </a:ext>
            </a:extLst>
          </p:cNvPr>
          <p:cNvSpPr/>
          <p:nvPr/>
        </p:nvSpPr>
        <p:spPr>
          <a:xfrm>
            <a:off x="2258661" y="2599033"/>
            <a:ext cx="23407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Restablece tu contraseña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B4CF8405-5B0A-0406-7780-4BCC308E2F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40" name="Rectángulo 3">
            <a:extLst>
              <a:ext uri="{FF2B5EF4-FFF2-40B4-BE49-F238E27FC236}">
                <a16:creationId xmlns:a16="http://schemas.microsoft.com/office/drawing/2014/main" id="{BBE9EDD0-BEA5-B1FB-1603-5752C7E907B6}"/>
              </a:ext>
            </a:extLst>
          </p:cNvPr>
          <p:cNvSpPr/>
          <p:nvPr/>
        </p:nvSpPr>
        <p:spPr>
          <a:xfrm>
            <a:off x="-2372" y="0"/>
            <a:ext cx="6860372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28575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41" name="Picture 2" descr="Plantel Tecámac UPEM | Tecamac">
            <a:extLst>
              <a:ext uri="{FF2B5EF4-FFF2-40B4-BE49-F238E27FC236}">
                <a16:creationId xmlns:a16="http://schemas.microsoft.com/office/drawing/2014/main" id="{864FABFF-B4DE-501B-0E26-7D6247E59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17CC15DC-FE2B-1006-5477-BB1CFFAFC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605240"/>
              </p:ext>
            </p:extLst>
          </p:nvPr>
        </p:nvGraphicFramePr>
        <p:xfrm>
          <a:off x="4503348" y="6327333"/>
          <a:ext cx="1980000" cy="144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1006712199"/>
                    </a:ext>
                  </a:extLst>
                </a:gridCol>
              </a:tblGrid>
              <a:tr h="40563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Campo Vacío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2F35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9919"/>
                  </a:ext>
                </a:extLst>
              </a:tr>
              <a:tr h="1034365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Confirme su contraseña</a:t>
                      </a:r>
                    </a:p>
                    <a:p>
                      <a:pPr algn="ctr"/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B04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34923"/>
                  </a:ext>
                </a:extLst>
              </a:tr>
            </a:tbl>
          </a:graphicData>
        </a:graphic>
      </p:graphicFrame>
      <p:pic>
        <p:nvPicPr>
          <p:cNvPr id="43" name="Gráfico 42" descr="Advertencia contorno">
            <a:extLst>
              <a:ext uri="{FF2B5EF4-FFF2-40B4-BE49-F238E27FC236}">
                <a16:creationId xmlns:a16="http://schemas.microsoft.com/office/drawing/2014/main" id="{F26A1DE4-F024-7D43-944E-D03C058527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66919" y="6348524"/>
            <a:ext cx="360000" cy="360000"/>
          </a:xfrm>
          <a:prstGeom prst="rect">
            <a:avLst/>
          </a:prstGeom>
        </p:spPr>
      </p:pic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74AF6CB2-95DE-5789-335C-8418568FC829}"/>
              </a:ext>
            </a:extLst>
          </p:cNvPr>
          <p:cNvSpPr/>
          <p:nvPr/>
        </p:nvSpPr>
        <p:spPr>
          <a:xfrm>
            <a:off x="5653682" y="7421025"/>
            <a:ext cx="767705" cy="244495"/>
          </a:xfrm>
          <a:prstGeom prst="roundRect">
            <a:avLst/>
          </a:prstGeom>
          <a:solidFill>
            <a:srgbClr val="162C7E"/>
          </a:solidFill>
          <a:ln>
            <a:solidFill>
              <a:srgbClr val="162C7E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MX" sz="1200" b="1" dirty="0">
                <a:solidFill>
                  <a:schemeClr val="bg1"/>
                </a:solidFill>
              </a:rPr>
              <a:t>Aceptar</a:t>
            </a:r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96532D44-D33B-38AA-8ECF-7824AB486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69586"/>
              </p:ext>
            </p:extLst>
          </p:nvPr>
        </p:nvGraphicFramePr>
        <p:xfrm>
          <a:off x="245533" y="6225519"/>
          <a:ext cx="3433615" cy="171621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33615">
                  <a:extLst>
                    <a:ext uri="{9D8B030D-6E8A-4147-A177-3AD203B41FA5}">
                      <a16:colId xmlns:a16="http://schemas.microsoft.com/office/drawing/2014/main" val="1006712199"/>
                    </a:ext>
                  </a:extLst>
                </a:gridCol>
              </a:tblGrid>
              <a:tr h="483442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Campo Vacío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2F35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9919"/>
                  </a:ext>
                </a:extLst>
              </a:tr>
              <a:tr h="1232772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Tu contraseña debe tener al menos 8 caracteres, incluyendo letras mayúsculas y minúsculas, y al menos un carácter especial.</a:t>
                      </a:r>
                    </a:p>
                    <a:p>
                      <a:pPr algn="ctr"/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B04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34923"/>
                  </a:ext>
                </a:extLst>
              </a:tr>
            </a:tbl>
          </a:graphicData>
        </a:graphic>
      </p:graphicFrame>
      <p:pic>
        <p:nvPicPr>
          <p:cNvPr id="46" name="Gráfico 45" descr="Advertencia contorno">
            <a:extLst>
              <a:ext uri="{FF2B5EF4-FFF2-40B4-BE49-F238E27FC236}">
                <a16:creationId xmlns:a16="http://schemas.microsoft.com/office/drawing/2014/main" id="{864D4B81-F3B3-5298-A6C0-AFE8883C77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184" y="6246711"/>
            <a:ext cx="360000" cy="360000"/>
          </a:xfrm>
          <a:prstGeom prst="rect">
            <a:avLst/>
          </a:prstGeom>
        </p:spPr>
      </p:pic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EF4DDE17-C1D1-938F-6F2C-86C9B790A672}"/>
              </a:ext>
            </a:extLst>
          </p:cNvPr>
          <p:cNvSpPr/>
          <p:nvPr/>
        </p:nvSpPr>
        <p:spPr>
          <a:xfrm>
            <a:off x="2789204" y="7566802"/>
            <a:ext cx="767705" cy="244495"/>
          </a:xfrm>
          <a:prstGeom prst="roundRect">
            <a:avLst/>
          </a:prstGeom>
          <a:solidFill>
            <a:srgbClr val="162C7E"/>
          </a:solidFill>
          <a:ln>
            <a:solidFill>
              <a:srgbClr val="162C7E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MX" sz="1200" b="1" dirty="0">
                <a:solidFill>
                  <a:schemeClr val="bg1"/>
                </a:solidFill>
              </a:rPr>
              <a:t>Aceptar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F5577E6-D4CB-1DC4-C889-82AF9EB404A7}"/>
              </a:ext>
            </a:extLst>
          </p:cNvPr>
          <p:cNvSpPr/>
          <p:nvPr/>
        </p:nvSpPr>
        <p:spPr>
          <a:xfrm>
            <a:off x="1625599" y="3643313"/>
            <a:ext cx="36406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1000" b="1" i="1" cap="none" spc="0" dirty="0">
                <a:ln/>
                <a:effectLst/>
              </a:rPr>
              <a:t>Debe tener al menos 8 caracteres, incluyendo letras mayúsculas y minúsculas, y al menos un carácter especial.</a:t>
            </a:r>
            <a:endParaRPr lang="es-ES" sz="1000" b="1" i="1" cap="none" spc="0" dirty="0">
              <a:ln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6427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199</Words>
  <Application>Microsoft Office PowerPoint</Application>
  <PresentationFormat>Carta (216 x 279 mm)</PresentationFormat>
  <Paragraphs>57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ADLaM Display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Vanessa Cayetano</dc:creator>
  <cp:lastModifiedBy>Vanessa Cayetano</cp:lastModifiedBy>
  <cp:revision>1</cp:revision>
  <dcterms:created xsi:type="dcterms:W3CDTF">2024-07-10T01:42:18Z</dcterms:created>
  <dcterms:modified xsi:type="dcterms:W3CDTF">2024-07-10T04:23:19Z</dcterms:modified>
</cp:coreProperties>
</file>