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CBCC"/>
          </a:solidFill>
        </a:fill>
      </a:tcStyle>
    </a:wholeTbl>
    <a:band2H>
      <a:tcTxStyle/>
      <a:tcStyle>
        <a:tcBdr/>
        <a:fill>
          <a:solidFill>
            <a:srgbClr val="FEE7E7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2D0"/>
          </a:solidFill>
        </a:fill>
      </a:tcStyle>
    </a:wholeTbl>
    <a:band2H>
      <a:tcTxStyle/>
      <a:tcStyle>
        <a:tcBdr/>
        <a:fill>
          <a:solidFill>
            <a:srgbClr val="E6F1E9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2E0"/>
          </a:solidFill>
        </a:fill>
      </a:tcStyle>
    </a:wholeTbl>
    <a:band2H>
      <a:tcTxStyle/>
      <a:tcStyle>
        <a:tcBdr/>
        <a:fill>
          <a:solidFill>
            <a:srgbClr val="E7EAF0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1F20"/>
              </a:solidFill>
              <a:prstDash val="solid"/>
              <a:round/>
            </a:ln>
          </a:top>
          <a:bottom>
            <a:ln w="254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1F20"/>
              </a:solidFill>
              <a:prstDash val="solid"/>
              <a:round/>
            </a:ln>
          </a:top>
          <a:bottom>
            <a:ln w="254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1F20"/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1F20"/>
          </a:solidFill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1F2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231F20"/>
              </a:solidFill>
              <a:prstDash val="solid"/>
              <a:round/>
            </a:ln>
          </a:left>
          <a:right>
            <a:ln w="12700" cap="flat">
              <a:solidFill>
                <a:srgbClr val="231F20"/>
              </a:solidFill>
              <a:prstDash val="solid"/>
              <a:round/>
            </a:ln>
          </a:right>
          <a:top>
            <a:ln w="12700" cap="flat">
              <a:solidFill>
                <a:srgbClr val="231F20"/>
              </a:solidFill>
              <a:prstDash val="solid"/>
              <a:round/>
            </a:ln>
          </a:top>
          <a:bottom>
            <a:ln w="127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solidFill>
                <a:srgbClr val="231F20"/>
              </a:solidFill>
              <a:prstDash val="solid"/>
              <a:round/>
            </a:ln>
          </a:insideH>
          <a:insideV>
            <a:ln w="12700" cap="flat">
              <a:solidFill>
                <a:srgbClr val="231F20"/>
              </a:solidFill>
              <a:prstDash val="solid"/>
              <a:round/>
            </a:ln>
          </a:insideV>
        </a:tcBdr>
        <a:fill>
          <a:solidFill>
            <a:srgbClr val="231F2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231F20"/>
              </a:solidFill>
              <a:prstDash val="solid"/>
              <a:round/>
            </a:ln>
          </a:left>
          <a:right>
            <a:ln w="12700" cap="flat">
              <a:solidFill>
                <a:srgbClr val="231F20"/>
              </a:solidFill>
              <a:prstDash val="solid"/>
              <a:round/>
            </a:ln>
          </a:right>
          <a:top>
            <a:ln w="12700" cap="flat">
              <a:solidFill>
                <a:srgbClr val="231F20"/>
              </a:solidFill>
              <a:prstDash val="solid"/>
              <a:round/>
            </a:ln>
          </a:top>
          <a:bottom>
            <a:ln w="127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solidFill>
                <a:srgbClr val="231F20"/>
              </a:solidFill>
              <a:prstDash val="solid"/>
              <a:round/>
            </a:ln>
          </a:insideH>
          <a:insideV>
            <a:ln w="12700" cap="flat">
              <a:solidFill>
                <a:srgbClr val="231F20"/>
              </a:solidFill>
              <a:prstDash val="solid"/>
              <a:round/>
            </a:ln>
          </a:insideV>
        </a:tcBdr>
        <a:fill>
          <a:solidFill>
            <a:srgbClr val="231F20">
              <a:alpha val="20000"/>
            </a:srgbClr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231F20"/>
              </a:solidFill>
              <a:prstDash val="solid"/>
              <a:round/>
            </a:ln>
          </a:left>
          <a:right>
            <a:ln w="12700" cap="flat">
              <a:solidFill>
                <a:srgbClr val="231F20"/>
              </a:solidFill>
              <a:prstDash val="solid"/>
              <a:round/>
            </a:ln>
          </a:right>
          <a:top>
            <a:ln w="50800" cap="flat">
              <a:solidFill>
                <a:srgbClr val="231F20"/>
              </a:solidFill>
              <a:prstDash val="solid"/>
              <a:round/>
            </a:ln>
          </a:top>
          <a:bottom>
            <a:ln w="127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solidFill>
                <a:srgbClr val="231F20"/>
              </a:solidFill>
              <a:prstDash val="solid"/>
              <a:round/>
            </a:ln>
          </a:insideH>
          <a:insideV>
            <a:ln w="12700" cap="flat">
              <a:solidFill>
                <a:srgbClr val="231F2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231F20"/>
              </a:solidFill>
              <a:prstDash val="solid"/>
              <a:round/>
            </a:ln>
          </a:left>
          <a:right>
            <a:ln w="12700" cap="flat">
              <a:solidFill>
                <a:srgbClr val="231F20"/>
              </a:solidFill>
              <a:prstDash val="solid"/>
              <a:round/>
            </a:ln>
          </a:right>
          <a:top>
            <a:ln w="12700" cap="flat">
              <a:solidFill>
                <a:srgbClr val="231F20"/>
              </a:solidFill>
              <a:prstDash val="solid"/>
              <a:round/>
            </a:ln>
          </a:top>
          <a:bottom>
            <a:ln w="254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solidFill>
                <a:srgbClr val="231F20"/>
              </a:solidFill>
              <a:prstDash val="solid"/>
              <a:round/>
            </a:ln>
          </a:insideH>
          <a:insideV>
            <a:ln w="12700" cap="flat">
              <a:solidFill>
                <a:srgbClr val="231F2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8" name="Shape 3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lemento grafico 7" descr="Elemento grafico 7"/>
          <p:cNvPicPr>
            <a:picLocks noChangeAspect="1"/>
          </p:cNvPicPr>
          <p:nvPr/>
        </p:nvPicPr>
        <p:blipFill>
          <a:blip r:embed="rId2"/>
          <a:srcRect r="70949" b="27959"/>
          <a:stretch>
            <a:fillRect/>
          </a:stretch>
        </p:blipFill>
        <p:spPr>
          <a:xfrm>
            <a:off x="9830597" y="1496754"/>
            <a:ext cx="2361463" cy="5361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Elemento grafico 9" descr="Elemento grafico 9"/>
          <p:cNvPicPr>
            <a:picLocks noChangeAspect="1"/>
          </p:cNvPicPr>
          <p:nvPr/>
        </p:nvPicPr>
        <p:blipFill>
          <a:blip r:embed="rId3"/>
          <a:srcRect r="80421" b="19611"/>
          <a:stretch>
            <a:fillRect/>
          </a:stretch>
        </p:blipFill>
        <p:spPr>
          <a:xfrm>
            <a:off x="10352633" y="2036469"/>
            <a:ext cx="1839367" cy="4821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Elemento grafico 11" descr="Elemento grafico 11"/>
          <p:cNvPicPr>
            <a:picLocks noChangeAspect="1"/>
          </p:cNvPicPr>
          <p:nvPr/>
        </p:nvPicPr>
        <p:blipFill>
          <a:blip r:embed="rId4"/>
          <a:srcRect l="4427" r="11071"/>
          <a:stretch>
            <a:fillRect/>
          </a:stretch>
        </p:blipFill>
        <p:spPr>
          <a:xfrm>
            <a:off x="1" y="4917240"/>
            <a:ext cx="12192060" cy="52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Elemento grafico 13" descr="Elemento grafico 13"/>
          <p:cNvPicPr>
            <a:picLocks noChangeAspect="1"/>
          </p:cNvPicPr>
          <p:nvPr/>
        </p:nvPicPr>
        <p:blipFill>
          <a:blip r:embed="rId5"/>
          <a:srcRect l="6009" t="41466"/>
          <a:stretch>
            <a:fillRect/>
          </a:stretch>
        </p:blipFill>
        <p:spPr>
          <a:xfrm>
            <a:off x="2" y="2"/>
            <a:ext cx="3767431" cy="1009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Elemento grafico 15" descr="Elemento grafico 15"/>
          <p:cNvPicPr>
            <a:picLocks noChangeAspect="1"/>
          </p:cNvPicPr>
          <p:nvPr/>
        </p:nvPicPr>
        <p:blipFill>
          <a:blip r:embed="rId4"/>
          <a:srcRect l="4427" r="11071"/>
          <a:stretch>
            <a:fillRect/>
          </a:stretch>
        </p:blipFill>
        <p:spPr>
          <a:xfrm>
            <a:off x="1" y="5590418"/>
            <a:ext cx="12192060" cy="52203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Ovale 17"/>
          <p:cNvSpPr/>
          <p:nvPr/>
        </p:nvSpPr>
        <p:spPr>
          <a:xfrm>
            <a:off x="9250598" y="471604"/>
            <a:ext cx="2157099" cy="2157099"/>
          </a:xfrm>
          <a:prstGeom prst="ellipse">
            <a:avLst/>
          </a:prstGeom>
          <a:solidFill>
            <a:schemeClr val="accent4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22" name="Ovale 19"/>
          <p:cNvSpPr/>
          <p:nvPr/>
        </p:nvSpPr>
        <p:spPr>
          <a:xfrm>
            <a:off x="7940285" y="4985134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Ovale 21"/>
          <p:cNvSpPr/>
          <p:nvPr/>
        </p:nvSpPr>
        <p:spPr>
          <a:xfrm>
            <a:off x="7940285" y="5679283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Ovale 23"/>
          <p:cNvSpPr/>
          <p:nvPr/>
        </p:nvSpPr>
        <p:spPr>
          <a:xfrm>
            <a:off x="2930516" y="246833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Titolo Testo"/>
          <p:cNvSpPr txBox="1">
            <a:spLocks noGrp="1"/>
          </p:cNvSpPr>
          <p:nvPr>
            <p:ph type="title"/>
          </p:nvPr>
        </p:nvSpPr>
        <p:spPr>
          <a:xfrm>
            <a:off x="2724911" y="2359151"/>
            <a:ext cx="6528818" cy="1883666"/>
          </a:xfrm>
          <a:prstGeom prst="rect">
            <a:avLst/>
          </a:prstGeom>
        </p:spPr>
        <p:txBody>
          <a:bodyPr anchor="t"/>
          <a:lstStyle>
            <a:lvl1pPr>
              <a:defRPr sz="5900"/>
            </a:lvl1pPr>
          </a:lstStyle>
          <a:p>
            <a:r>
              <a:t>Titolo Testo</a:t>
            </a:r>
          </a:p>
        </p:txBody>
      </p:sp>
      <p:sp>
        <p:nvSpPr>
          <p:cNvPr id="2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2724911" y="1947672"/>
            <a:ext cx="5943601" cy="41148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pic>
        <p:nvPicPr>
          <p:cNvPr id="27" name="Elemento grafico 25" descr="Elemento grafico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498771">
            <a:off x="1238845" y="2129772"/>
            <a:ext cx="1501346" cy="1501347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7315200" y="6024880"/>
            <a:ext cx="2844800" cy="662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13" name="Elemento grafico 28" descr="Elemento grafico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16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665732" y="1825625"/>
            <a:ext cx="8860536" cy="4351338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7" name="Segnaposto testo 9"/>
          <p:cNvSpPr>
            <a:spLocks noGrp="1"/>
          </p:cNvSpPr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21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8" name="Elemento grafico 28" descr="Elemento grafico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0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r>
              <a:t>X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3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5064" y="2926079"/>
            <a:ext cx="1801369" cy="50292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SzTx/>
              <a:buFontTx/>
              <a:buNone/>
              <a:defRPr sz="1200">
                <a:noFill/>
              </a:defRPr>
            </a:lvl1pPr>
            <a:lvl2pPr marL="425195" indent="-141731">
              <a:buFontTx/>
              <a:defRPr sz="1200">
                <a:noFill/>
              </a:defRPr>
            </a:lvl2pPr>
            <a:lvl3pPr marL="1029614" indent="-170078">
              <a:buFontTx/>
              <a:defRPr sz="1200">
                <a:noFill/>
              </a:defRPr>
            </a:lvl3pPr>
            <a:lvl4pPr marL="1505711" indent="-188975">
              <a:buFontTx/>
              <a:defRPr sz="1200">
                <a:noFill/>
              </a:defRPr>
            </a:lvl4pPr>
            <a:lvl5pPr marL="1962911" indent="-188976">
              <a:buFontTx/>
              <a:defRPr sz="1200">
                <a:noFill/>
              </a:defRPr>
            </a:lvl5pPr>
          </a:lstStyle>
          <a:p>
            <a:r>
              <a:t>Fare clic per modificare lo stile del titolo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0" name="Segnaposto testo 31"/>
          <p:cNvSpPr>
            <a:spLocks noGrp="1"/>
          </p:cNvSpPr>
          <p:nvPr>
            <p:ph type="body" sz="quarter" idx="21" hasCustomPrompt="1"/>
          </p:nvPr>
        </p:nvSpPr>
        <p:spPr>
          <a:xfrm>
            <a:off x="3995928" y="2926079"/>
            <a:ext cx="1801369" cy="50292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defTabSz="786384">
              <a:buSzTx/>
              <a:buFontTx/>
              <a:buNone/>
              <a:defRPr sz="1032">
                <a:noFill/>
              </a:defRPr>
            </a:lvl1pPr>
          </a:lstStyle>
          <a:p>
            <a:r>
              <a:t>Fare clic per modificare lo stile del titolo</a:t>
            </a:r>
          </a:p>
        </p:txBody>
      </p:sp>
      <p:sp>
        <p:nvSpPr>
          <p:cNvPr id="241" name="Segnaposto testo 31"/>
          <p:cNvSpPr>
            <a:spLocks noGrp="1"/>
          </p:cNvSpPr>
          <p:nvPr>
            <p:ph type="body" sz="quarter" idx="22" hasCustomPrompt="1"/>
          </p:nvPr>
        </p:nvSpPr>
        <p:spPr>
          <a:xfrm>
            <a:off x="6345935" y="2926079"/>
            <a:ext cx="1801369" cy="50292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defTabSz="786384">
              <a:buSzTx/>
              <a:buFontTx/>
              <a:buNone/>
              <a:defRPr sz="1032">
                <a:noFill/>
              </a:defRPr>
            </a:lvl1pPr>
          </a:lstStyle>
          <a:p>
            <a:r>
              <a:t>Fare clic per modificare lo stile del titolo</a:t>
            </a:r>
          </a:p>
        </p:txBody>
      </p:sp>
      <p:sp>
        <p:nvSpPr>
          <p:cNvPr id="242" name="Segnaposto testo 31"/>
          <p:cNvSpPr>
            <a:spLocks noGrp="1"/>
          </p:cNvSpPr>
          <p:nvPr>
            <p:ph type="body" sz="quarter" idx="23" hasCustomPrompt="1"/>
          </p:nvPr>
        </p:nvSpPr>
        <p:spPr>
          <a:xfrm>
            <a:off x="8695943" y="2926079"/>
            <a:ext cx="1987297" cy="50292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defTabSz="859536">
              <a:buSzTx/>
              <a:buFontTx/>
              <a:buNone/>
              <a:defRPr sz="1128">
                <a:noFill/>
              </a:defRPr>
            </a:lvl1pPr>
          </a:lstStyle>
          <a:p>
            <a:r>
              <a:t>Fare clic per modificare lo stile del titolo</a:t>
            </a:r>
          </a:p>
        </p:txBody>
      </p:sp>
      <p:sp>
        <p:nvSpPr>
          <p:cNvPr id="243" name="Rettangolo 12"/>
          <p:cNvSpPr/>
          <p:nvPr/>
        </p:nvSpPr>
        <p:spPr>
          <a:xfrm>
            <a:off x="2589591" y="723898"/>
            <a:ext cx="887065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Rettangolo 16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Segnaposto testo 2"/>
          <p:cNvSpPr>
            <a:spLocks noGrp="1"/>
          </p:cNvSpPr>
          <p:nvPr>
            <p:ph type="body" sz="quarter" idx="24"/>
          </p:nvPr>
        </p:nvSpPr>
        <p:spPr>
          <a:xfrm>
            <a:off x="630935" y="4041647"/>
            <a:ext cx="1822706" cy="14142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46" name="Segnaposto testo 4"/>
          <p:cNvSpPr>
            <a:spLocks noGrp="1"/>
          </p:cNvSpPr>
          <p:nvPr>
            <p:ph type="body" sz="quarter" idx="25"/>
          </p:nvPr>
        </p:nvSpPr>
        <p:spPr>
          <a:xfrm>
            <a:off x="3054095" y="4041647"/>
            <a:ext cx="1822705" cy="14142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4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48" name="Segnaposto testo 14"/>
          <p:cNvSpPr>
            <a:spLocks noGrp="1"/>
          </p:cNvSpPr>
          <p:nvPr>
            <p:ph type="body" sz="quarter" idx="26" hasCustomPrompt="1"/>
          </p:nvPr>
        </p:nvSpPr>
        <p:spPr>
          <a:xfrm>
            <a:off x="871016" y="2855264"/>
            <a:ext cx="717704" cy="71770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800">
                <a:solidFill>
                  <a:srgbClr val="FDF9E2"/>
                </a:solidFill>
              </a:defRPr>
            </a:lvl1pPr>
          </a:lstStyle>
          <a:p>
            <a:r>
              <a:t>MMM</a:t>
            </a:r>
          </a:p>
        </p:txBody>
      </p:sp>
      <p:sp>
        <p:nvSpPr>
          <p:cNvPr id="249" name="Segnaposto testo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12464" y="2855264"/>
            <a:ext cx="717703" cy="71770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800">
                <a:solidFill>
                  <a:srgbClr val="FDF9E2"/>
                </a:solidFill>
              </a:defRPr>
            </a:lvl1pPr>
          </a:lstStyle>
          <a:p>
            <a:r>
              <a:t>MMM</a:t>
            </a:r>
          </a:p>
        </p:txBody>
      </p:sp>
      <p:sp>
        <p:nvSpPr>
          <p:cNvPr id="250" name="Segnaposto testo 14"/>
          <p:cNvSpPr>
            <a:spLocks noGrp="1"/>
          </p:cNvSpPr>
          <p:nvPr>
            <p:ph type="body" sz="quarter" idx="28" hasCustomPrompt="1"/>
          </p:nvPr>
        </p:nvSpPr>
        <p:spPr>
          <a:xfrm>
            <a:off x="5744769" y="2855264"/>
            <a:ext cx="717703" cy="71770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800">
                <a:solidFill>
                  <a:srgbClr val="FDF9E2"/>
                </a:solidFill>
              </a:defRPr>
            </a:lvl1pPr>
          </a:lstStyle>
          <a:p>
            <a:r>
              <a:t>MMM</a:t>
            </a:r>
          </a:p>
        </p:txBody>
      </p:sp>
      <p:sp>
        <p:nvSpPr>
          <p:cNvPr id="251" name="Segnaposto testo 14"/>
          <p:cNvSpPr>
            <a:spLocks noGrp="1"/>
          </p:cNvSpPr>
          <p:nvPr>
            <p:ph type="body" sz="quarter" idx="29" hasCustomPrompt="1"/>
          </p:nvPr>
        </p:nvSpPr>
        <p:spPr>
          <a:xfrm>
            <a:off x="8177072" y="2855264"/>
            <a:ext cx="717703" cy="71770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800">
                <a:solidFill>
                  <a:srgbClr val="FDF9E2"/>
                </a:solidFill>
              </a:defRPr>
            </a:lvl1pPr>
          </a:lstStyle>
          <a:p>
            <a:r>
              <a:t>MMM</a:t>
            </a:r>
          </a:p>
        </p:txBody>
      </p:sp>
      <p:sp>
        <p:nvSpPr>
          <p:cNvPr id="252" name="Segnaposto testo 14"/>
          <p:cNvSpPr>
            <a:spLocks noGrp="1"/>
          </p:cNvSpPr>
          <p:nvPr>
            <p:ph type="body" sz="quarter" idx="30" hasCustomPrompt="1"/>
          </p:nvPr>
        </p:nvSpPr>
        <p:spPr>
          <a:xfrm>
            <a:off x="10609377" y="2855264"/>
            <a:ext cx="717703" cy="71770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800">
                <a:solidFill>
                  <a:srgbClr val="FDF9E2"/>
                </a:solidFill>
              </a:defRPr>
            </a:lvl1pPr>
          </a:lstStyle>
          <a:p>
            <a:r>
              <a:t>MMM</a:t>
            </a:r>
          </a:p>
        </p:txBody>
      </p:sp>
      <p:sp>
        <p:nvSpPr>
          <p:cNvPr id="253" name="Segnaposto testo 4"/>
          <p:cNvSpPr>
            <a:spLocks noGrp="1"/>
          </p:cNvSpPr>
          <p:nvPr>
            <p:ph type="body" sz="quarter" idx="31"/>
          </p:nvPr>
        </p:nvSpPr>
        <p:spPr>
          <a:xfrm>
            <a:off x="5504688" y="4041647"/>
            <a:ext cx="1822705" cy="14142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54" name="Segnaposto testo 4"/>
          <p:cNvSpPr>
            <a:spLocks noGrp="1"/>
          </p:cNvSpPr>
          <p:nvPr>
            <p:ph type="body" sz="quarter" idx="32"/>
          </p:nvPr>
        </p:nvSpPr>
        <p:spPr>
          <a:xfrm>
            <a:off x="7918704" y="4041647"/>
            <a:ext cx="1822705" cy="14142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55" name="Segnaposto testo 4"/>
          <p:cNvSpPr>
            <a:spLocks noGrp="1"/>
          </p:cNvSpPr>
          <p:nvPr>
            <p:ph type="body" sz="quarter" idx="33"/>
          </p:nvPr>
        </p:nvSpPr>
        <p:spPr>
          <a:xfrm>
            <a:off x="10369295" y="4041647"/>
            <a:ext cx="1563625" cy="14142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  <a:endParaRPr/>
          </a:p>
        </p:txBody>
      </p:sp>
      <p:sp>
        <p:nvSpPr>
          <p:cNvPr id="256" name="Segnaposto testo 9"/>
          <p:cNvSpPr>
            <a:spLocks noGrp="1"/>
          </p:cNvSpPr>
          <p:nvPr>
            <p:ph type="body" sz="quarter" idx="34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2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7" name="Elemento grafico 28" descr="Elemento grafico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9" name="Elemento grafico 13" descr="Elemento grafico 13"/>
          <p:cNvPicPr>
            <a:picLocks noChangeAspect="1"/>
          </p:cNvPicPr>
          <p:nvPr/>
        </p:nvPicPr>
        <p:blipFill>
          <a:blip r:embed="rId3"/>
          <a:srcRect r="77662" b="48541"/>
          <a:stretch>
            <a:fillRect/>
          </a:stretch>
        </p:blipFill>
        <p:spPr>
          <a:xfrm rot="10800000" flipH="1">
            <a:off x="10376193" y="1"/>
            <a:ext cx="1815807" cy="382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Elemento grafico 15" descr="Elemento grafico 15"/>
          <p:cNvPicPr>
            <a:picLocks noChangeAspect="1"/>
          </p:cNvPicPr>
          <p:nvPr/>
        </p:nvPicPr>
        <p:blipFill>
          <a:blip r:embed="rId4"/>
          <a:srcRect r="85638" b="45150"/>
          <a:stretch>
            <a:fillRect/>
          </a:stretch>
        </p:blipFill>
        <p:spPr>
          <a:xfrm rot="10800000" flipH="1">
            <a:off x="10887888" y="0"/>
            <a:ext cx="1304113" cy="3289796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ettangolo 12"/>
          <p:cNvSpPr/>
          <p:nvPr/>
        </p:nvSpPr>
        <p:spPr>
          <a:xfrm>
            <a:off x="2589591" y="723898"/>
            <a:ext cx="887065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Rettangolo 16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Figura a mano libera 55"/>
          <p:cNvSpPr/>
          <p:nvPr/>
        </p:nvSpPr>
        <p:spPr>
          <a:xfrm>
            <a:off x="-7737" y="6082870"/>
            <a:ext cx="12199739" cy="49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6" y="21600"/>
                </a:lnTo>
                <a:lnTo>
                  <a:pt x="0" y="21486"/>
                </a:lnTo>
                <a:lnTo>
                  <a:pt x="0" y="114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Ovale 19"/>
          <p:cNvSpPr/>
          <p:nvPr/>
        </p:nvSpPr>
        <p:spPr>
          <a:xfrm>
            <a:off x="10745496" y="2712720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Ovale 21"/>
          <p:cNvSpPr/>
          <p:nvPr/>
        </p:nvSpPr>
        <p:spPr>
          <a:xfrm>
            <a:off x="11336725" y="2288310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Ovale 23"/>
          <p:cNvSpPr/>
          <p:nvPr/>
        </p:nvSpPr>
        <p:spPr>
          <a:xfrm>
            <a:off x="825032" y="6142635"/>
            <a:ext cx="376580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572767" y="2148839"/>
            <a:ext cx="3566161" cy="6492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78" name="Segnaposto testo 4"/>
          <p:cNvSpPr>
            <a:spLocks noGrp="1"/>
          </p:cNvSpPr>
          <p:nvPr>
            <p:ph type="body" sz="quarter" idx="21"/>
          </p:nvPr>
        </p:nvSpPr>
        <p:spPr>
          <a:xfrm>
            <a:off x="6035040" y="2148839"/>
            <a:ext cx="3566160" cy="64922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27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80" name="Segnaposto testo 9"/>
          <p:cNvSpPr>
            <a:spLocks noGrp="1"/>
          </p:cNvSpPr>
          <p:nvPr>
            <p:ph type="body" sz="quarter" idx="22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2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1" name="Elemento grafico 28" descr="Elemento grafico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3" name="Rettangolo 12"/>
          <p:cNvSpPr/>
          <p:nvPr/>
        </p:nvSpPr>
        <p:spPr>
          <a:xfrm>
            <a:off x="2589591" y="723898"/>
            <a:ext cx="887065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Rettangolo 16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572767" y="2148839"/>
            <a:ext cx="3218689" cy="36576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96" name="Segnaposto testo 4"/>
          <p:cNvSpPr>
            <a:spLocks noGrp="1"/>
          </p:cNvSpPr>
          <p:nvPr>
            <p:ph type="body" sz="quarter" idx="21"/>
          </p:nvPr>
        </p:nvSpPr>
        <p:spPr>
          <a:xfrm>
            <a:off x="5349240" y="2148839"/>
            <a:ext cx="3218689" cy="36576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29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98" name="Segnaposto testo 9"/>
          <p:cNvSpPr>
            <a:spLocks noGrp="1"/>
          </p:cNvSpPr>
          <p:nvPr>
            <p:ph type="body" sz="quarter" idx="22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pic>
        <p:nvPicPr>
          <p:cNvPr id="299" name="Elemento grafico 1" descr="Elemento grafico 1"/>
          <p:cNvPicPr>
            <a:picLocks noChangeAspect="1"/>
          </p:cNvPicPr>
          <p:nvPr/>
        </p:nvPicPr>
        <p:blipFill>
          <a:blip r:embed="rId3"/>
          <a:srcRect l="14165" t="86663"/>
          <a:stretch>
            <a:fillRect/>
          </a:stretch>
        </p:blipFill>
        <p:spPr>
          <a:xfrm rot="10800000">
            <a:off x="7732663" y="5943369"/>
            <a:ext cx="4459336" cy="914631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Ovale 6"/>
          <p:cNvSpPr/>
          <p:nvPr/>
        </p:nvSpPr>
        <p:spPr>
          <a:xfrm>
            <a:off x="10012199" y="5977940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egnaposto testo 4"/>
          <p:cNvSpPr>
            <a:spLocks noGrp="1"/>
          </p:cNvSpPr>
          <p:nvPr>
            <p:ph type="body" sz="quarter" idx="23"/>
          </p:nvPr>
        </p:nvSpPr>
        <p:spPr>
          <a:xfrm>
            <a:off x="8851392" y="2148839"/>
            <a:ext cx="3218689" cy="36576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30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lemento grafico 22"/>
          <p:cNvSpPr/>
          <p:nvPr/>
        </p:nvSpPr>
        <p:spPr>
          <a:xfrm>
            <a:off x="8963353" y="3545840"/>
            <a:ext cx="2556182" cy="26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21600"/>
                </a:moveTo>
                <a:cubicBezTo>
                  <a:pt x="16" y="17276"/>
                  <a:pt x="8" y="14156"/>
                  <a:pt x="0" y="9831"/>
                </a:cubicBezTo>
                <a:cubicBezTo>
                  <a:pt x="0" y="4420"/>
                  <a:pt x="4534" y="33"/>
                  <a:pt x="10127" y="33"/>
                </a:cubicBezTo>
                <a:lnTo>
                  <a:pt x="21600" y="0"/>
                </a:lnTo>
              </a:path>
            </a:pathLst>
          </a:custGeom>
          <a:ln w="1356897" cap="sq">
            <a:solidFill>
              <a:schemeClr val="accent4">
                <a:alpha val="89000"/>
              </a:schemeClr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0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1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1600200" y="2121407"/>
            <a:ext cx="6510529" cy="357835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283463" indent="-283463">
              <a:buFontTx/>
              <a:defRPr sz="1800"/>
            </a:lvl2pPr>
            <a:lvl3pPr marL="602361" indent="-318897">
              <a:buFontTx/>
              <a:defRPr sz="1800"/>
            </a:lvl3pPr>
            <a:lvl4pPr marL="839941" indent="-364453">
              <a:buFontTx/>
              <a:defRPr sz="1800"/>
            </a:lvl4pPr>
            <a:lvl5pPr marL="1123405" indent="-364453">
              <a:buFontTx/>
              <a:defRPr sz="1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2" name="Segnaposto testo 9"/>
          <p:cNvSpPr>
            <a:spLocks noGrp="1"/>
          </p:cNvSpPr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313" name="Elemento grafico 24"/>
          <p:cNvSpPr/>
          <p:nvPr/>
        </p:nvSpPr>
        <p:spPr>
          <a:xfrm>
            <a:off x="8928734" y="3558488"/>
            <a:ext cx="3162300" cy="3196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" y="7792"/>
                </a:lnTo>
                <a:cubicBezTo>
                  <a:pt x="14" y="3489"/>
                  <a:pt x="3663" y="0"/>
                  <a:pt x="8163" y="0"/>
                </a:cubicBezTo>
                <a:lnTo>
                  <a:pt x="18709" y="11"/>
                </a:lnTo>
                <a:lnTo>
                  <a:pt x="21600" y="52"/>
                </a:lnTo>
              </a:path>
            </a:pathLst>
          </a:custGeom>
          <a:ln w="225588" cap="sq">
            <a:solidFill>
              <a:srgbClr val="FDF9E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4" name="Ovale 28"/>
          <p:cNvSpPr/>
          <p:nvPr/>
        </p:nvSpPr>
        <p:spPr>
          <a:xfrm>
            <a:off x="10310339" y="2011477"/>
            <a:ext cx="1628277" cy="1628277"/>
          </a:xfrm>
          <a:prstGeom prst="ellipse">
            <a:avLst/>
          </a:prstGeom>
          <a:solidFill>
            <a:schemeClr val="accent6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pic>
        <p:nvPicPr>
          <p:cNvPr id="315" name="Elemento grafico 33" descr="Elemento grafico 33"/>
          <p:cNvPicPr>
            <a:picLocks noChangeAspect="1"/>
          </p:cNvPicPr>
          <p:nvPr/>
        </p:nvPicPr>
        <p:blipFill>
          <a:blip r:embed="rId2"/>
          <a:srcRect l="20972" r="31496"/>
          <a:stretch>
            <a:fillRect/>
          </a:stretch>
        </p:blipFill>
        <p:spPr>
          <a:xfrm>
            <a:off x="12700" y="6051320"/>
            <a:ext cx="12192001" cy="52837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Ovale 35"/>
          <p:cNvSpPr/>
          <p:nvPr/>
        </p:nvSpPr>
        <p:spPr>
          <a:xfrm>
            <a:off x="9130045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Ovale 37"/>
          <p:cNvSpPr/>
          <p:nvPr/>
        </p:nvSpPr>
        <p:spPr>
          <a:xfrm>
            <a:off x="8385329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Elemento grafico 43" descr="Elemento grafico 43"/>
          <p:cNvPicPr>
            <a:picLocks noChangeAspect="1"/>
          </p:cNvPicPr>
          <p:nvPr/>
        </p:nvPicPr>
        <p:blipFill>
          <a:blip r:embed="rId2"/>
          <a:srcRect b="85327"/>
          <a:stretch>
            <a:fillRect/>
          </a:stretch>
        </p:blipFill>
        <p:spPr>
          <a:xfrm rot="16200000">
            <a:off x="8348892" y="2856017"/>
            <a:ext cx="6718342" cy="1006305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Ovale 49"/>
          <p:cNvSpPr/>
          <p:nvPr/>
        </p:nvSpPr>
        <p:spPr>
          <a:xfrm>
            <a:off x="11280647" y="1079982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7" name="Ovale 51"/>
          <p:cNvSpPr/>
          <p:nvPr/>
        </p:nvSpPr>
        <p:spPr>
          <a:xfrm>
            <a:off x="9885091" y="4608698"/>
            <a:ext cx="1628277" cy="1628277"/>
          </a:xfrm>
          <a:prstGeom prst="ellipse">
            <a:avLst/>
          </a:prstGeom>
          <a:solidFill>
            <a:schemeClr val="accent3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pic>
        <p:nvPicPr>
          <p:cNvPr id="328" name="Elemento grafico 71" descr="Elemento grafico 71"/>
          <p:cNvPicPr>
            <a:picLocks noChangeAspect="1"/>
          </p:cNvPicPr>
          <p:nvPr/>
        </p:nvPicPr>
        <p:blipFill>
          <a:blip r:embed="rId3"/>
          <a:srcRect l="44820" t="41526" b="3152"/>
          <a:stretch>
            <a:fillRect/>
          </a:stretch>
        </p:blipFill>
        <p:spPr>
          <a:xfrm>
            <a:off x="-63922" y="5642"/>
            <a:ext cx="3769860" cy="6852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Elemento grafico 56" descr="Elemento grafico 56"/>
          <p:cNvPicPr>
            <a:picLocks noChangeAspect="1"/>
          </p:cNvPicPr>
          <p:nvPr/>
        </p:nvPicPr>
        <p:blipFill>
          <a:blip r:embed="rId2"/>
          <a:srcRect l="20633" b="65821"/>
          <a:stretch>
            <a:fillRect/>
          </a:stretch>
        </p:blipFill>
        <p:spPr>
          <a:xfrm rot="10800000" flipH="1">
            <a:off x="5868" y="0"/>
            <a:ext cx="5332116" cy="2343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Elemento grafico 59" descr="Elemento grafico 59"/>
          <p:cNvPicPr>
            <a:picLocks noChangeAspect="1"/>
          </p:cNvPicPr>
          <p:nvPr/>
        </p:nvPicPr>
        <p:blipFill>
          <a:blip r:embed="rId4"/>
          <a:srcRect l="14165" t="77500"/>
          <a:stretch>
            <a:fillRect/>
          </a:stretch>
        </p:blipFill>
        <p:spPr>
          <a:xfrm>
            <a:off x="-16873" y="-29980"/>
            <a:ext cx="4459337" cy="160112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Ovale 63"/>
          <p:cNvSpPr/>
          <p:nvPr/>
        </p:nvSpPr>
        <p:spPr>
          <a:xfrm>
            <a:off x="3261092" y="1890017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Titolo Testo"/>
          <p:cNvSpPr txBox="1">
            <a:spLocks noGrp="1"/>
          </p:cNvSpPr>
          <p:nvPr>
            <p:ph type="title"/>
          </p:nvPr>
        </p:nvSpPr>
        <p:spPr>
          <a:xfrm>
            <a:off x="5985583" y="2214822"/>
            <a:ext cx="3769860" cy="1975106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Titolo Testo</a:t>
            </a:r>
          </a:p>
        </p:txBody>
      </p:sp>
      <p:sp>
        <p:nvSpPr>
          <p:cNvPr id="33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5996230" y="4278234"/>
            <a:ext cx="3081529" cy="1170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/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/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/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/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3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7315200" y="6024880"/>
            <a:ext cx="2844800" cy="662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r>
              <a:t>X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r>
              <a:t>X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r>
              <a:t>X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9" name="Segnaposto testo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406908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360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6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8" name="Elemento grafico 28" descr="Elemento grafico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" name="Gruppo 57"/>
          <p:cNvGrpSpPr/>
          <p:nvPr/>
        </p:nvGrpSpPr>
        <p:grpSpPr>
          <a:xfrm>
            <a:off x="1" y="3827512"/>
            <a:ext cx="12199144" cy="3030538"/>
            <a:chOff x="0" y="0"/>
            <a:chExt cx="12199143" cy="3030537"/>
          </a:xfrm>
        </p:grpSpPr>
        <p:sp>
          <p:nvSpPr>
            <p:cNvPr id="40" name="Figura a mano libera: Forma 56"/>
            <p:cNvSpPr/>
            <p:nvPr/>
          </p:nvSpPr>
          <p:spPr>
            <a:xfrm>
              <a:off x="11489607" y="1304348"/>
              <a:ext cx="521209" cy="1724662"/>
            </a:xfrm>
            <a:prstGeom prst="rect">
              <a:avLst/>
            </a:pr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1" name="Elemento grafico 54" descr="Elemento grafico 54"/>
            <p:cNvPicPr>
              <a:picLocks noChangeAspect="1"/>
            </p:cNvPicPr>
            <p:nvPr/>
          </p:nvPicPr>
          <p:blipFill>
            <a:blip r:embed="rId3"/>
            <a:srcRect l="9291" r="42582" b="30830"/>
            <a:stretch>
              <a:fillRect/>
            </a:stretch>
          </p:blipFill>
          <p:spPr>
            <a:xfrm>
              <a:off x="0" y="-1"/>
              <a:ext cx="12199144" cy="303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9903" y="21600"/>
                  </a:lnTo>
                  <a:lnTo>
                    <a:pt x="19903" y="9762"/>
                  </a:lnTo>
                  <a:lnTo>
                    <a:pt x="21600" y="9762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4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1600200" y="2121407"/>
            <a:ext cx="6510529" cy="357835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283463" indent="-283463">
              <a:buFontTx/>
              <a:defRPr sz="1800"/>
            </a:lvl2pPr>
            <a:lvl3pPr marL="602361" indent="-318897">
              <a:buFontTx/>
              <a:defRPr sz="1800"/>
            </a:lvl3pPr>
            <a:lvl4pPr marL="839941" indent="-364453">
              <a:buFontTx/>
              <a:defRPr sz="1800"/>
            </a:lvl4pPr>
            <a:lvl5pPr marL="1123405" indent="-364453">
              <a:buFontTx/>
              <a:defRPr sz="1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5" name="Segnaposto testo 9"/>
          <p:cNvSpPr>
            <a:spLocks noGrp="1"/>
          </p:cNvSpPr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46" name="Figura a mano libera 65"/>
          <p:cNvSpPr/>
          <p:nvPr/>
        </p:nvSpPr>
        <p:spPr>
          <a:xfrm>
            <a:off x="838989" y="5178369"/>
            <a:ext cx="2157098" cy="1679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6210"/>
                  <a:pt x="21600" y="13870"/>
                </a:cubicBezTo>
                <a:cubicBezTo>
                  <a:pt x="21600" y="15785"/>
                  <a:pt x="21298" y="17610"/>
                  <a:pt x="20751" y="19269"/>
                </a:cubicBezTo>
                <a:lnTo>
                  <a:pt x="19766" y="21600"/>
                </a:lnTo>
                <a:lnTo>
                  <a:pt x="1834" y="21600"/>
                </a:lnTo>
                <a:lnTo>
                  <a:pt x="849" y="19269"/>
                </a:lnTo>
                <a:cubicBezTo>
                  <a:pt x="302" y="17610"/>
                  <a:pt x="0" y="15785"/>
                  <a:pt x="0" y="13870"/>
                </a:cubicBezTo>
                <a:cubicBezTo>
                  <a:pt x="0" y="6210"/>
                  <a:pt x="4835" y="0"/>
                  <a:pt x="10800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47" name="Ovale 12"/>
          <p:cNvSpPr/>
          <p:nvPr/>
        </p:nvSpPr>
        <p:spPr>
          <a:xfrm>
            <a:off x="9626717" y="4990917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r>
              <a:t>X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9" name="Segnaposto immagine 2"/>
          <p:cNvSpPr>
            <a:spLocks noGrp="1"/>
          </p:cNvSpPr>
          <p:nvPr>
            <p:ph type="pic" sz="half" idx="21"/>
          </p:nvPr>
        </p:nvSpPr>
        <p:spPr>
          <a:xfrm>
            <a:off x="5180012" y="1725929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0" name="Segnaposto testo 3"/>
          <p:cNvSpPr>
            <a:spLocks noGrp="1"/>
          </p:cNvSpPr>
          <p:nvPr>
            <p:ph type="body" sz="quarter" idx="2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371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7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8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>
            <a:spLocks noGrp="1"/>
          </p:cNvSpPr>
          <p:nvPr>
            <p:ph type="title"/>
          </p:nvPr>
        </p:nvSpPr>
        <p:spPr>
          <a:xfrm>
            <a:off x="603504" y="438912"/>
            <a:ext cx="8762246" cy="1325881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r>
              <a:t>Titolo Testo</a:t>
            </a:r>
          </a:p>
        </p:txBody>
      </p:sp>
      <p:sp>
        <p:nvSpPr>
          <p:cNvPr id="5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0" y="1892807"/>
            <a:ext cx="8659369" cy="749809"/>
          </a:xfrm>
          <a:prstGeom prst="rect">
            <a:avLst/>
          </a:prstGeom>
          <a:solidFill>
            <a:srgbClr val="D8030F"/>
          </a:solidFill>
        </p:spPr>
        <p:txBody>
          <a:bodyPr anchor="ctr"/>
          <a:lstStyle>
            <a:lvl1pPr marL="0" indent="0">
              <a:buSzTx/>
              <a:buFontTx/>
              <a:buNone/>
              <a:defRPr sz="4000">
                <a:solidFill>
                  <a:srgbClr val="FDF9E2"/>
                </a:solidFill>
              </a:defRPr>
            </a:lvl1pPr>
            <a:lvl2pPr marL="755904" indent="-472440">
              <a:buFontTx/>
              <a:defRPr sz="4000">
                <a:solidFill>
                  <a:srgbClr val="FDF9E2"/>
                </a:solidFill>
              </a:defRPr>
            </a:lvl2pPr>
            <a:lvl3pPr marL="1426463" indent="-566927">
              <a:buFontTx/>
              <a:defRPr sz="4000">
                <a:solidFill>
                  <a:srgbClr val="FDF9E2"/>
                </a:solidFill>
              </a:defRPr>
            </a:lvl3pPr>
            <a:lvl4pPr marL="1946655" indent="-629919">
              <a:buFontTx/>
              <a:defRPr sz="4000">
                <a:solidFill>
                  <a:srgbClr val="FDF9E2"/>
                </a:solidFill>
              </a:defRPr>
            </a:lvl4pPr>
            <a:lvl5pPr marL="2403855" indent="-629920">
              <a:buFontTx/>
              <a:defRPr sz="4000">
                <a:solidFill>
                  <a:srgbClr val="FDF9E2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Segnaposto testo 13"/>
          <p:cNvSpPr>
            <a:spLocks noGrp="1"/>
          </p:cNvSpPr>
          <p:nvPr>
            <p:ph type="body" sz="quarter" idx="21" hasCustomPrompt="1"/>
          </p:nvPr>
        </p:nvSpPr>
        <p:spPr>
          <a:xfrm>
            <a:off x="8324486" y="1932829"/>
            <a:ext cx="678909" cy="678909"/>
          </a:xfrm>
          <a:prstGeom prst="rect">
            <a:avLst/>
          </a:prstGeom>
          <a:solidFill>
            <a:srgbClr val="D8030F"/>
          </a:solidFill>
          <a:ln w="63500">
            <a:solidFill>
              <a:srgbClr val="FDF9E2"/>
            </a:solidFill>
            <a:round/>
          </a:ln>
        </p:spPr>
        <p:txBody>
          <a:bodyPr lIns="0" tIns="0" rIns="0" bIns="0" anchor="ctr"/>
          <a:lstStyle>
            <a:lvl1pPr marL="0" indent="0" algn="ctr" defTabSz="768095">
              <a:buSzTx/>
              <a:buFontTx/>
              <a:buNone/>
              <a:defRPr sz="3359">
                <a:solidFill>
                  <a:srgbClr val="FDF9E2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5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-1" y="2891789"/>
            <a:ext cx="8659370" cy="749809"/>
          </a:xfrm>
          <a:prstGeom prst="rect">
            <a:avLst/>
          </a:prstGeom>
          <a:solidFill>
            <a:srgbClr val="2E829A"/>
          </a:solidFill>
        </p:spPr>
        <p:txBody>
          <a:bodyPr anchor="ctr"/>
          <a:lstStyle/>
          <a:p>
            <a:pPr marL="0" indent="0">
              <a:buSzTx/>
              <a:buFontTx/>
              <a:buNone/>
              <a:defRPr sz="4000">
                <a:solidFill>
                  <a:srgbClr val="FDF9E2"/>
                </a:solidFill>
              </a:defRPr>
            </a:pPr>
            <a:endParaRPr/>
          </a:p>
        </p:txBody>
      </p:sp>
      <p:sp>
        <p:nvSpPr>
          <p:cNvPr id="59" name="Segnaposto tes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8324486" y="2924954"/>
            <a:ext cx="678909" cy="678909"/>
          </a:xfrm>
          <a:prstGeom prst="rect">
            <a:avLst/>
          </a:prstGeom>
          <a:solidFill>
            <a:srgbClr val="2E829A"/>
          </a:solidFill>
          <a:ln w="63500">
            <a:solidFill>
              <a:srgbClr val="FDF9E2"/>
            </a:solidFill>
            <a:round/>
          </a:ln>
        </p:spPr>
        <p:txBody>
          <a:bodyPr lIns="0" tIns="0" rIns="0" bIns="0" anchor="ctr"/>
          <a:lstStyle>
            <a:lvl1pPr marL="0" indent="0" algn="ctr" defTabSz="768095">
              <a:buSzTx/>
              <a:buFontTx/>
              <a:buNone/>
              <a:defRPr sz="3359">
                <a:solidFill>
                  <a:srgbClr val="FDF9E2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60" name="Segnaposto testo 7"/>
          <p:cNvSpPr>
            <a:spLocks noGrp="1"/>
          </p:cNvSpPr>
          <p:nvPr>
            <p:ph type="body" sz="quarter" idx="24"/>
          </p:nvPr>
        </p:nvSpPr>
        <p:spPr>
          <a:xfrm>
            <a:off x="-1" y="3890771"/>
            <a:ext cx="8659370" cy="749809"/>
          </a:xfrm>
          <a:prstGeom prst="rect">
            <a:avLst/>
          </a:prstGeom>
          <a:solidFill>
            <a:srgbClr val="BF7800"/>
          </a:solidFill>
        </p:spPr>
        <p:txBody>
          <a:bodyPr anchor="ctr"/>
          <a:lstStyle/>
          <a:p>
            <a:pPr marL="0" indent="0">
              <a:buSzTx/>
              <a:buFontTx/>
              <a:buNone/>
              <a:defRPr sz="4000">
                <a:solidFill>
                  <a:srgbClr val="FDF9E2"/>
                </a:solidFill>
              </a:defRPr>
            </a:pPr>
            <a:endParaRPr/>
          </a:p>
        </p:txBody>
      </p:sp>
      <p:sp>
        <p:nvSpPr>
          <p:cNvPr id="61" name="Segnaposto tes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8324486" y="3917077"/>
            <a:ext cx="678909" cy="678909"/>
          </a:xfrm>
          <a:prstGeom prst="rect">
            <a:avLst/>
          </a:prstGeom>
          <a:solidFill>
            <a:srgbClr val="BF7800"/>
          </a:solidFill>
          <a:ln w="63500">
            <a:solidFill>
              <a:srgbClr val="FDF9E2"/>
            </a:solidFill>
            <a:round/>
          </a:ln>
        </p:spPr>
        <p:txBody>
          <a:bodyPr lIns="0" tIns="0" rIns="0" bIns="0" anchor="ctr"/>
          <a:lstStyle>
            <a:lvl1pPr marL="0" indent="0" algn="ctr" defTabSz="768095">
              <a:buSzTx/>
              <a:buFontTx/>
              <a:buNone/>
              <a:defRPr sz="3359">
                <a:solidFill>
                  <a:srgbClr val="FDF9E2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62" name="Segnaposto testo 7"/>
          <p:cNvSpPr>
            <a:spLocks noGrp="1"/>
          </p:cNvSpPr>
          <p:nvPr>
            <p:ph type="body" sz="quarter" idx="26"/>
          </p:nvPr>
        </p:nvSpPr>
        <p:spPr>
          <a:xfrm>
            <a:off x="-1" y="4889753"/>
            <a:ext cx="8659370" cy="749809"/>
          </a:xfrm>
          <a:prstGeom prst="rect">
            <a:avLst/>
          </a:prstGeom>
          <a:solidFill>
            <a:srgbClr val="3B3436"/>
          </a:solidFill>
        </p:spPr>
        <p:txBody>
          <a:bodyPr anchor="ctr"/>
          <a:lstStyle/>
          <a:p>
            <a:pPr marL="0" indent="0">
              <a:buSzTx/>
              <a:buFontTx/>
              <a:buNone/>
              <a:defRPr sz="4000">
                <a:solidFill>
                  <a:srgbClr val="FDF9E2"/>
                </a:solidFill>
              </a:defRPr>
            </a:pPr>
            <a:endParaRPr/>
          </a:p>
        </p:txBody>
      </p:sp>
      <p:sp>
        <p:nvSpPr>
          <p:cNvPr id="63" name="Segnaposto testo 13"/>
          <p:cNvSpPr>
            <a:spLocks noGrp="1"/>
          </p:cNvSpPr>
          <p:nvPr>
            <p:ph type="body" sz="quarter" idx="27" hasCustomPrompt="1"/>
          </p:nvPr>
        </p:nvSpPr>
        <p:spPr>
          <a:xfrm>
            <a:off x="8324486" y="4909202"/>
            <a:ext cx="678909" cy="678909"/>
          </a:xfrm>
          <a:prstGeom prst="rect">
            <a:avLst/>
          </a:prstGeom>
          <a:solidFill>
            <a:srgbClr val="231F20"/>
          </a:solidFill>
          <a:ln w="63500">
            <a:solidFill>
              <a:srgbClr val="FDF9E2"/>
            </a:solidFill>
            <a:round/>
          </a:ln>
        </p:spPr>
        <p:txBody>
          <a:bodyPr lIns="0" tIns="0" rIns="0" bIns="0" anchor="ctr"/>
          <a:lstStyle>
            <a:lvl1pPr marL="0" indent="0" algn="ctr" defTabSz="768095">
              <a:buSzTx/>
              <a:buFontTx/>
              <a:buNone/>
              <a:defRPr sz="3359">
                <a:solidFill>
                  <a:srgbClr val="FDF9E2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64" name="Segnaposto testo 7"/>
          <p:cNvSpPr>
            <a:spLocks noGrp="1"/>
          </p:cNvSpPr>
          <p:nvPr>
            <p:ph type="body" sz="quarter" idx="28"/>
          </p:nvPr>
        </p:nvSpPr>
        <p:spPr>
          <a:xfrm>
            <a:off x="-1" y="5888735"/>
            <a:ext cx="8659370" cy="749809"/>
          </a:xfrm>
          <a:prstGeom prst="rect">
            <a:avLst/>
          </a:prstGeom>
          <a:solidFill>
            <a:srgbClr val="008043"/>
          </a:solidFill>
        </p:spPr>
        <p:txBody>
          <a:bodyPr anchor="ctr"/>
          <a:lstStyle/>
          <a:p>
            <a:pPr marL="0" indent="0">
              <a:buSzTx/>
              <a:buFontTx/>
              <a:buNone/>
              <a:defRPr sz="4000">
                <a:solidFill>
                  <a:srgbClr val="FDF9E2"/>
                </a:solidFill>
              </a:defRPr>
            </a:pPr>
            <a:endParaRPr/>
          </a:p>
        </p:txBody>
      </p:sp>
      <p:sp>
        <p:nvSpPr>
          <p:cNvPr id="65" name="Segnaposto testo 13"/>
          <p:cNvSpPr>
            <a:spLocks noGrp="1"/>
          </p:cNvSpPr>
          <p:nvPr>
            <p:ph type="body" sz="quarter" idx="29" hasCustomPrompt="1"/>
          </p:nvPr>
        </p:nvSpPr>
        <p:spPr>
          <a:xfrm>
            <a:off x="8324486" y="5901326"/>
            <a:ext cx="678909" cy="678909"/>
          </a:xfrm>
          <a:prstGeom prst="rect">
            <a:avLst/>
          </a:prstGeom>
          <a:solidFill>
            <a:srgbClr val="008043"/>
          </a:solidFill>
          <a:ln w="63500">
            <a:solidFill>
              <a:srgbClr val="FDF9E2"/>
            </a:solidFill>
            <a:round/>
          </a:ln>
        </p:spPr>
        <p:txBody>
          <a:bodyPr lIns="0" tIns="0" rIns="0" bIns="0" anchor="ctr"/>
          <a:lstStyle>
            <a:lvl1pPr marL="0" indent="0" algn="ctr" defTabSz="768095">
              <a:buSzTx/>
              <a:buFontTx/>
              <a:buNone/>
              <a:defRPr sz="3359">
                <a:solidFill>
                  <a:srgbClr val="FDF9E2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6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7315200" y="6024880"/>
            <a:ext cx="2844800" cy="662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Elemento grafico 10" descr="Elemento grafico 10"/>
          <p:cNvPicPr>
            <a:picLocks noChangeAspect="1"/>
          </p:cNvPicPr>
          <p:nvPr/>
        </p:nvPicPr>
        <p:blipFill>
          <a:blip r:embed="rId2"/>
          <a:srcRect l="29507" r="12032" b="1"/>
          <a:stretch>
            <a:fillRect/>
          </a:stretch>
        </p:blipFill>
        <p:spPr>
          <a:xfrm>
            <a:off x="-1" y="1779372"/>
            <a:ext cx="12192001" cy="458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593" y="21600"/>
                </a:lnTo>
                <a:lnTo>
                  <a:pt x="21593" y="10321"/>
                </a:lnTo>
                <a:lnTo>
                  <a:pt x="21600" y="10321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74" name="Ovale 17"/>
          <p:cNvSpPr/>
          <p:nvPr/>
        </p:nvSpPr>
        <p:spPr>
          <a:xfrm>
            <a:off x="767250" y="3628114"/>
            <a:ext cx="1628277" cy="1628277"/>
          </a:xfrm>
          <a:prstGeom prst="ellipse">
            <a:avLst/>
          </a:prstGeom>
          <a:solidFill>
            <a:schemeClr val="accent4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pic>
        <p:nvPicPr>
          <p:cNvPr id="75" name="Elemento grafico 9" descr="Elemento grafico 9"/>
          <p:cNvPicPr>
            <a:picLocks noChangeAspect="1"/>
          </p:cNvPicPr>
          <p:nvPr/>
        </p:nvPicPr>
        <p:blipFill>
          <a:blip r:embed="rId3"/>
          <a:srcRect b="72707"/>
          <a:stretch>
            <a:fillRect/>
          </a:stretch>
        </p:blipFill>
        <p:spPr>
          <a:xfrm>
            <a:off x="5315713" y="5020135"/>
            <a:ext cx="6718342" cy="1871772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Ovale 11"/>
          <p:cNvSpPr/>
          <p:nvPr/>
        </p:nvSpPr>
        <p:spPr>
          <a:xfrm>
            <a:off x="11469606" y="5904457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Ovale 13"/>
          <p:cNvSpPr/>
          <p:nvPr/>
        </p:nvSpPr>
        <p:spPr>
          <a:xfrm>
            <a:off x="3000866" y="2411478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8" name="Elemento grafico 15" descr="Elemento grafico 15"/>
          <p:cNvPicPr>
            <a:picLocks noChangeAspect="1"/>
          </p:cNvPicPr>
          <p:nvPr/>
        </p:nvPicPr>
        <p:blipFill>
          <a:blip r:embed="rId4"/>
          <a:srcRect l="14165" t="77500"/>
          <a:stretch>
            <a:fillRect/>
          </a:stretch>
        </p:blipFill>
        <p:spPr>
          <a:xfrm flipH="1">
            <a:off x="7732665" y="0"/>
            <a:ext cx="4459336" cy="154302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olo Testo"/>
          <p:cNvSpPr txBox="1">
            <a:spLocks noGrp="1"/>
          </p:cNvSpPr>
          <p:nvPr>
            <p:ph type="title"/>
          </p:nvPr>
        </p:nvSpPr>
        <p:spPr>
          <a:xfrm>
            <a:off x="5952744" y="2304288"/>
            <a:ext cx="5513833" cy="2432305"/>
          </a:xfrm>
          <a:prstGeom prst="rect">
            <a:avLst/>
          </a:prstGeom>
        </p:spPr>
        <p:txBody>
          <a:bodyPr anchor="t"/>
          <a:lstStyle>
            <a:lvl1pPr>
              <a:defRPr sz="6600"/>
            </a:lvl1pPr>
          </a:lstStyle>
          <a:p>
            <a:r>
              <a:t>Titolo Testo</a:t>
            </a:r>
          </a:p>
        </p:txBody>
      </p:sp>
      <p:sp>
        <p:nvSpPr>
          <p:cNvPr id="8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5952744" y="1885193"/>
            <a:ext cx="5943601" cy="41148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7315200" y="6024880"/>
            <a:ext cx="2844800" cy="662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Testo"/>
          <p:cNvSpPr txBox="1">
            <a:spLocks noGrp="1"/>
          </p:cNvSpPr>
          <p:nvPr>
            <p:ph type="title"/>
          </p:nvPr>
        </p:nvSpPr>
        <p:spPr>
          <a:xfrm>
            <a:off x="2597336" y="722376"/>
            <a:ext cx="8870657" cy="76498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31519" y="2404872"/>
            <a:ext cx="10716770" cy="3630168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0" name="Segnaposto testo 9"/>
          <p:cNvSpPr>
            <a:spLocks noGrp="1"/>
          </p:cNvSpPr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Elemento grafico 38" descr="Elemento grafico 38"/>
          <p:cNvPicPr>
            <a:picLocks noChangeAspect="1"/>
          </p:cNvPicPr>
          <p:nvPr/>
        </p:nvPicPr>
        <p:blipFill>
          <a:blip r:embed="rId2"/>
          <a:srcRect t="26427" r="82873"/>
          <a:stretch>
            <a:fillRect/>
          </a:stretch>
        </p:blipFill>
        <p:spPr>
          <a:xfrm>
            <a:off x="9233627" y="0"/>
            <a:ext cx="2958373" cy="6105107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Rettangolo 31"/>
          <p:cNvSpPr/>
          <p:nvPr/>
        </p:nvSpPr>
        <p:spPr>
          <a:xfrm>
            <a:off x="2589591" y="723898"/>
            <a:ext cx="887065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Ovale 14"/>
          <p:cNvSpPr/>
          <p:nvPr/>
        </p:nvSpPr>
        <p:spPr>
          <a:xfrm>
            <a:off x="9300013" y="2633977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Titolo Testo"/>
          <p:cNvSpPr txBox="1">
            <a:spLocks noGrp="1"/>
          </p:cNvSpPr>
          <p:nvPr>
            <p:ph type="title"/>
          </p:nvPr>
        </p:nvSpPr>
        <p:spPr>
          <a:xfrm>
            <a:off x="2597336" y="722376"/>
            <a:ext cx="8870657" cy="76498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02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31519" y="2221992"/>
            <a:ext cx="8284466" cy="3986785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3" name="Segnaposto testo 9"/>
          <p:cNvSpPr>
            <a:spLocks noGrp="1"/>
          </p:cNvSpPr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104" name="Rettangolo 24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Elemento grafico 76" descr="Elemento grafico 76"/>
          <p:cNvPicPr>
            <a:picLocks noChangeAspect="1"/>
          </p:cNvPicPr>
          <p:nvPr/>
        </p:nvPicPr>
        <p:blipFill>
          <a:blip r:embed="rId2"/>
          <a:srcRect l="10145" r="45423" b="28674"/>
          <a:stretch>
            <a:fillRect/>
          </a:stretch>
        </p:blipFill>
        <p:spPr>
          <a:xfrm>
            <a:off x="-2" y="3475116"/>
            <a:ext cx="12192001" cy="3382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789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3" name="Titolo Testo"/>
          <p:cNvSpPr txBox="1">
            <a:spLocks noGrp="1"/>
          </p:cNvSpPr>
          <p:nvPr>
            <p:ph type="title"/>
          </p:nvPr>
        </p:nvSpPr>
        <p:spPr>
          <a:xfrm>
            <a:off x="640080" y="1216152"/>
            <a:ext cx="8951977" cy="3191257"/>
          </a:xfrm>
          <a:prstGeom prst="rect">
            <a:avLst/>
          </a:prstGeom>
        </p:spPr>
        <p:txBody>
          <a:bodyPr anchor="t"/>
          <a:lstStyle>
            <a:lvl1pPr>
              <a:defRPr sz="5500"/>
            </a:lvl1pPr>
          </a:lstStyle>
          <a:p>
            <a:r>
              <a:t>Titolo Testo</a:t>
            </a:r>
          </a:p>
        </p:txBody>
      </p:sp>
      <p:sp>
        <p:nvSpPr>
          <p:cNvPr id="114" name="Elemento grafico 12"/>
          <p:cNvSpPr/>
          <p:nvPr/>
        </p:nvSpPr>
        <p:spPr>
          <a:xfrm flipV="1">
            <a:off x="11810458" y="251364"/>
            <a:ext cx="1" cy="6355081"/>
          </a:xfrm>
          <a:prstGeom prst="line">
            <a:avLst/>
          </a:prstGeom>
          <a:ln w="508812" cap="sq">
            <a:solidFill>
              <a:schemeClr val="accent3">
                <a:alpha val="84000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Elemento grafico 12"/>
          <p:cNvSpPr/>
          <p:nvPr/>
        </p:nvSpPr>
        <p:spPr>
          <a:xfrm flipV="1">
            <a:off x="11089099" y="251364"/>
            <a:ext cx="1" cy="6355081"/>
          </a:xfrm>
          <a:prstGeom prst="line">
            <a:avLst/>
          </a:prstGeom>
          <a:ln w="508812" cap="sq">
            <a:solidFill>
              <a:schemeClr val="accent3">
                <a:alpha val="84000"/>
              </a:scheme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Figura a mano libera 47"/>
          <p:cNvSpPr/>
          <p:nvPr/>
        </p:nvSpPr>
        <p:spPr>
          <a:xfrm>
            <a:off x="685798" y="5342013"/>
            <a:ext cx="2157099" cy="1515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6880"/>
                  <a:pt x="21600" y="15367"/>
                </a:cubicBezTo>
                <a:cubicBezTo>
                  <a:pt x="21600" y="17489"/>
                  <a:pt x="21298" y="19510"/>
                  <a:pt x="20751" y="21349"/>
                </a:cubicBezTo>
                <a:lnTo>
                  <a:pt x="20656" y="21600"/>
                </a:lnTo>
                <a:lnTo>
                  <a:pt x="944" y="21600"/>
                </a:lnTo>
                <a:lnTo>
                  <a:pt x="849" y="21349"/>
                </a:lnTo>
                <a:cubicBezTo>
                  <a:pt x="302" y="19510"/>
                  <a:pt x="0" y="17489"/>
                  <a:pt x="0" y="15367"/>
                </a:cubicBezTo>
                <a:cubicBezTo>
                  <a:pt x="0" y="6880"/>
                  <a:pt x="4835" y="0"/>
                  <a:pt x="10800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17" name="Ovale 19"/>
          <p:cNvSpPr/>
          <p:nvPr/>
        </p:nvSpPr>
        <p:spPr>
          <a:xfrm>
            <a:off x="10905848" y="1063061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40080" y="4581144"/>
            <a:ext cx="6510529" cy="36576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9" name="Ovale 78"/>
          <p:cNvSpPr/>
          <p:nvPr/>
        </p:nvSpPr>
        <p:spPr>
          <a:xfrm>
            <a:off x="11626516" y="1063061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7315200" y="6024880"/>
            <a:ext cx="2844800" cy="6629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Elemento grafico 7" descr="Elemento grafico 7"/>
          <p:cNvPicPr>
            <a:picLocks noChangeAspect="1"/>
          </p:cNvPicPr>
          <p:nvPr/>
        </p:nvPicPr>
        <p:blipFill>
          <a:blip r:embed="rId2"/>
          <a:srcRect r="38116"/>
          <a:stretch>
            <a:fillRect/>
          </a:stretch>
        </p:blipFill>
        <p:spPr>
          <a:xfrm rot="5400000" flipH="1">
            <a:off x="9476084" y="1778850"/>
            <a:ext cx="4393984" cy="77335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Rettangolo 76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30" name="Rettangolo 78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Connettore diritto 80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2" name="Elemento grafico 82" descr="Elemento grafico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Connettore diritto 84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4" name="Elemento grafico 10" descr="Elemento grafico 10"/>
          <p:cNvPicPr>
            <a:picLocks noChangeAspect="1"/>
          </p:cNvPicPr>
          <p:nvPr/>
        </p:nvPicPr>
        <p:blipFill>
          <a:blip r:embed="rId4"/>
          <a:srcRect r="50956"/>
          <a:stretch>
            <a:fillRect/>
          </a:stretch>
        </p:blipFill>
        <p:spPr>
          <a:xfrm>
            <a:off x="6471911" y="2707661"/>
            <a:ext cx="5744280" cy="76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Elemento grafico 12" descr="Elemento grafico 12"/>
          <p:cNvPicPr>
            <a:picLocks noChangeAspect="1"/>
          </p:cNvPicPr>
          <p:nvPr/>
        </p:nvPicPr>
        <p:blipFill>
          <a:blip r:embed="rId5"/>
          <a:srcRect l="55255"/>
          <a:stretch>
            <a:fillRect/>
          </a:stretch>
        </p:blipFill>
        <p:spPr>
          <a:xfrm>
            <a:off x="-50829" y="2707661"/>
            <a:ext cx="5240778" cy="76688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Ovale 14"/>
          <p:cNvSpPr/>
          <p:nvPr/>
        </p:nvSpPr>
        <p:spPr>
          <a:xfrm>
            <a:off x="4032610" y="2039801"/>
            <a:ext cx="1989037" cy="198903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37" name="Ovale 16"/>
          <p:cNvSpPr/>
          <p:nvPr/>
        </p:nvSpPr>
        <p:spPr>
          <a:xfrm>
            <a:off x="6170353" y="2039801"/>
            <a:ext cx="1989037" cy="198903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38" name="Ovale 18"/>
          <p:cNvSpPr/>
          <p:nvPr/>
        </p:nvSpPr>
        <p:spPr>
          <a:xfrm>
            <a:off x="6170353" y="4362517"/>
            <a:ext cx="1989037" cy="198903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39" name="Ovale 20"/>
          <p:cNvSpPr/>
          <p:nvPr/>
        </p:nvSpPr>
        <p:spPr>
          <a:xfrm>
            <a:off x="4032611" y="4362517"/>
            <a:ext cx="1989037" cy="19890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40" name="Figura a mano libera 16"/>
          <p:cNvSpPr/>
          <p:nvPr/>
        </p:nvSpPr>
        <p:spPr>
          <a:xfrm>
            <a:off x="624056" y="4000974"/>
            <a:ext cx="4046048" cy="1354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311" y="21600"/>
                </a:lnTo>
                <a:cubicBezTo>
                  <a:pt x="1482" y="21600"/>
                  <a:pt x="0" y="17521"/>
                  <a:pt x="0" y="12488"/>
                </a:cubicBezTo>
                <a:lnTo>
                  <a:pt x="0" y="0"/>
                </a:lnTo>
              </a:path>
            </a:pathLst>
          </a:custGeom>
          <a:ln w="7620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Figura a mano libera 18"/>
          <p:cNvSpPr/>
          <p:nvPr/>
        </p:nvSpPr>
        <p:spPr>
          <a:xfrm flipV="1">
            <a:off x="626316" y="2735190"/>
            <a:ext cx="1" cy="1697504"/>
          </a:xfrm>
          <a:prstGeom prst="line">
            <a:avLst/>
          </a:prstGeom>
          <a:ln w="762000" cap="rnd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2" name="Figura a mano libera 20"/>
          <p:cNvSpPr/>
          <p:nvPr/>
        </p:nvSpPr>
        <p:spPr>
          <a:xfrm flipH="1">
            <a:off x="7620565" y="3973595"/>
            <a:ext cx="4046048" cy="1354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311" y="21600"/>
                </a:lnTo>
                <a:cubicBezTo>
                  <a:pt x="1482" y="21600"/>
                  <a:pt x="0" y="17521"/>
                  <a:pt x="0" y="12488"/>
                </a:cubicBezTo>
                <a:lnTo>
                  <a:pt x="0" y="0"/>
                </a:lnTo>
              </a:path>
            </a:pathLst>
          </a:custGeom>
          <a:ln w="762000" cap="rnd">
            <a:solidFill>
              <a:schemeClr val="accent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3" name="Elemento grafico 28" descr="Elemento grafico 28"/>
          <p:cNvPicPr>
            <a:picLocks noChangeAspect="1"/>
          </p:cNvPicPr>
          <p:nvPr/>
        </p:nvPicPr>
        <p:blipFill>
          <a:blip r:embed="rId6"/>
          <a:srcRect l="59986"/>
          <a:stretch>
            <a:fillRect/>
          </a:stretch>
        </p:blipFill>
        <p:spPr>
          <a:xfrm>
            <a:off x="0" y="1420643"/>
            <a:ext cx="1014082" cy="164898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r>
              <a:t>X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5" name="Segnaposto immagine 42"/>
          <p:cNvSpPr>
            <a:spLocks noGrp="1"/>
          </p:cNvSpPr>
          <p:nvPr>
            <p:ph type="pic" sz="quarter" idx="21"/>
          </p:nvPr>
        </p:nvSpPr>
        <p:spPr>
          <a:xfrm>
            <a:off x="4330203" y="2337392"/>
            <a:ext cx="1389889" cy="13898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" name="Segnaposto immagine 42"/>
          <p:cNvSpPr>
            <a:spLocks noGrp="1"/>
          </p:cNvSpPr>
          <p:nvPr>
            <p:ph type="pic" sz="quarter" idx="22"/>
          </p:nvPr>
        </p:nvSpPr>
        <p:spPr>
          <a:xfrm>
            <a:off x="6469927" y="2339375"/>
            <a:ext cx="1389889" cy="13898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" name="Segnaposto testo 47"/>
          <p:cNvSpPr>
            <a:spLocks noGrp="1"/>
          </p:cNvSpPr>
          <p:nvPr>
            <p:ph type="body" sz="quarter" idx="23"/>
          </p:nvPr>
        </p:nvSpPr>
        <p:spPr>
          <a:xfrm>
            <a:off x="1126513" y="5064874"/>
            <a:ext cx="2788922" cy="365761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FontTx/>
              <a:buNone/>
              <a:defRPr sz="1800"/>
            </a:pPr>
            <a:endParaRPr/>
          </a:p>
        </p:txBody>
      </p:sp>
      <p:sp>
        <p:nvSpPr>
          <p:cNvPr id="148" name="Segnaposto testo 47"/>
          <p:cNvSpPr>
            <a:spLocks noGrp="1"/>
          </p:cNvSpPr>
          <p:nvPr>
            <p:ph type="body" sz="quarter" idx="24"/>
          </p:nvPr>
        </p:nvSpPr>
        <p:spPr>
          <a:xfrm>
            <a:off x="8271823" y="5032014"/>
            <a:ext cx="2788921" cy="3657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49" name="Segnaposto testo 47"/>
          <p:cNvSpPr>
            <a:spLocks noGrp="1"/>
          </p:cNvSpPr>
          <p:nvPr>
            <p:ph type="body" sz="quarter" idx="25"/>
          </p:nvPr>
        </p:nvSpPr>
        <p:spPr>
          <a:xfrm>
            <a:off x="1126514" y="2795265"/>
            <a:ext cx="2788922" cy="365761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FontTx/>
              <a:buNone/>
              <a:defRPr sz="1800"/>
            </a:pPr>
            <a:endParaRPr/>
          </a:p>
        </p:txBody>
      </p:sp>
      <p:sp>
        <p:nvSpPr>
          <p:cNvPr id="150" name="Segnaposto testo 47"/>
          <p:cNvSpPr>
            <a:spLocks noGrp="1"/>
          </p:cNvSpPr>
          <p:nvPr>
            <p:ph type="body" sz="quarter" idx="26"/>
          </p:nvPr>
        </p:nvSpPr>
        <p:spPr>
          <a:xfrm>
            <a:off x="8271823" y="2794678"/>
            <a:ext cx="2788921" cy="3657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51" name="Segnaposto testo 47"/>
          <p:cNvSpPr>
            <a:spLocks noGrp="1"/>
          </p:cNvSpPr>
          <p:nvPr>
            <p:ph type="body" sz="quarter" idx="27"/>
          </p:nvPr>
        </p:nvSpPr>
        <p:spPr>
          <a:xfrm>
            <a:off x="1098142" y="3085049"/>
            <a:ext cx="2816354" cy="310897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" name="Segnaposto testo 47"/>
          <p:cNvSpPr>
            <a:spLocks noGrp="1"/>
          </p:cNvSpPr>
          <p:nvPr>
            <p:ph type="body" sz="quarter" idx="28"/>
          </p:nvPr>
        </p:nvSpPr>
        <p:spPr>
          <a:xfrm>
            <a:off x="8280066" y="3086145"/>
            <a:ext cx="2816353" cy="3108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3" name="Segnaposto immagine 42"/>
          <p:cNvSpPr>
            <a:spLocks noGrp="1"/>
          </p:cNvSpPr>
          <p:nvPr>
            <p:ph type="pic" sz="quarter" idx="29"/>
          </p:nvPr>
        </p:nvSpPr>
        <p:spPr>
          <a:xfrm>
            <a:off x="4332185" y="4662092"/>
            <a:ext cx="1389889" cy="13898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" name="Segnaposto immagine 42"/>
          <p:cNvSpPr>
            <a:spLocks noGrp="1"/>
          </p:cNvSpPr>
          <p:nvPr>
            <p:ph type="pic" sz="quarter" idx="30"/>
          </p:nvPr>
        </p:nvSpPr>
        <p:spPr>
          <a:xfrm>
            <a:off x="6469927" y="4662092"/>
            <a:ext cx="1389889" cy="13898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" name="Segnaposto testo 47"/>
          <p:cNvSpPr>
            <a:spLocks noGrp="1"/>
          </p:cNvSpPr>
          <p:nvPr>
            <p:ph type="body" sz="quarter" idx="31"/>
          </p:nvPr>
        </p:nvSpPr>
        <p:spPr>
          <a:xfrm>
            <a:off x="8284732" y="5337864"/>
            <a:ext cx="2816353" cy="3108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6" name="Segnaposto testo 47"/>
          <p:cNvSpPr>
            <a:spLocks noGrp="1"/>
          </p:cNvSpPr>
          <p:nvPr>
            <p:ph type="body" sz="quarter" idx="32"/>
          </p:nvPr>
        </p:nvSpPr>
        <p:spPr>
          <a:xfrm>
            <a:off x="1107813" y="5335932"/>
            <a:ext cx="2816353" cy="310897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e 2"/>
          <p:cNvSpPr/>
          <p:nvPr/>
        </p:nvSpPr>
        <p:spPr>
          <a:xfrm>
            <a:off x="1314365" y="1922787"/>
            <a:ext cx="1591491" cy="159149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65" name="Ovale 8"/>
          <p:cNvSpPr/>
          <p:nvPr/>
        </p:nvSpPr>
        <p:spPr>
          <a:xfrm>
            <a:off x="3895640" y="1922787"/>
            <a:ext cx="1591491" cy="159149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66" name="Ovale 13"/>
          <p:cNvSpPr/>
          <p:nvPr/>
        </p:nvSpPr>
        <p:spPr>
          <a:xfrm>
            <a:off x="6476915" y="1922787"/>
            <a:ext cx="1591491" cy="159149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67" name="Ovale 17"/>
          <p:cNvSpPr/>
          <p:nvPr/>
        </p:nvSpPr>
        <p:spPr>
          <a:xfrm>
            <a:off x="9058189" y="1922787"/>
            <a:ext cx="1591491" cy="159149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68" name="Rettangolo 76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Rettangolo 78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Connettore diritto 80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71" name="Elemento grafico 82" descr="Elemento grafico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Connettore diritto 84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r>
              <a:t>X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4" name="Segnaposto immagine 42"/>
          <p:cNvSpPr>
            <a:spLocks noGrp="1"/>
          </p:cNvSpPr>
          <p:nvPr>
            <p:ph type="pic" sz="quarter" idx="21"/>
          </p:nvPr>
        </p:nvSpPr>
        <p:spPr>
          <a:xfrm>
            <a:off x="1524892" y="2133314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" name="Segnaposto immagine 42"/>
          <p:cNvSpPr>
            <a:spLocks noGrp="1"/>
          </p:cNvSpPr>
          <p:nvPr>
            <p:ph type="pic" sz="quarter" idx="22"/>
          </p:nvPr>
        </p:nvSpPr>
        <p:spPr>
          <a:xfrm>
            <a:off x="4106167" y="2133314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6" name="Segnaposto testo 47"/>
          <p:cNvSpPr>
            <a:spLocks noGrp="1"/>
          </p:cNvSpPr>
          <p:nvPr>
            <p:ph type="body" sz="quarter" idx="23"/>
          </p:nvPr>
        </p:nvSpPr>
        <p:spPr>
          <a:xfrm>
            <a:off x="6053328" y="3575303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177" name="Segnaposto testo 47"/>
          <p:cNvSpPr>
            <a:spLocks noGrp="1"/>
          </p:cNvSpPr>
          <p:nvPr>
            <p:ph type="body" sz="quarter" idx="24"/>
          </p:nvPr>
        </p:nvSpPr>
        <p:spPr>
          <a:xfrm>
            <a:off x="8631935" y="3575303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178" name="Segnaposto testo 47"/>
          <p:cNvSpPr>
            <a:spLocks noGrp="1"/>
          </p:cNvSpPr>
          <p:nvPr>
            <p:ph type="body" sz="quarter" idx="25"/>
          </p:nvPr>
        </p:nvSpPr>
        <p:spPr>
          <a:xfrm>
            <a:off x="886967" y="3575303"/>
            <a:ext cx="2441450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179" name="Segnaposto testo 47"/>
          <p:cNvSpPr>
            <a:spLocks noGrp="1"/>
          </p:cNvSpPr>
          <p:nvPr>
            <p:ph type="body" sz="quarter" idx="26"/>
          </p:nvPr>
        </p:nvSpPr>
        <p:spPr>
          <a:xfrm>
            <a:off x="3474720" y="3575303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180" name="Segnaposto testo 47"/>
          <p:cNvSpPr>
            <a:spLocks noGrp="1"/>
          </p:cNvSpPr>
          <p:nvPr>
            <p:ph type="body" sz="quarter" idx="27"/>
          </p:nvPr>
        </p:nvSpPr>
        <p:spPr>
          <a:xfrm>
            <a:off x="886967" y="3867911"/>
            <a:ext cx="2441450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" name="Segnaposto testo 47"/>
          <p:cNvSpPr>
            <a:spLocks noGrp="1"/>
          </p:cNvSpPr>
          <p:nvPr>
            <p:ph type="body" sz="quarter" idx="28"/>
          </p:nvPr>
        </p:nvSpPr>
        <p:spPr>
          <a:xfrm>
            <a:off x="3474720" y="3867911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Segnaposto immagine 42"/>
          <p:cNvSpPr>
            <a:spLocks noGrp="1"/>
          </p:cNvSpPr>
          <p:nvPr>
            <p:ph type="pic" sz="quarter" idx="29"/>
          </p:nvPr>
        </p:nvSpPr>
        <p:spPr>
          <a:xfrm>
            <a:off x="6687442" y="2133314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Segnaposto immagine 42"/>
          <p:cNvSpPr>
            <a:spLocks noGrp="1"/>
          </p:cNvSpPr>
          <p:nvPr>
            <p:ph type="pic" sz="quarter" idx="30"/>
          </p:nvPr>
        </p:nvSpPr>
        <p:spPr>
          <a:xfrm>
            <a:off x="9268717" y="2133314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Segnaposto testo 47"/>
          <p:cNvSpPr>
            <a:spLocks noGrp="1"/>
          </p:cNvSpPr>
          <p:nvPr>
            <p:ph type="body" sz="quarter" idx="31"/>
          </p:nvPr>
        </p:nvSpPr>
        <p:spPr>
          <a:xfrm>
            <a:off x="8631935" y="3867911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5" name="Segnaposto testo 47"/>
          <p:cNvSpPr>
            <a:spLocks noGrp="1"/>
          </p:cNvSpPr>
          <p:nvPr>
            <p:ph type="body" sz="quarter" idx="32"/>
          </p:nvPr>
        </p:nvSpPr>
        <p:spPr>
          <a:xfrm>
            <a:off x="6053328" y="3867911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87" name="Ovale 23"/>
          <p:cNvSpPr/>
          <p:nvPr/>
        </p:nvSpPr>
        <p:spPr>
          <a:xfrm>
            <a:off x="1314365" y="4348233"/>
            <a:ext cx="1591491" cy="159149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88" name="Ovale 25"/>
          <p:cNvSpPr/>
          <p:nvPr/>
        </p:nvSpPr>
        <p:spPr>
          <a:xfrm>
            <a:off x="3895640" y="4348233"/>
            <a:ext cx="1591491" cy="159149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89" name="Ovale 27"/>
          <p:cNvSpPr/>
          <p:nvPr/>
        </p:nvSpPr>
        <p:spPr>
          <a:xfrm>
            <a:off x="6476915" y="4348233"/>
            <a:ext cx="1591491" cy="159149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90" name="Ovale 29"/>
          <p:cNvSpPr/>
          <p:nvPr/>
        </p:nvSpPr>
        <p:spPr>
          <a:xfrm>
            <a:off x="9058189" y="4348233"/>
            <a:ext cx="1591491" cy="159149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91" name="Segnaposto immagine 42"/>
          <p:cNvSpPr>
            <a:spLocks noGrp="1"/>
          </p:cNvSpPr>
          <p:nvPr>
            <p:ph type="pic" sz="quarter" idx="33"/>
          </p:nvPr>
        </p:nvSpPr>
        <p:spPr>
          <a:xfrm>
            <a:off x="1524892" y="4558760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" name="Segnaposto immagine 42"/>
          <p:cNvSpPr>
            <a:spLocks noGrp="1"/>
          </p:cNvSpPr>
          <p:nvPr>
            <p:ph type="pic" sz="quarter" idx="34"/>
          </p:nvPr>
        </p:nvSpPr>
        <p:spPr>
          <a:xfrm>
            <a:off x="4106167" y="4558760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3" name="Segnaposto testo 47"/>
          <p:cNvSpPr>
            <a:spLocks noGrp="1"/>
          </p:cNvSpPr>
          <p:nvPr>
            <p:ph type="body" sz="quarter" idx="35"/>
          </p:nvPr>
        </p:nvSpPr>
        <p:spPr>
          <a:xfrm>
            <a:off x="6053328" y="6000750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194" name="Segnaposto testo 47"/>
          <p:cNvSpPr>
            <a:spLocks noGrp="1"/>
          </p:cNvSpPr>
          <p:nvPr>
            <p:ph type="body" sz="quarter" idx="36"/>
          </p:nvPr>
        </p:nvSpPr>
        <p:spPr>
          <a:xfrm>
            <a:off x="8631935" y="6000750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195" name="Segnaposto testo 47"/>
          <p:cNvSpPr>
            <a:spLocks noGrp="1"/>
          </p:cNvSpPr>
          <p:nvPr>
            <p:ph type="body" sz="quarter" idx="37"/>
          </p:nvPr>
        </p:nvSpPr>
        <p:spPr>
          <a:xfrm>
            <a:off x="886967" y="6000750"/>
            <a:ext cx="2441450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196" name="Segnaposto testo 47"/>
          <p:cNvSpPr>
            <a:spLocks noGrp="1"/>
          </p:cNvSpPr>
          <p:nvPr>
            <p:ph type="body" sz="quarter" idx="38"/>
          </p:nvPr>
        </p:nvSpPr>
        <p:spPr>
          <a:xfrm>
            <a:off x="3474720" y="6000750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  <a:endParaRPr/>
          </a:p>
        </p:txBody>
      </p:sp>
      <p:sp>
        <p:nvSpPr>
          <p:cNvPr id="197" name="Segnaposto testo 47"/>
          <p:cNvSpPr>
            <a:spLocks noGrp="1"/>
          </p:cNvSpPr>
          <p:nvPr>
            <p:ph type="body" sz="quarter" idx="39"/>
          </p:nvPr>
        </p:nvSpPr>
        <p:spPr>
          <a:xfrm>
            <a:off x="886967" y="6293358"/>
            <a:ext cx="2441450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8" name="Segnaposto testo 47"/>
          <p:cNvSpPr>
            <a:spLocks noGrp="1"/>
          </p:cNvSpPr>
          <p:nvPr>
            <p:ph type="body" sz="quarter" idx="40"/>
          </p:nvPr>
        </p:nvSpPr>
        <p:spPr>
          <a:xfrm>
            <a:off x="3474720" y="6293358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9" name="Segnaposto immagine 42"/>
          <p:cNvSpPr>
            <a:spLocks noGrp="1"/>
          </p:cNvSpPr>
          <p:nvPr>
            <p:ph type="pic" sz="quarter" idx="41"/>
          </p:nvPr>
        </p:nvSpPr>
        <p:spPr>
          <a:xfrm>
            <a:off x="6687442" y="4558760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0" name="Segnaposto immagine 42"/>
          <p:cNvSpPr>
            <a:spLocks noGrp="1"/>
          </p:cNvSpPr>
          <p:nvPr>
            <p:ph type="pic" sz="quarter" idx="42"/>
          </p:nvPr>
        </p:nvSpPr>
        <p:spPr>
          <a:xfrm>
            <a:off x="9268717" y="4558760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1" name="Segnaposto testo 47"/>
          <p:cNvSpPr>
            <a:spLocks noGrp="1"/>
          </p:cNvSpPr>
          <p:nvPr>
            <p:ph type="body" sz="quarter" idx="43"/>
          </p:nvPr>
        </p:nvSpPr>
        <p:spPr>
          <a:xfrm>
            <a:off x="8631935" y="6293358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2" name="Segnaposto testo 47"/>
          <p:cNvSpPr>
            <a:spLocks noGrp="1"/>
          </p:cNvSpPr>
          <p:nvPr>
            <p:ph type="body" sz="quarter" idx="44"/>
          </p:nvPr>
        </p:nvSpPr>
        <p:spPr>
          <a:xfrm>
            <a:off x="6053328" y="6293358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" name="Elemento grafico 28" descr="Elemento grafico 2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Titolo Testo"/>
          <p:cNvSpPr txBox="1">
            <a:spLocks noGrp="1"/>
          </p:cNvSpPr>
          <p:nvPr>
            <p:ph type="title"/>
          </p:nvPr>
        </p:nvSpPr>
        <p:spPr>
          <a:xfrm>
            <a:off x="2697479" y="731519"/>
            <a:ext cx="8762247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8" name="Corpo livello uno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799683" y="788669"/>
            <a:ext cx="646272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3200">
                <a:solidFill>
                  <a:srgbClr val="FDF9E2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283463" marR="0" indent="-28346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614172" marR="0" indent="-3307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1256385" marR="0" indent="-39684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1757679" marR="0" indent="-44094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2214879" marR="0" indent="-44094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2641600" marR="0" indent="-35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3098800" marR="0" indent="-35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3556000" marR="0" indent="-35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4013200" marR="0" indent="-35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olo 52"/>
          <p:cNvSpPr txBox="1">
            <a:spLocks noGrp="1"/>
          </p:cNvSpPr>
          <p:nvPr>
            <p:ph type="ctrTitle"/>
          </p:nvPr>
        </p:nvSpPr>
        <p:spPr>
          <a:xfrm>
            <a:off x="2488276" y="2653452"/>
            <a:ext cx="9144001" cy="2387601"/>
          </a:xfrm>
          <a:prstGeom prst="rect">
            <a:avLst/>
          </a:prstGeom>
        </p:spPr>
        <p:txBody>
          <a:bodyPr/>
          <a:lstStyle/>
          <a:p>
            <a:r>
              <a:t>Smart Warehouse</a:t>
            </a:r>
          </a:p>
        </p:txBody>
      </p:sp>
      <p:sp>
        <p:nvSpPr>
          <p:cNvPr id="391" name="Sottotitolo 2"/>
          <p:cNvSpPr txBox="1">
            <a:spLocks noGrp="1"/>
          </p:cNvSpPr>
          <p:nvPr>
            <p:ph type="subTitle" sz="quarter" idx="1"/>
          </p:nvPr>
        </p:nvSpPr>
        <p:spPr>
          <a:xfrm>
            <a:off x="0" y="5041053"/>
            <a:ext cx="5943600" cy="411481"/>
          </a:xfrm>
          <a:prstGeom prst="rect">
            <a:avLst/>
          </a:prstGeom>
        </p:spPr>
        <p:txBody>
          <a:bodyPr/>
          <a:lstStyle/>
          <a:p>
            <a:pPr defTabSz="859536">
              <a:lnSpc>
                <a:spcPct val="80000"/>
              </a:lnSpc>
              <a:defRPr sz="1034"/>
            </a:pPr>
            <a:r>
              <a:t>Progetto J24 Programmazione ad Oggetti e Ingegneria del Software</a:t>
            </a:r>
          </a:p>
          <a:p>
            <a:pPr defTabSz="859536">
              <a:lnSpc>
                <a:spcPct val="80000"/>
              </a:lnSpc>
              <a:defRPr sz="1034"/>
            </a:pPr>
            <a:r>
              <a:t>JAVA</a:t>
            </a:r>
          </a:p>
        </p:txBody>
      </p:sp>
      <p:sp>
        <p:nvSpPr>
          <p:cNvPr id="392" name="CasellaDiTesto 3"/>
          <p:cNvSpPr txBox="1"/>
          <p:nvPr/>
        </p:nvSpPr>
        <p:spPr>
          <a:xfrm>
            <a:off x="101238" y="932313"/>
            <a:ext cx="2958597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Giulia Trespiolli</a:t>
            </a:r>
          </a:p>
          <a:p>
            <a:r>
              <a:t>Vincenzo Del Grosso</a:t>
            </a:r>
          </a:p>
          <a:p>
            <a:r>
              <a:t>Francesco Borderi </a:t>
            </a:r>
          </a:p>
          <a:p>
            <a:r>
              <a:t>Aurora Rosciano</a:t>
            </a:r>
          </a:p>
        </p:txBody>
      </p:sp>
      <p:sp>
        <p:nvSpPr>
          <p:cNvPr id="393" name="CasellaDiTesto 4"/>
          <p:cNvSpPr txBox="1"/>
          <p:nvPr/>
        </p:nvSpPr>
        <p:spPr>
          <a:xfrm>
            <a:off x="-29095" y="5652037"/>
            <a:ext cx="658706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Università degli studi di Pavia</a:t>
            </a:r>
          </a:p>
          <a:p>
            <a:r>
              <a:t>A.A. 2023/2024</a:t>
            </a:r>
          </a:p>
        </p:txBody>
      </p:sp>
      <p:pic>
        <p:nvPicPr>
          <p:cNvPr id="394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56"/>
          <a:stretch>
            <a:fillRect/>
          </a:stretch>
        </p:blipFill>
        <p:spPr>
          <a:xfrm>
            <a:off x="9434642" y="640080"/>
            <a:ext cx="1795861" cy="179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2"/>
                  <a:pt x="4833" y="21600"/>
                  <a:pt x="10798" y="21600"/>
                </a:cubicBezTo>
                <a:cubicBezTo>
                  <a:pt x="16762" y="21600"/>
                  <a:pt x="21600" y="16762"/>
                  <a:pt x="21600" y="10798"/>
                </a:cubicBezTo>
                <a:cubicBezTo>
                  <a:pt x="21600" y="4833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itolo 1"/>
          <p:cNvSpPr txBox="1">
            <a:spLocks noGrp="1"/>
          </p:cNvSpPr>
          <p:nvPr>
            <p:ph type="title"/>
          </p:nvPr>
        </p:nvSpPr>
        <p:spPr>
          <a:xfrm>
            <a:off x="2598564" y="1221914"/>
            <a:ext cx="9484891" cy="243230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Progettazione Architetturale</a:t>
            </a:r>
          </a:p>
        </p:txBody>
      </p:sp>
      <p:pic>
        <p:nvPicPr>
          <p:cNvPr id="483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68" b="11"/>
          <a:stretch>
            <a:fillRect/>
          </a:stretch>
        </p:blipFill>
        <p:spPr>
          <a:xfrm>
            <a:off x="998774" y="3868125"/>
            <a:ext cx="1138238" cy="1138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egnaposto piè di pagina 4"/>
          <p:cNvSpPr txBox="1"/>
          <p:nvPr/>
        </p:nvSpPr>
        <p:spPr>
          <a:xfrm>
            <a:off x="45719" y="6248454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86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Architettura MVC</a:t>
            </a:r>
          </a:p>
        </p:txBody>
      </p:sp>
      <p:sp>
        <p:nvSpPr>
          <p:cNvPr id="487" name="Segnaposto contenuto 2"/>
          <p:cNvSpPr txBox="1">
            <a:spLocks noGrp="1"/>
          </p:cNvSpPr>
          <p:nvPr>
            <p:ph type="body" sz="half" idx="1"/>
          </p:nvPr>
        </p:nvSpPr>
        <p:spPr>
          <a:xfrm>
            <a:off x="415974" y="1927710"/>
            <a:ext cx="8062707" cy="3969184"/>
          </a:xfrm>
          <a:prstGeom prst="rect">
            <a:avLst/>
          </a:prstGeom>
        </p:spPr>
        <p:txBody>
          <a:bodyPr/>
          <a:lstStyle/>
          <a:p>
            <a:pPr defTabSz="475487">
              <a:defRPr sz="2184"/>
            </a:pPr>
            <a:r>
              <a:t>Abbiamo scelto MVC (Model View Controller) perchè la separazione tra i dati, la loro rappresentazione e la gestione degli eventi minimizza l’accoppiamento facilitando la gestione e la riusabilità del codice.</a:t>
            </a:r>
          </a:p>
          <a:p>
            <a:pPr defTabSz="475487">
              <a:defRPr sz="2184"/>
            </a:pPr>
            <a:endParaRPr/>
          </a:p>
          <a:p>
            <a:pPr defTabSz="475487">
              <a:defRPr sz="2184"/>
            </a:pPr>
            <a:r>
              <a:t>Risultato: codice organizzato, riutilizzabile, testabile e facilmente modificabile.</a:t>
            </a:r>
          </a:p>
          <a:p>
            <a:pPr defTabSz="475487">
              <a:defRPr sz="1924"/>
            </a:pPr>
            <a:endParaRPr/>
          </a:p>
          <a:p>
            <a:pPr defTabSz="475487">
              <a:defRPr sz="1924"/>
            </a:pPr>
            <a:endParaRPr/>
          </a:p>
        </p:txBody>
      </p:sp>
      <p:sp>
        <p:nvSpPr>
          <p:cNvPr id="488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89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Inventar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Inventario</a:t>
            </a:r>
          </a:p>
        </p:txBody>
      </p:sp>
      <p:sp>
        <p:nvSpPr>
          <p:cNvPr id="492" name="Elenco di tutti gli articoli…"/>
          <p:cNvSpPr txBox="1">
            <a:spLocks noGrp="1"/>
          </p:cNvSpPr>
          <p:nvPr>
            <p:ph type="body" sz="quarter" idx="1"/>
          </p:nvPr>
        </p:nvSpPr>
        <p:spPr>
          <a:xfrm>
            <a:off x="8817818" y="1810692"/>
            <a:ext cx="3109616" cy="4538912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Elenco di tutti gli articoli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Informazioni dettagliate per ciascun articolo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Ricerca rapida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Tracciamento delle posizioni 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Visualizzazione delle quantità attualmente disponibili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Ordinamento</a:t>
            </a:r>
          </a:p>
        </p:txBody>
      </p:sp>
      <p:pic>
        <p:nvPicPr>
          <p:cNvPr id="493" name="Screenshot 2024-06-19 alle 21.47.07.png" descr="Screenshot 2024-06-19 alle 21.47.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6" y="1935992"/>
            <a:ext cx="7959042" cy="3807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iforn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Rifornimento</a:t>
            </a:r>
          </a:p>
        </p:txBody>
      </p:sp>
      <p:sp>
        <p:nvSpPr>
          <p:cNvPr id="496" name="Controllo dell’autorizzazione (SupplyOperator)…"/>
          <p:cNvSpPr txBox="1">
            <a:spLocks noGrp="1"/>
          </p:cNvSpPr>
          <p:nvPr>
            <p:ph type="body" sz="half" idx="1"/>
          </p:nvPr>
        </p:nvSpPr>
        <p:spPr>
          <a:xfrm>
            <a:off x="766950" y="1899763"/>
            <a:ext cx="7632900" cy="2280997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Controllo dell’autorizzazione (SupplyOperator)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Monitoraggio di fornitori e forniture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Possibilità di visualizzare i fornitori associati a ciascun articolo in ordine di prezzo</a:t>
            </a:r>
          </a:p>
        </p:txBody>
      </p:sp>
      <p:pic>
        <p:nvPicPr>
          <p:cNvPr id="497" name="Screenshot 2024-06-20 alle 10.22.17.png" descr="Screenshot 2024-06-20 alle 10.22.17.png"/>
          <p:cNvPicPr>
            <a:picLocks noChangeAspect="1"/>
          </p:cNvPicPr>
          <p:nvPr/>
        </p:nvPicPr>
        <p:blipFill>
          <a:blip r:embed="rId3"/>
          <a:srcRect l="16201" t="13953" r="21459" b="19047"/>
          <a:stretch>
            <a:fillRect/>
          </a:stretch>
        </p:blipFill>
        <p:spPr>
          <a:xfrm>
            <a:off x="9250991" y="1866660"/>
            <a:ext cx="2175020" cy="150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Screenshot 2024-06-20 alle 11.26.30.png" descr="Screenshot 2024-06-20 alle 11.26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" y="3720863"/>
            <a:ext cx="10572206" cy="2239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iforn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Rifornimento</a:t>
            </a:r>
          </a:p>
        </p:txBody>
      </p:sp>
      <p:sp>
        <p:nvSpPr>
          <p:cNvPr id="501" name="Gestione efficiente delle forniture con:…"/>
          <p:cNvSpPr txBox="1">
            <a:spLocks noGrp="1"/>
          </p:cNvSpPr>
          <p:nvPr>
            <p:ph type="body" sz="quarter" idx="1"/>
          </p:nvPr>
        </p:nvSpPr>
        <p:spPr>
          <a:xfrm>
            <a:off x="2667000" y="1679542"/>
            <a:ext cx="5511800" cy="13571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000"/>
            </a:pPr>
            <a:r>
              <a:t>Gestione efficiente delle forniture con: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Creazione manuale di nuovi ordini 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Strategie per il rifornimento</a:t>
            </a:r>
          </a:p>
        </p:txBody>
      </p:sp>
      <p:pic>
        <p:nvPicPr>
          <p:cNvPr id="502" name="Screenshot 2024-06-20 alle 11.40.05.png" descr="Screenshot 2024-06-20 alle 11.40.05.png"/>
          <p:cNvPicPr>
            <a:picLocks noChangeAspect="1"/>
          </p:cNvPicPr>
          <p:nvPr/>
        </p:nvPicPr>
        <p:blipFill>
          <a:blip r:embed="rId3"/>
          <a:srcRect l="5777" r="5777"/>
          <a:stretch>
            <a:fillRect/>
          </a:stretch>
        </p:blipFill>
        <p:spPr>
          <a:xfrm>
            <a:off x="6039038" y="3203554"/>
            <a:ext cx="5511949" cy="2584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Screenshot 2024-06-20 alle 11.41.42.png" descr="Screenshot 2024-06-20 alle 11.41.42.png"/>
          <p:cNvPicPr>
            <a:picLocks noChangeAspect="1"/>
          </p:cNvPicPr>
          <p:nvPr/>
        </p:nvPicPr>
        <p:blipFill>
          <a:blip r:embed="rId4"/>
          <a:srcRect t="12457"/>
          <a:stretch>
            <a:fillRect/>
          </a:stretch>
        </p:blipFill>
        <p:spPr>
          <a:xfrm>
            <a:off x="635000" y="3203554"/>
            <a:ext cx="5207863" cy="2584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Pattern </a:t>
            </a:r>
          </a:p>
        </p:txBody>
      </p:sp>
      <p:sp>
        <p:nvSpPr>
          <p:cNvPr id="506" name="DAO…"/>
          <p:cNvSpPr txBox="1">
            <a:spLocks noGrp="1"/>
          </p:cNvSpPr>
          <p:nvPr>
            <p:ph type="body" sz="quarter" idx="1"/>
          </p:nvPr>
        </p:nvSpPr>
        <p:spPr>
          <a:xfrm>
            <a:off x="838199" y="1825625"/>
            <a:ext cx="6593335" cy="2218681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SzTx/>
              <a:buFontTx/>
              <a:buNone/>
              <a:defRPr sz="1764"/>
            </a:pPr>
            <a:r>
              <a:t>DAO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separare le operazioni sui dati persistenti dal resto dell’applicazione</a:t>
            </a:r>
          </a:p>
          <a:p>
            <a:pPr marL="0" indent="0" defTabSz="896111">
              <a:buSzTx/>
              <a:buFontTx/>
              <a:buNone/>
              <a:defRPr sz="1764"/>
            </a:pPr>
            <a:r>
              <a:t>Facade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unire i metodi delle classi DAO in un’unica classe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oggetto di facciata</a:t>
            </a:r>
          </a:p>
        </p:txBody>
      </p:sp>
      <p:pic>
        <p:nvPicPr>
          <p:cNvPr id="507" name="Screenshot 2024-06-20 alle 13.14.57.png" descr="Screenshot 2024-06-20 alle 13.14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888" y="3591877"/>
            <a:ext cx="5922956" cy="2534049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trategy…"/>
          <p:cNvSpPr txBox="1"/>
          <p:nvPr/>
        </p:nvSpPr>
        <p:spPr>
          <a:xfrm>
            <a:off x="843825" y="4039781"/>
            <a:ext cx="4434048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Strategy</a:t>
            </a:r>
          </a:p>
          <a:p>
            <a:pPr marL="180473" indent="-180473">
              <a:buSzPct val="60000"/>
              <a:buBlip>
                <a:blip r:embed="rId2"/>
              </a:buBlip>
            </a:pPr>
            <a:r>
              <a:t>per gestire diversi algoritmi di rifornimento sfruttando il polimorfismo (la versione del metodo invocata dipende dall’oggetto attualmente in memoria)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77B9A-5C4A-81DF-F91C-6B77DDF6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C3239A-32AA-CFB4-114F-A41357D91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1B4419C1-8834-F3DA-55E6-5AE76712B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EF436-E420-2F39-9984-EE510408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9F886D-7BAB-B73D-8D94-A9FE48983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645A7A0B-9EE2-3BF1-4979-0A1072DD9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23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73BE18-824A-6C8E-B2C3-BCDC7E01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06A926-347D-070F-133A-D12A33520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8DFD3B37-A0A0-BD30-31B4-02A17CFAE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336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B74F2-9BB3-BAB6-3FE5-DE8E5C21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CD6DFF-B1ED-8E71-BCBF-8F33A69A3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16E856C-34C7-2720-E9A6-0D1F45B9D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396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olo 1"/>
          <p:cNvSpPr txBox="1">
            <a:spLocks noGrp="1"/>
          </p:cNvSpPr>
          <p:nvPr>
            <p:ph type="title"/>
          </p:nvPr>
        </p:nvSpPr>
        <p:spPr>
          <a:xfrm>
            <a:off x="5952742" y="2304288"/>
            <a:ext cx="6017584" cy="2432305"/>
          </a:xfrm>
          <a:prstGeom prst="rect">
            <a:avLst/>
          </a:prstGeom>
        </p:spPr>
        <p:txBody>
          <a:bodyPr/>
          <a:lstStyle/>
          <a:p>
            <a:r>
              <a:t>Introduzione</a:t>
            </a:r>
          </a:p>
        </p:txBody>
      </p:sp>
      <p:pic>
        <p:nvPicPr>
          <p:cNvPr id="397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73" b="16"/>
          <a:stretch>
            <a:fillRect/>
          </a:stretch>
        </p:blipFill>
        <p:spPr>
          <a:xfrm>
            <a:off x="1072040" y="3938268"/>
            <a:ext cx="999332" cy="999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4" y="0"/>
                  <a:pt x="0" y="4834"/>
                  <a:pt x="0" y="10800"/>
                </a:cubicBezTo>
                <a:cubicBezTo>
                  <a:pt x="0" y="16766"/>
                  <a:pt x="4834" y="21600"/>
                  <a:pt x="10800" y="21600"/>
                </a:cubicBezTo>
                <a:cubicBezTo>
                  <a:pt x="16766" y="21600"/>
                  <a:pt x="21600" y="16766"/>
                  <a:pt x="21600" y="10800"/>
                </a:cubicBezTo>
                <a:cubicBezTo>
                  <a:pt x="21600" y="4834"/>
                  <a:pt x="16766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olo 1"/>
          <p:cNvSpPr txBox="1">
            <a:spLocks noGrp="1"/>
          </p:cNvSpPr>
          <p:nvPr>
            <p:ph type="title"/>
          </p:nvPr>
        </p:nvSpPr>
        <p:spPr>
          <a:xfrm>
            <a:off x="5170935" y="2015318"/>
            <a:ext cx="5718738" cy="1975105"/>
          </a:xfrm>
          <a:prstGeom prst="rect">
            <a:avLst/>
          </a:prstGeom>
        </p:spPr>
        <p:txBody>
          <a:bodyPr/>
          <a:lstStyle>
            <a:lvl1pPr defTabSz="768095">
              <a:defRPr sz="5544"/>
            </a:lvl1pPr>
          </a:lstStyle>
          <a:p>
            <a:r>
              <a:t>Grazie per l’attenzione</a:t>
            </a:r>
          </a:p>
        </p:txBody>
      </p:sp>
      <p:sp>
        <p:nvSpPr>
          <p:cNvPr id="511" name="Segnaposto testo 2"/>
          <p:cNvSpPr txBox="1">
            <a:spLocks noGrp="1"/>
          </p:cNvSpPr>
          <p:nvPr>
            <p:ph type="body" sz="quarter" idx="1"/>
          </p:nvPr>
        </p:nvSpPr>
        <p:spPr>
          <a:xfrm>
            <a:off x="5170935" y="4336424"/>
            <a:ext cx="3081529" cy="1170433"/>
          </a:xfrm>
          <a:prstGeom prst="rect">
            <a:avLst/>
          </a:prstGeom>
        </p:spPr>
        <p:txBody>
          <a:bodyPr/>
          <a:lstStyle/>
          <a:p>
            <a:pPr defTabSz="795527">
              <a:lnSpc>
                <a:spcPct val="72000"/>
              </a:lnSpc>
              <a:spcBef>
                <a:spcPts val="800"/>
              </a:spcBef>
              <a:defRPr sz="1305"/>
            </a:pPr>
            <a:r>
              <a:t>giul02</a:t>
            </a:r>
          </a:p>
          <a:p>
            <a:pPr defTabSz="795527">
              <a:lnSpc>
                <a:spcPct val="72000"/>
              </a:lnSpc>
              <a:spcBef>
                <a:spcPts val="800"/>
              </a:spcBef>
              <a:defRPr sz="1305"/>
            </a:pPr>
            <a:r>
              <a:t>cienzman</a:t>
            </a:r>
          </a:p>
          <a:p>
            <a:pPr defTabSz="795527">
              <a:lnSpc>
                <a:spcPct val="72000"/>
              </a:lnSpc>
              <a:spcBef>
                <a:spcPts val="800"/>
              </a:spcBef>
              <a:defRPr sz="1305"/>
            </a:pPr>
            <a:r>
              <a:t>frazz02</a:t>
            </a:r>
          </a:p>
          <a:p>
            <a:pPr defTabSz="795527">
              <a:lnSpc>
                <a:spcPct val="72000"/>
              </a:lnSpc>
              <a:spcBef>
                <a:spcPts val="800"/>
              </a:spcBef>
              <a:defRPr sz="1305"/>
            </a:pPr>
            <a:r>
              <a:t>rosci01</a:t>
            </a:r>
          </a:p>
        </p:txBody>
      </p:sp>
      <p:pic>
        <p:nvPicPr>
          <p:cNvPr id="512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51"/>
          <a:stretch>
            <a:fillRect/>
          </a:stretch>
        </p:blipFill>
        <p:spPr>
          <a:xfrm>
            <a:off x="10016534" y="4738254"/>
            <a:ext cx="1363664" cy="1363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Segnaposto piè di pagina 3"/>
          <p:cNvGrpSpPr/>
          <p:nvPr/>
        </p:nvGrpSpPr>
        <p:grpSpPr>
          <a:xfrm>
            <a:off x="0" y="6492873"/>
            <a:ext cx="12192000" cy="365127"/>
            <a:chOff x="0" y="0"/>
            <a:chExt cx="12192000" cy="365126"/>
          </a:xfrm>
        </p:grpSpPr>
        <p:sp>
          <p:nvSpPr>
            <p:cNvPr id="399" name="Rettangolo"/>
            <p:cNvSpPr/>
            <p:nvPr/>
          </p:nvSpPr>
          <p:spPr>
            <a:xfrm>
              <a:off x="0" y="-1"/>
              <a:ext cx="12192000" cy="36512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rgbClr val="231F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200">
                  <a:solidFill>
                    <a:srgbClr val="8A8A8A"/>
                  </a:solidFill>
                </a:defRPr>
              </a:pPr>
              <a:endParaRPr/>
            </a:p>
          </p:txBody>
        </p:sp>
        <p:sp>
          <p:nvSpPr>
            <p:cNvPr id="400" name="Progetto J24 università degli studi di pavia"/>
            <p:cNvSpPr txBox="1"/>
            <p:nvPr/>
          </p:nvSpPr>
          <p:spPr>
            <a:xfrm>
              <a:off x="50482" y="28892"/>
              <a:ext cx="1209103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/>
              </a:lvl1pPr>
            </a:lstStyle>
            <a:p>
              <a:r>
                <a:t>Progetto J24 università degli studi di pavia</a:t>
              </a:r>
            </a:p>
          </p:txBody>
        </p:sp>
      </p:grpSp>
      <p:sp>
        <p:nvSpPr>
          <p:cNvPr id="402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Introduzione</a:t>
            </a:r>
          </a:p>
        </p:txBody>
      </p:sp>
      <p:sp>
        <p:nvSpPr>
          <p:cNvPr id="403" name="Segnaposto contenut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Smart Warehouse è un software di gestione adatto alle esigenze di warehousing aziendale. </a:t>
            </a:r>
          </a:p>
          <a:p>
            <a:pPr marL="0" indent="0">
              <a:buSzTx/>
              <a:buNone/>
              <a:defRPr sz="2700"/>
            </a:pPr>
            <a:r>
              <a:t>Servizi:</a:t>
            </a:r>
          </a:p>
          <a:p>
            <a:pPr>
              <a:defRPr sz="2700"/>
            </a:pPr>
            <a:r>
              <a:t>Monitoraggio dell’inventario e riordino degli articoli in esaurimento</a:t>
            </a:r>
          </a:p>
          <a:p>
            <a:pPr>
              <a:defRPr sz="2700"/>
            </a:pPr>
            <a:r>
              <a:t>Gestione degli ordini dei clienti</a:t>
            </a:r>
          </a:p>
          <a:p>
            <a:pPr>
              <a:defRPr sz="2700"/>
            </a:pPr>
            <a:r>
              <a:t>Procedure di rimborso semplificate</a:t>
            </a:r>
          </a:p>
          <a:p>
            <a:pPr>
              <a:defRPr sz="2700"/>
            </a:pPr>
            <a:r>
              <a:t>Acquisti diretti tramite lo shop </a:t>
            </a:r>
          </a:p>
        </p:txBody>
      </p:sp>
      <p:pic>
        <p:nvPicPr>
          <p:cNvPr id="404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Segnaposto piè di pagina 3"/>
          <p:cNvGrpSpPr/>
          <p:nvPr/>
        </p:nvGrpSpPr>
        <p:grpSpPr>
          <a:xfrm>
            <a:off x="0" y="6492875"/>
            <a:ext cx="12192000" cy="365125"/>
            <a:chOff x="0" y="0"/>
            <a:chExt cx="12192000" cy="365125"/>
          </a:xfrm>
        </p:grpSpPr>
        <p:sp>
          <p:nvSpPr>
            <p:cNvPr id="406" name="Rettangolo"/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8A8A8A"/>
                  </a:solidFill>
                </a:defRPr>
              </a:pPr>
              <a:endParaRPr/>
            </a:p>
          </p:txBody>
        </p:sp>
        <p:sp>
          <p:nvSpPr>
            <p:cNvPr id="407" name="Progetto J24 università degli studi di pavia"/>
            <p:cNvSpPr txBox="1"/>
            <p:nvPr/>
          </p:nvSpPr>
          <p:spPr>
            <a:xfrm>
              <a:off x="45719" y="28892"/>
              <a:ext cx="1210056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/>
              </a:lvl1pPr>
            </a:lstStyle>
            <a:p>
              <a:r>
                <a:t>Progetto J24 università degli studi di pavia</a:t>
              </a:r>
            </a:p>
          </p:txBody>
        </p:sp>
      </p:grpSp>
      <p:sp>
        <p:nvSpPr>
          <p:cNvPr id="409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Unified Process</a:t>
            </a:r>
          </a:p>
        </p:txBody>
      </p:sp>
      <p:sp>
        <p:nvSpPr>
          <p:cNvPr id="410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2901140"/>
            <a:ext cx="10736520" cy="3275822"/>
          </a:xfrm>
          <a:prstGeom prst="rect">
            <a:avLst/>
          </a:prstGeom>
        </p:spPr>
        <p:txBody>
          <a:bodyPr/>
          <a:lstStyle/>
          <a:p>
            <a:r>
              <a:t>Permette un approccio iterativo e incrementale</a:t>
            </a:r>
          </a:p>
          <a:p>
            <a:r>
              <a:t>Permette di gestire in modo flessibile cambiamenti nei requisiti</a:t>
            </a:r>
          </a:p>
          <a:p>
            <a:r>
              <a:t>Si basa su casi d’uso e fattori di rischio</a:t>
            </a:r>
          </a:p>
          <a:p>
            <a:r>
              <a:t>Fa ampio uso di di UML (Unified Modeling Language)</a:t>
            </a:r>
          </a:p>
        </p:txBody>
      </p:sp>
      <p:sp>
        <p:nvSpPr>
          <p:cNvPr id="411" name="CasellaDiTesto 4"/>
          <p:cNvSpPr txBox="1"/>
          <p:nvPr/>
        </p:nvSpPr>
        <p:spPr>
          <a:xfrm>
            <a:off x="883919" y="2000453"/>
            <a:ext cx="1064508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Abbiamo scelto UP perché:</a:t>
            </a:r>
          </a:p>
        </p:txBody>
      </p:sp>
      <p:pic>
        <p:nvPicPr>
          <p:cNvPr id="412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olo 1"/>
          <p:cNvSpPr txBox="1">
            <a:spLocks noGrp="1"/>
          </p:cNvSpPr>
          <p:nvPr>
            <p:ph type="title"/>
          </p:nvPr>
        </p:nvSpPr>
        <p:spPr>
          <a:xfrm>
            <a:off x="603504" y="438912"/>
            <a:ext cx="8762246" cy="1325881"/>
          </a:xfrm>
          <a:prstGeom prst="rect">
            <a:avLst/>
          </a:prstGeom>
        </p:spPr>
        <p:txBody>
          <a:bodyPr/>
          <a:lstStyle/>
          <a:p>
            <a:r>
              <a:t>Fasi di UP</a:t>
            </a:r>
          </a:p>
        </p:txBody>
      </p:sp>
      <p:sp>
        <p:nvSpPr>
          <p:cNvPr id="415" name="Segnaposto testo 2"/>
          <p:cNvSpPr txBox="1">
            <a:spLocks noGrp="1"/>
          </p:cNvSpPr>
          <p:nvPr>
            <p:ph type="body" sz="quarter" idx="1"/>
          </p:nvPr>
        </p:nvSpPr>
        <p:spPr>
          <a:xfrm>
            <a:off x="-1" y="1892807"/>
            <a:ext cx="8659370" cy="749809"/>
          </a:xfrm>
          <a:prstGeom prst="rect">
            <a:avLst/>
          </a:prstGeom>
        </p:spPr>
        <p:txBody>
          <a:bodyPr/>
          <a:lstStyle>
            <a:lvl1pPr defTabSz="841247">
              <a:defRPr sz="3680"/>
            </a:lvl1pPr>
          </a:lstStyle>
          <a:p>
            <a:r>
              <a:t>Ideazione</a:t>
            </a:r>
          </a:p>
        </p:txBody>
      </p:sp>
      <p:sp>
        <p:nvSpPr>
          <p:cNvPr id="416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1</a:t>
            </a:r>
          </a:p>
        </p:txBody>
      </p:sp>
      <p:sp>
        <p:nvSpPr>
          <p:cNvPr id="417" name="Segnaposto testo 4"/>
          <p:cNvSpPr>
            <a:spLocks noGrp="1"/>
          </p:cNvSpPr>
          <p:nvPr>
            <p:ph type="body" idx="22"/>
          </p:nvPr>
        </p:nvSpPr>
        <p:spPr>
          <a:xfrm>
            <a:off x="-1" y="2900829"/>
            <a:ext cx="8659370" cy="7498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841247">
              <a:buSzTx/>
              <a:buFontTx/>
              <a:buNone/>
              <a:defRPr sz="3680">
                <a:solidFill>
                  <a:srgbClr val="FDF9E2"/>
                </a:solidFill>
              </a:defRPr>
            </a:lvl1pPr>
          </a:lstStyle>
          <a:p>
            <a:r>
              <a:t>Elaborazione</a:t>
            </a:r>
          </a:p>
        </p:txBody>
      </p:sp>
      <p:sp>
        <p:nvSpPr>
          <p:cNvPr id="418" name="Segnaposto testo 5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2</a:t>
            </a:r>
          </a:p>
        </p:txBody>
      </p:sp>
      <p:sp>
        <p:nvSpPr>
          <p:cNvPr id="419" name="Segnaposto testo 6"/>
          <p:cNvSpPr>
            <a:spLocks noGrp="1"/>
          </p:cNvSpPr>
          <p:nvPr>
            <p:ph type="body" idx="24"/>
          </p:nvPr>
        </p:nvSpPr>
        <p:spPr>
          <a:xfrm>
            <a:off x="-1" y="3991823"/>
            <a:ext cx="8659370" cy="7498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841247">
              <a:buSzTx/>
              <a:buFontTx/>
              <a:buNone/>
              <a:defRPr sz="3680">
                <a:solidFill>
                  <a:srgbClr val="FDF9E2"/>
                </a:solidFill>
              </a:defRPr>
            </a:lvl1pPr>
          </a:lstStyle>
          <a:p>
            <a:r>
              <a:t>Costruzione</a:t>
            </a:r>
          </a:p>
        </p:txBody>
      </p:sp>
      <p:sp>
        <p:nvSpPr>
          <p:cNvPr id="420" name="Segnaposto testo 7"/>
          <p:cNvSpPr>
            <a:spLocks noGrp="1"/>
          </p:cNvSpPr>
          <p:nvPr>
            <p:ph type="body" idx="25"/>
          </p:nvPr>
        </p:nvSpPr>
        <p:spPr>
          <a:xfrm>
            <a:off x="8319913" y="4024520"/>
            <a:ext cx="678909" cy="6789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3</a:t>
            </a:r>
          </a:p>
        </p:txBody>
      </p:sp>
      <p:sp>
        <p:nvSpPr>
          <p:cNvPr id="421" name="Segnaposto testo 8"/>
          <p:cNvSpPr>
            <a:spLocks noGrp="1"/>
          </p:cNvSpPr>
          <p:nvPr>
            <p:ph type="body" idx="26"/>
          </p:nvPr>
        </p:nvSpPr>
        <p:spPr>
          <a:xfrm>
            <a:off x="-1" y="5091388"/>
            <a:ext cx="8659370" cy="7498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841247">
              <a:buSzTx/>
              <a:buFontTx/>
              <a:buNone/>
              <a:defRPr sz="3680">
                <a:solidFill>
                  <a:srgbClr val="FDF9E2"/>
                </a:solidFill>
              </a:defRPr>
            </a:lvl1pPr>
          </a:lstStyle>
          <a:p>
            <a:r>
              <a:t>Transizione</a:t>
            </a:r>
          </a:p>
        </p:txBody>
      </p:sp>
      <p:sp>
        <p:nvSpPr>
          <p:cNvPr id="422" name="Segnaposto testo 9"/>
          <p:cNvSpPr>
            <a:spLocks noGrp="1"/>
          </p:cNvSpPr>
          <p:nvPr>
            <p:ph type="body" idx="27"/>
          </p:nvPr>
        </p:nvSpPr>
        <p:spPr>
          <a:xfrm>
            <a:off x="8319913" y="5126371"/>
            <a:ext cx="678909" cy="6789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4</a:t>
            </a:r>
          </a:p>
        </p:txBody>
      </p:sp>
      <p:pic>
        <p:nvPicPr>
          <p:cNvPr id="423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70" b="13"/>
          <a:stretch>
            <a:fillRect/>
          </a:stretch>
        </p:blipFill>
        <p:spPr>
          <a:xfrm>
            <a:off x="8172507" y="592026"/>
            <a:ext cx="966788" cy="966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4" y="0"/>
                  <a:pt x="0" y="4834"/>
                  <a:pt x="0" y="10800"/>
                </a:cubicBezTo>
                <a:cubicBezTo>
                  <a:pt x="0" y="16766"/>
                  <a:pt x="4834" y="21600"/>
                  <a:pt x="10800" y="21600"/>
                </a:cubicBezTo>
                <a:cubicBezTo>
                  <a:pt x="16766" y="21600"/>
                  <a:pt x="21600" y="16766"/>
                  <a:pt x="21600" y="10800"/>
                </a:cubicBezTo>
                <a:cubicBezTo>
                  <a:pt x="21600" y="4834"/>
                  <a:pt x="16766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egnaposto piè di pagina 16"/>
          <p:cNvSpPr txBox="1"/>
          <p:nvPr/>
        </p:nvSpPr>
        <p:spPr>
          <a:xfrm>
            <a:off x="777990" y="6263322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A8A8A"/>
                </a:solidFill>
              </a:defRPr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26" name="Segnaposto testo 1"/>
          <p:cNvSpPr txBox="1">
            <a:spLocks noGrp="1"/>
          </p:cNvSpPr>
          <p:nvPr>
            <p:ph type="body" sz="quarter" idx="1"/>
          </p:nvPr>
        </p:nvSpPr>
        <p:spPr>
          <a:xfrm>
            <a:off x="1655064" y="2926079"/>
            <a:ext cx="1801369" cy="502920"/>
          </a:xfrm>
          <a:prstGeom prst="rect">
            <a:avLst/>
          </a:prstGeom>
        </p:spPr>
        <p:txBody>
          <a:bodyPr/>
          <a:lstStyle/>
          <a:p>
            <a:pPr defTabSz="786384">
              <a:defRPr sz="1032"/>
            </a:pPr>
            <a:endParaRPr/>
          </a:p>
        </p:txBody>
      </p:sp>
      <p:sp>
        <p:nvSpPr>
          <p:cNvPr id="427" name="Segnaposto testo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8" name="Segnaposto testo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9" name="Segnaposto testo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0" name="Segnaposto testo 5"/>
          <p:cNvSpPr>
            <a:spLocks noGrp="1"/>
          </p:cNvSpPr>
          <p:nvPr>
            <p:ph type="body" idx="24"/>
          </p:nvPr>
        </p:nvSpPr>
        <p:spPr>
          <a:xfrm>
            <a:off x="897635" y="3838447"/>
            <a:ext cx="1822705" cy="14142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r>
              <a:t>Requisiti</a:t>
            </a:r>
          </a:p>
        </p:txBody>
      </p:sp>
      <p:sp>
        <p:nvSpPr>
          <p:cNvPr id="431" name="Segnaposto testo 6"/>
          <p:cNvSpPr>
            <a:spLocks noGrp="1"/>
          </p:cNvSpPr>
          <p:nvPr>
            <p:ph type="body" idx="25"/>
          </p:nvPr>
        </p:nvSpPr>
        <p:spPr>
          <a:xfrm>
            <a:off x="3201161" y="3838447"/>
            <a:ext cx="1822706" cy="14142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r>
              <a:t>Analisi</a:t>
            </a:r>
          </a:p>
        </p:txBody>
      </p:sp>
      <p:sp>
        <p:nvSpPr>
          <p:cNvPr id="432" name="Titolo 7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Flussi di Progetto</a:t>
            </a:r>
          </a:p>
        </p:txBody>
      </p:sp>
      <p:sp>
        <p:nvSpPr>
          <p:cNvPr id="433" name="Segnaposto testo 8"/>
          <p:cNvSpPr>
            <a:spLocks noGrp="1"/>
          </p:cNvSpPr>
          <p:nvPr>
            <p:ph type="body" idx="26"/>
          </p:nvPr>
        </p:nvSpPr>
        <p:spPr>
          <a:xfrm>
            <a:off x="1010716" y="2855264"/>
            <a:ext cx="717704" cy="7177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R</a:t>
            </a:r>
          </a:p>
        </p:txBody>
      </p:sp>
      <p:sp>
        <p:nvSpPr>
          <p:cNvPr id="434" name="Segnaposto testo 9"/>
          <p:cNvSpPr>
            <a:spLocks noGrp="1"/>
          </p:cNvSpPr>
          <p:nvPr>
            <p:ph type="body" idx="2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</a:t>
            </a:r>
          </a:p>
        </p:txBody>
      </p:sp>
      <p:sp>
        <p:nvSpPr>
          <p:cNvPr id="435" name="Segnaposto testo 10"/>
          <p:cNvSpPr>
            <a:spLocks noGrp="1"/>
          </p:cNvSpPr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P</a:t>
            </a:r>
          </a:p>
        </p:txBody>
      </p:sp>
      <p:sp>
        <p:nvSpPr>
          <p:cNvPr id="436" name="Segnaposto testo 11"/>
          <p:cNvSpPr>
            <a:spLocks noGrp="1"/>
          </p:cNvSpPr>
          <p:nvPr>
            <p:ph type="body" idx="2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</a:t>
            </a:r>
          </a:p>
        </p:txBody>
      </p:sp>
      <p:sp>
        <p:nvSpPr>
          <p:cNvPr id="437" name="Segnaposto testo 12"/>
          <p:cNvSpPr>
            <a:spLocks noGrp="1"/>
          </p:cNvSpPr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</a:t>
            </a:r>
          </a:p>
        </p:txBody>
      </p:sp>
      <p:sp>
        <p:nvSpPr>
          <p:cNvPr id="438" name="Segnaposto testo 13"/>
          <p:cNvSpPr>
            <a:spLocks noGrp="1"/>
          </p:cNvSpPr>
          <p:nvPr>
            <p:ph type="body" idx="31"/>
          </p:nvPr>
        </p:nvSpPr>
        <p:spPr>
          <a:xfrm>
            <a:off x="5633465" y="3838447"/>
            <a:ext cx="1822705" cy="14142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r>
              <a:t>Progetto</a:t>
            </a:r>
          </a:p>
        </p:txBody>
      </p:sp>
      <p:sp>
        <p:nvSpPr>
          <p:cNvPr id="439" name="Segnaposto testo 14"/>
          <p:cNvSpPr>
            <a:spLocks noGrp="1"/>
          </p:cNvSpPr>
          <p:nvPr>
            <p:ph type="body" idx="32"/>
          </p:nvPr>
        </p:nvSpPr>
        <p:spPr>
          <a:xfrm>
            <a:off x="7676895" y="3838447"/>
            <a:ext cx="1987296" cy="14142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r>
              <a:t>Implementazione</a:t>
            </a:r>
          </a:p>
        </p:txBody>
      </p:sp>
      <p:sp>
        <p:nvSpPr>
          <p:cNvPr id="440" name="Segnaposto testo 15"/>
          <p:cNvSpPr>
            <a:spLocks noGrp="1"/>
          </p:cNvSpPr>
          <p:nvPr>
            <p:ph type="body" idx="33"/>
          </p:nvPr>
        </p:nvSpPr>
        <p:spPr>
          <a:xfrm>
            <a:off x="10724895" y="3838447"/>
            <a:ext cx="1563625" cy="14142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r>
              <a:t>Test</a:t>
            </a:r>
          </a:p>
        </p:txBody>
      </p:sp>
      <p:sp>
        <p:nvSpPr>
          <p:cNvPr id="441" name="Segnaposto testo 17"/>
          <p:cNvSpPr>
            <a:spLocks noGrp="1"/>
          </p:cNvSpPr>
          <p:nvPr>
            <p:ph type="body" idx="34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42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egnaposto piè di pagina 4"/>
          <p:cNvSpPr txBox="1"/>
          <p:nvPr/>
        </p:nvSpPr>
        <p:spPr>
          <a:xfrm>
            <a:off x="124540" y="6279947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45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Requisiti </a:t>
            </a:r>
          </a:p>
        </p:txBody>
      </p:sp>
      <p:sp>
        <p:nvSpPr>
          <p:cNvPr id="446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65599" y="1825670"/>
            <a:ext cx="9720889" cy="4204757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Più tipi di utilizzatori del software: Operatori e Clienti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Visualizzazione dell’inventario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Aggiunta di articoli all’inventario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Aggiornamenti della quantità su acquisti e rifornimenti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di ordini 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reso e rimborsi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pagamento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Strategie di acquisto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dei pacchi in uscita dal magazzino, semplici veloci e tracciabili  </a:t>
            </a:r>
          </a:p>
          <a:p>
            <a:pPr>
              <a:defRPr sz="1900"/>
            </a:pPr>
            <a:endParaRPr/>
          </a:p>
          <a:p>
            <a:pPr>
              <a:defRPr sz="1900"/>
            </a:pPr>
            <a:r>
              <a:t>I requisiti sono definiti con dettaglio nella documentazione del progetto.</a:t>
            </a:r>
          </a:p>
        </p:txBody>
      </p:sp>
      <p:sp>
        <p:nvSpPr>
          <p:cNvPr id="447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48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56"/>
          <a:stretch>
            <a:fillRect/>
          </a:stretch>
        </p:blipFill>
        <p:spPr>
          <a:xfrm>
            <a:off x="10257603" y="1961805"/>
            <a:ext cx="1795860" cy="179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2"/>
                  <a:pt x="4833" y="21600"/>
                  <a:pt x="10798" y="21600"/>
                </a:cubicBezTo>
                <a:cubicBezTo>
                  <a:pt x="16762" y="21600"/>
                  <a:pt x="21600" y="16762"/>
                  <a:pt x="21600" y="10798"/>
                </a:cubicBezTo>
                <a:cubicBezTo>
                  <a:pt x="21600" y="4833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49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egnaposto piè di pagina 15"/>
          <p:cNvSpPr txBox="1"/>
          <p:nvPr/>
        </p:nvSpPr>
        <p:spPr>
          <a:xfrm>
            <a:off x="777990" y="6263322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A8A8A"/>
                </a:solidFill>
              </a:defRPr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52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Casi d’uso (divisione interna)</a:t>
            </a:r>
          </a:p>
        </p:txBody>
      </p:sp>
      <p:sp>
        <p:nvSpPr>
          <p:cNvPr id="453" name="Segnaposto testo 2"/>
          <p:cNvSpPr txBox="1">
            <a:spLocks noGrp="1"/>
          </p:cNvSpPr>
          <p:nvPr>
            <p:ph type="body" sz="quarter" idx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</p:spPr>
        <p:txBody>
          <a:bodyPr/>
          <a:lstStyle/>
          <a:p>
            <a:pPr defTabSz="713231">
              <a:defRPr sz="2496"/>
            </a:pPr>
            <a:endParaRPr/>
          </a:p>
        </p:txBody>
      </p:sp>
      <p:grpSp>
        <p:nvGrpSpPr>
          <p:cNvPr id="456" name="Segnaposto immagine 33"/>
          <p:cNvGrpSpPr/>
          <p:nvPr/>
        </p:nvGrpSpPr>
        <p:grpSpPr>
          <a:xfrm>
            <a:off x="6469927" y="2339375"/>
            <a:ext cx="1389889" cy="1389889"/>
            <a:chOff x="0" y="0"/>
            <a:chExt cx="1389888" cy="1389888"/>
          </a:xfrm>
        </p:grpSpPr>
        <p:sp>
          <p:nvSpPr>
            <p:cNvPr id="454" name="Quadrato"/>
            <p:cNvSpPr/>
            <p:nvPr/>
          </p:nvSpPr>
          <p:spPr>
            <a:xfrm>
              <a:off x="0" y="0"/>
              <a:ext cx="1389889" cy="138988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55" name="image43.jpeg" descr="image43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89889" cy="1389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7" name="Segnaposto testo 5"/>
          <p:cNvSpPr>
            <a:spLocks noGrp="1"/>
          </p:cNvSpPr>
          <p:nvPr>
            <p:ph type="body" idx="23"/>
          </p:nvPr>
        </p:nvSpPr>
        <p:spPr>
          <a:xfrm>
            <a:off x="429588" y="4995057"/>
            <a:ext cx="3673756" cy="439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r" defTabSz="777240">
              <a:buSzTx/>
              <a:buFontTx/>
              <a:buNone/>
              <a:defRPr sz="1530">
                <a:solidFill>
                  <a:srgbClr val="1E0805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Gestione del servizio restituzione</a:t>
            </a:r>
          </a:p>
        </p:txBody>
      </p:sp>
      <p:sp>
        <p:nvSpPr>
          <p:cNvPr id="458" name="Segnaposto testo 6"/>
          <p:cNvSpPr>
            <a:spLocks noGrp="1"/>
          </p:cNvSpPr>
          <p:nvPr>
            <p:ph type="body" idx="2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804672">
              <a:buSzTx/>
              <a:buFontTx/>
              <a:buNone/>
              <a:defRPr sz="1584"/>
            </a:lvl1pPr>
          </a:lstStyle>
          <a:p>
            <a:r>
              <a:t>Gestione Picking</a:t>
            </a:r>
          </a:p>
        </p:txBody>
      </p:sp>
      <p:sp>
        <p:nvSpPr>
          <p:cNvPr id="459" name="Segnaposto testo 7"/>
          <p:cNvSpPr>
            <a:spLocks noGrp="1"/>
          </p:cNvSpPr>
          <p:nvPr>
            <p:ph type="body" idx="2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r" defTabSz="804672">
              <a:buSzTx/>
              <a:buFontTx/>
              <a:buNone/>
              <a:defRPr sz="1584"/>
            </a:lvl1pPr>
          </a:lstStyle>
          <a:p>
            <a:r>
              <a:t>Gestione Shop</a:t>
            </a:r>
          </a:p>
        </p:txBody>
      </p:sp>
      <p:sp>
        <p:nvSpPr>
          <p:cNvPr id="460" name="Segnaposto testo 8"/>
          <p:cNvSpPr>
            <a:spLocks noGrp="1"/>
          </p:cNvSpPr>
          <p:nvPr>
            <p:ph type="body" idx="26"/>
          </p:nvPr>
        </p:nvSpPr>
        <p:spPr>
          <a:xfrm>
            <a:off x="8271823" y="2794678"/>
            <a:ext cx="3789786" cy="7966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20202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Gestione del Rifornimento</a:t>
            </a:r>
          </a:p>
        </p:txBody>
      </p:sp>
      <p:sp>
        <p:nvSpPr>
          <p:cNvPr id="461" name="Segnaposto testo 9"/>
          <p:cNvSpPr>
            <a:spLocks noGrp="1"/>
          </p:cNvSpPr>
          <p:nvPr>
            <p:ph type="body" idx="2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frazz02</a:t>
            </a:r>
          </a:p>
        </p:txBody>
      </p:sp>
      <p:sp>
        <p:nvSpPr>
          <p:cNvPr id="462" name="Segnaposto testo 10"/>
          <p:cNvSpPr>
            <a:spLocks noGrp="1"/>
          </p:cNvSpPr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giul02</a:t>
            </a:r>
          </a:p>
        </p:txBody>
      </p:sp>
      <p:grpSp>
        <p:nvGrpSpPr>
          <p:cNvPr id="465" name="Segnaposto immagine 31"/>
          <p:cNvGrpSpPr/>
          <p:nvPr/>
        </p:nvGrpSpPr>
        <p:grpSpPr>
          <a:xfrm>
            <a:off x="4332185" y="4662092"/>
            <a:ext cx="1389889" cy="1389889"/>
            <a:chOff x="0" y="0"/>
            <a:chExt cx="1389888" cy="1389888"/>
          </a:xfrm>
        </p:grpSpPr>
        <p:sp>
          <p:nvSpPr>
            <p:cNvPr id="463" name="Quadrato"/>
            <p:cNvSpPr/>
            <p:nvPr/>
          </p:nvSpPr>
          <p:spPr>
            <a:xfrm>
              <a:off x="0" y="0"/>
              <a:ext cx="1389889" cy="1389889"/>
            </a:xfrm>
            <a:prstGeom prst="rect">
              <a:avLst/>
            </a:prstGeom>
            <a:solidFill>
              <a:srgbClr val="FED4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64" name="image44.jpeg" descr="image44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89889" cy="1389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8" name="Segnaposto immagine 35"/>
          <p:cNvGrpSpPr/>
          <p:nvPr/>
        </p:nvGrpSpPr>
        <p:grpSpPr>
          <a:xfrm>
            <a:off x="6469927" y="4662092"/>
            <a:ext cx="1389889" cy="1389889"/>
            <a:chOff x="0" y="0"/>
            <a:chExt cx="1389888" cy="1389888"/>
          </a:xfrm>
        </p:grpSpPr>
        <p:sp>
          <p:nvSpPr>
            <p:cNvPr id="466" name="Quadrato"/>
            <p:cNvSpPr/>
            <p:nvPr/>
          </p:nvSpPr>
          <p:spPr>
            <a:xfrm>
              <a:off x="0" y="0"/>
              <a:ext cx="1389889" cy="1389889"/>
            </a:xfrm>
            <a:prstGeom prst="rect">
              <a:avLst/>
            </a:prstGeom>
            <a:solidFill>
              <a:srgbClr val="FFE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67" name="image43.jpeg" descr="image43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89889" cy="1389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9" name="Segnaposto testo 13"/>
          <p:cNvSpPr>
            <a:spLocks noGrp="1"/>
          </p:cNvSpPr>
          <p:nvPr>
            <p:ph type="body" idx="3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rosci01</a:t>
            </a:r>
          </a:p>
        </p:txBody>
      </p:sp>
      <p:sp>
        <p:nvSpPr>
          <p:cNvPr id="470" name="Segnaposto testo 14"/>
          <p:cNvSpPr>
            <a:spLocks noGrp="1"/>
          </p:cNvSpPr>
          <p:nvPr>
            <p:ph type="body" idx="3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cienzman</a:t>
            </a:r>
          </a:p>
        </p:txBody>
      </p:sp>
      <p:grpSp>
        <p:nvGrpSpPr>
          <p:cNvPr id="473" name="Segnaposto immagine 29"/>
          <p:cNvGrpSpPr/>
          <p:nvPr/>
        </p:nvGrpSpPr>
        <p:grpSpPr>
          <a:xfrm>
            <a:off x="4330203" y="2337392"/>
            <a:ext cx="1389889" cy="1389890"/>
            <a:chOff x="0" y="0"/>
            <a:chExt cx="1389888" cy="1389888"/>
          </a:xfrm>
        </p:grpSpPr>
        <p:sp>
          <p:nvSpPr>
            <p:cNvPr id="471" name="Quadrato"/>
            <p:cNvSpPr/>
            <p:nvPr/>
          </p:nvSpPr>
          <p:spPr>
            <a:xfrm>
              <a:off x="0" y="0"/>
              <a:ext cx="1389889" cy="1389889"/>
            </a:xfrm>
            <a:prstGeom prst="rect">
              <a:avLst/>
            </a:prstGeom>
            <a:solidFill>
              <a:srgbClr val="D9EE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72" name="image44.jpeg" descr="image44.jpeg"/>
            <p:cNvPicPr>
              <a:picLocks noChangeAspect="1"/>
            </p:cNvPicPr>
            <p:nvPr/>
          </p:nvPicPr>
          <p:blipFill>
            <a:blip r:embed="rId3"/>
            <a:srcRect l="56" r="56"/>
            <a:stretch>
              <a:fillRect/>
            </a:stretch>
          </p:blipFill>
          <p:spPr>
            <a:xfrm>
              <a:off x="0" y="0"/>
              <a:ext cx="1389889" cy="1389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4" name="Segnaposto immagine 17" descr="Segnaposto immagine 17"/>
          <p:cNvPicPr>
            <a:picLocks noChangeAspect="1"/>
          </p:cNvPicPr>
          <p:nvPr/>
        </p:nvPicPr>
        <p:blipFill>
          <a:blip r:embed="rId4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egnaposto piè di pagina 4"/>
          <p:cNvSpPr txBox="1"/>
          <p:nvPr/>
        </p:nvSpPr>
        <p:spPr>
          <a:xfrm>
            <a:off x="45719" y="6521767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A8A8A"/>
                </a:solidFill>
              </a:defRPr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77" name="Titolo 1"/>
          <p:cNvSpPr txBox="1">
            <a:spLocks noGrp="1"/>
          </p:cNvSpPr>
          <p:nvPr>
            <p:ph type="title"/>
          </p:nvPr>
        </p:nvSpPr>
        <p:spPr>
          <a:xfrm>
            <a:off x="2597335" y="722376"/>
            <a:ext cx="8870658" cy="764983"/>
          </a:xfrm>
          <a:prstGeom prst="rect">
            <a:avLst/>
          </a:prstGeom>
        </p:spPr>
        <p:txBody>
          <a:bodyPr/>
          <a:lstStyle>
            <a:lvl1pPr defTabSz="859536">
              <a:defRPr sz="3759"/>
            </a:lvl1pPr>
          </a:lstStyle>
          <a:p>
            <a:r>
              <a:t>Diagramma delle Classi2.0</a:t>
            </a:r>
          </a:p>
        </p:txBody>
      </p:sp>
      <p:pic>
        <p:nvPicPr>
          <p:cNvPr id="478" name="Segnaposto contenuto 6" descr="Segnaposto contenut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2" y="1532231"/>
            <a:ext cx="10685210" cy="5194150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Segnaposto testo 3"/>
          <p:cNvSpPr txBox="1">
            <a:spLocks noGrp="1"/>
          </p:cNvSpPr>
          <p:nvPr>
            <p:ph type="body" sz="quarter" idx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2"/>
          </a:solidFill>
        </p:spPr>
        <p:txBody>
          <a:bodyPr lIns="0" tIns="0" rIns="0" bIns="0" anchor="ctr"/>
          <a:lstStyle/>
          <a:p>
            <a:pPr marL="0" indent="0" algn="ctr" defTabSz="365760">
              <a:buSzTx/>
              <a:buNone/>
              <a:defRPr sz="1280">
                <a:noFill/>
              </a:defRPr>
            </a:pPr>
            <a:endParaRPr/>
          </a:p>
        </p:txBody>
      </p:sp>
      <p:pic>
        <p:nvPicPr>
          <p:cNvPr id="480" name="Segnaposto immagine 17" descr="Segnaposto immagine 17"/>
          <p:cNvPicPr>
            <a:picLocks noChangeAspect="1"/>
          </p:cNvPicPr>
          <p:nvPr/>
        </p:nvPicPr>
        <p:blipFill>
          <a:blip r:embed="rId3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llo Metropolitano">
  <a:themeElements>
    <a:clrScheme name="Modello Metropolitano">
      <a:dk1>
        <a:srgbClr val="231F20"/>
      </a:dk1>
      <a:lt1>
        <a:srgbClr val="FDF9E2"/>
      </a:lt1>
      <a:dk2>
        <a:srgbClr val="A7A7A7"/>
      </a:dk2>
      <a:lt2>
        <a:srgbClr val="535353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0000FF"/>
      </a:hlink>
      <a:folHlink>
        <a:srgbClr val="FF00FF"/>
      </a:folHlink>
    </a:clrScheme>
    <a:fontScheme name="Modello Metropolitano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Modello Metropolita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1F20"/>
            </a:solidFill>
            <a:effectLst/>
            <a:uFillTx/>
            <a:latin typeface="Arial Black"/>
            <a:ea typeface="Arial Black"/>
            <a:cs typeface="Arial Black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1F20"/>
            </a:solidFill>
            <a:effectLst/>
            <a:uFillTx/>
            <a:latin typeface="Arial Black"/>
            <a:ea typeface="Arial Black"/>
            <a:cs typeface="Arial Black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lo Metropolitano">
  <a:themeElements>
    <a:clrScheme name="Modello Metropolitan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0000FF"/>
      </a:hlink>
      <a:folHlink>
        <a:srgbClr val="FF00FF"/>
      </a:folHlink>
    </a:clrScheme>
    <a:fontScheme name="Modello Metropolitano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Modello Metropolita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1F20"/>
            </a:solidFill>
            <a:effectLst/>
            <a:uFillTx/>
            <a:latin typeface="Arial Black"/>
            <a:ea typeface="Arial Black"/>
            <a:cs typeface="Arial Black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1F20"/>
            </a:solidFill>
            <a:effectLst/>
            <a:uFillTx/>
            <a:latin typeface="Arial Black"/>
            <a:ea typeface="Arial Black"/>
            <a:cs typeface="Arial Black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Aptos</vt:lpstr>
      <vt:lpstr>Arial</vt:lpstr>
      <vt:lpstr>Arial Black</vt:lpstr>
      <vt:lpstr>Modello Metropolitano</vt:lpstr>
      <vt:lpstr>Smart Warehouse</vt:lpstr>
      <vt:lpstr>Introduzione</vt:lpstr>
      <vt:lpstr>Introduzione</vt:lpstr>
      <vt:lpstr>Unified Process</vt:lpstr>
      <vt:lpstr>Fasi di UP</vt:lpstr>
      <vt:lpstr>Flussi di Progetto</vt:lpstr>
      <vt:lpstr>Requisiti </vt:lpstr>
      <vt:lpstr>Casi d’uso (divisione interna)</vt:lpstr>
      <vt:lpstr>Diagramma delle Classi2.0</vt:lpstr>
      <vt:lpstr>Progettazione Architetturale</vt:lpstr>
      <vt:lpstr>Architettura MVC</vt:lpstr>
      <vt:lpstr>Inventario</vt:lpstr>
      <vt:lpstr>Rifornimento</vt:lpstr>
      <vt:lpstr>Rifornimento</vt:lpstr>
      <vt:lpstr>Pattern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Vincenzo Del Grosso</cp:lastModifiedBy>
  <cp:revision>1</cp:revision>
  <dcterms:modified xsi:type="dcterms:W3CDTF">2024-06-22T18:10:22Z</dcterms:modified>
</cp:coreProperties>
</file>