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12" name="Titolo presentazion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ettagli informazion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Dettagli informazione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iotola con frittelle al salmone, insalata e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Pappardelle con burro al prezzemolo, nocciole tostate e scaglie di parmigiano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olo presentazion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3" name="Autore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1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appardelle con burro al prezzemolo, nocciole tostate e scaglie di parmigiano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2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89" name="Sottotitolo programm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programma</a:t>
            </a:r>
          </a:p>
        </p:txBody>
      </p:sp>
      <p:sp>
        <p:nvSpPr>
          <p:cNvPr id="9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epeTheFro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PepeTheFrog</a:t>
            </a:r>
          </a:p>
        </p:txBody>
      </p:sp>
      <p:sp>
        <p:nvSpPr>
          <p:cNvPr id="152" name="PepeChes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PepeChess </a:t>
            </a:r>
          </a:p>
        </p:txBody>
      </p:sp>
      <p:sp>
        <p:nvSpPr>
          <p:cNvPr id="153" name="Ing-sw università di Pavia Progetto - P2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Ing-sw università di Pavia Progetto - P23</a:t>
            </a:r>
          </a:p>
        </p:txBody>
      </p:sp>
      <p:sp>
        <p:nvSpPr>
          <p:cNvPr id="154" name="Nicolò Bossi…"/>
          <p:cNvSpPr txBox="1"/>
          <p:nvPr/>
        </p:nvSpPr>
        <p:spPr>
          <a:xfrm>
            <a:off x="1235627" y="8677977"/>
            <a:ext cx="16000040" cy="172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000000"/>
                </a:solidFill>
              </a:defRPr>
            </a:pPr>
            <a:r>
              <a:t>Nicolò Bossi</a:t>
            </a:r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Federico Magni</a:t>
            </a:r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Alessandro Daniele Rotta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dello Logico - 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Modello Logico - Pattern</a:t>
            </a:r>
          </a:p>
        </p:txBody>
      </p:sp>
      <p:sp>
        <p:nvSpPr>
          <p:cNvPr id="186" name="Polimorfismo…"/>
          <p:cNvSpPr txBox="1"/>
          <p:nvPr>
            <p:ph type="body" idx="1"/>
          </p:nvPr>
        </p:nvSpPr>
        <p:spPr>
          <a:xfrm>
            <a:off x="1206500" y="2966781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Polimorfismo </a:t>
            </a:r>
          </a:p>
          <a:p>
            <a:pPr/>
            <a:r>
              <a:t>Low coupling pattern</a:t>
            </a:r>
          </a:p>
          <a:p>
            <a:pPr/>
            <a:r>
              <a:t>High cohesion pattern</a:t>
            </a:r>
          </a:p>
          <a:p>
            <a:pPr/>
            <a:r>
              <a:t>Creator Pattern</a:t>
            </a:r>
          </a:p>
          <a:p>
            <a:pPr/>
            <a:r>
              <a:t>Information Expert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UI - Diagramma di flusso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GUI - Diagramma di flusso</a:t>
            </a:r>
          </a:p>
        </p:txBody>
      </p:sp>
      <p:pic>
        <p:nvPicPr>
          <p:cNvPr id="189" name="Diagramma flusso GUI.png" descr="Diagramma flusso GU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739" y="2506916"/>
            <a:ext cx="20104522" cy="1248247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ttangolo"/>
          <p:cNvSpPr/>
          <p:nvPr/>
        </p:nvSpPr>
        <p:spPr>
          <a:xfrm>
            <a:off x="1891773" y="4358475"/>
            <a:ext cx="1270001" cy="461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Utente"/>
          <p:cNvSpPr txBox="1"/>
          <p:nvPr/>
        </p:nvSpPr>
        <p:spPr>
          <a:xfrm>
            <a:off x="2267534" y="4283051"/>
            <a:ext cx="833857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000000"/>
                </a:solidFill>
              </a:defRPr>
            </a:lvl1pPr>
          </a:lstStyle>
          <a:p>
            <a:pPr/>
            <a:r>
              <a:t>Utente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iagramma di Fluss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Diagramma di Flusso </a:t>
            </a:r>
          </a:p>
        </p:txBody>
      </p:sp>
      <p:sp>
        <p:nvSpPr>
          <p:cNvPr id="194" name="Caso d’uso partita loca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Caso d’uso partita locale</a:t>
            </a:r>
          </a:p>
        </p:txBody>
      </p:sp>
      <p:pic>
        <p:nvPicPr>
          <p:cNvPr id="195" name="Uml seq locale.png" descr="Uml seq loca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7007" y="3888274"/>
            <a:ext cx="11743584" cy="775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iagramma di Fluss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Diagramma di Flusso</a:t>
            </a:r>
          </a:p>
        </p:txBody>
      </p:sp>
      <p:sp>
        <p:nvSpPr>
          <p:cNvPr id="198" name="Caso d’uso partita onlin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Caso d’uso partita online</a:t>
            </a:r>
          </a:p>
        </p:txBody>
      </p:sp>
      <p:pic>
        <p:nvPicPr>
          <p:cNvPr id="199" name="uml seq online.png" descr="uml seq on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0984" y="4151008"/>
            <a:ext cx="19142032" cy="8451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</a:t>
            </a:r>
          </a:p>
        </p:txBody>
      </p:sp>
      <p:sp>
        <p:nvSpPr>
          <p:cNvPr id="202" name="Gestione delle richieste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Gestione delle richieste</a:t>
            </a:r>
          </a:p>
          <a:p>
            <a:pPr lvl="2">
              <a:buChar char="‣"/>
            </a:pPr>
            <a:r>
              <a:t>Login thread</a:t>
            </a:r>
          </a:p>
          <a:p>
            <a:pPr lvl="2">
              <a:buChar char="‣"/>
            </a:pPr>
            <a:r>
              <a:t>Sign Up thread</a:t>
            </a:r>
          </a:p>
          <a:p>
            <a:pPr lvl="2">
              <a:buChar char="‣"/>
            </a:pPr>
            <a:r>
              <a:t>Eccezioni</a:t>
            </a:r>
          </a:p>
          <a:p>
            <a:pPr/>
            <a:r>
              <a:t>Gestione della partita</a:t>
            </a:r>
          </a:p>
          <a:p>
            <a:pPr lvl="2">
              <a:buChar char="‣"/>
            </a:pPr>
            <a:r>
              <a:t>Game thread</a:t>
            </a:r>
          </a:p>
        </p:txBody>
      </p:sp>
      <p:pic>
        <p:nvPicPr>
          <p:cNvPr id="203" name="Screenshot 2023-07-09 alle 15.21.34.png" descr="Screenshot 2023-07-09 alle 15.21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0213" y="2936020"/>
            <a:ext cx="14182948" cy="7082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atabase - Diagramma 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- Diagramma ER</a:t>
            </a:r>
          </a:p>
        </p:txBody>
      </p:sp>
      <p:pic>
        <p:nvPicPr>
          <p:cNvPr id="206" name="Diagramma ER.png" descr="Diagramma 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7963" y="3163027"/>
            <a:ext cx="20748074" cy="10426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atabase - Pattern DA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- Pattern DAO</a:t>
            </a:r>
          </a:p>
        </p:txBody>
      </p:sp>
      <p:pic>
        <p:nvPicPr>
          <p:cNvPr id="209" name="Dao.png" descr="Da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1170" y="3194629"/>
            <a:ext cx="19921660" cy="10363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roduzi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Introduzione</a:t>
            </a:r>
          </a:p>
        </p:txBody>
      </p:sp>
      <p:sp>
        <p:nvSpPr>
          <p:cNvPr id="157" name="PepeChess è un applicazione software per il gioco degli scacchi che offre la possibilità di disputare delle partite sia in modalità locale che in modalità online."/>
          <p:cNvSpPr txBox="1"/>
          <p:nvPr>
            <p:ph type="body" sz="half" idx="1"/>
          </p:nvPr>
        </p:nvSpPr>
        <p:spPr>
          <a:xfrm>
            <a:off x="1206500" y="2729994"/>
            <a:ext cx="8759337" cy="9241117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/>
            <a:r>
              <a:t>PepeChess è un applicazione software per il gioco degli scacchi che offre la possibilità di disputare delle partite sia in modalità locale che in modalità online.</a:t>
            </a:r>
          </a:p>
        </p:txBody>
      </p:sp>
      <p:pic>
        <p:nvPicPr>
          <p:cNvPr id="158" name="Screenshot 2023-07-07 alle 14.53.33.png" descr="Screenshot 2023-07-07 alle 14.53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3125" y="439580"/>
            <a:ext cx="12885159" cy="12836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cnologie Utilizz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Tecnologie Utilizzate</a:t>
            </a:r>
          </a:p>
        </p:txBody>
      </p:sp>
      <p:sp>
        <p:nvSpPr>
          <p:cNvPr id="161" name="Java SE 8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Java SE 8</a:t>
            </a:r>
          </a:p>
          <a:p>
            <a:pPr/>
            <a:r>
              <a:t>Java Swing </a:t>
            </a:r>
          </a:p>
          <a:p>
            <a:pPr/>
            <a:r>
              <a:t>MySQL</a:t>
            </a:r>
          </a:p>
          <a:p>
            <a:pPr/>
            <a:r>
              <a:t>JDBC Connector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isiti Funziona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Requisiti Funzionali</a:t>
            </a:r>
          </a:p>
        </p:txBody>
      </p:sp>
      <p:sp>
        <p:nvSpPr>
          <p:cNvPr id="164" name="Partita Locale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Partita Locale</a:t>
            </a:r>
          </a:p>
          <a:p>
            <a:pPr/>
            <a:r>
              <a:t>Partita Online </a:t>
            </a:r>
          </a:p>
          <a:p>
            <a:pPr/>
            <a:r>
              <a:t>Registrazione</a:t>
            </a:r>
          </a:p>
          <a:p>
            <a:pPr/>
            <a:r>
              <a:t>Login</a:t>
            </a:r>
          </a:p>
          <a:p>
            <a:pPr/>
            <a:r>
              <a:t>Consultazione Statistiche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quisiti non Funziona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Requisiti non Funzionali</a:t>
            </a:r>
          </a:p>
        </p:txBody>
      </p:sp>
      <p:sp>
        <p:nvSpPr>
          <p:cNvPr id="167" name="Semplicità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Semplicità</a:t>
            </a:r>
          </a:p>
          <a:p>
            <a:pPr/>
            <a:r>
              <a:t>Portabilità</a:t>
            </a:r>
          </a:p>
          <a:p>
            <a:pPr/>
            <a:r>
              <a:t>Connettività</a:t>
            </a:r>
          </a:p>
          <a:p>
            <a:pPr/>
            <a:r>
              <a:t>Strumenti</a:t>
            </a:r>
          </a:p>
          <a:p>
            <a:pPr/>
            <a:r>
              <a:t>Lingua </a:t>
            </a:r>
          </a:p>
          <a:p>
            <a:pPr/>
            <a:r>
              <a:t>Regolamento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ML casi d’us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 casi d’uso</a:t>
            </a:r>
          </a:p>
        </p:txBody>
      </p:sp>
      <p:pic>
        <p:nvPicPr>
          <p:cNvPr id="170" name="use_case.png" descr="use_ca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1110" y="389442"/>
            <a:ext cx="14312901" cy="13598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rchitettura S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Architettura Sw</a:t>
            </a:r>
          </a:p>
        </p:txBody>
      </p:sp>
      <p:sp>
        <p:nvSpPr>
          <p:cNvPr id="173" name="Partita Loca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Partita Locale</a:t>
            </a:r>
          </a:p>
        </p:txBody>
      </p:sp>
      <p:sp>
        <p:nvSpPr>
          <p:cNvPr id="174" name="Architettura MVC…"/>
          <p:cNvSpPr txBox="1"/>
          <p:nvPr>
            <p:ph type="body" idx="1"/>
          </p:nvPr>
        </p:nvSpPr>
        <p:spPr>
          <a:xfrm>
            <a:off x="1206500" y="3685797"/>
            <a:ext cx="21971000" cy="8256011"/>
          </a:xfrm>
          <a:prstGeom prst="rect">
            <a:avLst/>
          </a:prstGeom>
        </p:spPr>
        <p:txBody>
          <a:bodyPr/>
          <a:lstStyle/>
          <a:p>
            <a:pPr/>
            <a:r>
              <a:t>Architettura MVC</a:t>
            </a:r>
          </a:p>
          <a:p>
            <a:pPr/>
            <a:r>
              <a:t>Pattern Facade</a:t>
            </a:r>
          </a:p>
          <a:p>
            <a:pPr/>
            <a:r>
              <a:t>Pattern Low Coupling</a:t>
            </a:r>
          </a:p>
          <a:p>
            <a:pPr/>
            <a:r>
              <a:t>Pattern High Cohesion</a:t>
            </a:r>
          </a:p>
        </p:txBody>
      </p:sp>
      <p:pic>
        <p:nvPicPr>
          <p:cNvPr id="175" name="MVC Partita locale.png" descr="MVC Partita loca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9957" y="848867"/>
            <a:ext cx="12266919" cy="12018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rchitettura S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Architettura Sw</a:t>
            </a:r>
          </a:p>
        </p:txBody>
      </p:sp>
      <p:sp>
        <p:nvSpPr>
          <p:cNvPr id="178" name="Partita Onlin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Partita Online</a:t>
            </a:r>
          </a:p>
        </p:txBody>
      </p:sp>
      <p:sp>
        <p:nvSpPr>
          <p:cNvPr id="179" name="Architettura MVC…"/>
          <p:cNvSpPr txBox="1"/>
          <p:nvPr>
            <p:ph type="body" idx="1"/>
          </p:nvPr>
        </p:nvSpPr>
        <p:spPr>
          <a:xfrm>
            <a:off x="1206500" y="3873366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Architettura MVC</a:t>
            </a:r>
          </a:p>
          <a:p>
            <a:pPr/>
            <a:r>
              <a:t>Architettura Client - Server</a:t>
            </a:r>
          </a:p>
          <a:p>
            <a:pPr/>
            <a:r>
              <a:t>Multithreading</a:t>
            </a:r>
          </a:p>
          <a:p>
            <a:pPr/>
            <a:r>
              <a:t>Database</a:t>
            </a:r>
          </a:p>
        </p:txBody>
      </p:sp>
      <p:pic>
        <p:nvPicPr>
          <p:cNvPr id="180" name="MVC Partita online.png" descr="MVC Partita on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8499" y="1011232"/>
            <a:ext cx="12571027" cy="11693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odello Logico - UML Class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Modello Logico - UML Classi</a:t>
            </a:r>
          </a:p>
        </p:txBody>
      </p:sp>
      <p:pic>
        <p:nvPicPr>
          <p:cNvPr id="183" name="UML-MODEL.png" descr="UML-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718" y="2838939"/>
            <a:ext cx="23900564" cy="9038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