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Archivo ExtraBold"/>
      <p:bold r:id="rId37"/>
      <p:boldItalic r:id="rId38"/>
    </p:embeddedFont>
    <p:embeddedFont>
      <p:font typeface="Lobster"/>
      <p:regular r:id="rId39"/>
    </p:embeddedFont>
    <p:embeddedFont>
      <p:font typeface="Assistant"/>
      <p:regular r:id="rId40"/>
      <p:bold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ssistant-regular.fntdata"/><Relationship Id="rId20" Type="http://schemas.openxmlformats.org/officeDocument/2006/relationships/slide" Target="slides/slide16.xml"/><Relationship Id="rId42" Type="http://schemas.openxmlformats.org/officeDocument/2006/relationships/font" Target="fonts/Oswald-regular.fntdata"/><Relationship Id="rId41" Type="http://schemas.openxmlformats.org/officeDocument/2006/relationships/font" Target="fonts/Assistant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swal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ArchivoExtraBold-bold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Lobster-regular.fntdata"/><Relationship Id="rId16" Type="http://schemas.openxmlformats.org/officeDocument/2006/relationships/slide" Target="slides/slide12.xml"/><Relationship Id="rId38" Type="http://schemas.openxmlformats.org/officeDocument/2006/relationships/font" Target="fonts/ArchivoExtraBol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081f13bbc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081f13bbc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09e85b3a0e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09e85b3a0e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081f13bbc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081f13bbc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14154f8b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14154f8b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214bf7bfd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214bf7bfd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214154f8b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214154f8b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09f4ddc37c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09f4ddc37c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13b38f93a9_2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213b38f93a9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13b38f93a9_2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13b38f93a9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213b38f93a9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213b38f93a9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81f13bb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081f13bb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14154f8b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14154f8b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213b38f93a9_2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213b38f93a9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14bf7bfd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14bf7bfd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214bf7bfd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214bf7bfd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214bf7bfd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214bf7bfd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214bf7bfd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214bf7bfd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213b38f93a9_2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213b38f93a9_2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213b38f93a9_2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213b38f93a9_2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214bf7bfd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214bf7bfd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109e85b3a0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109e85b3a0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081f13bb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081f13bb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081f13bbc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1081f13bbc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109e85b3a0e_1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109e85b3a0e_1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109e85b3a0e_1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109e85b3a0e_1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13b38f93a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13b38f93a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9e85b3a0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9e85b3a0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9e85b3a0e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9e85b3a0e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13b38f93a9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13b38f93a9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09f4ddc37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09f4ddc37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081f13bbc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081f13bb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93148" y="2319577"/>
            <a:ext cx="8144237" cy="6648789"/>
            <a:chOff x="3993148" y="2319577"/>
            <a:chExt cx="8144237" cy="6648789"/>
          </a:xfrm>
        </p:grpSpPr>
        <p:sp>
          <p:nvSpPr>
            <p:cNvPr id="10" name="Google Shape;10;p2"/>
            <p:cNvSpPr/>
            <p:nvPr/>
          </p:nvSpPr>
          <p:spPr>
            <a:xfrm flipH="1" rot="-7373547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-7373547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4226835" y="-364285"/>
            <a:ext cx="6864805" cy="7906762"/>
            <a:chOff x="-4226835" y="-364285"/>
            <a:chExt cx="6864805" cy="7906762"/>
          </a:xfrm>
        </p:grpSpPr>
        <p:sp>
          <p:nvSpPr>
            <p:cNvPr id="13" name="Google Shape;13;p2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784682" y="-3746717"/>
            <a:ext cx="7837286" cy="7451417"/>
            <a:chOff x="4784682" y="-3746717"/>
            <a:chExt cx="7837286" cy="7451417"/>
          </a:xfrm>
        </p:grpSpPr>
        <p:sp>
          <p:nvSpPr>
            <p:cNvPr id="16" name="Google Shape;16;p2"/>
            <p:cNvSpPr/>
            <p:nvPr/>
          </p:nvSpPr>
          <p:spPr>
            <a:xfrm flipH="1" rot="8937730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8937730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" name="Google Shape;18;p2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2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 txBox="1"/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1139600" y="3970863"/>
            <a:ext cx="1691775" cy="464875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961475" y="2402248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254273" y="1081523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-47075" y="5003475"/>
            <a:ext cx="9190925" cy="160970"/>
          </a:xfrm>
          <a:custGeom>
            <a:rect b="b" l="l" r="r" t="t"/>
            <a:pathLst>
              <a:path extrusionOk="0" h="12783" w="256479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hasCustomPrompt="1" type="title"/>
          </p:nvPr>
        </p:nvSpPr>
        <p:spPr>
          <a:xfrm>
            <a:off x="1117800" y="1322500"/>
            <a:ext cx="6908400" cy="17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1513825" y="3158950"/>
            <a:ext cx="5389500" cy="50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8" name="Google Shape;158;p11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59" name="Google Shape;159;p11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1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62" name="Google Shape;162;p11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1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65" name="Google Shape;165;p11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7" name="Google Shape;167;p11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1"/>
          <p:cNvSpPr/>
          <p:nvPr/>
        </p:nvSpPr>
        <p:spPr>
          <a:xfrm>
            <a:off x="1267450" y="3759611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5322650" y="3873686"/>
            <a:ext cx="1497221" cy="411414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3478636" y="614948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3799235" y="2435377"/>
            <a:ext cx="8220712" cy="6596164"/>
            <a:chOff x="3799235" y="2435377"/>
            <a:chExt cx="8220712" cy="6596164"/>
          </a:xfrm>
        </p:grpSpPr>
        <p:sp>
          <p:nvSpPr>
            <p:cNvPr id="175" name="Google Shape;175;p13"/>
            <p:cNvSpPr/>
            <p:nvPr/>
          </p:nvSpPr>
          <p:spPr>
            <a:xfrm flipH="1" rot="-7373547">
              <a:off x="6569405" y="37817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flipH="1" rot="-7373547">
              <a:off x="4474094" y="34793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3"/>
          <p:cNvGrpSpPr/>
          <p:nvPr/>
        </p:nvGrpSpPr>
        <p:grpSpPr>
          <a:xfrm>
            <a:off x="-3791755" y="-2230748"/>
            <a:ext cx="6366120" cy="7945913"/>
            <a:chOff x="-10496805" y="2886777"/>
            <a:chExt cx="6366120" cy="7945913"/>
          </a:xfrm>
        </p:grpSpPr>
        <p:sp>
          <p:nvSpPr>
            <p:cNvPr id="178" name="Google Shape;178;p13"/>
            <p:cNvSpPr/>
            <p:nvPr/>
          </p:nvSpPr>
          <p:spPr>
            <a:xfrm rot="-9479323">
              <a:off x="-9520227" y="58851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rot="-9479323">
              <a:off x="-9882747" y="36284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4867370" y="-4071642"/>
            <a:ext cx="8069311" cy="7536917"/>
            <a:chOff x="-8909405" y="115483"/>
            <a:chExt cx="8069311" cy="7536917"/>
          </a:xfrm>
        </p:grpSpPr>
        <p:sp>
          <p:nvSpPr>
            <p:cNvPr id="181" name="Google Shape;181;p13"/>
            <p:cNvSpPr/>
            <p:nvPr/>
          </p:nvSpPr>
          <p:spPr>
            <a:xfrm flipH="1" rot="8937730">
              <a:off x="-8167235" y="10457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flipH="1" rot="8937730">
              <a:off x="-6358024" y="2516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2" type="title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1149588" y="223960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hasCustomPrompt="1" idx="3" type="title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/>
          <p:nvPr>
            <p:ph idx="4" type="title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5" type="subTitle"/>
          </p:nvPr>
        </p:nvSpPr>
        <p:spPr>
          <a:xfrm>
            <a:off x="4816242" y="223960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idx="6" type="title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idx="7" type="title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8" type="subTitle"/>
          </p:nvPr>
        </p:nvSpPr>
        <p:spPr>
          <a:xfrm>
            <a:off x="1149588" y="393335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hasCustomPrompt="1" idx="9" type="title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idx="13" type="title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4" type="subTitle"/>
          </p:nvPr>
        </p:nvSpPr>
        <p:spPr>
          <a:xfrm>
            <a:off x="4816242" y="393335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hasCustomPrompt="1" idx="15" type="title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cxnSp>
        <p:nvCxnSpPr>
          <p:cNvPr id="196" name="Google Shape;196;p13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3"/>
          <p:cNvCxnSpPr/>
          <p:nvPr/>
        </p:nvCxnSpPr>
        <p:spPr>
          <a:xfrm rot="10800000">
            <a:off x="-47050" y="462260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4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01" name="Google Shape;201;p14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04" name="Google Shape;204;p14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07" name="Google Shape;207;p14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4"/>
          <p:cNvSpPr txBox="1"/>
          <p:nvPr>
            <p:ph type="title"/>
          </p:nvPr>
        </p:nvSpPr>
        <p:spPr>
          <a:xfrm>
            <a:off x="8045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14"/>
          <p:cNvSpPr txBox="1"/>
          <p:nvPr>
            <p:ph idx="1" type="subTitle"/>
          </p:nvPr>
        </p:nvSpPr>
        <p:spPr>
          <a:xfrm>
            <a:off x="7155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4"/>
          <p:cNvSpPr txBox="1"/>
          <p:nvPr>
            <p:ph idx="2" type="title"/>
          </p:nvPr>
        </p:nvSpPr>
        <p:spPr>
          <a:xfrm>
            <a:off x="33313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14"/>
          <p:cNvSpPr txBox="1"/>
          <p:nvPr>
            <p:ph idx="3" type="subTitle"/>
          </p:nvPr>
        </p:nvSpPr>
        <p:spPr>
          <a:xfrm>
            <a:off x="32423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4"/>
          <p:cNvSpPr txBox="1"/>
          <p:nvPr>
            <p:ph idx="4" type="title"/>
          </p:nvPr>
        </p:nvSpPr>
        <p:spPr>
          <a:xfrm>
            <a:off x="58581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14"/>
          <p:cNvSpPr txBox="1"/>
          <p:nvPr>
            <p:ph idx="5" type="subTitle"/>
          </p:nvPr>
        </p:nvSpPr>
        <p:spPr>
          <a:xfrm>
            <a:off x="57691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4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6" name="Google Shape;216;p14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221" name="Google Shape;221;p15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5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224" name="Google Shape;224;p15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5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227" name="Google Shape;227;p15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5"/>
          <p:cNvSpPr txBox="1"/>
          <p:nvPr>
            <p:ph type="title"/>
          </p:nvPr>
        </p:nvSpPr>
        <p:spPr>
          <a:xfrm>
            <a:off x="11773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5"/>
          <p:cNvSpPr txBox="1"/>
          <p:nvPr>
            <p:ph idx="1" type="subTitle"/>
          </p:nvPr>
        </p:nvSpPr>
        <p:spPr>
          <a:xfrm>
            <a:off x="10884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5"/>
          <p:cNvSpPr txBox="1"/>
          <p:nvPr>
            <p:ph idx="2" type="title"/>
          </p:nvPr>
        </p:nvSpPr>
        <p:spPr>
          <a:xfrm>
            <a:off x="37041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3" type="subTitle"/>
          </p:nvPr>
        </p:nvSpPr>
        <p:spPr>
          <a:xfrm>
            <a:off x="36152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5"/>
          <p:cNvSpPr txBox="1"/>
          <p:nvPr>
            <p:ph idx="4" type="title"/>
          </p:nvPr>
        </p:nvSpPr>
        <p:spPr>
          <a:xfrm>
            <a:off x="62309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5"/>
          <p:cNvSpPr txBox="1"/>
          <p:nvPr>
            <p:ph idx="5" type="subTitle"/>
          </p:nvPr>
        </p:nvSpPr>
        <p:spPr>
          <a:xfrm>
            <a:off x="61420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5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6" name="Google Shape;236;p15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5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4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/>
          <p:nvPr/>
        </p:nvSpPr>
        <p:spPr>
          <a:xfrm>
            <a:off x="7593125" y="2480186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42" name="Google Shape;242;p16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45" name="Google Shape;245;p16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48" name="Google Shape;248;p16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6"/>
          <p:cNvSpPr txBox="1"/>
          <p:nvPr>
            <p:ph type="title"/>
          </p:nvPr>
        </p:nvSpPr>
        <p:spPr>
          <a:xfrm>
            <a:off x="4284385" y="1405410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16"/>
          <p:cNvSpPr txBox="1"/>
          <p:nvPr>
            <p:ph idx="1" type="subTitle"/>
          </p:nvPr>
        </p:nvSpPr>
        <p:spPr>
          <a:xfrm>
            <a:off x="4189345" y="1888800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6"/>
          <p:cNvSpPr txBox="1"/>
          <p:nvPr>
            <p:ph idx="2" type="title"/>
          </p:nvPr>
        </p:nvSpPr>
        <p:spPr>
          <a:xfrm>
            <a:off x="4284385" y="255848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16"/>
          <p:cNvSpPr txBox="1"/>
          <p:nvPr>
            <p:ph idx="3" type="subTitle"/>
          </p:nvPr>
        </p:nvSpPr>
        <p:spPr>
          <a:xfrm>
            <a:off x="4189345" y="3041875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6"/>
          <p:cNvSpPr txBox="1"/>
          <p:nvPr>
            <p:ph idx="4" type="title"/>
          </p:nvPr>
        </p:nvSpPr>
        <p:spPr>
          <a:xfrm>
            <a:off x="4284385" y="3711560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16"/>
          <p:cNvSpPr txBox="1"/>
          <p:nvPr>
            <p:ph idx="5" type="subTitle"/>
          </p:nvPr>
        </p:nvSpPr>
        <p:spPr>
          <a:xfrm>
            <a:off x="4189345" y="4194950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6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7" name="Google Shape;257;p16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6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16"/>
          <p:cNvSpPr/>
          <p:nvPr/>
        </p:nvSpPr>
        <p:spPr>
          <a:xfrm>
            <a:off x="2087275" y="1905536"/>
            <a:ext cx="1497221" cy="411414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191361" y="3788148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_4_1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1168800" y="22583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1" type="subTitle"/>
          </p:nvPr>
        </p:nvSpPr>
        <p:spPr>
          <a:xfrm>
            <a:off x="1079853" y="27122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idx="2" type="title"/>
          </p:nvPr>
        </p:nvSpPr>
        <p:spPr>
          <a:xfrm>
            <a:off x="3695600" y="28679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17"/>
          <p:cNvSpPr txBox="1"/>
          <p:nvPr>
            <p:ph idx="3" type="subTitle"/>
          </p:nvPr>
        </p:nvSpPr>
        <p:spPr>
          <a:xfrm>
            <a:off x="3606653" y="33218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7"/>
          <p:cNvSpPr txBox="1"/>
          <p:nvPr>
            <p:ph idx="4" type="title"/>
          </p:nvPr>
        </p:nvSpPr>
        <p:spPr>
          <a:xfrm>
            <a:off x="6222400" y="34775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17"/>
          <p:cNvSpPr txBox="1"/>
          <p:nvPr>
            <p:ph idx="5" type="subTitle"/>
          </p:nvPr>
        </p:nvSpPr>
        <p:spPr>
          <a:xfrm>
            <a:off x="6133453" y="39314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7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0" name="Google Shape;270;p17"/>
          <p:cNvGrpSpPr/>
          <p:nvPr/>
        </p:nvGrpSpPr>
        <p:grpSpPr>
          <a:xfrm flipH="1" rot="-6507401">
            <a:off x="5280396" y="-1911055"/>
            <a:ext cx="8541080" cy="6545742"/>
            <a:chOff x="2810973" y="6645577"/>
            <a:chExt cx="8540749" cy="6545489"/>
          </a:xfrm>
        </p:grpSpPr>
        <p:sp>
          <p:nvSpPr>
            <p:cNvPr id="271" name="Google Shape;271;p17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7"/>
          <p:cNvGrpSpPr/>
          <p:nvPr/>
        </p:nvGrpSpPr>
        <p:grpSpPr>
          <a:xfrm rot="-2700000">
            <a:off x="-2742223" y="-4251242"/>
            <a:ext cx="7808030" cy="7141843"/>
            <a:chOff x="-16071160" y="5014390"/>
            <a:chExt cx="7808105" cy="7141912"/>
          </a:xfrm>
        </p:grpSpPr>
        <p:sp>
          <p:nvSpPr>
            <p:cNvPr id="274" name="Google Shape;274;p17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7"/>
          <p:cNvGrpSpPr/>
          <p:nvPr/>
        </p:nvGrpSpPr>
        <p:grpSpPr>
          <a:xfrm rot="-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277" name="Google Shape;277;p17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9" name="Google Shape;279;p17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_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8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84" name="Google Shape;284;p18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8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87" name="Google Shape;287;p1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90" name="Google Shape;290;p18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8"/>
          <p:cNvSpPr txBox="1"/>
          <p:nvPr>
            <p:ph type="title"/>
          </p:nvPr>
        </p:nvSpPr>
        <p:spPr>
          <a:xfrm>
            <a:off x="7640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1" type="subTitle"/>
          </p:nvPr>
        </p:nvSpPr>
        <p:spPr>
          <a:xfrm>
            <a:off x="7640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2" type="title"/>
          </p:nvPr>
        </p:nvSpPr>
        <p:spPr>
          <a:xfrm>
            <a:off x="32908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3" type="subTitle"/>
          </p:nvPr>
        </p:nvSpPr>
        <p:spPr>
          <a:xfrm>
            <a:off x="32908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8"/>
          <p:cNvSpPr txBox="1"/>
          <p:nvPr>
            <p:ph idx="4" type="title"/>
          </p:nvPr>
        </p:nvSpPr>
        <p:spPr>
          <a:xfrm>
            <a:off x="58176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18"/>
          <p:cNvSpPr txBox="1"/>
          <p:nvPr>
            <p:ph idx="5" type="subTitle"/>
          </p:nvPr>
        </p:nvSpPr>
        <p:spPr>
          <a:xfrm>
            <a:off x="58176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8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9" name="Google Shape;299;p1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8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18"/>
          <p:cNvSpPr txBox="1"/>
          <p:nvPr>
            <p:ph hasCustomPrompt="1" idx="7" type="title"/>
          </p:nvPr>
        </p:nvSpPr>
        <p:spPr>
          <a:xfrm>
            <a:off x="7640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3" name="Google Shape;303;p18"/>
          <p:cNvSpPr txBox="1"/>
          <p:nvPr>
            <p:ph hasCustomPrompt="1" idx="8" type="title"/>
          </p:nvPr>
        </p:nvSpPr>
        <p:spPr>
          <a:xfrm>
            <a:off x="32908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4" name="Google Shape;304;p18"/>
          <p:cNvSpPr txBox="1"/>
          <p:nvPr>
            <p:ph hasCustomPrompt="1" idx="9" type="title"/>
          </p:nvPr>
        </p:nvSpPr>
        <p:spPr>
          <a:xfrm>
            <a:off x="58176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2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07" name="Google Shape;307;p19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10" name="Google Shape;310;p1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9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13" name="Google Shape;313;p19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9"/>
          <p:cNvSpPr txBox="1"/>
          <p:nvPr>
            <p:ph type="title"/>
          </p:nvPr>
        </p:nvSpPr>
        <p:spPr>
          <a:xfrm>
            <a:off x="5317598" y="176182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5234381" y="2217584"/>
            <a:ext cx="300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9"/>
          <p:cNvSpPr txBox="1"/>
          <p:nvPr>
            <p:ph idx="2" type="title"/>
          </p:nvPr>
        </p:nvSpPr>
        <p:spPr>
          <a:xfrm>
            <a:off x="5317598" y="306792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19"/>
          <p:cNvSpPr txBox="1"/>
          <p:nvPr>
            <p:ph idx="3" type="subTitle"/>
          </p:nvPr>
        </p:nvSpPr>
        <p:spPr>
          <a:xfrm>
            <a:off x="5234381" y="3523684"/>
            <a:ext cx="300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9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20" name="Google Shape;320;p1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9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325" name="Google Shape;325;p20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328" name="Google Shape;328;p2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331" name="Google Shape;331;p20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0"/>
          <p:cNvSpPr txBox="1"/>
          <p:nvPr>
            <p:ph type="title"/>
          </p:nvPr>
        </p:nvSpPr>
        <p:spPr>
          <a:xfrm>
            <a:off x="2368649" y="126917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1" type="subTitle"/>
          </p:nvPr>
        </p:nvSpPr>
        <p:spPr>
          <a:xfrm>
            <a:off x="1068138" y="1714600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2" type="title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3" type="subTitle"/>
          </p:nvPr>
        </p:nvSpPr>
        <p:spPr>
          <a:xfrm>
            <a:off x="4654063" y="2543209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0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38" name="Google Shape;338;p2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0"/>
          <p:cNvSpPr txBox="1"/>
          <p:nvPr>
            <p:ph idx="5" type="title"/>
          </p:nvPr>
        </p:nvSpPr>
        <p:spPr>
          <a:xfrm>
            <a:off x="2368649" y="292638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6" type="subTitle"/>
          </p:nvPr>
        </p:nvSpPr>
        <p:spPr>
          <a:xfrm>
            <a:off x="1068138" y="3371818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0"/>
          <p:cNvSpPr txBox="1"/>
          <p:nvPr>
            <p:ph idx="7" type="title"/>
          </p:nvPr>
        </p:nvSpPr>
        <p:spPr>
          <a:xfrm>
            <a:off x="4654074" y="375499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20"/>
          <p:cNvSpPr txBox="1"/>
          <p:nvPr>
            <p:ph idx="8" type="subTitle"/>
          </p:nvPr>
        </p:nvSpPr>
        <p:spPr>
          <a:xfrm>
            <a:off x="4654063" y="4200428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3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" name="Google Shape;28;p3"/>
          <p:cNvGrpSpPr/>
          <p:nvPr/>
        </p:nvGrpSpPr>
        <p:grpSpPr>
          <a:xfrm flipH="1" rot="-10141765">
            <a:off x="106953" y="-4010039"/>
            <a:ext cx="8930086" cy="6604389"/>
            <a:chOff x="-2468832" y="-3843712"/>
            <a:chExt cx="8930314" cy="6604558"/>
          </a:xfrm>
        </p:grpSpPr>
        <p:sp>
          <p:nvSpPr>
            <p:cNvPr id="29" name="Google Shape;29;p3"/>
            <p:cNvSpPr/>
            <p:nvPr/>
          </p:nvSpPr>
          <p:spPr>
            <a:xfrm flipH="1" rot="8937730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 rot="8937730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 flipH="1" rot="-7568947">
            <a:off x="5191855" y="1141063"/>
            <a:ext cx="6761666" cy="8234919"/>
            <a:chOff x="6288735" y="-306484"/>
            <a:chExt cx="6761537" cy="8234761"/>
          </a:xfrm>
        </p:grpSpPr>
        <p:sp>
          <p:nvSpPr>
            <p:cNvPr id="32" name="Google Shape;32;p3"/>
            <p:cNvSpPr/>
            <p:nvPr/>
          </p:nvSpPr>
          <p:spPr>
            <a:xfrm flipH="1" rot="-7373547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7373547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-10107785">
            <a:off x="-4113594" y="455349"/>
            <a:ext cx="7666376" cy="7117367"/>
            <a:chOff x="-3875080" y="1222752"/>
            <a:chExt cx="7666345" cy="7117338"/>
          </a:xfrm>
        </p:grpSpPr>
        <p:sp>
          <p:nvSpPr>
            <p:cNvPr id="35" name="Google Shape;35;p3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3"/>
          <p:cNvSpPr txBox="1"/>
          <p:nvPr>
            <p:ph hasCustomPrompt="1"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i="1" sz="1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3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" name="Google Shape;41;p3"/>
          <p:cNvGrpSpPr/>
          <p:nvPr/>
        </p:nvGrpSpPr>
        <p:grpSpPr>
          <a:xfrm>
            <a:off x="0" y="4107207"/>
            <a:ext cx="9196991" cy="1066170"/>
            <a:chOff x="0" y="4107232"/>
            <a:chExt cx="9143957" cy="1066170"/>
          </a:xfrm>
        </p:grpSpPr>
        <p:sp>
          <p:nvSpPr>
            <p:cNvPr id="42" name="Google Shape;42;p3"/>
            <p:cNvSpPr/>
            <p:nvPr/>
          </p:nvSpPr>
          <p:spPr>
            <a:xfrm>
              <a:off x="0" y="4107232"/>
              <a:ext cx="9142358" cy="441029"/>
            </a:xfrm>
            <a:custGeom>
              <a:rect b="b" l="l" r="r" t="t"/>
              <a:pathLst>
                <a:path extrusionOk="0" h="10281" w="213121">
                  <a:moveTo>
                    <a:pt x="1" y="1"/>
                  </a:moveTo>
                  <a:lnTo>
                    <a:pt x="1" y="10281"/>
                  </a:lnTo>
                  <a:lnTo>
                    <a:pt x="213121" y="10281"/>
                  </a:lnTo>
                  <a:lnTo>
                    <a:pt x="213121" y="3950"/>
                  </a:lnTo>
                  <a:lnTo>
                    <a:pt x="213121" y="1"/>
                  </a:lnTo>
                  <a:lnTo>
                    <a:pt x="209334" y="1"/>
                  </a:lnTo>
                  <a:lnTo>
                    <a:pt x="209334" y="3950"/>
                  </a:lnTo>
                  <a:lnTo>
                    <a:pt x="208738" y="3950"/>
                  </a:lnTo>
                  <a:lnTo>
                    <a:pt x="208738" y="1516"/>
                  </a:lnTo>
                  <a:lnTo>
                    <a:pt x="204951" y="1516"/>
                  </a:lnTo>
                  <a:lnTo>
                    <a:pt x="204951" y="3950"/>
                  </a:lnTo>
                  <a:lnTo>
                    <a:pt x="203869" y="3950"/>
                  </a:lnTo>
                  <a:lnTo>
                    <a:pt x="203869" y="1"/>
                  </a:lnTo>
                  <a:lnTo>
                    <a:pt x="201975" y="1"/>
                  </a:lnTo>
                  <a:lnTo>
                    <a:pt x="201975" y="3950"/>
                  </a:lnTo>
                  <a:lnTo>
                    <a:pt x="201110" y="3950"/>
                  </a:lnTo>
                  <a:lnTo>
                    <a:pt x="201110" y="1"/>
                  </a:lnTo>
                  <a:lnTo>
                    <a:pt x="192831" y="1"/>
                  </a:lnTo>
                  <a:lnTo>
                    <a:pt x="192831" y="3950"/>
                  </a:lnTo>
                  <a:lnTo>
                    <a:pt x="191533" y="3950"/>
                  </a:lnTo>
                  <a:lnTo>
                    <a:pt x="191533" y="1516"/>
                  </a:lnTo>
                  <a:lnTo>
                    <a:pt x="183201" y="1516"/>
                  </a:lnTo>
                  <a:lnTo>
                    <a:pt x="183201" y="3950"/>
                  </a:lnTo>
                  <a:lnTo>
                    <a:pt x="182714" y="3950"/>
                  </a:lnTo>
                  <a:lnTo>
                    <a:pt x="182714" y="1"/>
                  </a:lnTo>
                  <a:lnTo>
                    <a:pt x="178926" y="1"/>
                  </a:lnTo>
                  <a:lnTo>
                    <a:pt x="178926" y="3950"/>
                  </a:lnTo>
                  <a:lnTo>
                    <a:pt x="178331" y="3950"/>
                  </a:lnTo>
                  <a:lnTo>
                    <a:pt x="178331" y="1516"/>
                  </a:lnTo>
                  <a:lnTo>
                    <a:pt x="174544" y="1516"/>
                  </a:lnTo>
                  <a:lnTo>
                    <a:pt x="174544" y="3950"/>
                  </a:lnTo>
                  <a:lnTo>
                    <a:pt x="173462" y="3950"/>
                  </a:lnTo>
                  <a:lnTo>
                    <a:pt x="173462" y="1"/>
                  </a:lnTo>
                  <a:lnTo>
                    <a:pt x="171568" y="1"/>
                  </a:lnTo>
                  <a:lnTo>
                    <a:pt x="171568" y="3950"/>
                  </a:lnTo>
                  <a:lnTo>
                    <a:pt x="164372" y="3950"/>
                  </a:lnTo>
                  <a:lnTo>
                    <a:pt x="164372" y="1"/>
                  </a:lnTo>
                  <a:lnTo>
                    <a:pt x="160531" y="1"/>
                  </a:lnTo>
                  <a:lnTo>
                    <a:pt x="160531" y="3950"/>
                  </a:lnTo>
                  <a:lnTo>
                    <a:pt x="159936" y="3950"/>
                  </a:lnTo>
                  <a:lnTo>
                    <a:pt x="159936" y="1"/>
                  </a:lnTo>
                  <a:lnTo>
                    <a:pt x="156094" y="1"/>
                  </a:lnTo>
                  <a:lnTo>
                    <a:pt x="156094" y="3950"/>
                  </a:lnTo>
                  <a:lnTo>
                    <a:pt x="155499" y="3950"/>
                  </a:lnTo>
                  <a:lnTo>
                    <a:pt x="155499" y="1516"/>
                  </a:lnTo>
                  <a:lnTo>
                    <a:pt x="151712" y="1516"/>
                  </a:lnTo>
                  <a:lnTo>
                    <a:pt x="151712" y="3950"/>
                  </a:lnTo>
                  <a:lnTo>
                    <a:pt x="150630" y="3950"/>
                  </a:lnTo>
                  <a:lnTo>
                    <a:pt x="150630" y="1"/>
                  </a:lnTo>
                  <a:lnTo>
                    <a:pt x="148736" y="1"/>
                  </a:lnTo>
                  <a:lnTo>
                    <a:pt x="148736" y="3950"/>
                  </a:lnTo>
                  <a:lnTo>
                    <a:pt x="147870" y="3950"/>
                  </a:lnTo>
                  <a:lnTo>
                    <a:pt x="147870" y="1"/>
                  </a:lnTo>
                  <a:lnTo>
                    <a:pt x="139592" y="1"/>
                  </a:lnTo>
                  <a:lnTo>
                    <a:pt x="139592" y="3950"/>
                  </a:lnTo>
                  <a:lnTo>
                    <a:pt x="138294" y="3950"/>
                  </a:lnTo>
                  <a:lnTo>
                    <a:pt x="138294" y="1516"/>
                  </a:lnTo>
                  <a:lnTo>
                    <a:pt x="130015" y="1516"/>
                  </a:lnTo>
                  <a:lnTo>
                    <a:pt x="130015" y="3950"/>
                  </a:lnTo>
                  <a:lnTo>
                    <a:pt x="129529" y="3950"/>
                  </a:lnTo>
                  <a:lnTo>
                    <a:pt x="129529" y="1"/>
                  </a:lnTo>
                  <a:lnTo>
                    <a:pt x="125687" y="1"/>
                  </a:lnTo>
                  <a:lnTo>
                    <a:pt x="125687" y="3950"/>
                  </a:lnTo>
                  <a:lnTo>
                    <a:pt x="125092" y="3950"/>
                  </a:lnTo>
                  <a:lnTo>
                    <a:pt x="125092" y="1516"/>
                  </a:lnTo>
                  <a:lnTo>
                    <a:pt x="121305" y="1516"/>
                  </a:lnTo>
                  <a:lnTo>
                    <a:pt x="121305" y="3950"/>
                  </a:lnTo>
                  <a:lnTo>
                    <a:pt x="120222" y="3950"/>
                  </a:lnTo>
                  <a:lnTo>
                    <a:pt x="120222" y="1"/>
                  </a:lnTo>
                  <a:lnTo>
                    <a:pt x="118329" y="1"/>
                  </a:lnTo>
                  <a:lnTo>
                    <a:pt x="118329" y="3950"/>
                  </a:lnTo>
                  <a:lnTo>
                    <a:pt x="111133" y="3950"/>
                  </a:lnTo>
                  <a:lnTo>
                    <a:pt x="111133" y="1"/>
                  </a:lnTo>
                  <a:lnTo>
                    <a:pt x="107345" y="1"/>
                  </a:lnTo>
                  <a:lnTo>
                    <a:pt x="107345" y="3950"/>
                  </a:lnTo>
                  <a:lnTo>
                    <a:pt x="105830" y="3950"/>
                  </a:lnTo>
                  <a:lnTo>
                    <a:pt x="105830" y="1"/>
                  </a:lnTo>
                  <a:lnTo>
                    <a:pt x="101989" y="1"/>
                  </a:lnTo>
                  <a:lnTo>
                    <a:pt x="101989" y="3950"/>
                  </a:lnTo>
                  <a:lnTo>
                    <a:pt x="101394" y="3950"/>
                  </a:lnTo>
                  <a:lnTo>
                    <a:pt x="101394" y="1516"/>
                  </a:lnTo>
                  <a:lnTo>
                    <a:pt x="97607" y="1516"/>
                  </a:lnTo>
                  <a:lnTo>
                    <a:pt x="97607" y="3950"/>
                  </a:lnTo>
                  <a:lnTo>
                    <a:pt x="96524" y="3950"/>
                  </a:lnTo>
                  <a:lnTo>
                    <a:pt x="96524" y="1"/>
                  </a:lnTo>
                  <a:lnTo>
                    <a:pt x="94631" y="1"/>
                  </a:lnTo>
                  <a:lnTo>
                    <a:pt x="94631" y="3950"/>
                  </a:lnTo>
                  <a:lnTo>
                    <a:pt x="93765" y="3950"/>
                  </a:lnTo>
                  <a:lnTo>
                    <a:pt x="93765" y="1"/>
                  </a:lnTo>
                  <a:lnTo>
                    <a:pt x="85487" y="1"/>
                  </a:lnTo>
                  <a:lnTo>
                    <a:pt x="85487" y="3950"/>
                  </a:lnTo>
                  <a:lnTo>
                    <a:pt x="84188" y="3950"/>
                  </a:lnTo>
                  <a:lnTo>
                    <a:pt x="84188" y="1516"/>
                  </a:lnTo>
                  <a:lnTo>
                    <a:pt x="75910" y="1516"/>
                  </a:lnTo>
                  <a:lnTo>
                    <a:pt x="75910" y="3950"/>
                  </a:lnTo>
                  <a:lnTo>
                    <a:pt x="75423" y="3950"/>
                  </a:lnTo>
                  <a:lnTo>
                    <a:pt x="75423" y="1"/>
                  </a:lnTo>
                  <a:lnTo>
                    <a:pt x="71582" y="1"/>
                  </a:lnTo>
                  <a:lnTo>
                    <a:pt x="71582" y="3950"/>
                  </a:lnTo>
                  <a:lnTo>
                    <a:pt x="70987" y="3950"/>
                  </a:lnTo>
                  <a:lnTo>
                    <a:pt x="70987" y="1516"/>
                  </a:lnTo>
                  <a:lnTo>
                    <a:pt x="67199" y="1516"/>
                  </a:lnTo>
                  <a:lnTo>
                    <a:pt x="67199" y="3950"/>
                  </a:lnTo>
                  <a:lnTo>
                    <a:pt x="66117" y="3950"/>
                  </a:lnTo>
                  <a:lnTo>
                    <a:pt x="66117" y="1"/>
                  </a:lnTo>
                  <a:lnTo>
                    <a:pt x="64224" y="1"/>
                  </a:lnTo>
                  <a:lnTo>
                    <a:pt x="64224" y="3950"/>
                  </a:lnTo>
                  <a:lnTo>
                    <a:pt x="57028" y="3950"/>
                  </a:lnTo>
                  <a:lnTo>
                    <a:pt x="57028" y="1"/>
                  </a:lnTo>
                  <a:lnTo>
                    <a:pt x="53186" y="1"/>
                  </a:lnTo>
                  <a:lnTo>
                    <a:pt x="53186" y="3950"/>
                  </a:lnTo>
                  <a:lnTo>
                    <a:pt x="52591" y="3950"/>
                  </a:lnTo>
                  <a:lnTo>
                    <a:pt x="52591" y="1"/>
                  </a:lnTo>
                  <a:lnTo>
                    <a:pt x="48750" y="1"/>
                  </a:lnTo>
                  <a:lnTo>
                    <a:pt x="48750" y="3950"/>
                  </a:lnTo>
                  <a:lnTo>
                    <a:pt x="48154" y="3950"/>
                  </a:lnTo>
                  <a:lnTo>
                    <a:pt x="48154" y="1516"/>
                  </a:lnTo>
                  <a:lnTo>
                    <a:pt x="44367" y="1516"/>
                  </a:lnTo>
                  <a:lnTo>
                    <a:pt x="44367" y="3950"/>
                  </a:lnTo>
                  <a:lnTo>
                    <a:pt x="43285" y="3950"/>
                  </a:lnTo>
                  <a:lnTo>
                    <a:pt x="43285" y="1"/>
                  </a:lnTo>
                  <a:lnTo>
                    <a:pt x="41391" y="1"/>
                  </a:lnTo>
                  <a:lnTo>
                    <a:pt x="41391" y="3950"/>
                  </a:lnTo>
                  <a:lnTo>
                    <a:pt x="40526" y="3950"/>
                  </a:lnTo>
                  <a:lnTo>
                    <a:pt x="40526" y="1"/>
                  </a:lnTo>
                  <a:lnTo>
                    <a:pt x="32248" y="1"/>
                  </a:lnTo>
                  <a:lnTo>
                    <a:pt x="32248" y="3950"/>
                  </a:lnTo>
                  <a:lnTo>
                    <a:pt x="30949" y="3950"/>
                  </a:lnTo>
                  <a:lnTo>
                    <a:pt x="30949" y="1516"/>
                  </a:lnTo>
                  <a:lnTo>
                    <a:pt x="22671" y="1516"/>
                  </a:lnTo>
                  <a:lnTo>
                    <a:pt x="22671" y="3950"/>
                  </a:lnTo>
                  <a:lnTo>
                    <a:pt x="22184" y="3950"/>
                  </a:lnTo>
                  <a:lnTo>
                    <a:pt x="22184" y="1"/>
                  </a:lnTo>
                  <a:lnTo>
                    <a:pt x="18343" y="1"/>
                  </a:lnTo>
                  <a:lnTo>
                    <a:pt x="18343" y="3950"/>
                  </a:lnTo>
                  <a:lnTo>
                    <a:pt x="17801" y="3950"/>
                  </a:lnTo>
                  <a:lnTo>
                    <a:pt x="17801" y="1516"/>
                  </a:lnTo>
                  <a:lnTo>
                    <a:pt x="13960" y="1516"/>
                  </a:lnTo>
                  <a:lnTo>
                    <a:pt x="13960" y="3950"/>
                  </a:lnTo>
                  <a:lnTo>
                    <a:pt x="12878" y="3950"/>
                  </a:lnTo>
                  <a:lnTo>
                    <a:pt x="12878" y="1"/>
                  </a:lnTo>
                  <a:lnTo>
                    <a:pt x="10984" y="1"/>
                  </a:lnTo>
                  <a:lnTo>
                    <a:pt x="10984" y="3950"/>
                  </a:lnTo>
                  <a:lnTo>
                    <a:pt x="3788" y="3950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4537850"/>
              <a:ext cx="9143957" cy="635553"/>
            </a:xfrm>
            <a:custGeom>
              <a:rect b="b" l="l" r="r" t="t"/>
              <a:pathLst>
                <a:path extrusionOk="0" h="19100" w="213121">
                  <a:moveTo>
                    <a:pt x="1" y="1"/>
                  </a:moveTo>
                  <a:lnTo>
                    <a:pt x="1" y="19100"/>
                  </a:lnTo>
                  <a:lnTo>
                    <a:pt x="213121" y="19100"/>
                  </a:lnTo>
                  <a:lnTo>
                    <a:pt x="213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60006" y="4849321"/>
              <a:ext cx="8693626" cy="33"/>
            </a:xfrm>
            <a:custGeom>
              <a:rect b="b" l="l" r="r" t="t"/>
              <a:pathLst>
                <a:path extrusionOk="0" fill="none" h="1" w="202625">
                  <a:moveTo>
                    <a:pt x="1" y="1"/>
                  </a:moveTo>
                  <a:lnTo>
                    <a:pt x="202624" y="1"/>
                  </a:lnTo>
                </a:path>
              </a:pathLst>
            </a:custGeom>
            <a:noFill/>
            <a:ln cap="flat" cmpd="sng" w="32475">
              <a:solidFill>
                <a:schemeClr val="accent4"/>
              </a:solidFill>
              <a:prstDash val="solid"/>
              <a:miter lim="5410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472101" y="765650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4309399" y="125762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75800" y="308126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4_2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47" name="Google Shape;347;p21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1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50" name="Google Shape;350;p21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53" name="Google Shape;353;p2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1"/>
          <p:cNvSpPr txBox="1"/>
          <p:nvPr>
            <p:ph type="title"/>
          </p:nvPr>
        </p:nvSpPr>
        <p:spPr>
          <a:xfrm>
            <a:off x="10290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1" type="subTitle"/>
          </p:nvPr>
        </p:nvSpPr>
        <p:spPr>
          <a:xfrm>
            <a:off x="9400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2" type="title"/>
          </p:nvPr>
        </p:nvSpPr>
        <p:spPr>
          <a:xfrm>
            <a:off x="35558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3" type="subTitle"/>
          </p:nvPr>
        </p:nvSpPr>
        <p:spPr>
          <a:xfrm>
            <a:off x="34668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4" type="title"/>
          </p:nvPr>
        </p:nvSpPr>
        <p:spPr>
          <a:xfrm>
            <a:off x="60826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21"/>
          <p:cNvSpPr txBox="1"/>
          <p:nvPr>
            <p:ph idx="5" type="subTitle"/>
          </p:nvPr>
        </p:nvSpPr>
        <p:spPr>
          <a:xfrm>
            <a:off x="59936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1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2" name="Google Shape;362;p2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1"/>
          <p:cNvSpPr txBox="1"/>
          <p:nvPr>
            <p:ph idx="7" type="title"/>
          </p:nvPr>
        </p:nvSpPr>
        <p:spPr>
          <a:xfrm>
            <a:off x="10349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21"/>
          <p:cNvSpPr txBox="1"/>
          <p:nvPr>
            <p:ph idx="8" type="subTitle"/>
          </p:nvPr>
        </p:nvSpPr>
        <p:spPr>
          <a:xfrm>
            <a:off x="9459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1"/>
          <p:cNvSpPr txBox="1"/>
          <p:nvPr>
            <p:ph idx="9" type="title"/>
          </p:nvPr>
        </p:nvSpPr>
        <p:spPr>
          <a:xfrm>
            <a:off x="35617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21"/>
          <p:cNvSpPr txBox="1"/>
          <p:nvPr>
            <p:ph idx="13" type="subTitle"/>
          </p:nvPr>
        </p:nvSpPr>
        <p:spPr>
          <a:xfrm>
            <a:off x="34727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1"/>
          <p:cNvSpPr txBox="1"/>
          <p:nvPr>
            <p:ph idx="14" type="title"/>
          </p:nvPr>
        </p:nvSpPr>
        <p:spPr>
          <a:xfrm>
            <a:off x="60885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idx="15" type="subTitle"/>
          </p:nvPr>
        </p:nvSpPr>
        <p:spPr>
          <a:xfrm>
            <a:off x="59995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2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73" name="Google Shape;373;p22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22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76" name="Google Shape;376;p22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22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79" name="Google Shape;379;p22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22"/>
          <p:cNvSpPr txBox="1"/>
          <p:nvPr>
            <p:ph idx="1" type="body"/>
          </p:nvPr>
        </p:nvSpPr>
        <p:spPr>
          <a:xfrm>
            <a:off x="711725" y="1722875"/>
            <a:ext cx="39108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3" name="Google Shape;383;p2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2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2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3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8" name="Google Shape;388;p23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89" name="Google Shape;389;p23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92" name="Google Shape;392;p23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95" name="Google Shape;395;p23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3"/>
          <p:cNvSpPr txBox="1"/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" name="Google Shape;398;p23"/>
          <p:cNvSpPr txBox="1"/>
          <p:nvPr>
            <p:ph idx="1" type="subTitle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3"/>
          <p:cNvSpPr/>
          <p:nvPr/>
        </p:nvSpPr>
        <p:spPr>
          <a:xfrm>
            <a:off x="-35925" y="4608025"/>
            <a:ext cx="9250022" cy="588294"/>
          </a:xfrm>
          <a:custGeom>
            <a:rect b="b" l="l" r="r" t="t"/>
            <a:pathLst>
              <a:path extrusionOk="0" h="7566" w="151789">
                <a:moveTo>
                  <a:pt x="0" y="1"/>
                </a:moveTo>
                <a:lnTo>
                  <a:pt x="151789" y="1"/>
                </a:lnTo>
                <a:lnTo>
                  <a:pt x="151789" y="7565"/>
                </a:lnTo>
                <a:lnTo>
                  <a:pt x="0" y="7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6398076" y="2325763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4769024" y="97357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1923900" y="89431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05" name="Google Shape;405;p2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08" name="Google Shape;408;p2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2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11" name="Google Shape;411;p2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3" name="Google Shape;413;p2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4"/>
          <p:cNvSpPr txBox="1"/>
          <p:nvPr>
            <p:ph type="title"/>
          </p:nvPr>
        </p:nvSpPr>
        <p:spPr>
          <a:xfrm>
            <a:off x="4329450" y="2155950"/>
            <a:ext cx="3075900" cy="58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24"/>
          <p:cNvSpPr txBox="1"/>
          <p:nvPr>
            <p:ph idx="1" type="subTitle"/>
          </p:nvPr>
        </p:nvSpPr>
        <p:spPr>
          <a:xfrm>
            <a:off x="4903690" y="2912188"/>
            <a:ext cx="2598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4"/>
          <p:cNvSpPr/>
          <p:nvPr/>
        </p:nvSpPr>
        <p:spPr>
          <a:xfrm>
            <a:off x="990350" y="621523"/>
            <a:ext cx="1416016" cy="38910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7039822" y="505192"/>
            <a:ext cx="875381" cy="240778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154325" y="1371677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22" name="Google Shape;422;p25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25" name="Google Shape;425;p2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28" name="Google Shape;428;p25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0" name="Google Shape;430;p2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25"/>
          <p:cNvSpPr txBox="1"/>
          <p:nvPr>
            <p:ph type="title"/>
          </p:nvPr>
        </p:nvSpPr>
        <p:spPr>
          <a:xfrm>
            <a:off x="713575" y="1982175"/>
            <a:ext cx="3703200" cy="54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25"/>
          <p:cNvSpPr txBox="1"/>
          <p:nvPr>
            <p:ph idx="1" type="subTitle"/>
          </p:nvPr>
        </p:nvSpPr>
        <p:spPr>
          <a:xfrm>
            <a:off x="715447" y="2647950"/>
            <a:ext cx="3703200" cy="348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5"/>
          <p:cNvSpPr/>
          <p:nvPr/>
        </p:nvSpPr>
        <p:spPr>
          <a:xfrm>
            <a:off x="1272725" y="880453"/>
            <a:ext cx="2096617" cy="57612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1124300" y="3766148"/>
            <a:ext cx="1810183" cy="497899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6601926" y="2571757"/>
            <a:ext cx="1651619" cy="407585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_1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6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39" name="Google Shape;439;p26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6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42" name="Google Shape;442;p26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6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45" name="Google Shape;445;p26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7" name="Google Shape;447;p2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26"/>
          <p:cNvSpPr txBox="1"/>
          <p:nvPr>
            <p:ph type="title"/>
          </p:nvPr>
        </p:nvSpPr>
        <p:spPr>
          <a:xfrm>
            <a:off x="998850" y="929675"/>
            <a:ext cx="3249300" cy="235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9" name="Google Shape;449;p26"/>
          <p:cNvSpPr txBox="1"/>
          <p:nvPr>
            <p:ph idx="1" type="subTitle"/>
          </p:nvPr>
        </p:nvSpPr>
        <p:spPr>
          <a:xfrm>
            <a:off x="1075800" y="3369150"/>
            <a:ext cx="3644700" cy="795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0" name="Google Shape;450;p26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2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7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53" name="Google Shape;453;p27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7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6" name="Google Shape;456;p27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7" name="Google Shape;457;p27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458" name="Google Shape;458;p27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7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461" name="Google Shape;461;p27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3" name="Google Shape;463;p27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2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8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467" name="Google Shape;467;p28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8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470" name="Google Shape;470;p2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8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473" name="Google Shape;473;p28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5" name="Google Shape;475;p2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8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8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2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29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81" name="Google Shape;481;p29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9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84" name="Google Shape;484;p2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5" name="Google Shape;485;p29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486" name="Google Shape;486;p29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9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489" name="Google Shape;489;p2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1" name="Google Shape;491;p29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2_1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95" name="Google Shape;495;p30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0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98" name="Google Shape;498;p3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9" name="Google Shape;499;p3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00" name="Google Shape;500;p30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03" name="Google Shape;503;p3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5" name="Google Shape;505;p3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0" name="Google Shape;50;p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3" name="Google Shape;53;p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6" name="Google Shape;56;p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0" name="Google Shape;60;p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_2_1_1_1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09" name="Google Shape;509;p31"/>
          <p:cNvGrpSpPr/>
          <p:nvPr/>
        </p:nvGrpSpPr>
        <p:grpSpPr>
          <a:xfrm rot="-3081700">
            <a:off x="5062414" y="1332519"/>
            <a:ext cx="8540717" cy="6545464"/>
            <a:chOff x="2810973" y="6645577"/>
            <a:chExt cx="8540749" cy="6545489"/>
          </a:xfrm>
        </p:grpSpPr>
        <p:sp>
          <p:nvSpPr>
            <p:cNvPr id="510" name="Google Shape;510;p31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 flipH="1" rot="2700000">
            <a:off x="-996223" y="-4312217"/>
            <a:ext cx="7808030" cy="7141843"/>
            <a:chOff x="-16071160" y="5014390"/>
            <a:chExt cx="7808105" cy="7141912"/>
          </a:xfrm>
        </p:grpSpPr>
        <p:sp>
          <p:nvSpPr>
            <p:cNvPr id="513" name="Google Shape;513;p3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1"/>
          <p:cNvGrpSpPr/>
          <p:nvPr/>
        </p:nvGrpSpPr>
        <p:grpSpPr>
          <a:xfrm flipH="1" rot="4910881">
            <a:off x="-3351002" y="796756"/>
            <a:ext cx="7179619" cy="8386906"/>
            <a:chOff x="-9622530" y="-1457817"/>
            <a:chExt cx="7179586" cy="8386867"/>
          </a:xfrm>
        </p:grpSpPr>
        <p:sp>
          <p:nvSpPr>
            <p:cNvPr id="516" name="Google Shape;516;p31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3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_2_1_1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2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523" name="Google Shape;523;p32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2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26" name="Google Shape;526;p32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7" name="Google Shape;527;p32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28" name="Google Shape;528;p32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2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31" name="Google Shape;531;p32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3" name="Google Shape;533;p32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_2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7" name="Google Shape;537;p33"/>
          <p:cNvGrpSpPr/>
          <p:nvPr/>
        </p:nvGrpSpPr>
        <p:grpSpPr>
          <a:xfrm rot="-3689381">
            <a:off x="5311024" y="805969"/>
            <a:ext cx="8540446" cy="6545256"/>
            <a:chOff x="2810973" y="6645577"/>
            <a:chExt cx="8540749" cy="6545489"/>
          </a:xfrm>
        </p:grpSpPr>
        <p:sp>
          <p:nvSpPr>
            <p:cNvPr id="538" name="Google Shape;538;p33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3"/>
          <p:cNvGrpSpPr/>
          <p:nvPr/>
        </p:nvGrpSpPr>
        <p:grpSpPr>
          <a:xfrm rot="-1520869">
            <a:off x="-2280617" y="-4229167"/>
            <a:ext cx="7807883" cy="7141709"/>
            <a:chOff x="-16071160" y="5014390"/>
            <a:chExt cx="7808105" cy="7141912"/>
          </a:xfrm>
        </p:grpSpPr>
        <p:sp>
          <p:nvSpPr>
            <p:cNvPr id="541" name="Google Shape;541;p33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3"/>
          <p:cNvGrpSpPr/>
          <p:nvPr/>
        </p:nvGrpSpPr>
        <p:grpSpPr>
          <a:xfrm rot="-2700000">
            <a:off x="-3496062" y="1310129"/>
            <a:ext cx="7179517" cy="8386787"/>
            <a:chOff x="-9622530" y="-1457817"/>
            <a:chExt cx="7179586" cy="8386867"/>
          </a:xfrm>
        </p:grpSpPr>
        <p:sp>
          <p:nvSpPr>
            <p:cNvPr id="544" name="Google Shape;544;p33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6" name="Google Shape;546;p33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3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51" name="Google Shape;551;p3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54" name="Google Shape;554;p3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57" name="Google Shape;557;p3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9" name="Google Shape;559;p3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4"/>
          <p:cNvSpPr txBox="1"/>
          <p:nvPr>
            <p:ph type="title"/>
          </p:nvPr>
        </p:nvSpPr>
        <p:spPr>
          <a:xfrm>
            <a:off x="872400" y="538250"/>
            <a:ext cx="3146100" cy="63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1" name="Google Shape;561;p34"/>
          <p:cNvSpPr txBox="1"/>
          <p:nvPr>
            <p:ph idx="1" type="subTitle"/>
          </p:nvPr>
        </p:nvSpPr>
        <p:spPr>
          <a:xfrm>
            <a:off x="867950" y="1346300"/>
            <a:ext cx="29679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34"/>
          <p:cNvSpPr/>
          <p:nvPr/>
        </p:nvSpPr>
        <p:spPr>
          <a:xfrm>
            <a:off x="4490473" y="3850650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"/>
          <p:cNvSpPr/>
          <p:nvPr/>
        </p:nvSpPr>
        <p:spPr>
          <a:xfrm>
            <a:off x="5908009" y="75767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>
            <a:off x="3683450" y="198791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 txBox="1"/>
          <p:nvPr/>
        </p:nvSpPr>
        <p:spPr>
          <a:xfrm>
            <a:off x="872400" y="3356213"/>
            <a:ext cx="32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</a:t>
            </a: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66" name="Google Shape;566;p34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_1_1_1_1_1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69" name="Google Shape;569;p35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72" name="Google Shape;572;p3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75" name="Google Shape;575;p35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7" name="Google Shape;577;p3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1_1_1_1_1_1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6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581" name="Google Shape;581;p36"/>
            <p:cNvSpPr/>
            <p:nvPr/>
          </p:nvSpPr>
          <p:spPr>
            <a:xfrm flipH="1" rot="-7373547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flipH="1" rot="-7373547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584" name="Google Shape;584;p36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6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587" name="Google Shape;587;p36"/>
            <p:cNvSpPr/>
            <p:nvPr/>
          </p:nvSpPr>
          <p:spPr>
            <a:xfrm flipH="1" rot="8937730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 flipH="1" rot="8937730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9" name="Google Shape;589;p36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6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_1_1_1_1_1_1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7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593" name="Google Shape;593;p37"/>
            <p:cNvSpPr/>
            <p:nvPr/>
          </p:nvSpPr>
          <p:spPr>
            <a:xfrm flipH="1" rot="-7373547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 flipH="1" rot="-7373547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596" name="Google Shape;596;p37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599" name="Google Shape;599;p37"/>
            <p:cNvSpPr/>
            <p:nvPr/>
          </p:nvSpPr>
          <p:spPr>
            <a:xfrm flipH="1" rot="8937730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 flipH="1" rot="8937730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1" name="Google Shape;601;p37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_1_1_1_1_1_1_1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8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606" name="Google Shape;606;p38"/>
            <p:cNvSpPr/>
            <p:nvPr/>
          </p:nvSpPr>
          <p:spPr>
            <a:xfrm flipH="1" rot="-7373547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 flipH="1" rot="-7373547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609" name="Google Shape;609;p38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612" name="Google Shape;612;p38"/>
            <p:cNvSpPr/>
            <p:nvPr/>
          </p:nvSpPr>
          <p:spPr>
            <a:xfrm flipH="1" rot="8937730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flipH="1" rot="8937730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4" name="Google Shape;614;p3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64" name="Google Shape;64;p5"/>
            <p:cNvSpPr/>
            <p:nvPr/>
          </p:nvSpPr>
          <p:spPr>
            <a:xfrm flipH="1" rot="-7373547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7373547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67" name="Google Shape;67;p5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70" name="Google Shape;70;p5"/>
            <p:cNvSpPr/>
            <p:nvPr/>
          </p:nvSpPr>
          <p:spPr>
            <a:xfrm flipH="1" rot="8937730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flipH="1" rot="8937730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 txBox="1"/>
          <p:nvPr>
            <p:ph type="title"/>
          </p:nvPr>
        </p:nvSpPr>
        <p:spPr>
          <a:xfrm>
            <a:off x="803743" y="2334744"/>
            <a:ext cx="2931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" type="subTitle"/>
          </p:nvPr>
        </p:nvSpPr>
        <p:spPr>
          <a:xfrm>
            <a:off x="715550" y="2746350"/>
            <a:ext cx="32562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2" type="title"/>
          </p:nvPr>
        </p:nvSpPr>
        <p:spPr>
          <a:xfrm>
            <a:off x="4605782" y="2334744"/>
            <a:ext cx="2931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3" type="subTitle"/>
          </p:nvPr>
        </p:nvSpPr>
        <p:spPr>
          <a:xfrm>
            <a:off x="4517600" y="2746350"/>
            <a:ext cx="32562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6" name="Google Shape;76;p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5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1" name="Google Shape;81;p6"/>
          <p:cNvGrpSpPr/>
          <p:nvPr/>
        </p:nvGrpSpPr>
        <p:grpSpPr>
          <a:xfrm flipH="1">
            <a:off x="2489786" y="1980291"/>
            <a:ext cx="8612913" cy="6820461"/>
            <a:chOff x="105897" y="2478041"/>
            <a:chExt cx="8612913" cy="6820461"/>
          </a:xfrm>
        </p:grpSpPr>
        <p:sp>
          <p:nvSpPr>
            <p:cNvPr id="82" name="Google Shape;82;p6"/>
            <p:cNvSpPr/>
            <p:nvPr/>
          </p:nvSpPr>
          <p:spPr>
            <a:xfrm flipH="1" rot="-7373547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flipH="1" rot="-7373547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6"/>
          <p:cNvGrpSpPr/>
          <p:nvPr/>
        </p:nvGrpSpPr>
        <p:grpSpPr>
          <a:xfrm flipH="1">
            <a:off x="-3563219" y="-3467298"/>
            <a:ext cx="7418870" cy="7678213"/>
            <a:chOff x="11683645" y="2355302"/>
            <a:chExt cx="7418870" cy="7678213"/>
          </a:xfrm>
        </p:grpSpPr>
        <p:sp>
          <p:nvSpPr>
            <p:cNvPr id="85" name="Google Shape;85;p6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6"/>
          <p:cNvGrpSpPr/>
          <p:nvPr/>
        </p:nvGrpSpPr>
        <p:grpSpPr>
          <a:xfrm flipH="1">
            <a:off x="4544801" y="-3994000"/>
            <a:ext cx="8308564" cy="6479858"/>
            <a:chOff x="-8619394" y="1263425"/>
            <a:chExt cx="8308564" cy="6479858"/>
          </a:xfrm>
        </p:grpSpPr>
        <p:sp>
          <p:nvSpPr>
            <p:cNvPr id="88" name="Google Shape;88;p6"/>
            <p:cNvSpPr/>
            <p:nvPr/>
          </p:nvSpPr>
          <p:spPr>
            <a:xfrm flipH="1" rot="8937730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flipH="1" rot="8937730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" name="Google Shape;90;p6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6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105897" y="2478041"/>
            <a:ext cx="8612913" cy="6820461"/>
            <a:chOff x="105897" y="2478041"/>
            <a:chExt cx="8612913" cy="6820461"/>
          </a:xfrm>
        </p:grpSpPr>
        <p:sp>
          <p:nvSpPr>
            <p:cNvPr id="94" name="Google Shape;94;p7"/>
            <p:cNvSpPr/>
            <p:nvPr/>
          </p:nvSpPr>
          <p:spPr>
            <a:xfrm flipH="1" rot="-7373547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flipH="1" rot="-7373547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5434495" y="-3768023"/>
            <a:ext cx="7418870" cy="7678213"/>
            <a:chOff x="11683645" y="2355302"/>
            <a:chExt cx="7418870" cy="7678213"/>
          </a:xfrm>
        </p:grpSpPr>
        <p:sp>
          <p:nvSpPr>
            <p:cNvPr id="97" name="Google Shape;97;p7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-2287694" y="-3994000"/>
            <a:ext cx="8308564" cy="6479858"/>
            <a:chOff x="-8619394" y="1263425"/>
            <a:chExt cx="8308564" cy="6479858"/>
          </a:xfrm>
        </p:grpSpPr>
        <p:sp>
          <p:nvSpPr>
            <p:cNvPr id="100" name="Google Shape;100;p7"/>
            <p:cNvSpPr/>
            <p:nvPr/>
          </p:nvSpPr>
          <p:spPr>
            <a:xfrm flipH="1" rot="8937730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 flipH="1" rot="8937730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7"/>
          <p:cNvSpPr txBox="1"/>
          <p:nvPr>
            <p:ph type="title"/>
          </p:nvPr>
        </p:nvSpPr>
        <p:spPr>
          <a:xfrm>
            <a:off x="1169675" y="1719650"/>
            <a:ext cx="3479400" cy="682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7"/>
          <p:cNvSpPr txBox="1"/>
          <p:nvPr>
            <p:ph idx="1" type="subTitle"/>
          </p:nvPr>
        </p:nvSpPr>
        <p:spPr>
          <a:xfrm>
            <a:off x="1093475" y="2546375"/>
            <a:ext cx="4097400" cy="8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7"/>
          <p:cNvCxnSpPr/>
          <p:nvPr/>
        </p:nvCxnSpPr>
        <p:spPr>
          <a:xfrm>
            <a:off x="-47050" y="544306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109" name="Google Shape;109;p8"/>
            <p:cNvSpPr/>
            <p:nvPr/>
          </p:nvSpPr>
          <p:spPr>
            <a:xfrm flipH="1" rot="-7373547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-7373547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112" name="Google Shape;112;p8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115" name="Google Shape;115;p8"/>
            <p:cNvSpPr/>
            <p:nvPr/>
          </p:nvSpPr>
          <p:spPr>
            <a:xfrm flipH="1" rot="8937730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8937730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8"/>
          <p:cNvSpPr txBox="1"/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18" name="Google Shape;118;p8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8"/>
          <p:cNvSpPr/>
          <p:nvPr/>
        </p:nvSpPr>
        <p:spPr>
          <a:xfrm>
            <a:off x="6099284" y="3526532"/>
            <a:ext cx="759417" cy="338998"/>
          </a:xfrm>
          <a:custGeom>
            <a:rect b="b" l="l" r="r" t="t"/>
            <a:pathLst>
              <a:path extrusionOk="0" h="2396" w="5367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56375" y="1580248"/>
            <a:ext cx="1416016" cy="38910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6764172" y="4108742"/>
            <a:ext cx="875381" cy="240778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066487" y="2588902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-2468832" y="-3843712"/>
            <a:ext cx="8930314" cy="6604558"/>
            <a:chOff x="-2468832" y="-3843712"/>
            <a:chExt cx="8930314" cy="6604558"/>
          </a:xfrm>
        </p:grpSpPr>
        <p:sp>
          <p:nvSpPr>
            <p:cNvPr id="126" name="Google Shape;126;p9"/>
            <p:cNvSpPr/>
            <p:nvPr/>
          </p:nvSpPr>
          <p:spPr>
            <a:xfrm flipH="1" rot="8937730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flipH="1" rot="8937730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9"/>
          <p:cNvGrpSpPr/>
          <p:nvPr/>
        </p:nvGrpSpPr>
        <p:grpSpPr>
          <a:xfrm>
            <a:off x="6288735" y="-306484"/>
            <a:ext cx="6761537" cy="8234761"/>
            <a:chOff x="6288735" y="-306484"/>
            <a:chExt cx="6761537" cy="8234761"/>
          </a:xfrm>
        </p:grpSpPr>
        <p:sp>
          <p:nvSpPr>
            <p:cNvPr id="129" name="Google Shape;129;p9"/>
            <p:cNvSpPr/>
            <p:nvPr/>
          </p:nvSpPr>
          <p:spPr>
            <a:xfrm flipH="1" rot="-7373547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-7373547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9"/>
          <p:cNvGrpSpPr/>
          <p:nvPr/>
        </p:nvGrpSpPr>
        <p:grpSpPr>
          <a:xfrm>
            <a:off x="-3875080" y="1222752"/>
            <a:ext cx="7666345" cy="7117338"/>
            <a:chOff x="-3875080" y="1222752"/>
            <a:chExt cx="7666345" cy="7117338"/>
          </a:xfrm>
        </p:grpSpPr>
        <p:sp>
          <p:nvSpPr>
            <p:cNvPr id="132" name="Google Shape;132;p9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9"/>
          <p:cNvSpPr txBox="1"/>
          <p:nvPr>
            <p:ph type="title"/>
          </p:nvPr>
        </p:nvSpPr>
        <p:spPr>
          <a:xfrm>
            <a:off x="1879064" y="2754010"/>
            <a:ext cx="3776400" cy="62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9"/>
          <p:cNvSpPr txBox="1"/>
          <p:nvPr>
            <p:ph idx="1" type="subTitle"/>
          </p:nvPr>
        </p:nvSpPr>
        <p:spPr>
          <a:xfrm>
            <a:off x="1783450" y="3475803"/>
            <a:ext cx="5589900" cy="7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6" name="Google Shape;136;p9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9"/>
          <p:cNvSpPr/>
          <p:nvPr/>
        </p:nvSpPr>
        <p:spPr>
          <a:xfrm>
            <a:off x="1207938" y="1376050"/>
            <a:ext cx="1691775" cy="464875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6715350" y="1501923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5298150" y="2095552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0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144" name="Google Shape;144;p10"/>
            <p:cNvSpPr/>
            <p:nvPr/>
          </p:nvSpPr>
          <p:spPr>
            <a:xfrm flipH="1" rot="-7373547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7373547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0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147" name="Google Shape;147;p10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0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150" name="Google Shape;150;p10"/>
            <p:cNvSpPr/>
            <p:nvPr/>
          </p:nvSpPr>
          <p:spPr>
            <a:xfrm flipH="1" rot="8937730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flipH="1" rot="8937730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739975" y="941525"/>
            <a:ext cx="4369800" cy="1355700"/>
          </a:xfrm>
          <a:prstGeom prst="rect">
            <a:avLst/>
          </a:prstGeom>
          <a:solidFill>
            <a:srgbClr val="161519">
              <a:alpha val="666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</a:lstStyle>
          <a:p/>
        </p:txBody>
      </p:sp>
      <p:cxnSp>
        <p:nvCxnSpPr>
          <p:cNvPr id="153" name="Google Shape;153;p10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9"/>
          <p:cNvSpPr txBox="1"/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AirManager: Airport </a:t>
            </a:r>
            <a:r>
              <a:rPr i="1" lang="en">
                <a:solidFill>
                  <a:schemeClr val="dk1"/>
                </a:solidFill>
              </a:rPr>
              <a:t>Manager</a:t>
            </a:r>
            <a:r>
              <a:rPr i="1" lang="en">
                <a:solidFill>
                  <a:schemeClr val="dk1"/>
                </a:solidFill>
              </a:rPr>
              <a:t> Software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621" name="Google Shape;621;p39"/>
          <p:cNvSpPr txBox="1"/>
          <p:nvPr>
            <p:ph idx="1" type="subTitle"/>
          </p:nvPr>
        </p:nvSpPr>
        <p:spPr>
          <a:xfrm>
            <a:off x="871675" y="2741750"/>
            <a:ext cx="3271500" cy="20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</a:t>
            </a:r>
            <a:r>
              <a:rPr b="1" lang="en"/>
              <a:t>The RunTime Terror: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Ruben Canevari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Daniele Romeo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Riccardo Caiulo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Simone Ventura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Jacopo Demarco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"/>
          <p:cNvSpPr/>
          <p:nvPr/>
        </p:nvSpPr>
        <p:spPr>
          <a:xfrm>
            <a:off x="4698954" y="2490949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39"/>
          <p:cNvGrpSpPr/>
          <p:nvPr/>
        </p:nvGrpSpPr>
        <p:grpSpPr>
          <a:xfrm>
            <a:off x="3947021" y="2172709"/>
            <a:ext cx="5196828" cy="3200879"/>
            <a:chOff x="3653417" y="1991899"/>
            <a:chExt cx="5490574" cy="3381806"/>
          </a:xfrm>
        </p:grpSpPr>
        <p:sp>
          <p:nvSpPr>
            <p:cNvPr id="624" name="Google Shape;624;p39"/>
            <p:cNvSpPr/>
            <p:nvPr/>
          </p:nvSpPr>
          <p:spPr>
            <a:xfrm flipH="1">
              <a:off x="7831559" y="2378137"/>
              <a:ext cx="990375" cy="291099"/>
            </a:xfrm>
            <a:custGeom>
              <a:rect b="b" l="l" r="r" t="t"/>
              <a:pathLst>
                <a:path extrusionOk="0" h="13598" w="46263">
                  <a:moveTo>
                    <a:pt x="42396" y="13597"/>
                  </a:moveTo>
                  <a:lnTo>
                    <a:pt x="3893" y="13597"/>
                  </a:lnTo>
                  <a:cubicBezTo>
                    <a:pt x="3498" y="13597"/>
                    <a:pt x="3183" y="13334"/>
                    <a:pt x="3077" y="12992"/>
                  </a:cubicBezTo>
                  <a:lnTo>
                    <a:pt x="132" y="1026"/>
                  </a:lnTo>
                  <a:cubicBezTo>
                    <a:pt x="0" y="500"/>
                    <a:pt x="395" y="0"/>
                    <a:pt x="947" y="0"/>
                  </a:cubicBezTo>
                  <a:lnTo>
                    <a:pt x="45315" y="0"/>
                  </a:lnTo>
                  <a:cubicBezTo>
                    <a:pt x="45868" y="0"/>
                    <a:pt x="46262" y="500"/>
                    <a:pt x="46131" y="1026"/>
                  </a:cubicBezTo>
                  <a:lnTo>
                    <a:pt x="43185" y="12992"/>
                  </a:lnTo>
                  <a:cubicBezTo>
                    <a:pt x="43106" y="13361"/>
                    <a:pt x="42764" y="13597"/>
                    <a:pt x="42396" y="13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 flipH="1">
              <a:off x="7992028" y="2669218"/>
              <a:ext cx="669455" cy="109799"/>
            </a:xfrm>
            <a:custGeom>
              <a:rect b="b" l="l" r="r" t="t"/>
              <a:pathLst>
                <a:path extrusionOk="0" h="5129" w="31272">
                  <a:moveTo>
                    <a:pt x="1" y="0"/>
                  </a:moveTo>
                  <a:lnTo>
                    <a:pt x="1132" y="5129"/>
                  </a:lnTo>
                  <a:lnTo>
                    <a:pt x="30167" y="5129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 flipH="1">
              <a:off x="8053402" y="2778997"/>
              <a:ext cx="517997" cy="2111893"/>
            </a:xfrm>
            <a:custGeom>
              <a:rect b="b" l="l" r="r" t="t"/>
              <a:pathLst>
                <a:path extrusionOk="0" h="98652" w="24197">
                  <a:moveTo>
                    <a:pt x="24197" y="98652"/>
                  </a:moveTo>
                  <a:lnTo>
                    <a:pt x="1" y="98652"/>
                  </a:lnTo>
                  <a:lnTo>
                    <a:pt x="1631" y="1"/>
                  </a:lnTo>
                  <a:lnTo>
                    <a:pt x="212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 flipH="1">
              <a:off x="8003288" y="2322391"/>
              <a:ext cx="646357" cy="55189"/>
            </a:xfrm>
            <a:custGeom>
              <a:rect b="b" l="l" r="r" t="t"/>
              <a:pathLst>
                <a:path extrusionOk="0" h="2578" w="30193">
                  <a:moveTo>
                    <a:pt x="0" y="0"/>
                  </a:moveTo>
                  <a:lnTo>
                    <a:pt x="0" y="2578"/>
                  </a:lnTo>
                  <a:lnTo>
                    <a:pt x="30193" y="2578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 flipH="1">
              <a:off x="7952617" y="2279597"/>
              <a:ext cx="747700" cy="43372"/>
            </a:xfrm>
            <a:custGeom>
              <a:rect b="b" l="l" r="r" t="t"/>
              <a:pathLst>
                <a:path extrusionOk="0" h="2026" w="34927">
                  <a:moveTo>
                    <a:pt x="999" y="1"/>
                  </a:moveTo>
                  <a:cubicBezTo>
                    <a:pt x="447" y="1"/>
                    <a:pt x="0" y="448"/>
                    <a:pt x="0" y="1000"/>
                  </a:cubicBezTo>
                  <a:cubicBezTo>
                    <a:pt x="0" y="1552"/>
                    <a:pt x="447" y="2026"/>
                    <a:pt x="999" y="2026"/>
                  </a:cubicBezTo>
                  <a:lnTo>
                    <a:pt x="33901" y="2026"/>
                  </a:lnTo>
                  <a:cubicBezTo>
                    <a:pt x="34453" y="2026"/>
                    <a:pt x="34927" y="1552"/>
                    <a:pt x="34927" y="1000"/>
                  </a:cubicBezTo>
                  <a:cubicBezTo>
                    <a:pt x="34927" y="448"/>
                    <a:pt x="34453" y="1"/>
                    <a:pt x="33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 flipH="1">
              <a:off x="8019622" y="2085365"/>
              <a:ext cx="614267" cy="169483"/>
            </a:xfrm>
            <a:custGeom>
              <a:rect b="b" l="l" r="r" t="t"/>
              <a:pathLst>
                <a:path extrusionOk="0" h="7917" w="28694">
                  <a:moveTo>
                    <a:pt x="26458" y="7916"/>
                  </a:moveTo>
                  <a:lnTo>
                    <a:pt x="2815" y="7916"/>
                  </a:lnTo>
                  <a:lnTo>
                    <a:pt x="0" y="0"/>
                  </a:lnTo>
                  <a:lnTo>
                    <a:pt x="28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 flipH="1">
              <a:off x="7975137" y="1991899"/>
              <a:ext cx="702658" cy="93487"/>
            </a:xfrm>
            <a:custGeom>
              <a:rect b="b" l="l" r="r" t="t"/>
              <a:pathLst>
                <a:path extrusionOk="0" h="4367" w="32823">
                  <a:moveTo>
                    <a:pt x="0" y="0"/>
                  </a:moveTo>
                  <a:lnTo>
                    <a:pt x="1105" y="4366"/>
                  </a:lnTo>
                  <a:lnTo>
                    <a:pt x="31692" y="4366"/>
                  </a:lnTo>
                  <a:lnTo>
                    <a:pt x="32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 flipH="1">
              <a:off x="8048329" y="2254828"/>
              <a:ext cx="556274" cy="49558"/>
            </a:xfrm>
            <a:custGeom>
              <a:rect b="b" l="l" r="r" t="t"/>
              <a:pathLst>
                <a:path extrusionOk="0" h="2315" w="25985">
                  <a:moveTo>
                    <a:pt x="0" y="0"/>
                  </a:moveTo>
                  <a:lnTo>
                    <a:pt x="0" y="2315"/>
                  </a:lnTo>
                  <a:lnTo>
                    <a:pt x="25985" y="2315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 flipH="1">
              <a:off x="8521819" y="2084787"/>
              <a:ext cx="46754" cy="170061"/>
            </a:xfrm>
            <a:custGeom>
              <a:rect b="b" l="l" r="r" t="t"/>
              <a:pathLst>
                <a:path extrusionOk="0" fill="none" h="7944" w="2184">
                  <a:moveTo>
                    <a:pt x="0" y="1"/>
                  </a:moveTo>
                  <a:lnTo>
                    <a:pt x="2183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 flipH="1">
              <a:off x="8373185" y="2084787"/>
              <a:ext cx="21" cy="170061"/>
            </a:xfrm>
            <a:custGeom>
              <a:rect b="b" l="l" r="r" t="t"/>
              <a:pathLst>
                <a:path extrusionOk="0" fill="none" h="7944" w="1">
                  <a:moveTo>
                    <a:pt x="0" y="1"/>
                  </a:moveTo>
                  <a:lnTo>
                    <a:pt x="0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 flipH="1">
              <a:off x="8096748" y="2084787"/>
              <a:ext cx="46754" cy="170061"/>
            </a:xfrm>
            <a:custGeom>
              <a:rect b="b" l="l" r="r" t="t"/>
              <a:pathLst>
                <a:path extrusionOk="0" fill="none" h="7944" w="2184">
                  <a:moveTo>
                    <a:pt x="2184" y="1"/>
                  </a:moveTo>
                  <a:lnTo>
                    <a:pt x="1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 flipH="1">
              <a:off x="8280297" y="2084787"/>
              <a:ext cx="21" cy="170061"/>
            </a:xfrm>
            <a:custGeom>
              <a:rect b="b" l="l" r="r" t="t"/>
              <a:pathLst>
                <a:path extrusionOk="0" fill="none" h="7944" w="1">
                  <a:moveTo>
                    <a:pt x="1" y="1"/>
                  </a:moveTo>
                  <a:lnTo>
                    <a:pt x="1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 flipH="1">
              <a:off x="8579257" y="2378137"/>
              <a:ext cx="74348" cy="291099"/>
            </a:xfrm>
            <a:custGeom>
              <a:rect b="b" l="l" r="r" t="t"/>
              <a:pathLst>
                <a:path extrusionOk="0" fill="none" h="13598" w="3473">
                  <a:moveTo>
                    <a:pt x="1" y="0"/>
                  </a:moveTo>
                  <a:lnTo>
                    <a:pt x="3473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 flipH="1">
              <a:off x="8373185" y="2378137"/>
              <a:ext cx="21" cy="291099"/>
            </a:xfrm>
            <a:custGeom>
              <a:rect b="b" l="l" r="r" t="t"/>
              <a:pathLst>
                <a:path extrusionOk="0" fill="none" h="13598" w="1">
                  <a:moveTo>
                    <a:pt x="0" y="0"/>
                  </a:moveTo>
                  <a:lnTo>
                    <a:pt x="0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 flipH="1">
              <a:off x="7999900" y="2378137"/>
              <a:ext cx="74348" cy="291099"/>
            </a:xfrm>
            <a:custGeom>
              <a:rect b="b" l="l" r="r" t="t"/>
              <a:pathLst>
                <a:path extrusionOk="0" fill="none" h="13598" w="3473">
                  <a:moveTo>
                    <a:pt x="3472" y="0"/>
                  </a:moveTo>
                  <a:lnTo>
                    <a:pt x="1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 flipH="1">
              <a:off x="8280297" y="2378137"/>
              <a:ext cx="21" cy="291099"/>
            </a:xfrm>
            <a:custGeom>
              <a:rect b="b" l="l" r="r" t="t"/>
              <a:pathLst>
                <a:path extrusionOk="0" fill="none" h="13598" w="1">
                  <a:moveTo>
                    <a:pt x="1" y="0"/>
                  </a:moveTo>
                  <a:lnTo>
                    <a:pt x="1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 flipH="1">
              <a:off x="4007549" y="2875267"/>
              <a:ext cx="3928747" cy="2015623"/>
            </a:xfrm>
            <a:custGeom>
              <a:rect b="b" l="l" r="r" t="t"/>
              <a:pathLst>
                <a:path extrusionOk="0" h="94155" w="183522">
                  <a:moveTo>
                    <a:pt x="183522" y="22882"/>
                  </a:moveTo>
                  <a:lnTo>
                    <a:pt x="183522" y="94155"/>
                  </a:lnTo>
                  <a:lnTo>
                    <a:pt x="0" y="94155"/>
                  </a:lnTo>
                  <a:lnTo>
                    <a:pt x="0" y="11047"/>
                  </a:lnTo>
                  <a:cubicBezTo>
                    <a:pt x="17569" y="6655"/>
                    <a:pt x="56098" y="1"/>
                    <a:pt x="87606" y="15571"/>
                  </a:cubicBezTo>
                  <a:cubicBezTo>
                    <a:pt x="124820" y="33954"/>
                    <a:pt x="172581" y="25223"/>
                    <a:pt x="183522" y="22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 flipH="1">
              <a:off x="6898284" y="3008075"/>
              <a:ext cx="1001992" cy="1945907"/>
            </a:xfrm>
            <a:custGeom>
              <a:rect b="b" l="l" r="r" t="t"/>
              <a:pathLst>
                <a:path extrusionOk="0" h="130554" w="45842">
                  <a:moveTo>
                    <a:pt x="45841" y="128055"/>
                  </a:moveTo>
                  <a:lnTo>
                    <a:pt x="37215" y="130553"/>
                  </a:lnTo>
                  <a:lnTo>
                    <a:pt x="0" y="2499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 flipH="1">
              <a:off x="6774118" y="2983375"/>
              <a:ext cx="887021" cy="1923177"/>
            </a:xfrm>
            <a:custGeom>
              <a:rect b="b" l="l" r="r" t="t"/>
              <a:pathLst>
                <a:path extrusionOk="0" h="129029" w="40582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 flipH="1">
              <a:off x="5974278" y="3042291"/>
              <a:ext cx="1054621" cy="1945520"/>
            </a:xfrm>
            <a:custGeom>
              <a:rect b="b" l="l" r="r" t="t"/>
              <a:pathLst>
                <a:path extrusionOk="0" h="130528" w="45948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 flipH="1">
              <a:off x="5843286" y="3015250"/>
              <a:ext cx="930862" cy="1923565"/>
            </a:xfrm>
            <a:custGeom>
              <a:rect b="b" l="l" r="r" t="t"/>
              <a:pathLst>
                <a:path extrusionOk="0" h="129055" w="40556">
                  <a:moveTo>
                    <a:pt x="40555" y="128081"/>
                  </a:moveTo>
                  <a:lnTo>
                    <a:pt x="37215" y="129054"/>
                  </a:lnTo>
                  <a:lnTo>
                    <a:pt x="1" y="973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 flipH="1">
              <a:off x="4961604" y="3309250"/>
              <a:ext cx="1050371" cy="1843422"/>
            </a:xfrm>
            <a:custGeom>
              <a:rect b="b" l="l" r="r" t="t"/>
              <a:pathLst>
                <a:path extrusionOk="0" h="130554" w="45948">
                  <a:moveTo>
                    <a:pt x="45947" y="128029"/>
                  </a:moveTo>
                  <a:lnTo>
                    <a:pt x="37347" y="130554"/>
                  </a:lnTo>
                  <a:lnTo>
                    <a:pt x="1" y="2526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 flipH="1">
              <a:off x="4839391" y="3390389"/>
              <a:ext cx="868759" cy="1717699"/>
            </a:xfrm>
            <a:custGeom>
              <a:rect b="b" l="l" r="r" t="t"/>
              <a:pathLst>
                <a:path extrusionOk="0" h="129029" w="40582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 flipH="1">
              <a:off x="4054393" y="3424829"/>
              <a:ext cx="983632" cy="1718727"/>
            </a:xfrm>
            <a:custGeom>
              <a:rect b="b" l="l" r="r" t="t"/>
              <a:pathLst>
                <a:path extrusionOk="0" h="130528" w="45948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 flipH="1">
              <a:off x="3932220" y="3399900"/>
              <a:ext cx="868759" cy="1698976"/>
            </a:xfrm>
            <a:custGeom>
              <a:rect b="b" l="l" r="r" t="t"/>
              <a:pathLst>
                <a:path extrusionOk="0" h="129028" w="40582">
                  <a:moveTo>
                    <a:pt x="40581" y="128055"/>
                  </a:moveTo>
                  <a:lnTo>
                    <a:pt x="37215" y="129028"/>
                  </a:lnTo>
                  <a:lnTo>
                    <a:pt x="0" y="973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 flipH="1">
              <a:off x="7522453" y="3116163"/>
              <a:ext cx="2944" cy="2015791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 flipH="1">
              <a:off x="6988706" y="3088296"/>
              <a:ext cx="21" cy="2285409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 flipH="1">
              <a:off x="6454969" y="3153546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 flipH="1">
              <a:off x="5921210" y="3285302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 flipH="1">
              <a:off x="5387473" y="3373138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 flipH="1">
              <a:off x="4853736" y="3417057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 flipH="1">
              <a:off x="4313212" y="3417057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 flipH="1">
              <a:off x="4007632" y="5001248"/>
              <a:ext cx="3947803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rgbClr val="3B869D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 flipH="1">
              <a:off x="4007349" y="4572793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0"/>
                  </a:moveTo>
                  <a:lnTo>
                    <a:pt x="188124" y="0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 flipH="1">
              <a:off x="4007349" y="4039035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 flipH="1">
              <a:off x="4007349" y="3505854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 flipH="1">
              <a:off x="3653417" y="4879074"/>
              <a:ext cx="5490574" cy="273652"/>
            </a:xfrm>
            <a:custGeom>
              <a:rect b="b" l="l" r="r" t="t"/>
              <a:pathLst>
                <a:path extrusionOk="0" h="12783" w="256479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 flipH="1">
              <a:off x="4007549" y="3006518"/>
              <a:ext cx="3929325" cy="566357"/>
            </a:xfrm>
            <a:custGeom>
              <a:rect b="b" l="l" r="r" t="t"/>
              <a:pathLst>
                <a:path extrusionOk="0" h="26456" w="183549">
                  <a:moveTo>
                    <a:pt x="41162" y="1"/>
                  </a:moveTo>
                  <a:cubicBezTo>
                    <a:pt x="40290" y="1"/>
                    <a:pt x="39413" y="9"/>
                    <a:pt x="38530" y="24"/>
                  </a:cubicBezTo>
                  <a:cubicBezTo>
                    <a:pt x="22987" y="287"/>
                    <a:pt x="9101" y="2917"/>
                    <a:pt x="1" y="5153"/>
                  </a:cubicBezTo>
                  <a:lnTo>
                    <a:pt x="1" y="10492"/>
                  </a:lnTo>
                  <a:cubicBezTo>
                    <a:pt x="211" y="10492"/>
                    <a:pt x="422" y="10465"/>
                    <a:pt x="632" y="10413"/>
                  </a:cubicBezTo>
                  <a:cubicBezTo>
                    <a:pt x="8880" y="8354"/>
                    <a:pt x="23961" y="5313"/>
                    <a:pt x="41000" y="5313"/>
                  </a:cubicBezTo>
                  <a:cubicBezTo>
                    <a:pt x="55745" y="5313"/>
                    <a:pt x="71957" y="7590"/>
                    <a:pt x="86475" y="14752"/>
                  </a:cubicBezTo>
                  <a:cubicBezTo>
                    <a:pt x="102203" y="22537"/>
                    <a:pt x="121428" y="26456"/>
                    <a:pt x="143625" y="26456"/>
                  </a:cubicBezTo>
                  <a:lnTo>
                    <a:pt x="145466" y="26456"/>
                  </a:lnTo>
                  <a:cubicBezTo>
                    <a:pt x="158275" y="26324"/>
                    <a:pt x="171004" y="24957"/>
                    <a:pt x="183549" y="22405"/>
                  </a:cubicBezTo>
                  <a:lnTo>
                    <a:pt x="183549" y="17067"/>
                  </a:lnTo>
                  <a:cubicBezTo>
                    <a:pt x="183365" y="17067"/>
                    <a:pt x="183181" y="17093"/>
                    <a:pt x="182997" y="17145"/>
                  </a:cubicBezTo>
                  <a:cubicBezTo>
                    <a:pt x="178139" y="18191"/>
                    <a:pt x="162639" y="21167"/>
                    <a:pt x="143697" y="21167"/>
                  </a:cubicBezTo>
                  <a:cubicBezTo>
                    <a:pt x="126437" y="21167"/>
                    <a:pt x="106319" y="18696"/>
                    <a:pt x="88790" y="10044"/>
                  </a:cubicBezTo>
                  <a:cubicBezTo>
                    <a:pt x="75314" y="3394"/>
                    <a:pt x="59324" y="1"/>
                    <a:pt x="41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 flipH="1">
              <a:off x="3943349" y="2943472"/>
              <a:ext cx="4059397" cy="566357"/>
            </a:xfrm>
            <a:custGeom>
              <a:rect b="b" l="l" r="r" t="t"/>
              <a:pathLst>
                <a:path extrusionOk="0" h="26456" w="189625">
                  <a:moveTo>
                    <a:pt x="44236" y="0"/>
                  </a:moveTo>
                  <a:cubicBezTo>
                    <a:pt x="43364" y="0"/>
                    <a:pt x="42488" y="8"/>
                    <a:pt x="41607" y="24"/>
                  </a:cubicBezTo>
                  <a:cubicBezTo>
                    <a:pt x="25696" y="287"/>
                    <a:pt x="11520" y="3048"/>
                    <a:pt x="2447" y="5310"/>
                  </a:cubicBezTo>
                  <a:cubicBezTo>
                    <a:pt x="948" y="5599"/>
                    <a:pt x="1" y="7072"/>
                    <a:pt x="369" y="8545"/>
                  </a:cubicBezTo>
                  <a:cubicBezTo>
                    <a:pt x="671" y="9732"/>
                    <a:pt x="1754" y="10530"/>
                    <a:pt x="2932" y="10530"/>
                  </a:cubicBezTo>
                  <a:cubicBezTo>
                    <a:pt x="3189" y="10530"/>
                    <a:pt x="3450" y="10492"/>
                    <a:pt x="3709" y="10412"/>
                  </a:cubicBezTo>
                  <a:cubicBezTo>
                    <a:pt x="11961" y="8353"/>
                    <a:pt x="27053" y="5302"/>
                    <a:pt x="44102" y="5302"/>
                  </a:cubicBezTo>
                  <a:cubicBezTo>
                    <a:pt x="58841" y="5302"/>
                    <a:pt x="75042" y="7582"/>
                    <a:pt x="89552" y="14752"/>
                  </a:cubicBezTo>
                  <a:cubicBezTo>
                    <a:pt x="105280" y="22510"/>
                    <a:pt x="124505" y="26455"/>
                    <a:pt x="146702" y="26455"/>
                  </a:cubicBezTo>
                  <a:lnTo>
                    <a:pt x="148570" y="26429"/>
                  </a:lnTo>
                  <a:cubicBezTo>
                    <a:pt x="161536" y="26297"/>
                    <a:pt x="174475" y="24903"/>
                    <a:pt x="187205" y="22273"/>
                  </a:cubicBezTo>
                  <a:cubicBezTo>
                    <a:pt x="188651" y="22010"/>
                    <a:pt x="189624" y="20564"/>
                    <a:pt x="189309" y="19117"/>
                  </a:cubicBezTo>
                  <a:cubicBezTo>
                    <a:pt x="189021" y="17880"/>
                    <a:pt x="187937" y="17052"/>
                    <a:pt x="186739" y="17052"/>
                  </a:cubicBezTo>
                  <a:cubicBezTo>
                    <a:pt x="186511" y="17052"/>
                    <a:pt x="186279" y="17082"/>
                    <a:pt x="186047" y="17145"/>
                  </a:cubicBezTo>
                  <a:cubicBezTo>
                    <a:pt x="181203" y="18191"/>
                    <a:pt x="165710" y="21166"/>
                    <a:pt x="146771" y="21166"/>
                  </a:cubicBezTo>
                  <a:cubicBezTo>
                    <a:pt x="129514" y="21166"/>
                    <a:pt x="109396" y="18696"/>
                    <a:pt x="91867" y="10044"/>
                  </a:cubicBezTo>
                  <a:cubicBezTo>
                    <a:pt x="78391" y="3394"/>
                    <a:pt x="62377" y="0"/>
                    <a:pt x="4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39"/>
          <p:cNvSpPr/>
          <p:nvPr/>
        </p:nvSpPr>
        <p:spPr>
          <a:xfrm flipH="1">
            <a:off x="3187609" y="3603657"/>
            <a:ext cx="759417" cy="338998"/>
          </a:xfrm>
          <a:custGeom>
            <a:rect b="b" l="l" r="r" t="t"/>
            <a:pathLst>
              <a:path extrusionOk="0" h="2396" w="5367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9"/>
          <p:cNvSpPr/>
          <p:nvPr/>
        </p:nvSpPr>
        <p:spPr>
          <a:xfrm>
            <a:off x="5753034" y="2651170"/>
            <a:ext cx="759417" cy="338998"/>
          </a:xfrm>
          <a:custGeom>
            <a:rect b="b" l="l" r="r" t="t"/>
            <a:pathLst>
              <a:path extrusionOk="0" h="2396" w="5367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9"/>
          <p:cNvSpPr txBox="1"/>
          <p:nvPr>
            <p:ph idx="4294967295" type="title"/>
          </p:nvPr>
        </p:nvSpPr>
        <p:spPr>
          <a:xfrm>
            <a:off x="1681605" y="4488350"/>
            <a:ext cx="1506000" cy="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Progetto Q23</a:t>
            </a:r>
            <a:endParaRPr sz="1500"/>
          </a:p>
        </p:txBody>
      </p:sp>
      <p:pic>
        <p:nvPicPr>
          <p:cNvPr id="666" name="Google Shape;6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5675" cy="7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8"/>
          <p:cNvSpPr txBox="1"/>
          <p:nvPr>
            <p:ph type="title"/>
          </p:nvPr>
        </p:nvSpPr>
        <p:spPr>
          <a:xfrm>
            <a:off x="804500" y="1407850"/>
            <a:ext cx="10938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94" name="Google Shape;1094;p48"/>
          <p:cNvSpPr txBox="1"/>
          <p:nvPr>
            <p:ph idx="6" type="title"/>
          </p:nvPr>
        </p:nvSpPr>
        <p:spPr>
          <a:xfrm>
            <a:off x="1317188" y="259750"/>
            <a:ext cx="55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Architettura Progettuale: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Control</a:t>
            </a:r>
            <a:endParaRPr/>
          </a:p>
        </p:txBody>
      </p:sp>
      <p:sp>
        <p:nvSpPr>
          <p:cNvPr id="1095" name="Google Shape;1095;p48"/>
          <p:cNvSpPr txBox="1"/>
          <p:nvPr>
            <p:ph idx="2" type="title"/>
          </p:nvPr>
        </p:nvSpPr>
        <p:spPr>
          <a:xfrm>
            <a:off x="3871625" y="1407850"/>
            <a:ext cx="1029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1096" name="Google Shape;1096;p48"/>
          <p:cNvSpPr txBox="1"/>
          <p:nvPr>
            <p:ph idx="4" type="title"/>
          </p:nvPr>
        </p:nvSpPr>
        <p:spPr>
          <a:xfrm>
            <a:off x="6653600" y="1407850"/>
            <a:ext cx="1281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Control</a:t>
            </a:r>
            <a:endParaRPr/>
          </a:p>
        </p:txBody>
      </p:sp>
      <p:pic>
        <p:nvPicPr>
          <p:cNvPr id="1097" name="Google Shape;10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502" y="1942325"/>
            <a:ext cx="1804086" cy="314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38" y="1919175"/>
            <a:ext cx="1668525" cy="3034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6463" y="1942313"/>
            <a:ext cx="1500225" cy="31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9"/>
          <p:cNvSpPr txBox="1"/>
          <p:nvPr>
            <p:ph type="title"/>
          </p:nvPr>
        </p:nvSpPr>
        <p:spPr>
          <a:xfrm>
            <a:off x="2720400" y="418400"/>
            <a:ext cx="3703200" cy="5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r>
              <a:rPr i="1" lang="en"/>
              <a:t> demo</a:t>
            </a:r>
            <a:endParaRPr i="1"/>
          </a:p>
        </p:txBody>
      </p:sp>
      <p:sp>
        <p:nvSpPr>
          <p:cNvPr id="1106" name="Google Shape;1106;p49"/>
          <p:cNvSpPr txBox="1"/>
          <p:nvPr>
            <p:ph idx="1" type="subTitle"/>
          </p:nvPr>
        </p:nvSpPr>
        <p:spPr>
          <a:xfrm>
            <a:off x="3558000" y="963200"/>
            <a:ext cx="2028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Pagina Login</a:t>
            </a:r>
            <a:endParaRPr/>
          </a:p>
        </p:txBody>
      </p:sp>
      <p:pic>
        <p:nvPicPr>
          <p:cNvPr id="1107" name="Google Shape;1107;p49"/>
          <p:cNvPicPr preferRelativeResize="0"/>
          <p:nvPr/>
        </p:nvPicPr>
        <p:blipFill rotWithShape="1">
          <a:blip r:embed="rId3">
            <a:alphaModFix/>
          </a:blip>
          <a:srcRect b="0" l="0" r="0" t="9934"/>
          <a:stretch/>
        </p:blipFill>
        <p:spPr>
          <a:xfrm>
            <a:off x="1518675" y="1607125"/>
            <a:ext cx="6106651" cy="289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0"/>
          <p:cNvSpPr txBox="1"/>
          <p:nvPr>
            <p:ph type="title"/>
          </p:nvPr>
        </p:nvSpPr>
        <p:spPr>
          <a:xfrm>
            <a:off x="2324025" y="1021500"/>
            <a:ext cx="5556600" cy="2106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i="1" lang="en"/>
              <a:t>Patterns</a:t>
            </a:r>
            <a:endParaRPr i="1"/>
          </a:p>
        </p:txBody>
      </p:sp>
      <p:grpSp>
        <p:nvGrpSpPr>
          <p:cNvPr id="1114" name="Google Shape;1114;p50"/>
          <p:cNvGrpSpPr/>
          <p:nvPr/>
        </p:nvGrpSpPr>
        <p:grpSpPr>
          <a:xfrm>
            <a:off x="-118" y="2571749"/>
            <a:ext cx="9144118" cy="2580979"/>
            <a:chOff x="-118" y="2571749"/>
            <a:chExt cx="9144118" cy="2580979"/>
          </a:xfrm>
        </p:grpSpPr>
        <p:sp>
          <p:nvSpPr>
            <p:cNvPr id="1115" name="Google Shape;1115;p50"/>
            <p:cNvSpPr/>
            <p:nvPr/>
          </p:nvSpPr>
          <p:spPr>
            <a:xfrm flipH="1">
              <a:off x="-118" y="4982650"/>
              <a:ext cx="9144118" cy="170078"/>
            </a:xfrm>
            <a:custGeom>
              <a:rect b="b" l="l" r="r" t="t"/>
              <a:pathLst>
                <a:path extrusionOk="0" h="12783" w="256479">
                  <a:moveTo>
                    <a:pt x="1" y="0"/>
                  </a:moveTo>
                  <a:lnTo>
                    <a:pt x="256479" y="0"/>
                  </a:lnTo>
                  <a:lnTo>
                    <a:pt x="256479" y="12782"/>
                  </a:lnTo>
                  <a:lnTo>
                    <a:pt x="1" y="12782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 flipH="1">
              <a:off x="888718" y="2571749"/>
              <a:ext cx="683977" cy="212674"/>
            </a:xfrm>
            <a:custGeom>
              <a:rect b="b" l="l" r="r" t="t"/>
              <a:pathLst>
                <a:path extrusionOk="0" h="2462" w="7918">
                  <a:moveTo>
                    <a:pt x="1" y="1"/>
                  </a:moveTo>
                  <a:lnTo>
                    <a:pt x="120" y="2462"/>
                  </a:lnTo>
                  <a:lnTo>
                    <a:pt x="7799" y="2462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 flipH="1">
              <a:off x="832312" y="2784342"/>
              <a:ext cx="794114" cy="1083582"/>
            </a:xfrm>
            <a:custGeom>
              <a:rect b="b" l="l" r="r" t="t"/>
              <a:pathLst>
                <a:path extrusionOk="0" h="12544" w="9193">
                  <a:moveTo>
                    <a:pt x="0" y="1"/>
                  </a:moveTo>
                  <a:lnTo>
                    <a:pt x="801" y="12543"/>
                  </a:lnTo>
                  <a:lnTo>
                    <a:pt x="8451" y="12543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 flipH="1">
              <a:off x="832312" y="2784342"/>
              <a:ext cx="794114" cy="566151"/>
            </a:xfrm>
            <a:custGeom>
              <a:rect b="b" l="l" r="r" t="t"/>
              <a:pathLst>
                <a:path extrusionOk="0" h="6554" w="9193">
                  <a:moveTo>
                    <a:pt x="0" y="1"/>
                  </a:moveTo>
                  <a:lnTo>
                    <a:pt x="415" y="6554"/>
                  </a:lnTo>
                  <a:lnTo>
                    <a:pt x="8807" y="6554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 flipH="1">
              <a:off x="1441908" y="2904763"/>
              <a:ext cx="12957" cy="197298"/>
            </a:xfrm>
            <a:custGeom>
              <a:rect b="b" l="l" r="r" t="t"/>
              <a:pathLst>
                <a:path extrusionOk="0" h="2284" w="150">
                  <a:moveTo>
                    <a:pt x="1" y="0"/>
                  </a:moveTo>
                  <a:lnTo>
                    <a:pt x="90" y="2283"/>
                  </a:lnTo>
                  <a:lnTo>
                    <a:pt x="14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 flipH="1">
              <a:off x="1447095" y="2904763"/>
              <a:ext cx="151169" cy="197298"/>
            </a:xfrm>
            <a:custGeom>
              <a:rect b="b" l="l" r="r" t="t"/>
              <a:pathLst>
                <a:path extrusionOk="0" h="2284" w="1750">
                  <a:moveTo>
                    <a:pt x="0" y="0"/>
                  </a:moveTo>
                  <a:lnTo>
                    <a:pt x="119" y="2283"/>
                  </a:lnTo>
                  <a:lnTo>
                    <a:pt x="175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 flipH="1">
              <a:off x="1452192" y="2917547"/>
              <a:ext cx="133288" cy="171728"/>
            </a:xfrm>
            <a:custGeom>
              <a:rect b="b" l="l" r="r" t="t"/>
              <a:pathLst>
                <a:path extrusionOk="0" h="1988" w="1543">
                  <a:moveTo>
                    <a:pt x="1483" y="1"/>
                  </a:moveTo>
                  <a:lnTo>
                    <a:pt x="1543" y="1987"/>
                  </a:lnTo>
                  <a:lnTo>
                    <a:pt x="119" y="19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 flipH="1">
              <a:off x="1449600" y="2935516"/>
              <a:ext cx="125600" cy="153761"/>
            </a:xfrm>
            <a:custGeom>
              <a:rect b="b" l="l" r="r" t="t"/>
              <a:pathLst>
                <a:path extrusionOk="0" h="1780" w="1454">
                  <a:moveTo>
                    <a:pt x="1424" y="0"/>
                  </a:moveTo>
                  <a:lnTo>
                    <a:pt x="145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 flipH="1">
              <a:off x="1470072" y="2917547"/>
              <a:ext cx="107719" cy="143568"/>
            </a:xfrm>
            <a:custGeom>
              <a:rect b="b" l="l" r="r" t="t"/>
              <a:pathLst>
                <a:path extrusionOk="0" h="1662" w="1247">
                  <a:moveTo>
                    <a:pt x="1246" y="1"/>
                  </a:moveTo>
                  <a:lnTo>
                    <a:pt x="1246" y="267"/>
                  </a:lnTo>
                  <a:lnTo>
                    <a:pt x="30" y="1661"/>
                  </a:lnTo>
                  <a:lnTo>
                    <a:pt x="1" y="1246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 flipH="1">
              <a:off x="1447091" y="2904763"/>
              <a:ext cx="23064" cy="197298"/>
            </a:xfrm>
            <a:custGeom>
              <a:rect b="b" l="l" r="r" t="t"/>
              <a:pathLst>
                <a:path extrusionOk="0" h="2284" w="267">
                  <a:moveTo>
                    <a:pt x="0" y="0"/>
                  </a:moveTo>
                  <a:lnTo>
                    <a:pt x="89" y="2283"/>
                  </a:lnTo>
                  <a:lnTo>
                    <a:pt x="267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 flipH="1">
              <a:off x="1298509" y="2904763"/>
              <a:ext cx="7774" cy="197298"/>
            </a:xfrm>
            <a:custGeom>
              <a:rect b="b" l="l" r="r" t="t"/>
              <a:pathLst>
                <a:path extrusionOk="0" h="2284" w="90">
                  <a:moveTo>
                    <a:pt x="1" y="0"/>
                  </a:moveTo>
                  <a:lnTo>
                    <a:pt x="30" y="2283"/>
                  </a:lnTo>
                  <a:lnTo>
                    <a:pt x="90" y="228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 flipH="1">
              <a:off x="1303610" y="2904763"/>
              <a:ext cx="146073" cy="197298"/>
            </a:xfrm>
            <a:custGeom>
              <a:rect b="b" l="l" r="r" t="t"/>
              <a:pathLst>
                <a:path extrusionOk="0" h="2284" w="1691">
                  <a:moveTo>
                    <a:pt x="0" y="0"/>
                  </a:moveTo>
                  <a:lnTo>
                    <a:pt x="89" y="2283"/>
                  </a:lnTo>
                  <a:lnTo>
                    <a:pt x="1690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 flipH="1">
              <a:off x="1306201" y="2917547"/>
              <a:ext cx="130697" cy="171728"/>
            </a:xfrm>
            <a:custGeom>
              <a:rect b="b" l="l" r="r" t="t"/>
              <a:pathLst>
                <a:path extrusionOk="0" h="1988" w="1513">
                  <a:moveTo>
                    <a:pt x="1483" y="1"/>
                  </a:moveTo>
                  <a:lnTo>
                    <a:pt x="1513" y="1987"/>
                  </a:lnTo>
                  <a:lnTo>
                    <a:pt x="6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 flipH="1">
              <a:off x="1303609" y="2935516"/>
              <a:ext cx="128192" cy="153761"/>
            </a:xfrm>
            <a:custGeom>
              <a:rect b="b" l="l" r="r" t="t"/>
              <a:pathLst>
                <a:path extrusionOk="0" h="1780" w="1484">
                  <a:moveTo>
                    <a:pt x="1454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 flipH="1">
              <a:off x="1321577" y="2917547"/>
              <a:ext cx="110224" cy="143568"/>
            </a:xfrm>
            <a:custGeom>
              <a:rect b="b" l="l" r="r" t="t"/>
              <a:pathLst>
                <a:path extrusionOk="0" h="1662" w="1276">
                  <a:moveTo>
                    <a:pt x="1276" y="1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 flipH="1">
              <a:off x="1303606" y="2904763"/>
              <a:ext cx="18054" cy="197298"/>
            </a:xfrm>
            <a:custGeom>
              <a:rect b="b" l="l" r="r" t="t"/>
              <a:pathLst>
                <a:path extrusionOk="0" h="2284" w="209">
                  <a:moveTo>
                    <a:pt x="1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 flipH="1">
              <a:off x="1155023" y="2904763"/>
              <a:ext cx="5269" cy="197298"/>
            </a:xfrm>
            <a:custGeom>
              <a:rect b="b" l="l" r="r" t="t"/>
              <a:pathLst>
                <a:path extrusionOk="0" h="2284" w="61">
                  <a:moveTo>
                    <a:pt x="30" y="0"/>
                  </a:moveTo>
                  <a:lnTo>
                    <a:pt x="1" y="2283"/>
                  </a:lnTo>
                  <a:lnTo>
                    <a:pt x="6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0"/>
            <p:cNvSpPr/>
            <p:nvPr/>
          </p:nvSpPr>
          <p:spPr>
            <a:xfrm flipH="1">
              <a:off x="1157619" y="2904763"/>
              <a:ext cx="146073" cy="197298"/>
            </a:xfrm>
            <a:custGeom>
              <a:rect b="b" l="l" r="r" t="t"/>
              <a:pathLst>
                <a:path extrusionOk="0" h="2284" w="1691">
                  <a:moveTo>
                    <a:pt x="0" y="0"/>
                  </a:moveTo>
                  <a:lnTo>
                    <a:pt x="60" y="2283"/>
                  </a:lnTo>
                  <a:lnTo>
                    <a:pt x="166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0"/>
            <p:cNvSpPr/>
            <p:nvPr/>
          </p:nvSpPr>
          <p:spPr>
            <a:xfrm flipH="1">
              <a:off x="1162715" y="2917547"/>
              <a:ext cx="125600" cy="171728"/>
            </a:xfrm>
            <a:custGeom>
              <a:rect b="b" l="l" r="r" t="t"/>
              <a:pathLst>
                <a:path extrusionOk="0" h="1988" w="1454">
                  <a:moveTo>
                    <a:pt x="1453" y="1"/>
                  </a:moveTo>
                  <a:lnTo>
                    <a:pt x="1453" y="1987"/>
                  </a:lnTo>
                  <a:lnTo>
                    <a:pt x="30" y="19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0"/>
            <p:cNvSpPr/>
            <p:nvPr/>
          </p:nvSpPr>
          <p:spPr>
            <a:xfrm flipH="1">
              <a:off x="1157618" y="2935516"/>
              <a:ext cx="128192" cy="153761"/>
            </a:xfrm>
            <a:custGeom>
              <a:rect b="b" l="l" r="r" t="t"/>
              <a:pathLst>
                <a:path extrusionOk="0" h="1780" w="1484">
                  <a:moveTo>
                    <a:pt x="148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7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 flipH="1">
              <a:off x="1175586" y="2917547"/>
              <a:ext cx="112729" cy="143568"/>
            </a:xfrm>
            <a:custGeom>
              <a:rect b="b" l="l" r="r" t="t"/>
              <a:pathLst>
                <a:path extrusionOk="0" h="1662" w="1305">
                  <a:moveTo>
                    <a:pt x="1305" y="1"/>
                  </a:moveTo>
                  <a:lnTo>
                    <a:pt x="130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 flipH="1">
              <a:off x="1157615" y="2904763"/>
              <a:ext cx="18054" cy="197298"/>
            </a:xfrm>
            <a:custGeom>
              <a:rect b="b" l="l" r="r" t="t"/>
              <a:pathLst>
                <a:path extrusionOk="0" h="2284" w="209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 flipH="1">
              <a:off x="1006527" y="2904763"/>
              <a:ext cx="10280" cy="197298"/>
            </a:xfrm>
            <a:custGeom>
              <a:rect b="b" l="l" r="r" t="t"/>
              <a:pathLst>
                <a:path extrusionOk="0" h="2284" w="119">
                  <a:moveTo>
                    <a:pt x="89" y="0"/>
                  </a:moveTo>
                  <a:lnTo>
                    <a:pt x="0" y="2283"/>
                  </a:lnTo>
                  <a:lnTo>
                    <a:pt x="60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 flipH="1">
              <a:off x="1009036" y="2904763"/>
              <a:ext cx="146073" cy="197298"/>
            </a:xfrm>
            <a:custGeom>
              <a:rect b="b" l="l" r="r" t="t"/>
              <a:pathLst>
                <a:path extrusionOk="0" h="2284" w="1691">
                  <a:moveTo>
                    <a:pt x="0" y="0"/>
                  </a:moveTo>
                  <a:lnTo>
                    <a:pt x="0" y="2283"/>
                  </a:lnTo>
                  <a:lnTo>
                    <a:pt x="1601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 flipH="1">
              <a:off x="1014219" y="2917547"/>
              <a:ext cx="128105" cy="171728"/>
            </a:xfrm>
            <a:custGeom>
              <a:rect b="b" l="l" r="r" t="t"/>
              <a:pathLst>
                <a:path extrusionOk="0" h="1988" w="1483">
                  <a:moveTo>
                    <a:pt x="1483" y="1"/>
                  </a:moveTo>
                  <a:lnTo>
                    <a:pt x="1424" y="1987"/>
                  </a:lnTo>
                  <a:lnTo>
                    <a:pt x="0" y="198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 flipH="1">
              <a:off x="1011627" y="2935516"/>
              <a:ext cx="130697" cy="153761"/>
            </a:xfrm>
            <a:custGeom>
              <a:rect b="b" l="l" r="r" t="t"/>
              <a:pathLst>
                <a:path extrusionOk="0" h="1780" w="1513">
                  <a:moveTo>
                    <a:pt x="1513" y="0"/>
                  </a:moveTo>
                  <a:lnTo>
                    <a:pt x="1483" y="1157"/>
                  </a:lnTo>
                  <a:lnTo>
                    <a:pt x="890" y="1779"/>
                  </a:lnTo>
                  <a:lnTo>
                    <a:pt x="0" y="1779"/>
                  </a:lnTo>
                  <a:lnTo>
                    <a:pt x="0" y="1601"/>
                  </a:lnTo>
                  <a:lnTo>
                    <a:pt x="133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 flipH="1">
              <a:off x="1027003" y="2917547"/>
              <a:ext cx="115321" cy="143568"/>
            </a:xfrm>
            <a:custGeom>
              <a:rect b="b" l="l" r="r" t="t"/>
              <a:pathLst>
                <a:path extrusionOk="0" h="1662" w="1335">
                  <a:moveTo>
                    <a:pt x="1335" y="1"/>
                  </a:moveTo>
                  <a:lnTo>
                    <a:pt x="1335" y="267"/>
                  </a:lnTo>
                  <a:lnTo>
                    <a:pt x="0" y="1661"/>
                  </a:lnTo>
                  <a:lnTo>
                    <a:pt x="0" y="124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 flipH="1">
              <a:off x="1009032" y="2904763"/>
              <a:ext cx="23151" cy="197298"/>
            </a:xfrm>
            <a:custGeom>
              <a:rect b="b" l="l" r="r" t="t"/>
              <a:pathLst>
                <a:path extrusionOk="0" h="2284" w="268">
                  <a:moveTo>
                    <a:pt x="60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 flipH="1">
              <a:off x="860454" y="2904763"/>
              <a:ext cx="151256" cy="197298"/>
            </a:xfrm>
            <a:custGeom>
              <a:rect b="b" l="l" r="r" t="t"/>
              <a:pathLst>
                <a:path extrusionOk="0" h="2284" w="1751">
                  <a:moveTo>
                    <a:pt x="60" y="0"/>
                  </a:moveTo>
                  <a:lnTo>
                    <a:pt x="1" y="2283"/>
                  </a:lnTo>
                  <a:lnTo>
                    <a:pt x="1631" y="2283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 flipH="1">
              <a:off x="865637" y="2917547"/>
              <a:ext cx="133288" cy="171728"/>
            </a:xfrm>
            <a:custGeom>
              <a:rect b="b" l="l" r="r" t="t"/>
              <a:pathLst>
                <a:path extrusionOk="0" h="1988" w="1543">
                  <a:moveTo>
                    <a:pt x="1543" y="1"/>
                  </a:moveTo>
                  <a:lnTo>
                    <a:pt x="1424" y="1987"/>
                  </a:lnTo>
                  <a:lnTo>
                    <a:pt x="1" y="198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 flipH="1">
              <a:off x="868142" y="2940612"/>
              <a:ext cx="130783" cy="148664"/>
            </a:xfrm>
            <a:custGeom>
              <a:rect b="b" l="l" r="r" t="t"/>
              <a:pathLst>
                <a:path extrusionOk="0" h="1721" w="1514">
                  <a:moveTo>
                    <a:pt x="1513" y="0"/>
                  </a:moveTo>
                  <a:lnTo>
                    <a:pt x="1454" y="1157"/>
                  </a:lnTo>
                  <a:lnTo>
                    <a:pt x="89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6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 flipH="1">
              <a:off x="878421" y="2917547"/>
              <a:ext cx="117912" cy="143568"/>
            </a:xfrm>
            <a:custGeom>
              <a:rect b="b" l="l" r="r" t="t"/>
              <a:pathLst>
                <a:path extrusionOk="0" h="1662" w="1365">
                  <a:moveTo>
                    <a:pt x="1364" y="1"/>
                  </a:moveTo>
                  <a:lnTo>
                    <a:pt x="1364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 flipH="1">
              <a:off x="860450" y="2904763"/>
              <a:ext cx="28333" cy="197298"/>
            </a:xfrm>
            <a:custGeom>
              <a:rect b="b" l="l" r="r" t="t"/>
              <a:pathLst>
                <a:path extrusionOk="0" h="2284" w="328">
                  <a:moveTo>
                    <a:pt x="119" y="0"/>
                  </a:moveTo>
                  <a:lnTo>
                    <a:pt x="1" y="2283"/>
                  </a:lnTo>
                  <a:lnTo>
                    <a:pt x="208" y="228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 flipH="1">
              <a:off x="1436811" y="3089194"/>
              <a:ext cx="10366" cy="197298"/>
            </a:xfrm>
            <a:custGeom>
              <a:rect b="b" l="l" r="r" t="t"/>
              <a:pathLst>
                <a:path extrusionOk="0" h="2284" w="120">
                  <a:moveTo>
                    <a:pt x="1" y="0"/>
                  </a:moveTo>
                  <a:lnTo>
                    <a:pt x="90" y="2283"/>
                  </a:lnTo>
                  <a:lnTo>
                    <a:pt x="119" y="228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 flipH="1">
              <a:off x="1439407" y="3089194"/>
              <a:ext cx="148578" cy="197298"/>
            </a:xfrm>
            <a:custGeom>
              <a:rect b="b" l="l" r="r" t="t"/>
              <a:pathLst>
                <a:path extrusionOk="0" h="2284" w="1720">
                  <a:moveTo>
                    <a:pt x="0" y="0"/>
                  </a:moveTo>
                  <a:lnTo>
                    <a:pt x="148" y="2283"/>
                  </a:lnTo>
                  <a:lnTo>
                    <a:pt x="1720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 flipH="1">
              <a:off x="1444503" y="3101979"/>
              <a:ext cx="128192" cy="171728"/>
            </a:xfrm>
            <a:custGeom>
              <a:rect b="b" l="l" r="r" t="t"/>
              <a:pathLst>
                <a:path extrusionOk="0" h="1988" w="1484">
                  <a:moveTo>
                    <a:pt x="1424" y="0"/>
                  </a:moveTo>
                  <a:lnTo>
                    <a:pt x="1484" y="1987"/>
                  </a:lnTo>
                  <a:lnTo>
                    <a:pt x="120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 flipH="1">
              <a:off x="1441911" y="3119947"/>
              <a:ext cx="123095" cy="153761"/>
            </a:xfrm>
            <a:custGeom>
              <a:rect b="b" l="l" r="r" t="t"/>
              <a:pathLst>
                <a:path extrusionOk="0" h="1780" w="1425">
                  <a:moveTo>
                    <a:pt x="1365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31" y="1779"/>
                  </a:lnTo>
                  <a:lnTo>
                    <a:pt x="1" y="1601"/>
                  </a:lnTo>
                  <a:lnTo>
                    <a:pt x="1187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 flipH="1">
              <a:off x="1462471" y="3101979"/>
              <a:ext cx="105041" cy="143481"/>
            </a:xfrm>
            <a:custGeom>
              <a:rect b="b" l="l" r="r" t="t"/>
              <a:pathLst>
                <a:path extrusionOk="0" h="1661" w="1216">
                  <a:moveTo>
                    <a:pt x="1216" y="0"/>
                  </a:moveTo>
                  <a:lnTo>
                    <a:pt x="1216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 flipH="1">
              <a:off x="1439403" y="3089194"/>
              <a:ext cx="23151" cy="197298"/>
            </a:xfrm>
            <a:custGeom>
              <a:rect b="b" l="l" r="r" t="t"/>
              <a:pathLst>
                <a:path extrusionOk="0" h="2284" w="268">
                  <a:moveTo>
                    <a:pt x="1" y="0"/>
                  </a:moveTo>
                  <a:lnTo>
                    <a:pt x="90" y="2283"/>
                  </a:lnTo>
                  <a:lnTo>
                    <a:pt x="268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 flipH="1">
              <a:off x="1295917" y="3089194"/>
              <a:ext cx="7774" cy="197298"/>
            </a:xfrm>
            <a:custGeom>
              <a:rect b="b" l="l" r="r" t="t"/>
              <a:pathLst>
                <a:path extrusionOk="0" h="2284" w="90">
                  <a:moveTo>
                    <a:pt x="0" y="0"/>
                  </a:moveTo>
                  <a:lnTo>
                    <a:pt x="30" y="2283"/>
                  </a:lnTo>
                  <a:lnTo>
                    <a:pt x="89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 flipH="1">
              <a:off x="1301018" y="3089194"/>
              <a:ext cx="143568" cy="197298"/>
            </a:xfrm>
            <a:custGeom>
              <a:rect b="b" l="l" r="r" t="t"/>
              <a:pathLst>
                <a:path extrusionOk="0" h="2284" w="1662">
                  <a:moveTo>
                    <a:pt x="1" y="0"/>
                  </a:moveTo>
                  <a:lnTo>
                    <a:pt x="89" y="2283"/>
                  </a:lnTo>
                  <a:lnTo>
                    <a:pt x="1661" y="228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 flipH="1">
              <a:off x="1303609" y="3101979"/>
              <a:ext cx="125600" cy="171728"/>
            </a:xfrm>
            <a:custGeom>
              <a:rect b="b" l="l" r="r" t="t"/>
              <a:pathLst>
                <a:path extrusionOk="0" h="1988" w="1454">
                  <a:moveTo>
                    <a:pt x="1424" y="0"/>
                  </a:moveTo>
                  <a:lnTo>
                    <a:pt x="1453" y="1987"/>
                  </a:lnTo>
                  <a:lnTo>
                    <a:pt x="60" y="1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 flipH="1">
              <a:off x="1301017" y="3119947"/>
              <a:ext cx="123095" cy="153761"/>
            </a:xfrm>
            <a:custGeom>
              <a:rect b="b" l="l" r="r" t="t"/>
              <a:pathLst>
                <a:path extrusionOk="0" h="1780" w="1425">
                  <a:moveTo>
                    <a:pt x="1394" y="0"/>
                  </a:moveTo>
                  <a:lnTo>
                    <a:pt x="142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1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 flipH="1">
              <a:off x="1318985" y="3101979"/>
              <a:ext cx="107633" cy="143481"/>
            </a:xfrm>
            <a:custGeom>
              <a:rect b="b" l="l" r="r" t="t"/>
              <a:pathLst>
                <a:path extrusionOk="0" h="1661" w="1246">
                  <a:moveTo>
                    <a:pt x="1245" y="0"/>
                  </a:moveTo>
                  <a:lnTo>
                    <a:pt x="1245" y="267"/>
                  </a:lnTo>
                  <a:lnTo>
                    <a:pt x="30" y="1661"/>
                  </a:lnTo>
                  <a:lnTo>
                    <a:pt x="0" y="1246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 flipH="1">
              <a:off x="1301014" y="3089194"/>
              <a:ext cx="18054" cy="197298"/>
            </a:xfrm>
            <a:custGeom>
              <a:rect b="b" l="l" r="r" t="t"/>
              <a:pathLst>
                <a:path extrusionOk="0" h="2284" w="209">
                  <a:moveTo>
                    <a:pt x="0" y="0"/>
                  </a:moveTo>
                  <a:lnTo>
                    <a:pt x="30" y="2283"/>
                  </a:lnTo>
                  <a:lnTo>
                    <a:pt x="208" y="228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 flipH="1">
              <a:off x="1155023" y="3089194"/>
              <a:ext cx="5269" cy="197298"/>
            </a:xfrm>
            <a:custGeom>
              <a:rect b="b" l="l" r="r" t="t"/>
              <a:pathLst>
                <a:path extrusionOk="0" h="2284" w="61">
                  <a:moveTo>
                    <a:pt x="1" y="0"/>
                  </a:moveTo>
                  <a:lnTo>
                    <a:pt x="1" y="2283"/>
                  </a:lnTo>
                  <a:lnTo>
                    <a:pt x="30" y="228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 flipH="1">
              <a:off x="1160210" y="3089194"/>
              <a:ext cx="138385" cy="197298"/>
            </a:xfrm>
            <a:custGeom>
              <a:rect b="b" l="l" r="r" t="t"/>
              <a:pathLst>
                <a:path extrusionOk="0" h="2284" w="1602">
                  <a:moveTo>
                    <a:pt x="1" y="0"/>
                  </a:moveTo>
                  <a:lnTo>
                    <a:pt x="30" y="2283"/>
                  </a:lnTo>
                  <a:lnTo>
                    <a:pt x="1602" y="2283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 flipH="1">
              <a:off x="1162715" y="3101979"/>
              <a:ext cx="123095" cy="171728"/>
            </a:xfrm>
            <a:custGeom>
              <a:rect b="b" l="l" r="r" t="t"/>
              <a:pathLst>
                <a:path extrusionOk="0" h="1988" w="1425">
                  <a:moveTo>
                    <a:pt x="1424" y="0"/>
                  </a:moveTo>
                  <a:lnTo>
                    <a:pt x="1395" y="1987"/>
                  </a:lnTo>
                  <a:lnTo>
                    <a:pt x="31" y="1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 flipH="1">
              <a:off x="1160209" y="3119947"/>
              <a:ext cx="123009" cy="153761"/>
            </a:xfrm>
            <a:custGeom>
              <a:rect b="b" l="l" r="r" t="t"/>
              <a:pathLst>
                <a:path extrusionOk="0" h="1780" w="1424">
                  <a:moveTo>
                    <a:pt x="1424" y="0"/>
                  </a:moveTo>
                  <a:lnTo>
                    <a:pt x="1424" y="1156"/>
                  </a:lnTo>
                  <a:lnTo>
                    <a:pt x="860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246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 flipH="1">
              <a:off x="1175586" y="3101979"/>
              <a:ext cx="110224" cy="143481"/>
            </a:xfrm>
            <a:custGeom>
              <a:rect b="b" l="l" r="r" t="t"/>
              <a:pathLst>
                <a:path extrusionOk="0" h="1661" w="1276">
                  <a:moveTo>
                    <a:pt x="1276" y="0"/>
                  </a:moveTo>
                  <a:lnTo>
                    <a:pt x="1276" y="267"/>
                  </a:lnTo>
                  <a:lnTo>
                    <a:pt x="1" y="1661"/>
                  </a:lnTo>
                  <a:lnTo>
                    <a:pt x="1" y="1246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 flipH="1">
              <a:off x="1160206" y="3089194"/>
              <a:ext cx="15462" cy="197298"/>
            </a:xfrm>
            <a:custGeom>
              <a:rect b="b" l="l" r="r" t="t"/>
              <a:pathLst>
                <a:path extrusionOk="0" h="2284" w="179">
                  <a:moveTo>
                    <a:pt x="1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 flipH="1">
              <a:off x="1011624" y="3089194"/>
              <a:ext cx="10280" cy="197298"/>
            </a:xfrm>
            <a:custGeom>
              <a:rect b="b" l="l" r="r" t="t"/>
              <a:pathLst>
                <a:path extrusionOk="0" h="2284" w="119">
                  <a:moveTo>
                    <a:pt x="89" y="0"/>
                  </a:moveTo>
                  <a:lnTo>
                    <a:pt x="0" y="2283"/>
                  </a:lnTo>
                  <a:lnTo>
                    <a:pt x="59" y="228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 flipH="1">
              <a:off x="1014219" y="3089194"/>
              <a:ext cx="143481" cy="197298"/>
            </a:xfrm>
            <a:custGeom>
              <a:rect b="b" l="l" r="r" t="t"/>
              <a:pathLst>
                <a:path extrusionOk="0" h="2284" w="1661">
                  <a:moveTo>
                    <a:pt x="3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 flipH="1">
              <a:off x="1019315" y="3101979"/>
              <a:ext cx="125600" cy="171728"/>
            </a:xfrm>
            <a:custGeom>
              <a:rect b="b" l="l" r="r" t="t"/>
              <a:pathLst>
                <a:path extrusionOk="0" h="1988" w="1454">
                  <a:moveTo>
                    <a:pt x="1454" y="0"/>
                  </a:moveTo>
                  <a:lnTo>
                    <a:pt x="1394" y="1987"/>
                  </a:lnTo>
                  <a:lnTo>
                    <a:pt x="1" y="198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 flipH="1">
              <a:off x="1016724" y="3119947"/>
              <a:ext cx="128192" cy="153761"/>
            </a:xfrm>
            <a:custGeom>
              <a:rect b="b" l="l" r="r" t="t"/>
              <a:pathLst>
                <a:path extrusionOk="0" h="1780" w="1484">
                  <a:moveTo>
                    <a:pt x="1483" y="0"/>
                  </a:moveTo>
                  <a:lnTo>
                    <a:pt x="1454" y="1156"/>
                  </a:lnTo>
                  <a:lnTo>
                    <a:pt x="861" y="1779"/>
                  </a:lnTo>
                  <a:lnTo>
                    <a:pt x="1" y="1779"/>
                  </a:lnTo>
                  <a:lnTo>
                    <a:pt x="1" y="1601"/>
                  </a:lnTo>
                  <a:lnTo>
                    <a:pt x="1305" y="2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 flipH="1">
              <a:off x="1032100" y="3101979"/>
              <a:ext cx="112816" cy="143481"/>
            </a:xfrm>
            <a:custGeom>
              <a:rect b="b" l="l" r="r" t="t"/>
              <a:pathLst>
                <a:path extrusionOk="0" h="1661" w="1306">
                  <a:moveTo>
                    <a:pt x="1305" y="0"/>
                  </a:moveTo>
                  <a:lnTo>
                    <a:pt x="130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 flipH="1">
              <a:off x="1014216" y="3089194"/>
              <a:ext cx="23064" cy="197298"/>
            </a:xfrm>
            <a:custGeom>
              <a:rect b="b" l="l" r="r" t="t"/>
              <a:pathLst>
                <a:path extrusionOk="0" h="2284" w="267">
                  <a:moveTo>
                    <a:pt x="59" y="0"/>
                  </a:moveTo>
                  <a:lnTo>
                    <a:pt x="0" y="2283"/>
                  </a:lnTo>
                  <a:lnTo>
                    <a:pt x="178" y="2283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 flipH="1">
              <a:off x="870734" y="3089194"/>
              <a:ext cx="146073" cy="197298"/>
            </a:xfrm>
            <a:custGeom>
              <a:rect b="b" l="l" r="r" t="t"/>
              <a:pathLst>
                <a:path extrusionOk="0" h="2284" w="1691">
                  <a:moveTo>
                    <a:pt x="60" y="0"/>
                  </a:moveTo>
                  <a:lnTo>
                    <a:pt x="0" y="2283"/>
                  </a:lnTo>
                  <a:lnTo>
                    <a:pt x="1572" y="2283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 flipH="1">
              <a:off x="875830" y="3101979"/>
              <a:ext cx="128192" cy="171728"/>
            </a:xfrm>
            <a:custGeom>
              <a:rect b="b" l="l" r="r" t="t"/>
              <a:pathLst>
                <a:path extrusionOk="0" h="1988" w="1484">
                  <a:moveTo>
                    <a:pt x="1483" y="0"/>
                  </a:moveTo>
                  <a:lnTo>
                    <a:pt x="1365" y="1987"/>
                  </a:lnTo>
                  <a:lnTo>
                    <a:pt x="1" y="198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 flipH="1">
              <a:off x="875830" y="3125044"/>
              <a:ext cx="128192" cy="148664"/>
            </a:xfrm>
            <a:custGeom>
              <a:rect b="b" l="l" r="r" t="t"/>
              <a:pathLst>
                <a:path extrusionOk="0" h="1721" w="1484">
                  <a:moveTo>
                    <a:pt x="1483" y="0"/>
                  </a:moveTo>
                  <a:lnTo>
                    <a:pt x="1394" y="1157"/>
                  </a:lnTo>
                  <a:lnTo>
                    <a:pt x="860" y="1720"/>
                  </a:lnTo>
                  <a:lnTo>
                    <a:pt x="1" y="1720"/>
                  </a:lnTo>
                  <a:lnTo>
                    <a:pt x="1" y="1542"/>
                  </a:lnTo>
                  <a:lnTo>
                    <a:pt x="1335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 flipH="1">
              <a:off x="888701" y="3101979"/>
              <a:ext cx="115321" cy="143481"/>
            </a:xfrm>
            <a:custGeom>
              <a:rect b="b" l="l" r="r" t="t"/>
              <a:pathLst>
                <a:path extrusionOk="0" h="1661" w="1335">
                  <a:moveTo>
                    <a:pt x="1335" y="0"/>
                  </a:moveTo>
                  <a:lnTo>
                    <a:pt x="1335" y="267"/>
                  </a:lnTo>
                  <a:lnTo>
                    <a:pt x="1" y="1661"/>
                  </a:lnTo>
                  <a:lnTo>
                    <a:pt x="30" y="124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 flipH="1">
              <a:off x="870730" y="3089194"/>
              <a:ext cx="25742" cy="197298"/>
            </a:xfrm>
            <a:custGeom>
              <a:rect b="b" l="l" r="r" t="t"/>
              <a:pathLst>
                <a:path extrusionOk="0" h="2284" w="298">
                  <a:moveTo>
                    <a:pt x="120" y="0"/>
                  </a:moveTo>
                  <a:lnTo>
                    <a:pt x="1" y="2283"/>
                  </a:lnTo>
                  <a:lnTo>
                    <a:pt x="179" y="228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 flipH="1">
              <a:off x="806744" y="2715234"/>
              <a:ext cx="847844" cy="89665"/>
            </a:xfrm>
            <a:custGeom>
              <a:rect b="b" l="l" r="r" t="t"/>
              <a:pathLst>
                <a:path extrusionOk="0" h="1038" w="9815">
                  <a:moveTo>
                    <a:pt x="0" y="0"/>
                  </a:moveTo>
                  <a:lnTo>
                    <a:pt x="89" y="1038"/>
                  </a:lnTo>
                  <a:lnTo>
                    <a:pt x="9755" y="1038"/>
                  </a:lnTo>
                  <a:lnTo>
                    <a:pt x="9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 flipH="1">
              <a:off x="783680" y="2669105"/>
              <a:ext cx="893972" cy="92257"/>
            </a:xfrm>
            <a:custGeom>
              <a:rect b="b" l="l" r="r" t="t"/>
              <a:pathLst>
                <a:path extrusionOk="0" h="1068" w="10349">
                  <a:moveTo>
                    <a:pt x="0" y="0"/>
                  </a:moveTo>
                  <a:lnTo>
                    <a:pt x="60" y="1068"/>
                  </a:lnTo>
                  <a:lnTo>
                    <a:pt x="10289" y="1068"/>
                  </a:lnTo>
                  <a:lnTo>
                    <a:pt x="103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 flipH="1">
              <a:off x="822119" y="3350422"/>
              <a:ext cx="819684" cy="240834"/>
            </a:xfrm>
            <a:custGeom>
              <a:rect b="b" l="l" r="r" t="t"/>
              <a:pathLst>
                <a:path extrusionOk="0" h="2788" w="9489">
                  <a:moveTo>
                    <a:pt x="0" y="1"/>
                  </a:moveTo>
                  <a:lnTo>
                    <a:pt x="356" y="2788"/>
                  </a:lnTo>
                  <a:lnTo>
                    <a:pt x="9163" y="2788"/>
                  </a:lnTo>
                  <a:lnTo>
                    <a:pt x="9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 flipH="1">
              <a:off x="397065" y="3847394"/>
              <a:ext cx="5204718" cy="43623"/>
            </a:xfrm>
            <a:custGeom>
              <a:rect b="b" l="l" r="r" t="t"/>
              <a:pathLst>
                <a:path extrusionOk="0" h="505" w="60252">
                  <a:moveTo>
                    <a:pt x="0" y="0"/>
                  </a:moveTo>
                  <a:lnTo>
                    <a:pt x="0" y="504"/>
                  </a:lnTo>
                  <a:lnTo>
                    <a:pt x="60252" y="504"/>
                  </a:lnTo>
                  <a:lnTo>
                    <a:pt x="60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 flipH="1">
              <a:off x="1746837" y="3355518"/>
              <a:ext cx="2507598" cy="1785354"/>
            </a:xfrm>
            <a:custGeom>
              <a:rect b="b" l="l" r="r" t="t"/>
              <a:pathLst>
                <a:path extrusionOk="0" h="20668" w="29029">
                  <a:moveTo>
                    <a:pt x="14440" y="1"/>
                  </a:moveTo>
                  <a:cubicBezTo>
                    <a:pt x="8955" y="1"/>
                    <a:pt x="3825" y="1958"/>
                    <a:pt x="356" y="5368"/>
                  </a:cubicBezTo>
                  <a:lnTo>
                    <a:pt x="0" y="5724"/>
                  </a:lnTo>
                  <a:lnTo>
                    <a:pt x="30" y="6198"/>
                  </a:lnTo>
                  <a:lnTo>
                    <a:pt x="1423" y="20668"/>
                  </a:lnTo>
                  <a:lnTo>
                    <a:pt x="27605" y="20668"/>
                  </a:lnTo>
                  <a:lnTo>
                    <a:pt x="28999" y="6198"/>
                  </a:lnTo>
                  <a:lnTo>
                    <a:pt x="29029" y="5724"/>
                  </a:lnTo>
                  <a:lnTo>
                    <a:pt x="28703" y="5368"/>
                  </a:lnTo>
                  <a:cubicBezTo>
                    <a:pt x="25233" y="1958"/>
                    <a:pt x="20104" y="1"/>
                    <a:pt x="14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 flipH="1">
              <a:off x="499512" y="3890931"/>
              <a:ext cx="5002411" cy="1252546"/>
            </a:xfrm>
            <a:custGeom>
              <a:rect b="b" l="l" r="r" t="t"/>
              <a:pathLst>
                <a:path extrusionOk="0" h="14500" w="57910">
                  <a:moveTo>
                    <a:pt x="1" y="0"/>
                  </a:moveTo>
                  <a:lnTo>
                    <a:pt x="1" y="14500"/>
                  </a:lnTo>
                  <a:lnTo>
                    <a:pt x="57910" y="14500"/>
                  </a:lnTo>
                  <a:lnTo>
                    <a:pt x="579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 flipH="1">
              <a:off x="438009" y="3890931"/>
              <a:ext cx="5125333" cy="240834"/>
            </a:xfrm>
            <a:custGeom>
              <a:rect b="b" l="l" r="r" t="t"/>
              <a:pathLst>
                <a:path extrusionOk="0" h="2788" w="59333">
                  <a:moveTo>
                    <a:pt x="0" y="0"/>
                  </a:moveTo>
                  <a:lnTo>
                    <a:pt x="0" y="2787"/>
                  </a:lnTo>
                  <a:lnTo>
                    <a:pt x="59333" y="2787"/>
                  </a:lnTo>
                  <a:lnTo>
                    <a:pt x="59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 flipH="1">
              <a:off x="1803157" y="3409336"/>
              <a:ext cx="2394955" cy="1731537"/>
            </a:xfrm>
            <a:custGeom>
              <a:rect b="b" l="l" r="r" t="t"/>
              <a:pathLst>
                <a:path extrusionOk="0" h="20045" w="27725">
                  <a:moveTo>
                    <a:pt x="13759" y="1"/>
                  </a:moveTo>
                  <a:cubicBezTo>
                    <a:pt x="8451" y="1"/>
                    <a:pt x="3470" y="1898"/>
                    <a:pt x="149" y="5190"/>
                  </a:cubicBezTo>
                  <a:lnTo>
                    <a:pt x="0" y="5338"/>
                  </a:lnTo>
                  <a:lnTo>
                    <a:pt x="30" y="5575"/>
                  </a:lnTo>
                  <a:lnTo>
                    <a:pt x="119" y="6643"/>
                  </a:lnTo>
                  <a:lnTo>
                    <a:pt x="149" y="6850"/>
                  </a:lnTo>
                  <a:lnTo>
                    <a:pt x="1424" y="20045"/>
                  </a:lnTo>
                  <a:lnTo>
                    <a:pt x="26301" y="20045"/>
                  </a:lnTo>
                  <a:lnTo>
                    <a:pt x="27576" y="6850"/>
                  </a:lnTo>
                  <a:lnTo>
                    <a:pt x="27606" y="6643"/>
                  </a:lnTo>
                  <a:lnTo>
                    <a:pt x="27695" y="5575"/>
                  </a:lnTo>
                  <a:lnTo>
                    <a:pt x="27724" y="5338"/>
                  </a:lnTo>
                  <a:lnTo>
                    <a:pt x="27576" y="5190"/>
                  </a:lnTo>
                  <a:lnTo>
                    <a:pt x="27457" y="5041"/>
                  </a:lnTo>
                  <a:lnTo>
                    <a:pt x="27250" y="4863"/>
                  </a:lnTo>
                  <a:cubicBezTo>
                    <a:pt x="26331" y="4004"/>
                    <a:pt x="25293" y="3262"/>
                    <a:pt x="24196" y="2640"/>
                  </a:cubicBezTo>
                  <a:cubicBezTo>
                    <a:pt x="24137" y="2580"/>
                    <a:pt x="24077" y="2551"/>
                    <a:pt x="23988" y="2521"/>
                  </a:cubicBezTo>
                  <a:cubicBezTo>
                    <a:pt x="22980" y="1958"/>
                    <a:pt x="21942" y="1483"/>
                    <a:pt x="20845" y="1127"/>
                  </a:cubicBezTo>
                  <a:lnTo>
                    <a:pt x="20638" y="1038"/>
                  </a:lnTo>
                  <a:cubicBezTo>
                    <a:pt x="19570" y="712"/>
                    <a:pt x="18503" y="445"/>
                    <a:pt x="17406" y="268"/>
                  </a:cubicBezTo>
                  <a:lnTo>
                    <a:pt x="17198" y="238"/>
                  </a:lnTo>
                  <a:cubicBezTo>
                    <a:pt x="16131" y="90"/>
                    <a:pt x="15034" y="1"/>
                    <a:pt x="13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 flipH="1">
              <a:off x="1841596" y="3447777"/>
              <a:ext cx="2318074" cy="1693097"/>
            </a:xfrm>
            <a:custGeom>
              <a:rect b="b" l="l" r="r" t="t"/>
              <a:pathLst>
                <a:path extrusionOk="0" h="19600" w="26835">
                  <a:moveTo>
                    <a:pt x="26835" y="5041"/>
                  </a:moveTo>
                  <a:lnTo>
                    <a:pt x="26805" y="5545"/>
                  </a:lnTo>
                  <a:lnTo>
                    <a:pt x="25441" y="19600"/>
                  </a:lnTo>
                  <a:lnTo>
                    <a:pt x="1394" y="19600"/>
                  </a:lnTo>
                  <a:lnTo>
                    <a:pt x="682" y="12276"/>
                  </a:lnTo>
                  <a:lnTo>
                    <a:pt x="593" y="11475"/>
                  </a:lnTo>
                  <a:lnTo>
                    <a:pt x="475" y="10200"/>
                  </a:lnTo>
                  <a:lnTo>
                    <a:pt x="445" y="9726"/>
                  </a:lnTo>
                  <a:lnTo>
                    <a:pt x="386" y="9074"/>
                  </a:lnTo>
                  <a:lnTo>
                    <a:pt x="297" y="8332"/>
                  </a:lnTo>
                  <a:lnTo>
                    <a:pt x="267" y="7917"/>
                  </a:lnTo>
                  <a:lnTo>
                    <a:pt x="0" y="5071"/>
                  </a:lnTo>
                  <a:cubicBezTo>
                    <a:pt x="2046" y="3084"/>
                    <a:pt x="4566" y="1631"/>
                    <a:pt x="7324" y="860"/>
                  </a:cubicBezTo>
                  <a:lnTo>
                    <a:pt x="7947" y="682"/>
                  </a:lnTo>
                  <a:cubicBezTo>
                    <a:pt x="8332" y="593"/>
                    <a:pt x="8658" y="505"/>
                    <a:pt x="9014" y="416"/>
                  </a:cubicBezTo>
                  <a:cubicBezTo>
                    <a:pt x="9311" y="356"/>
                    <a:pt x="9607" y="327"/>
                    <a:pt x="9904" y="267"/>
                  </a:cubicBezTo>
                  <a:cubicBezTo>
                    <a:pt x="10111" y="238"/>
                    <a:pt x="10319" y="208"/>
                    <a:pt x="10526" y="178"/>
                  </a:cubicBezTo>
                  <a:cubicBezTo>
                    <a:pt x="11030" y="119"/>
                    <a:pt x="11534" y="60"/>
                    <a:pt x="12068" y="30"/>
                  </a:cubicBezTo>
                  <a:cubicBezTo>
                    <a:pt x="12483" y="0"/>
                    <a:pt x="12898" y="0"/>
                    <a:pt x="13343" y="0"/>
                  </a:cubicBezTo>
                  <a:lnTo>
                    <a:pt x="13491" y="0"/>
                  </a:lnTo>
                  <a:cubicBezTo>
                    <a:pt x="14529" y="0"/>
                    <a:pt x="15567" y="60"/>
                    <a:pt x="16575" y="208"/>
                  </a:cubicBezTo>
                  <a:lnTo>
                    <a:pt x="17109" y="297"/>
                  </a:lnTo>
                  <a:lnTo>
                    <a:pt x="17524" y="386"/>
                  </a:lnTo>
                  <a:cubicBezTo>
                    <a:pt x="17910" y="445"/>
                    <a:pt x="18265" y="534"/>
                    <a:pt x="18621" y="623"/>
                  </a:cubicBezTo>
                  <a:cubicBezTo>
                    <a:pt x="19481" y="831"/>
                    <a:pt x="20371" y="1098"/>
                    <a:pt x="21201" y="1453"/>
                  </a:cubicBezTo>
                  <a:lnTo>
                    <a:pt x="21527" y="1572"/>
                  </a:lnTo>
                  <a:lnTo>
                    <a:pt x="22090" y="1809"/>
                  </a:lnTo>
                  <a:cubicBezTo>
                    <a:pt x="22683" y="2106"/>
                    <a:pt x="23276" y="2402"/>
                    <a:pt x="23840" y="2728"/>
                  </a:cubicBezTo>
                  <a:cubicBezTo>
                    <a:pt x="24789" y="3321"/>
                    <a:pt x="25678" y="3974"/>
                    <a:pt x="26508" y="4745"/>
                  </a:cubicBezTo>
                  <a:lnTo>
                    <a:pt x="26835" y="5041"/>
                  </a:lnTo>
                  <a:cubicBezTo>
                    <a:pt x="26835" y="5041"/>
                    <a:pt x="26835" y="5041"/>
                    <a:pt x="26835" y="5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 flipH="1">
              <a:off x="63" y="4482581"/>
              <a:ext cx="6003843" cy="658321"/>
            </a:xfrm>
            <a:custGeom>
              <a:rect b="b" l="l" r="r" t="t"/>
              <a:pathLst>
                <a:path extrusionOk="0" h="7621" w="69503">
                  <a:moveTo>
                    <a:pt x="0" y="1"/>
                  </a:moveTo>
                  <a:lnTo>
                    <a:pt x="0" y="7621"/>
                  </a:lnTo>
                  <a:lnTo>
                    <a:pt x="69503" y="7621"/>
                  </a:lnTo>
                  <a:lnTo>
                    <a:pt x="69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 flipH="1">
              <a:off x="63" y="4446731"/>
              <a:ext cx="6003843" cy="550775"/>
            </a:xfrm>
            <a:custGeom>
              <a:rect b="b" l="l" r="r" t="t"/>
              <a:pathLst>
                <a:path extrusionOk="0" h="6376" w="69503">
                  <a:moveTo>
                    <a:pt x="0" y="0"/>
                  </a:moveTo>
                  <a:lnTo>
                    <a:pt x="0" y="6375"/>
                  </a:lnTo>
                  <a:lnTo>
                    <a:pt x="69503" y="6375"/>
                  </a:lnTo>
                  <a:lnTo>
                    <a:pt x="69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 flipH="1">
              <a:off x="5716935" y="4707959"/>
              <a:ext cx="2678" cy="233233"/>
            </a:xfrm>
            <a:custGeom>
              <a:rect b="b" l="l" r="r" t="t"/>
              <a:pathLst>
                <a:path extrusionOk="0" h="2700" w="31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 flipH="1">
              <a:off x="5719532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 flipH="1">
              <a:off x="5724628" y="4723335"/>
              <a:ext cx="158944" cy="202481"/>
            </a:xfrm>
            <a:custGeom>
              <a:rect b="b" l="l" r="r" t="t"/>
              <a:pathLst>
                <a:path extrusionOk="0" h="2344" w="184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 flipH="1">
              <a:off x="5719531" y="4743809"/>
              <a:ext cx="164040" cy="182008"/>
            </a:xfrm>
            <a:custGeom>
              <a:rect b="b" l="l" r="r" t="t"/>
              <a:pathLst>
                <a:path extrusionOk="0" h="2107" w="1899">
                  <a:moveTo>
                    <a:pt x="1898" y="1"/>
                  </a:moveTo>
                  <a:lnTo>
                    <a:pt x="1898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 flipH="1">
              <a:off x="5740004" y="4723335"/>
              <a:ext cx="143568" cy="166632"/>
            </a:xfrm>
            <a:custGeom>
              <a:rect b="b" l="l" r="r" t="t"/>
              <a:pathLst>
                <a:path extrusionOk="0" h="1929" w="1662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 flipH="1">
              <a:off x="5719527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 flipH="1">
              <a:off x="5532589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 flipH="1">
              <a:off x="5537691" y="4707959"/>
              <a:ext cx="176825" cy="233233"/>
            </a:xfrm>
            <a:custGeom>
              <a:rect b="b" l="l" r="r" t="t"/>
              <a:pathLst>
                <a:path extrusionOk="0" h="2700" w="2047">
                  <a:moveTo>
                    <a:pt x="1" y="1"/>
                  </a:moveTo>
                  <a:lnTo>
                    <a:pt x="1" y="2699"/>
                  </a:lnTo>
                  <a:lnTo>
                    <a:pt x="2047" y="269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 flipH="1">
              <a:off x="5542787" y="4723335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 flipH="1">
              <a:off x="5537691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 flipH="1">
              <a:off x="5558163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 flipH="1">
              <a:off x="5537686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 flipH="1">
              <a:off x="5348157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 flipH="1">
              <a:off x="5353259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7" y="269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 flipH="1">
              <a:off x="5358355" y="4723335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1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 flipH="1">
              <a:off x="5353258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9" y="1"/>
                  </a:moveTo>
                  <a:lnTo>
                    <a:pt x="1869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 flipH="1">
              <a:off x="5373731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1" y="1"/>
                  </a:moveTo>
                  <a:lnTo>
                    <a:pt x="163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 flipH="1">
              <a:off x="5353254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 flipH="1">
              <a:off x="5163725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 flipH="1">
              <a:off x="5168827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 flipH="1">
              <a:off x="5173923" y="4723335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 flipH="1">
              <a:off x="5168826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 flipH="1">
              <a:off x="5189299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 flipH="1">
              <a:off x="5168822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 flipH="1">
              <a:off x="4979292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 flipH="1">
              <a:off x="4984394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 flipH="1">
              <a:off x="4989491" y="4723335"/>
              <a:ext cx="158944" cy="202481"/>
            </a:xfrm>
            <a:custGeom>
              <a:rect b="b" l="l" r="r" t="t"/>
              <a:pathLst>
                <a:path extrusionOk="0" h="2344" w="1840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 flipH="1">
              <a:off x="4984394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 flipH="1">
              <a:off x="5004867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 flipH="1">
              <a:off x="4984390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 flipH="1">
              <a:off x="4794860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 flipH="1">
              <a:off x="4799962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 flipH="1">
              <a:off x="4805145" y="4723335"/>
              <a:ext cx="158857" cy="202481"/>
            </a:xfrm>
            <a:custGeom>
              <a:rect b="b" l="l" r="r" t="t"/>
              <a:pathLst>
                <a:path extrusionOk="0" h="2344" w="1839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 flipH="1">
              <a:off x="4799962" y="4743809"/>
              <a:ext cx="164040" cy="182008"/>
            </a:xfrm>
            <a:custGeom>
              <a:rect b="b" l="l" r="r" t="t"/>
              <a:pathLst>
                <a:path extrusionOk="0" h="2107" w="1899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 flipH="1">
              <a:off x="4820434" y="4723335"/>
              <a:ext cx="143568" cy="166632"/>
            </a:xfrm>
            <a:custGeom>
              <a:rect b="b" l="l" r="r" t="t"/>
              <a:pathLst>
                <a:path extrusionOk="0" h="1929" w="1662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 flipH="1">
              <a:off x="4799957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 flipH="1">
              <a:off x="4613019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 flipH="1">
              <a:off x="4615530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 flipH="1">
              <a:off x="4623218" y="4723335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 flipH="1">
              <a:off x="4615529" y="4743809"/>
              <a:ext cx="164040" cy="182008"/>
            </a:xfrm>
            <a:custGeom>
              <a:rect b="b" l="l" r="r" t="t"/>
              <a:pathLst>
                <a:path extrusionOk="0" h="2107" w="1899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 flipH="1">
              <a:off x="4636089" y="4723335"/>
              <a:ext cx="143481" cy="166632"/>
            </a:xfrm>
            <a:custGeom>
              <a:rect b="b" l="l" r="r" t="t"/>
              <a:pathLst>
                <a:path extrusionOk="0" h="1929" w="1661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 flipH="1">
              <a:off x="4618117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 flipH="1">
              <a:off x="4428587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 flipH="1">
              <a:off x="4433689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 flipH="1">
              <a:off x="4438785" y="4723335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 flipH="1">
              <a:off x="4433689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 flipH="1">
              <a:off x="4454161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 flipH="1">
              <a:off x="4433684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 flipH="1">
              <a:off x="4244155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 flipH="1">
              <a:off x="4249257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 flipH="1">
              <a:off x="4254353" y="4720830"/>
              <a:ext cx="156352" cy="204986"/>
            </a:xfrm>
            <a:custGeom>
              <a:rect b="b" l="l" r="r" t="t"/>
              <a:pathLst>
                <a:path extrusionOk="0" h="2373" w="1810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 flipH="1">
              <a:off x="4249256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 flipH="1">
              <a:off x="4269729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 flipH="1">
              <a:off x="4249252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 flipH="1">
              <a:off x="4059723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 flipH="1">
              <a:off x="4064825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 flipH="1">
              <a:off x="4070007" y="4720830"/>
              <a:ext cx="156266" cy="204986"/>
            </a:xfrm>
            <a:custGeom>
              <a:rect b="b" l="l" r="r" t="t"/>
              <a:pathLst>
                <a:path extrusionOk="0" h="2373" w="1809">
                  <a:moveTo>
                    <a:pt x="0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 flipH="1">
              <a:off x="4064824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 flipH="1">
              <a:off x="4085383" y="4723335"/>
              <a:ext cx="140890" cy="166632"/>
            </a:xfrm>
            <a:custGeom>
              <a:rect b="b" l="l" r="r" t="t"/>
              <a:pathLst>
                <a:path extrusionOk="0" h="1929" w="1631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 flipH="1">
              <a:off x="4064820" y="4705454"/>
              <a:ext cx="20559" cy="235738"/>
            </a:xfrm>
            <a:custGeom>
              <a:rect b="b" l="l" r="r" t="t"/>
              <a:pathLst>
                <a:path extrusionOk="0" h="2729" w="238">
                  <a:moveTo>
                    <a:pt x="0" y="0"/>
                  </a:moveTo>
                  <a:lnTo>
                    <a:pt x="0" y="2728"/>
                  </a:lnTo>
                  <a:lnTo>
                    <a:pt x="237" y="27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 flipH="1">
              <a:off x="3880393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 flipH="1">
              <a:off x="3885575" y="4720830"/>
              <a:ext cx="158857" cy="204986"/>
            </a:xfrm>
            <a:custGeom>
              <a:rect b="b" l="l" r="r" t="t"/>
              <a:pathLst>
                <a:path extrusionOk="0" h="2373" w="1839">
                  <a:moveTo>
                    <a:pt x="0" y="0"/>
                  </a:moveTo>
                  <a:lnTo>
                    <a:pt x="1839" y="0"/>
                  </a:lnTo>
                  <a:lnTo>
                    <a:pt x="1839" y="2372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 flipH="1">
              <a:off x="3885575" y="4748992"/>
              <a:ext cx="156266" cy="176825"/>
            </a:xfrm>
            <a:custGeom>
              <a:rect b="b" l="l" r="r" t="t"/>
              <a:pathLst>
                <a:path extrusionOk="0" h="2047" w="1809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09"/>
                  </a:lnTo>
                  <a:lnTo>
                    <a:pt x="1631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 flipH="1">
              <a:off x="3900951" y="4723335"/>
              <a:ext cx="140890" cy="166632"/>
            </a:xfrm>
            <a:custGeom>
              <a:rect b="b" l="l" r="r" t="t"/>
              <a:pathLst>
                <a:path extrusionOk="0" h="1929" w="1631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 flipH="1">
              <a:off x="3880388" y="4705454"/>
              <a:ext cx="20645" cy="235738"/>
            </a:xfrm>
            <a:custGeom>
              <a:rect b="b" l="l" r="r" t="t"/>
              <a:pathLst>
                <a:path extrusionOk="0" h="2729" w="239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 flipH="1">
              <a:off x="1923505" y="4707959"/>
              <a:ext cx="2591" cy="233233"/>
            </a:xfrm>
            <a:custGeom>
              <a:rect b="b" l="l" r="r" t="t"/>
              <a:pathLst>
                <a:path extrusionOk="0" h="2700" w="3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 flipH="1">
              <a:off x="1926015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 flipH="1">
              <a:off x="1931198" y="4723335"/>
              <a:ext cx="158857" cy="202481"/>
            </a:xfrm>
            <a:custGeom>
              <a:rect b="b" l="l" r="r" t="t"/>
              <a:pathLst>
                <a:path extrusionOk="0" h="2344" w="1839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 flipH="1">
              <a:off x="1924752" y="4737859"/>
              <a:ext cx="164040" cy="182008"/>
            </a:xfrm>
            <a:custGeom>
              <a:rect b="b" l="l" r="r" t="t"/>
              <a:pathLst>
                <a:path extrusionOk="0" h="2107" w="1899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 flipH="1">
              <a:off x="1946574" y="4723335"/>
              <a:ext cx="143481" cy="166632"/>
            </a:xfrm>
            <a:custGeom>
              <a:rect b="b" l="l" r="r" t="t"/>
              <a:pathLst>
                <a:path extrusionOk="0" h="1929" w="1661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 flipH="1">
              <a:off x="1926011" y="4707959"/>
              <a:ext cx="20645" cy="233233"/>
            </a:xfrm>
            <a:custGeom>
              <a:rect b="b" l="l" r="r" t="t"/>
              <a:pathLst>
                <a:path extrusionOk="0" h="2700" w="239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 flipH="1">
              <a:off x="1739073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 flipH="1">
              <a:off x="1744175" y="4707959"/>
              <a:ext cx="176825" cy="233233"/>
            </a:xfrm>
            <a:custGeom>
              <a:rect b="b" l="l" r="r" t="t"/>
              <a:pathLst>
                <a:path extrusionOk="0" h="2700" w="2047">
                  <a:moveTo>
                    <a:pt x="0" y="1"/>
                  </a:moveTo>
                  <a:lnTo>
                    <a:pt x="0" y="2699"/>
                  </a:lnTo>
                  <a:lnTo>
                    <a:pt x="2046" y="2699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 flipH="1">
              <a:off x="1746766" y="4723335"/>
              <a:ext cx="158857" cy="202481"/>
            </a:xfrm>
            <a:custGeom>
              <a:rect b="b" l="l" r="r" t="t"/>
              <a:pathLst>
                <a:path extrusionOk="0" h="2344" w="1839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 flipH="1">
              <a:off x="1741669" y="4743809"/>
              <a:ext cx="163954" cy="182008"/>
            </a:xfrm>
            <a:custGeom>
              <a:rect b="b" l="l" r="r" t="t"/>
              <a:pathLst>
                <a:path extrusionOk="0" h="2107" w="1898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 flipH="1">
              <a:off x="1762142" y="4723335"/>
              <a:ext cx="143481" cy="166632"/>
            </a:xfrm>
            <a:custGeom>
              <a:rect b="b" l="l" r="r" t="t"/>
              <a:pathLst>
                <a:path extrusionOk="0" h="1929" w="1661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 flipH="1">
              <a:off x="1741665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 flipH="1">
              <a:off x="1554640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 flipH="1">
              <a:off x="1559742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 flipH="1">
              <a:off x="1564925" y="4723335"/>
              <a:ext cx="156266" cy="202481"/>
            </a:xfrm>
            <a:custGeom>
              <a:rect b="b" l="l" r="r" t="t"/>
              <a:pathLst>
                <a:path extrusionOk="0" h="2344" w="1809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 flipH="1">
              <a:off x="1559742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 flipH="1">
              <a:off x="1580215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 flipH="1">
              <a:off x="1559738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 flipH="1">
              <a:off x="1370208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 flipH="1">
              <a:off x="1375310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 flipH="1">
              <a:off x="1380493" y="4723335"/>
              <a:ext cx="156266" cy="202481"/>
            </a:xfrm>
            <a:custGeom>
              <a:rect b="b" l="l" r="r" t="t"/>
              <a:pathLst>
                <a:path extrusionOk="0" h="2344" w="1809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 flipH="1">
              <a:off x="1375310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 flipH="1">
              <a:off x="1395869" y="4723335"/>
              <a:ext cx="140890" cy="166632"/>
            </a:xfrm>
            <a:custGeom>
              <a:rect b="b" l="l" r="r" t="t"/>
              <a:pathLst>
                <a:path extrusionOk="0" h="1929" w="1631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 flipH="1">
              <a:off x="1375305" y="4707959"/>
              <a:ext cx="20645" cy="233233"/>
            </a:xfrm>
            <a:custGeom>
              <a:rect b="b" l="l" r="r" t="t"/>
              <a:pathLst>
                <a:path extrusionOk="0" h="2700" w="239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 flipH="1">
              <a:off x="1185776" y="4707959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 flipH="1">
              <a:off x="1190878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 flipH="1">
              <a:off x="1196060" y="4723335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 flipH="1">
              <a:off x="1190877" y="4743809"/>
              <a:ext cx="161535" cy="182008"/>
            </a:xfrm>
            <a:custGeom>
              <a:rect b="b" l="l" r="r" t="t"/>
              <a:pathLst>
                <a:path extrusionOk="0" h="2107" w="1870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 flipH="1">
              <a:off x="1211436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 flipH="1">
              <a:off x="1190873" y="4707959"/>
              <a:ext cx="20645" cy="233233"/>
            </a:xfrm>
            <a:custGeom>
              <a:rect b="b" l="l" r="r" t="t"/>
              <a:pathLst>
                <a:path extrusionOk="0" h="2700" w="239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 flipH="1">
              <a:off x="1001344" y="4707959"/>
              <a:ext cx="5269" cy="233233"/>
            </a:xfrm>
            <a:custGeom>
              <a:rect b="b" l="l" r="r" t="t"/>
              <a:pathLst>
                <a:path extrusionOk="0" h="2700" w="61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 flipH="1">
              <a:off x="1006532" y="4707959"/>
              <a:ext cx="179330" cy="233233"/>
            </a:xfrm>
            <a:custGeom>
              <a:rect b="b" l="l" r="r" t="t"/>
              <a:pathLst>
                <a:path extrusionOk="0" h="2700" w="2076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 flipH="1">
              <a:off x="1011628" y="4723335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 flipH="1">
              <a:off x="1006532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 flipH="1">
              <a:off x="1027004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 flipH="1">
              <a:off x="1006527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 flipH="1">
              <a:off x="816911" y="4707959"/>
              <a:ext cx="5269" cy="233233"/>
            </a:xfrm>
            <a:custGeom>
              <a:rect b="b" l="l" r="r" t="t"/>
              <a:pathLst>
                <a:path extrusionOk="0" h="2700" w="61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 flipH="1">
              <a:off x="822100" y="4707959"/>
              <a:ext cx="179330" cy="233233"/>
            </a:xfrm>
            <a:custGeom>
              <a:rect b="b" l="l" r="r" t="t"/>
              <a:pathLst>
                <a:path extrusionOk="0" h="2700" w="2076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 flipH="1">
              <a:off x="827196" y="4723335"/>
              <a:ext cx="158857" cy="202481"/>
            </a:xfrm>
            <a:custGeom>
              <a:rect b="b" l="l" r="r" t="t"/>
              <a:pathLst>
                <a:path extrusionOk="0" h="2344" w="1839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 flipH="1">
              <a:off x="822099" y="4743809"/>
              <a:ext cx="163954" cy="182008"/>
            </a:xfrm>
            <a:custGeom>
              <a:rect b="b" l="l" r="r" t="t"/>
              <a:pathLst>
                <a:path extrusionOk="0" h="2107" w="1898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 flipH="1">
              <a:off x="842572" y="4723335"/>
              <a:ext cx="143481" cy="166632"/>
            </a:xfrm>
            <a:custGeom>
              <a:rect b="b" l="l" r="r" t="t"/>
              <a:pathLst>
                <a:path extrusionOk="0" h="1929" w="1661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 flipH="1">
              <a:off x="822095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 flipH="1">
              <a:off x="635071" y="4707959"/>
              <a:ext cx="2678" cy="233233"/>
            </a:xfrm>
            <a:custGeom>
              <a:rect b="b" l="l" r="r" t="t"/>
              <a:pathLst>
                <a:path extrusionOk="0" h="2700" w="31">
                  <a:moveTo>
                    <a:pt x="1" y="1"/>
                  </a:moveTo>
                  <a:lnTo>
                    <a:pt x="1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 flipH="1">
              <a:off x="640173" y="4707959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 flipH="1">
              <a:off x="645355" y="4723335"/>
              <a:ext cx="156266" cy="202481"/>
            </a:xfrm>
            <a:custGeom>
              <a:rect b="b" l="l" r="r" t="t"/>
              <a:pathLst>
                <a:path extrusionOk="0" h="2344" w="1809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 flipH="1">
              <a:off x="637667" y="4743809"/>
              <a:ext cx="163954" cy="182008"/>
            </a:xfrm>
            <a:custGeom>
              <a:rect b="b" l="l" r="r" t="t"/>
              <a:pathLst>
                <a:path extrusionOk="0" h="2107" w="1898">
                  <a:moveTo>
                    <a:pt x="1898" y="1"/>
                  </a:moveTo>
                  <a:lnTo>
                    <a:pt x="1898" y="133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6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 flipH="1">
              <a:off x="658140" y="4723335"/>
              <a:ext cx="143481" cy="166632"/>
            </a:xfrm>
            <a:custGeom>
              <a:rect b="b" l="l" r="r" t="t"/>
              <a:pathLst>
                <a:path extrusionOk="0" h="1929" w="1661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 flipH="1">
              <a:off x="640168" y="4707959"/>
              <a:ext cx="20645" cy="233233"/>
            </a:xfrm>
            <a:custGeom>
              <a:rect b="b" l="l" r="r" t="t"/>
              <a:pathLst>
                <a:path extrusionOk="0" h="2700" w="239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 flipH="1">
              <a:off x="450638" y="4707959"/>
              <a:ext cx="5269" cy="233233"/>
            </a:xfrm>
            <a:custGeom>
              <a:rect b="b" l="l" r="r" t="t"/>
              <a:pathLst>
                <a:path extrusionOk="0" h="2700" w="61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0"/>
            <p:cNvSpPr/>
            <p:nvPr/>
          </p:nvSpPr>
          <p:spPr>
            <a:xfrm flipH="1">
              <a:off x="455827" y="4707959"/>
              <a:ext cx="179330" cy="233233"/>
            </a:xfrm>
            <a:custGeom>
              <a:rect b="b" l="l" r="r" t="t"/>
              <a:pathLst>
                <a:path extrusionOk="0" h="2700" w="2076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 flipH="1">
              <a:off x="460923" y="4720830"/>
              <a:ext cx="156352" cy="204986"/>
            </a:xfrm>
            <a:custGeom>
              <a:rect b="b" l="l" r="r" t="t"/>
              <a:pathLst>
                <a:path extrusionOk="0" h="2373" w="181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 flipH="1">
              <a:off x="455826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 flipH="1">
              <a:off x="476299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 flipH="1">
              <a:off x="455822" y="4707959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 flipH="1">
              <a:off x="266206" y="4707959"/>
              <a:ext cx="5269" cy="233233"/>
            </a:xfrm>
            <a:custGeom>
              <a:rect b="b" l="l" r="r" t="t"/>
              <a:pathLst>
                <a:path extrusionOk="0" h="2700" w="61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 flipH="1">
              <a:off x="271395" y="4707959"/>
              <a:ext cx="179330" cy="233233"/>
            </a:xfrm>
            <a:custGeom>
              <a:rect b="b" l="l" r="r" t="t"/>
              <a:pathLst>
                <a:path extrusionOk="0" h="2700" w="2076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 flipH="1">
              <a:off x="276491" y="4720830"/>
              <a:ext cx="156352" cy="204986"/>
            </a:xfrm>
            <a:custGeom>
              <a:rect b="b" l="l" r="r" t="t"/>
              <a:pathLst>
                <a:path extrusionOk="0" h="2373" w="1810">
                  <a:moveTo>
                    <a:pt x="1" y="0"/>
                  </a:moveTo>
                  <a:lnTo>
                    <a:pt x="1810" y="0"/>
                  </a:lnTo>
                  <a:lnTo>
                    <a:pt x="1810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0"/>
            <p:cNvSpPr/>
            <p:nvPr/>
          </p:nvSpPr>
          <p:spPr>
            <a:xfrm flipH="1">
              <a:off x="271394" y="4743809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9" y="1"/>
                  </a:moveTo>
                  <a:lnTo>
                    <a:pt x="1869" y="133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6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0"/>
            <p:cNvSpPr/>
            <p:nvPr/>
          </p:nvSpPr>
          <p:spPr>
            <a:xfrm flipH="1">
              <a:off x="291867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 flipH="1">
              <a:off x="271390" y="4705454"/>
              <a:ext cx="20559" cy="235738"/>
            </a:xfrm>
            <a:custGeom>
              <a:rect b="b" l="l" r="r" t="t"/>
              <a:pathLst>
                <a:path extrusionOk="0" h="2729" w="238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 flipH="1">
              <a:off x="86962" y="4707959"/>
              <a:ext cx="179330" cy="233233"/>
            </a:xfrm>
            <a:custGeom>
              <a:rect b="b" l="l" r="r" t="t"/>
              <a:pathLst>
                <a:path extrusionOk="0" h="2700" w="2076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 flipH="1">
              <a:off x="92058" y="4720830"/>
              <a:ext cx="156352" cy="204986"/>
            </a:xfrm>
            <a:custGeom>
              <a:rect b="b" l="l" r="r" t="t"/>
              <a:pathLst>
                <a:path extrusionOk="0" h="2373" w="1810">
                  <a:moveTo>
                    <a:pt x="1" y="0"/>
                  </a:moveTo>
                  <a:lnTo>
                    <a:pt x="1809" y="0"/>
                  </a:lnTo>
                  <a:lnTo>
                    <a:pt x="1809" y="2372"/>
                  </a:lnTo>
                  <a:lnTo>
                    <a:pt x="1" y="2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 flipH="1">
              <a:off x="92058" y="4748992"/>
              <a:ext cx="156352" cy="176825"/>
            </a:xfrm>
            <a:custGeom>
              <a:rect b="b" l="l" r="r" t="t"/>
              <a:pathLst>
                <a:path extrusionOk="0" h="2047" w="1810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1" y="2046"/>
                  </a:lnTo>
                  <a:lnTo>
                    <a:pt x="1" y="1809"/>
                  </a:lnTo>
                  <a:lnTo>
                    <a:pt x="1632" y="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 flipH="1">
              <a:off x="107434" y="4723335"/>
              <a:ext cx="140976" cy="166632"/>
            </a:xfrm>
            <a:custGeom>
              <a:rect b="b" l="l" r="r" t="t"/>
              <a:pathLst>
                <a:path extrusionOk="0" h="1929" w="1632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 flipH="1">
              <a:off x="86958" y="4705454"/>
              <a:ext cx="20559" cy="235738"/>
            </a:xfrm>
            <a:custGeom>
              <a:rect b="b" l="l" r="r" t="t"/>
              <a:pathLst>
                <a:path extrusionOk="0" h="2729" w="238">
                  <a:moveTo>
                    <a:pt x="1" y="0"/>
                  </a:moveTo>
                  <a:lnTo>
                    <a:pt x="1" y="2728"/>
                  </a:lnTo>
                  <a:lnTo>
                    <a:pt x="238" y="27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 flipH="1">
              <a:off x="1503414" y="4172632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 flipH="1">
              <a:off x="1508516" y="4172632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 flipH="1">
              <a:off x="1513698" y="4188009"/>
              <a:ext cx="156266" cy="202481"/>
            </a:xfrm>
            <a:custGeom>
              <a:rect b="b" l="l" r="r" t="t"/>
              <a:pathLst>
                <a:path extrusionOk="0" h="2344" w="1809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 flipH="1">
              <a:off x="1508516" y="4208482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 flipH="1">
              <a:off x="1528988" y="4188009"/>
              <a:ext cx="140976" cy="166545"/>
            </a:xfrm>
            <a:custGeom>
              <a:rect b="b" l="l" r="r" t="t"/>
              <a:pathLst>
                <a:path extrusionOk="0" h="1928" w="1632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0"/>
            <p:cNvSpPr/>
            <p:nvPr/>
          </p:nvSpPr>
          <p:spPr>
            <a:xfrm flipH="1">
              <a:off x="1508511" y="4172632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0"/>
            <p:cNvSpPr/>
            <p:nvPr/>
          </p:nvSpPr>
          <p:spPr>
            <a:xfrm flipH="1">
              <a:off x="1318982" y="4172632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 flipH="1">
              <a:off x="1324084" y="4172632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 flipH="1">
              <a:off x="1329266" y="4188009"/>
              <a:ext cx="156266" cy="202481"/>
            </a:xfrm>
            <a:custGeom>
              <a:rect b="b" l="l" r="r" t="t"/>
              <a:pathLst>
                <a:path extrusionOk="0" h="2344" w="1809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 flipH="1">
              <a:off x="1324083" y="4208482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 flipH="1">
              <a:off x="1344642" y="4188009"/>
              <a:ext cx="140890" cy="166545"/>
            </a:xfrm>
            <a:custGeom>
              <a:rect b="b" l="l" r="r" t="t"/>
              <a:pathLst>
                <a:path extrusionOk="0" h="1928" w="1631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 flipH="1">
              <a:off x="1324079" y="4172632"/>
              <a:ext cx="20645" cy="233233"/>
            </a:xfrm>
            <a:custGeom>
              <a:rect b="b" l="l" r="r" t="t"/>
              <a:pathLst>
                <a:path extrusionOk="0" h="2700" w="239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 flipH="1">
              <a:off x="1134550" y="4172632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59" y="269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 flipH="1">
              <a:off x="1139652" y="4172632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 flipH="1">
              <a:off x="1144834" y="4188009"/>
              <a:ext cx="156266" cy="202481"/>
            </a:xfrm>
            <a:custGeom>
              <a:rect b="b" l="l" r="r" t="t"/>
              <a:pathLst>
                <a:path extrusionOk="0" h="2344" w="1809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 flipH="1">
              <a:off x="1139651" y="4208482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 flipH="1">
              <a:off x="1160210" y="4188009"/>
              <a:ext cx="140890" cy="166545"/>
            </a:xfrm>
            <a:custGeom>
              <a:rect b="b" l="l" r="r" t="t"/>
              <a:pathLst>
                <a:path extrusionOk="0" h="1928" w="1631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 flipH="1">
              <a:off x="1139647" y="4172632"/>
              <a:ext cx="20645" cy="233233"/>
            </a:xfrm>
            <a:custGeom>
              <a:rect b="b" l="l" r="r" t="t"/>
              <a:pathLst>
                <a:path extrusionOk="0" h="2700" w="239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 flipH="1">
              <a:off x="950117" y="4172632"/>
              <a:ext cx="5269" cy="233233"/>
            </a:xfrm>
            <a:custGeom>
              <a:rect b="b" l="l" r="r" t="t"/>
              <a:pathLst>
                <a:path extrusionOk="0" h="2700" w="61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 flipH="1">
              <a:off x="955306" y="4172632"/>
              <a:ext cx="179330" cy="233233"/>
            </a:xfrm>
            <a:custGeom>
              <a:rect b="b" l="l" r="r" t="t"/>
              <a:pathLst>
                <a:path extrusionOk="0" h="2700" w="2076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 flipH="1">
              <a:off x="960402" y="4188009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1" y="1"/>
                  </a:moveTo>
                  <a:lnTo>
                    <a:pt x="1810" y="1"/>
                  </a:lnTo>
                  <a:lnTo>
                    <a:pt x="1810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 flipH="1">
              <a:off x="955305" y="4208482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9" y="1"/>
                  </a:moveTo>
                  <a:lnTo>
                    <a:pt x="1869" y="1365"/>
                  </a:lnTo>
                  <a:lnTo>
                    <a:pt x="1128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32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 flipH="1">
              <a:off x="975778" y="4188009"/>
              <a:ext cx="140976" cy="166545"/>
            </a:xfrm>
            <a:custGeom>
              <a:rect b="b" l="l" r="r" t="t"/>
              <a:pathLst>
                <a:path extrusionOk="0" h="1928" w="1632">
                  <a:moveTo>
                    <a:pt x="1632" y="1"/>
                  </a:moveTo>
                  <a:lnTo>
                    <a:pt x="1632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 flipH="1">
              <a:off x="955301" y="4172632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 flipH="1">
              <a:off x="765685" y="4172632"/>
              <a:ext cx="5269" cy="233233"/>
            </a:xfrm>
            <a:custGeom>
              <a:rect b="b" l="l" r="r" t="t"/>
              <a:pathLst>
                <a:path extrusionOk="0" h="2700" w="61">
                  <a:moveTo>
                    <a:pt x="1" y="1"/>
                  </a:moveTo>
                  <a:lnTo>
                    <a:pt x="1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 flipH="1">
              <a:off x="770873" y="4172632"/>
              <a:ext cx="179330" cy="233233"/>
            </a:xfrm>
            <a:custGeom>
              <a:rect b="b" l="l" r="r" t="t"/>
              <a:pathLst>
                <a:path extrusionOk="0" h="2700" w="2076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 flipH="1">
              <a:off x="775970" y="4188009"/>
              <a:ext cx="158857" cy="202481"/>
            </a:xfrm>
            <a:custGeom>
              <a:rect b="b" l="l" r="r" t="t"/>
              <a:pathLst>
                <a:path extrusionOk="0" h="2344" w="1839">
                  <a:moveTo>
                    <a:pt x="0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 flipH="1">
              <a:off x="770873" y="4208482"/>
              <a:ext cx="163954" cy="182008"/>
            </a:xfrm>
            <a:custGeom>
              <a:rect b="b" l="l" r="r" t="t"/>
              <a:pathLst>
                <a:path extrusionOk="0" h="2107" w="1898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 flipH="1">
              <a:off x="791346" y="4188009"/>
              <a:ext cx="143481" cy="166545"/>
            </a:xfrm>
            <a:custGeom>
              <a:rect b="b" l="l" r="r" t="t"/>
              <a:pathLst>
                <a:path extrusionOk="0" h="1928" w="1661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 flipH="1">
              <a:off x="770869" y="4172632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 flipH="1">
              <a:off x="586441" y="4172632"/>
              <a:ext cx="179330" cy="233233"/>
            </a:xfrm>
            <a:custGeom>
              <a:rect b="b" l="l" r="r" t="t"/>
              <a:pathLst>
                <a:path extrusionOk="0" h="2700" w="2076">
                  <a:moveTo>
                    <a:pt x="0" y="1"/>
                  </a:moveTo>
                  <a:lnTo>
                    <a:pt x="0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 flipH="1">
              <a:off x="594129" y="4188009"/>
              <a:ext cx="156266" cy="202481"/>
            </a:xfrm>
            <a:custGeom>
              <a:rect b="b" l="l" r="r" t="t"/>
              <a:pathLst>
                <a:path extrusionOk="0" h="2344" w="1809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 flipH="1">
              <a:off x="591537" y="4213665"/>
              <a:ext cx="158857" cy="176825"/>
            </a:xfrm>
            <a:custGeom>
              <a:rect b="b" l="l" r="r" t="t"/>
              <a:pathLst>
                <a:path extrusionOk="0" h="2047" w="1839">
                  <a:moveTo>
                    <a:pt x="1838" y="0"/>
                  </a:moveTo>
                  <a:lnTo>
                    <a:pt x="1838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 flipH="1">
              <a:off x="609505" y="4188009"/>
              <a:ext cx="140890" cy="166545"/>
            </a:xfrm>
            <a:custGeom>
              <a:rect b="b" l="l" r="r" t="t"/>
              <a:pathLst>
                <a:path extrusionOk="0" h="1928" w="1631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 flipH="1">
              <a:off x="588942" y="4172632"/>
              <a:ext cx="20645" cy="233233"/>
            </a:xfrm>
            <a:custGeom>
              <a:rect b="b" l="l" r="r" t="t"/>
              <a:pathLst>
                <a:path extrusionOk="0" h="2700" w="239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 flipH="1">
              <a:off x="5214951" y="4172632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 flipH="1">
              <a:off x="5220053" y="4172632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 flipH="1">
              <a:off x="5225149" y="4188009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 flipH="1">
              <a:off x="5220053" y="4208482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 flipH="1">
              <a:off x="5240525" y="4188009"/>
              <a:ext cx="140976" cy="166545"/>
            </a:xfrm>
            <a:custGeom>
              <a:rect b="b" l="l" r="r" t="t"/>
              <a:pathLst>
                <a:path extrusionOk="0" h="1928" w="1632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 flipH="1">
              <a:off x="5220048" y="4172632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 flipH="1">
              <a:off x="5030519" y="4172632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 flipH="1">
              <a:off x="5035621" y="4172632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 flipH="1">
              <a:off x="5040717" y="4188009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 flipH="1">
              <a:off x="5035620" y="4208482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 flipH="1">
              <a:off x="5056093" y="4188009"/>
              <a:ext cx="140976" cy="166545"/>
            </a:xfrm>
            <a:custGeom>
              <a:rect b="b" l="l" r="r" t="t"/>
              <a:pathLst>
                <a:path extrusionOk="0" h="1928" w="1632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 flipH="1">
              <a:off x="5035616" y="4172632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 flipH="1">
              <a:off x="4846087" y="4172632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 flipH="1">
              <a:off x="4851189" y="4172632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 flipH="1">
              <a:off x="4856371" y="4188009"/>
              <a:ext cx="158857" cy="202481"/>
            </a:xfrm>
            <a:custGeom>
              <a:rect b="b" l="l" r="r" t="t"/>
              <a:pathLst>
                <a:path extrusionOk="0" h="2344" w="1839">
                  <a:moveTo>
                    <a:pt x="1" y="1"/>
                  </a:moveTo>
                  <a:lnTo>
                    <a:pt x="1839" y="1"/>
                  </a:lnTo>
                  <a:lnTo>
                    <a:pt x="1839" y="2343"/>
                  </a:lnTo>
                  <a:lnTo>
                    <a:pt x="1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 flipH="1">
              <a:off x="4851188" y="4208482"/>
              <a:ext cx="164040" cy="182008"/>
            </a:xfrm>
            <a:custGeom>
              <a:rect b="b" l="l" r="r" t="t"/>
              <a:pathLst>
                <a:path extrusionOk="0" h="2107" w="1899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1" y="2106"/>
                  </a:lnTo>
                  <a:lnTo>
                    <a:pt x="1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 flipH="1">
              <a:off x="4871661" y="4188009"/>
              <a:ext cx="143568" cy="166545"/>
            </a:xfrm>
            <a:custGeom>
              <a:rect b="b" l="l" r="r" t="t"/>
              <a:pathLst>
                <a:path extrusionOk="0" h="1928" w="1662">
                  <a:moveTo>
                    <a:pt x="1661" y="1"/>
                  </a:moveTo>
                  <a:lnTo>
                    <a:pt x="1661" y="297"/>
                  </a:lnTo>
                  <a:lnTo>
                    <a:pt x="1" y="1928"/>
                  </a:lnTo>
                  <a:lnTo>
                    <a:pt x="1" y="1454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 flipH="1">
              <a:off x="4851184" y="4172632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 flipH="1">
              <a:off x="4664246" y="4172632"/>
              <a:ext cx="2591" cy="233233"/>
            </a:xfrm>
            <a:custGeom>
              <a:rect b="b" l="l" r="r" t="t"/>
              <a:pathLst>
                <a:path extrusionOk="0" h="2700" w="30">
                  <a:moveTo>
                    <a:pt x="0" y="1"/>
                  </a:moveTo>
                  <a:lnTo>
                    <a:pt x="0" y="2699"/>
                  </a:lnTo>
                  <a:lnTo>
                    <a:pt x="30" y="269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 flipH="1">
              <a:off x="4669348" y="4172632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 flipH="1">
              <a:off x="4674444" y="4188009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 flipH="1">
              <a:off x="4666756" y="4208482"/>
              <a:ext cx="164040" cy="182008"/>
            </a:xfrm>
            <a:custGeom>
              <a:rect b="b" l="l" r="r" t="t"/>
              <a:pathLst>
                <a:path extrusionOk="0" h="2107" w="1899">
                  <a:moveTo>
                    <a:pt x="1898" y="1"/>
                  </a:moveTo>
                  <a:lnTo>
                    <a:pt x="189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6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 flipH="1">
              <a:off x="4687315" y="4188009"/>
              <a:ext cx="143481" cy="166545"/>
            </a:xfrm>
            <a:custGeom>
              <a:rect b="b" l="l" r="r" t="t"/>
              <a:pathLst>
                <a:path extrusionOk="0" h="1928" w="1661">
                  <a:moveTo>
                    <a:pt x="1661" y="1"/>
                  </a:moveTo>
                  <a:lnTo>
                    <a:pt x="166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 flipH="1">
              <a:off x="4666752" y="4172632"/>
              <a:ext cx="20645" cy="233233"/>
            </a:xfrm>
            <a:custGeom>
              <a:rect b="b" l="l" r="r" t="t"/>
              <a:pathLst>
                <a:path extrusionOk="0" h="2700" w="239">
                  <a:moveTo>
                    <a:pt x="1" y="1"/>
                  </a:moveTo>
                  <a:lnTo>
                    <a:pt x="1" y="2699"/>
                  </a:lnTo>
                  <a:lnTo>
                    <a:pt x="238" y="269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 flipH="1">
              <a:off x="4479814" y="4172632"/>
              <a:ext cx="5183" cy="233233"/>
            </a:xfrm>
            <a:custGeom>
              <a:rect b="b" l="l" r="r" t="t"/>
              <a:pathLst>
                <a:path extrusionOk="0" h="2700" w="60">
                  <a:moveTo>
                    <a:pt x="0" y="1"/>
                  </a:moveTo>
                  <a:lnTo>
                    <a:pt x="0" y="2699"/>
                  </a:lnTo>
                  <a:lnTo>
                    <a:pt x="60" y="269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ABA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 flipH="1">
              <a:off x="4484916" y="4172632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 flipH="1">
              <a:off x="4490012" y="4188009"/>
              <a:ext cx="156352" cy="202481"/>
            </a:xfrm>
            <a:custGeom>
              <a:rect b="b" l="l" r="r" t="t"/>
              <a:pathLst>
                <a:path extrusionOk="0" h="2344" w="1810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 flipH="1">
              <a:off x="4484915" y="4208482"/>
              <a:ext cx="161449" cy="182008"/>
            </a:xfrm>
            <a:custGeom>
              <a:rect b="b" l="l" r="r" t="t"/>
              <a:pathLst>
                <a:path extrusionOk="0" h="2107" w="1869">
                  <a:moveTo>
                    <a:pt x="1868" y="1"/>
                  </a:moveTo>
                  <a:lnTo>
                    <a:pt x="1868" y="1365"/>
                  </a:lnTo>
                  <a:lnTo>
                    <a:pt x="1127" y="2106"/>
                  </a:lnTo>
                  <a:lnTo>
                    <a:pt x="0" y="2106"/>
                  </a:lnTo>
                  <a:lnTo>
                    <a:pt x="0" y="1899"/>
                  </a:lnTo>
                  <a:lnTo>
                    <a:pt x="1631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 flipH="1">
              <a:off x="4505388" y="4188009"/>
              <a:ext cx="140976" cy="166545"/>
            </a:xfrm>
            <a:custGeom>
              <a:rect b="b" l="l" r="r" t="t"/>
              <a:pathLst>
                <a:path extrusionOk="0" h="1928" w="1632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 flipH="1">
              <a:off x="4484911" y="4172632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 flipH="1">
              <a:off x="4300483" y="4172632"/>
              <a:ext cx="179416" cy="233233"/>
            </a:xfrm>
            <a:custGeom>
              <a:rect b="b" l="l" r="r" t="t"/>
              <a:pathLst>
                <a:path extrusionOk="0" h="2700" w="2077">
                  <a:moveTo>
                    <a:pt x="1" y="1"/>
                  </a:moveTo>
                  <a:lnTo>
                    <a:pt x="1" y="2699"/>
                  </a:lnTo>
                  <a:lnTo>
                    <a:pt x="2076" y="269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 flipH="1">
              <a:off x="4305666" y="4188009"/>
              <a:ext cx="156266" cy="202481"/>
            </a:xfrm>
            <a:custGeom>
              <a:rect b="b" l="l" r="r" t="t"/>
              <a:pathLst>
                <a:path extrusionOk="0" h="2344" w="1809">
                  <a:moveTo>
                    <a:pt x="0" y="1"/>
                  </a:moveTo>
                  <a:lnTo>
                    <a:pt x="1809" y="1"/>
                  </a:lnTo>
                  <a:lnTo>
                    <a:pt x="1809" y="2343"/>
                  </a:lnTo>
                  <a:lnTo>
                    <a:pt x="0" y="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 flipH="1">
              <a:off x="4305666" y="4213665"/>
              <a:ext cx="156266" cy="176825"/>
            </a:xfrm>
            <a:custGeom>
              <a:rect b="b" l="l" r="r" t="t"/>
              <a:pathLst>
                <a:path extrusionOk="0" h="2047" w="1809">
                  <a:moveTo>
                    <a:pt x="1809" y="0"/>
                  </a:moveTo>
                  <a:lnTo>
                    <a:pt x="1809" y="1364"/>
                  </a:lnTo>
                  <a:lnTo>
                    <a:pt x="1127" y="2046"/>
                  </a:lnTo>
                  <a:lnTo>
                    <a:pt x="0" y="2046"/>
                  </a:lnTo>
                  <a:lnTo>
                    <a:pt x="0" y="1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 flipH="1">
              <a:off x="4320955" y="4188009"/>
              <a:ext cx="140976" cy="166545"/>
            </a:xfrm>
            <a:custGeom>
              <a:rect b="b" l="l" r="r" t="t"/>
              <a:pathLst>
                <a:path extrusionOk="0" h="1928" w="1632">
                  <a:moveTo>
                    <a:pt x="1631" y="1"/>
                  </a:moveTo>
                  <a:lnTo>
                    <a:pt x="1631" y="297"/>
                  </a:lnTo>
                  <a:lnTo>
                    <a:pt x="0" y="1928"/>
                  </a:lnTo>
                  <a:lnTo>
                    <a:pt x="0" y="145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 flipH="1">
              <a:off x="4300479" y="4172632"/>
              <a:ext cx="20559" cy="233233"/>
            </a:xfrm>
            <a:custGeom>
              <a:rect b="b" l="l" r="r" t="t"/>
              <a:pathLst>
                <a:path extrusionOk="0" h="2700" w="238">
                  <a:moveTo>
                    <a:pt x="0" y="1"/>
                  </a:moveTo>
                  <a:lnTo>
                    <a:pt x="0" y="2699"/>
                  </a:lnTo>
                  <a:lnTo>
                    <a:pt x="237" y="269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 flipH="1">
              <a:off x="3527005" y="3519477"/>
              <a:ext cx="632665" cy="609688"/>
            </a:xfrm>
            <a:custGeom>
              <a:rect b="b" l="l" r="r" t="t"/>
              <a:pathLst>
                <a:path extrusionOk="0" h="7058" w="7324">
                  <a:moveTo>
                    <a:pt x="7324" y="1"/>
                  </a:moveTo>
                  <a:lnTo>
                    <a:pt x="267" y="7058"/>
                  </a:lnTo>
                  <a:lnTo>
                    <a:pt x="0" y="4211"/>
                  </a:lnTo>
                  <a:cubicBezTo>
                    <a:pt x="2046" y="2225"/>
                    <a:pt x="4566" y="772"/>
                    <a:pt x="7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 flipH="1">
              <a:off x="3380931" y="3483627"/>
              <a:ext cx="763362" cy="758266"/>
            </a:xfrm>
            <a:custGeom>
              <a:rect b="b" l="l" r="r" t="t"/>
              <a:pathLst>
                <a:path extrusionOk="0" h="8778" w="8837">
                  <a:moveTo>
                    <a:pt x="8836" y="1"/>
                  </a:moveTo>
                  <a:lnTo>
                    <a:pt x="6553" y="2284"/>
                  </a:lnTo>
                  <a:lnTo>
                    <a:pt x="6375" y="2491"/>
                  </a:lnTo>
                  <a:lnTo>
                    <a:pt x="3380" y="5486"/>
                  </a:lnTo>
                  <a:lnTo>
                    <a:pt x="3173" y="5664"/>
                  </a:lnTo>
                  <a:lnTo>
                    <a:pt x="3084" y="5783"/>
                  </a:lnTo>
                  <a:lnTo>
                    <a:pt x="2876" y="5990"/>
                  </a:lnTo>
                  <a:lnTo>
                    <a:pt x="267" y="8570"/>
                  </a:lnTo>
                  <a:lnTo>
                    <a:pt x="89" y="8777"/>
                  </a:lnTo>
                  <a:lnTo>
                    <a:pt x="0" y="8036"/>
                  </a:lnTo>
                  <a:lnTo>
                    <a:pt x="119" y="7917"/>
                  </a:lnTo>
                  <a:lnTo>
                    <a:pt x="208" y="7828"/>
                  </a:lnTo>
                  <a:lnTo>
                    <a:pt x="2016" y="5990"/>
                  </a:lnTo>
                  <a:lnTo>
                    <a:pt x="3113" y="4923"/>
                  </a:lnTo>
                  <a:lnTo>
                    <a:pt x="3291" y="4715"/>
                  </a:lnTo>
                  <a:lnTo>
                    <a:pt x="6316" y="1720"/>
                  </a:lnTo>
                  <a:lnTo>
                    <a:pt x="6523" y="1513"/>
                  </a:lnTo>
                  <a:lnTo>
                    <a:pt x="7769" y="267"/>
                  </a:lnTo>
                  <a:cubicBezTo>
                    <a:pt x="8124" y="149"/>
                    <a:pt x="8480" y="60"/>
                    <a:pt x="8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 flipH="1">
              <a:off x="2727792" y="3445186"/>
              <a:ext cx="1385834" cy="1001605"/>
            </a:xfrm>
            <a:custGeom>
              <a:rect b="b" l="l" r="r" t="t"/>
              <a:pathLst>
                <a:path extrusionOk="0" h="11595" w="16043">
                  <a:moveTo>
                    <a:pt x="16042" y="238"/>
                  </a:moveTo>
                  <a:lnTo>
                    <a:pt x="12781" y="3500"/>
                  </a:lnTo>
                  <a:lnTo>
                    <a:pt x="10053" y="6228"/>
                  </a:lnTo>
                  <a:lnTo>
                    <a:pt x="9845" y="6435"/>
                  </a:lnTo>
                  <a:lnTo>
                    <a:pt x="9697" y="6554"/>
                  </a:lnTo>
                  <a:lnTo>
                    <a:pt x="9489" y="6761"/>
                  </a:lnTo>
                  <a:lnTo>
                    <a:pt x="6524" y="9726"/>
                  </a:lnTo>
                  <a:lnTo>
                    <a:pt x="6346" y="9904"/>
                  </a:lnTo>
                  <a:lnTo>
                    <a:pt x="4656" y="11594"/>
                  </a:lnTo>
                  <a:lnTo>
                    <a:pt x="1" y="11594"/>
                  </a:lnTo>
                  <a:lnTo>
                    <a:pt x="3203" y="8392"/>
                  </a:lnTo>
                  <a:lnTo>
                    <a:pt x="5160" y="6405"/>
                  </a:lnTo>
                  <a:lnTo>
                    <a:pt x="5368" y="6198"/>
                  </a:lnTo>
                  <a:lnTo>
                    <a:pt x="6109" y="5427"/>
                  </a:lnTo>
                  <a:lnTo>
                    <a:pt x="6317" y="5249"/>
                  </a:lnTo>
                  <a:lnTo>
                    <a:pt x="9371" y="2195"/>
                  </a:lnTo>
                  <a:lnTo>
                    <a:pt x="9578" y="1987"/>
                  </a:lnTo>
                  <a:lnTo>
                    <a:pt x="11535" y="30"/>
                  </a:lnTo>
                  <a:cubicBezTo>
                    <a:pt x="11921" y="1"/>
                    <a:pt x="12336" y="1"/>
                    <a:pt x="12751" y="1"/>
                  </a:cubicBezTo>
                  <a:lnTo>
                    <a:pt x="12958" y="1"/>
                  </a:lnTo>
                  <a:cubicBezTo>
                    <a:pt x="13996" y="1"/>
                    <a:pt x="15034" y="60"/>
                    <a:pt x="16042" y="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 flipH="1">
              <a:off x="2645802" y="3470842"/>
              <a:ext cx="1011885" cy="975949"/>
            </a:xfrm>
            <a:custGeom>
              <a:rect b="b" l="l" r="r" t="t"/>
              <a:pathLst>
                <a:path extrusionOk="0" h="11298" w="11714">
                  <a:moveTo>
                    <a:pt x="11713" y="89"/>
                  </a:moveTo>
                  <a:lnTo>
                    <a:pt x="11120" y="682"/>
                  </a:lnTo>
                  <a:lnTo>
                    <a:pt x="10912" y="890"/>
                  </a:lnTo>
                  <a:lnTo>
                    <a:pt x="7710" y="4092"/>
                  </a:lnTo>
                  <a:lnTo>
                    <a:pt x="7710" y="4092"/>
                  </a:lnTo>
                  <a:lnTo>
                    <a:pt x="7503" y="4270"/>
                  </a:lnTo>
                  <a:lnTo>
                    <a:pt x="7503" y="4270"/>
                  </a:lnTo>
                  <a:lnTo>
                    <a:pt x="4478" y="7324"/>
                  </a:lnTo>
                  <a:lnTo>
                    <a:pt x="4271" y="7532"/>
                  </a:lnTo>
                  <a:lnTo>
                    <a:pt x="1335" y="10497"/>
                  </a:lnTo>
                  <a:lnTo>
                    <a:pt x="1128" y="10675"/>
                  </a:lnTo>
                  <a:lnTo>
                    <a:pt x="505" y="11297"/>
                  </a:lnTo>
                  <a:lnTo>
                    <a:pt x="1" y="11297"/>
                  </a:lnTo>
                  <a:lnTo>
                    <a:pt x="1305" y="9993"/>
                  </a:lnTo>
                  <a:lnTo>
                    <a:pt x="4241" y="7057"/>
                  </a:lnTo>
                  <a:lnTo>
                    <a:pt x="4448" y="6850"/>
                  </a:lnTo>
                  <a:lnTo>
                    <a:pt x="5368" y="5931"/>
                  </a:lnTo>
                  <a:lnTo>
                    <a:pt x="7473" y="3796"/>
                  </a:lnTo>
                  <a:lnTo>
                    <a:pt x="7710" y="3588"/>
                  </a:lnTo>
                  <a:lnTo>
                    <a:pt x="10912" y="356"/>
                  </a:lnTo>
                  <a:lnTo>
                    <a:pt x="11150" y="149"/>
                  </a:lnTo>
                  <a:lnTo>
                    <a:pt x="1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 flipH="1">
              <a:off x="3250321" y="3460562"/>
              <a:ext cx="881188" cy="876091"/>
            </a:xfrm>
            <a:custGeom>
              <a:rect b="b" l="l" r="r" t="t"/>
              <a:pathLst>
                <a:path extrusionOk="0" h="10142" w="10201">
                  <a:moveTo>
                    <a:pt x="10200" y="1"/>
                  </a:moveTo>
                  <a:lnTo>
                    <a:pt x="9785" y="445"/>
                  </a:lnTo>
                  <a:lnTo>
                    <a:pt x="9578" y="653"/>
                  </a:lnTo>
                  <a:lnTo>
                    <a:pt x="6494" y="3737"/>
                  </a:lnTo>
                  <a:lnTo>
                    <a:pt x="6286" y="3944"/>
                  </a:lnTo>
                  <a:lnTo>
                    <a:pt x="3974" y="6257"/>
                  </a:lnTo>
                  <a:lnTo>
                    <a:pt x="3321" y="6909"/>
                  </a:lnTo>
                  <a:lnTo>
                    <a:pt x="3114" y="7087"/>
                  </a:lnTo>
                  <a:lnTo>
                    <a:pt x="237" y="9964"/>
                  </a:lnTo>
                  <a:lnTo>
                    <a:pt x="149" y="10052"/>
                  </a:lnTo>
                  <a:lnTo>
                    <a:pt x="30" y="10141"/>
                  </a:lnTo>
                  <a:lnTo>
                    <a:pt x="0" y="9697"/>
                  </a:lnTo>
                  <a:lnTo>
                    <a:pt x="119" y="9578"/>
                  </a:lnTo>
                  <a:lnTo>
                    <a:pt x="208" y="9489"/>
                  </a:lnTo>
                  <a:lnTo>
                    <a:pt x="3084" y="6613"/>
                  </a:lnTo>
                  <a:lnTo>
                    <a:pt x="3262" y="6435"/>
                  </a:lnTo>
                  <a:lnTo>
                    <a:pt x="3440" y="6257"/>
                  </a:lnTo>
                  <a:lnTo>
                    <a:pt x="3647" y="6050"/>
                  </a:lnTo>
                  <a:lnTo>
                    <a:pt x="6227" y="3440"/>
                  </a:lnTo>
                  <a:lnTo>
                    <a:pt x="9548" y="149"/>
                  </a:lnTo>
                  <a:lnTo>
                    <a:pt x="9578" y="119"/>
                  </a:lnTo>
                  <a:lnTo>
                    <a:pt x="9756" y="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 flipH="1">
              <a:off x="2328255" y="3496412"/>
              <a:ext cx="1170569" cy="947789"/>
            </a:xfrm>
            <a:custGeom>
              <a:rect b="b" l="l" r="r" t="t"/>
              <a:pathLst>
                <a:path extrusionOk="0" h="10972" w="13551">
                  <a:moveTo>
                    <a:pt x="13551" y="861"/>
                  </a:moveTo>
                  <a:lnTo>
                    <a:pt x="12661" y="1750"/>
                  </a:lnTo>
                  <a:lnTo>
                    <a:pt x="12454" y="1958"/>
                  </a:lnTo>
                  <a:lnTo>
                    <a:pt x="9162" y="5249"/>
                  </a:lnTo>
                  <a:lnTo>
                    <a:pt x="9162" y="5249"/>
                  </a:lnTo>
                  <a:lnTo>
                    <a:pt x="8955" y="5457"/>
                  </a:lnTo>
                  <a:lnTo>
                    <a:pt x="8569" y="5812"/>
                  </a:lnTo>
                  <a:lnTo>
                    <a:pt x="5871" y="8540"/>
                  </a:lnTo>
                  <a:lnTo>
                    <a:pt x="5871" y="8540"/>
                  </a:lnTo>
                  <a:lnTo>
                    <a:pt x="5664" y="8718"/>
                  </a:lnTo>
                  <a:lnTo>
                    <a:pt x="3410" y="10972"/>
                  </a:lnTo>
                  <a:lnTo>
                    <a:pt x="0" y="10972"/>
                  </a:lnTo>
                  <a:lnTo>
                    <a:pt x="2461" y="8540"/>
                  </a:lnTo>
                  <a:lnTo>
                    <a:pt x="2669" y="8333"/>
                  </a:lnTo>
                  <a:lnTo>
                    <a:pt x="5397" y="5605"/>
                  </a:lnTo>
                  <a:lnTo>
                    <a:pt x="5664" y="5338"/>
                  </a:lnTo>
                  <a:lnTo>
                    <a:pt x="9281" y="1721"/>
                  </a:lnTo>
                  <a:lnTo>
                    <a:pt x="10971" y="1"/>
                  </a:lnTo>
                  <a:cubicBezTo>
                    <a:pt x="11505" y="149"/>
                    <a:pt x="12039" y="297"/>
                    <a:pt x="12543" y="475"/>
                  </a:cubicBezTo>
                  <a:lnTo>
                    <a:pt x="12750" y="535"/>
                  </a:lnTo>
                  <a:cubicBezTo>
                    <a:pt x="13017" y="653"/>
                    <a:pt x="13284" y="742"/>
                    <a:pt x="13551" y="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 flipH="1">
              <a:off x="2251364" y="3580983"/>
              <a:ext cx="914532" cy="865812"/>
            </a:xfrm>
            <a:custGeom>
              <a:rect b="b" l="l" r="r" t="t"/>
              <a:pathLst>
                <a:path extrusionOk="0" h="10023" w="10587">
                  <a:moveTo>
                    <a:pt x="10586" y="267"/>
                  </a:moveTo>
                  <a:lnTo>
                    <a:pt x="8511" y="2313"/>
                  </a:lnTo>
                  <a:lnTo>
                    <a:pt x="6198" y="4656"/>
                  </a:lnTo>
                  <a:lnTo>
                    <a:pt x="5990" y="4863"/>
                  </a:lnTo>
                  <a:lnTo>
                    <a:pt x="5279" y="5575"/>
                  </a:lnTo>
                  <a:lnTo>
                    <a:pt x="5042" y="5782"/>
                  </a:lnTo>
                  <a:lnTo>
                    <a:pt x="2017" y="8836"/>
                  </a:lnTo>
                  <a:lnTo>
                    <a:pt x="1780" y="9044"/>
                  </a:lnTo>
                  <a:lnTo>
                    <a:pt x="1039" y="9815"/>
                  </a:lnTo>
                  <a:lnTo>
                    <a:pt x="831" y="10022"/>
                  </a:lnTo>
                  <a:lnTo>
                    <a:pt x="1" y="10022"/>
                  </a:lnTo>
                  <a:lnTo>
                    <a:pt x="208" y="9815"/>
                  </a:lnTo>
                  <a:lnTo>
                    <a:pt x="1810" y="8214"/>
                  </a:lnTo>
                  <a:lnTo>
                    <a:pt x="5101" y="4922"/>
                  </a:lnTo>
                  <a:lnTo>
                    <a:pt x="5397" y="4656"/>
                  </a:lnTo>
                  <a:lnTo>
                    <a:pt x="8570" y="1453"/>
                  </a:lnTo>
                  <a:lnTo>
                    <a:pt x="8778" y="1246"/>
                  </a:lnTo>
                  <a:lnTo>
                    <a:pt x="10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 flipH="1">
              <a:off x="1869717" y="3683435"/>
              <a:ext cx="996422" cy="763362"/>
            </a:xfrm>
            <a:custGeom>
              <a:rect b="b" l="l" r="r" t="t"/>
              <a:pathLst>
                <a:path extrusionOk="0" h="8837" w="11535">
                  <a:moveTo>
                    <a:pt x="11534" y="1987"/>
                  </a:moveTo>
                  <a:lnTo>
                    <a:pt x="10081" y="3470"/>
                  </a:lnTo>
                  <a:lnTo>
                    <a:pt x="9844" y="3677"/>
                  </a:lnTo>
                  <a:lnTo>
                    <a:pt x="8362" y="5160"/>
                  </a:lnTo>
                  <a:lnTo>
                    <a:pt x="8154" y="5397"/>
                  </a:lnTo>
                  <a:lnTo>
                    <a:pt x="4685" y="8836"/>
                  </a:lnTo>
                  <a:lnTo>
                    <a:pt x="0" y="8836"/>
                  </a:lnTo>
                  <a:lnTo>
                    <a:pt x="1749" y="7117"/>
                  </a:lnTo>
                  <a:lnTo>
                    <a:pt x="4922" y="3944"/>
                  </a:lnTo>
                  <a:lnTo>
                    <a:pt x="5130" y="3707"/>
                  </a:lnTo>
                  <a:lnTo>
                    <a:pt x="8836" y="0"/>
                  </a:lnTo>
                  <a:cubicBezTo>
                    <a:pt x="9815" y="564"/>
                    <a:pt x="10704" y="1246"/>
                    <a:pt x="11534" y="19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 flipH="1">
              <a:off x="1841543" y="3880652"/>
              <a:ext cx="568742" cy="566151"/>
            </a:xfrm>
            <a:custGeom>
              <a:rect b="b" l="l" r="r" t="t"/>
              <a:pathLst>
                <a:path extrusionOk="0" h="6554" w="6584">
                  <a:moveTo>
                    <a:pt x="6584" y="30"/>
                  </a:moveTo>
                  <a:lnTo>
                    <a:pt x="6554" y="534"/>
                  </a:lnTo>
                  <a:lnTo>
                    <a:pt x="6435" y="653"/>
                  </a:lnTo>
                  <a:lnTo>
                    <a:pt x="5694" y="1394"/>
                  </a:lnTo>
                  <a:lnTo>
                    <a:pt x="2996" y="4092"/>
                  </a:lnTo>
                  <a:lnTo>
                    <a:pt x="2788" y="4300"/>
                  </a:lnTo>
                  <a:lnTo>
                    <a:pt x="742" y="6346"/>
                  </a:lnTo>
                  <a:lnTo>
                    <a:pt x="535" y="6553"/>
                  </a:lnTo>
                  <a:lnTo>
                    <a:pt x="1" y="6553"/>
                  </a:lnTo>
                  <a:lnTo>
                    <a:pt x="6495" y="89"/>
                  </a:lnTo>
                  <a:lnTo>
                    <a:pt x="6554" y="1"/>
                  </a:lnTo>
                  <a:cubicBezTo>
                    <a:pt x="6584" y="1"/>
                    <a:pt x="6584" y="30"/>
                    <a:pt x="6584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 flipH="1">
              <a:off x="1813400" y="3409336"/>
              <a:ext cx="1201321" cy="1037454"/>
            </a:xfrm>
            <a:custGeom>
              <a:rect b="b" l="l" r="r" t="t"/>
              <a:pathLst>
                <a:path extrusionOk="0" h="12010" w="13907">
                  <a:moveTo>
                    <a:pt x="3321" y="6850"/>
                  </a:moveTo>
                  <a:lnTo>
                    <a:pt x="3321" y="6939"/>
                  </a:lnTo>
                  <a:lnTo>
                    <a:pt x="3292" y="7799"/>
                  </a:lnTo>
                  <a:lnTo>
                    <a:pt x="3232" y="10497"/>
                  </a:lnTo>
                  <a:lnTo>
                    <a:pt x="3203" y="11802"/>
                  </a:lnTo>
                  <a:lnTo>
                    <a:pt x="237" y="11802"/>
                  </a:lnTo>
                  <a:lnTo>
                    <a:pt x="237" y="6850"/>
                  </a:lnTo>
                  <a:close/>
                  <a:moveTo>
                    <a:pt x="6642" y="6850"/>
                  </a:moveTo>
                  <a:lnTo>
                    <a:pt x="6642" y="7087"/>
                  </a:lnTo>
                  <a:lnTo>
                    <a:pt x="6405" y="11802"/>
                  </a:lnTo>
                  <a:lnTo>
                    <a:pt x="3440" y="11802"/>
                  </a:lnTo>
                  <a:lnTo>
                    <a:pt x="3469" y="10260"/>
                  </a:lnTo>
                  <a:lnTo>
                    <a:pt x="3529" y="7562"/>
                  </a:lnTo>
                  <a:lnTo>
                    <a:pt x="3529" y="6850"/>
                  </a:lnTo>
                  <a:close/>
                  <a:moveTo>
                    <a:pt x="9993" y="6850"/>
                  </a:moveTo>
                  <a:lnTo>
                    <a:pt x="9845" y="8540"/>
                  </a:lnTo>
                  <a:lnTo>
                    <a:pt x="9815" y="9193"/>
                  </a:lnTo>
                  <a:lnTo>
                    <a:pt x="9756" y="9756"/>
                  </a:lnTo>
                  <a:lnTo>
                    <a:pt x="9637" y="11802"/>
                  </a:lnTo>
                  <a:lnTo>
                    <a:pt x="6613" y="11802"/>
                  </a:lnTo>
                  <a:lnTo>
                    <a:pt x="6850" y="6880"/>
                  </a:lnTo>
                  <a:lnTo>
                    <a:pt x="6850" y="6850"/>
                  </a:lnTo>
                  <a:close/>
                  <a:moveTo>
                    <a:pt x="13343" y="6850"/>
                  </a:moveTo>
                  <a:lnTo>
                    <a:pt x="12869" y="11802"/>
                  </a:lnTo>
                  <a:lnTo>
                    <a:pt x="9845" y="11802"/>
                  </a:lnTo>
                  <a:lnTo>
                    <a:pt x="9993" y="9519"/>
                  </a:lnTo>
                  <a:lnTo>
                    <a:pt x="10052" y="8985"/>
                  </a:lnTo>
                  <a:lnTo>
                    <a:pt x="10082" y="8333"/>
                  </a:lnTo>
                  <a:lnTo>
                    <a:pt x="10200" y="6850"/>
                  </a:lnTo>
                  <a:close/>
                  <a:moveTo>
                    <a:pt x="0" y="1"/>
                  </a:moveTo>
                  <a:lnTo>
                    <a:pt x="0" y="12009"/>
                  </a:lnTo>
                  <a:lnTo>
                    <a:pt x="13017" y="12009"/>
                  </a:lnTo>
                  <a:lnTo>
                    <a:pt x="13047" y="11802"/>
                  </a:lnTo>
                  <a:lnTo>
                    <a:pt x="13521" y="6850"/>
                  </a:lnTo>
                  <a:lnTo>
                    <a:pt x="13907" y="6850"/>
                  </a:lnTo>
                  <a:lnTo>
                    <a:pt x="13907" y="6643"/>
                  </a:lnTo>
                  <a:lnTo>
                    <a:pt x="13581" y="6643"/>
                  </a:lnTo>
                  <a:lnTo>
                    <a:pt x="13758" y="5041"/>
                  </a:lnTo>
                  <a:lnTo>
                    <a:pt x="13551" y="4863"/>
                  </a:lnTo>
                  <a:lnTo>
                    <a:pt x="13492" y="5545"/>
                  </a:lnTo>
                  <a:lnTo>
                    <a:pt x="13432" y="6109"/>
                  </a:lnTo>
                  <a:lnTo>
                    <a:pt x="13373" y="6643"/>
                  </a:lnTo>
                  <a:lnTo>
                    <a:pt x="10230" y="6643"/>
                  </a:lnTo>
                  <a:lnTo>
                    <a:pt x="10467" y="3262"/>
                  </a:lnTo>
                  <a:lnTo>
                    <a:pt x="10497" y="2640"/>
                  </a:lnTo>
                  <a:cubicBezTo>
                    <a:pt x="10438" y="2580"/>
                    <a:pt x="10378" y="2551"/>
                    <a:pt x="10289" y="2521"/>
                  </a:cubicBezTo>
                  <a:lnTo>
                    <a:pt x="10230" y="3500"/>
                  </a:lnTo>
                  <a:lnTo>
                    <a:pt x="9993" y="6643"/>
                  </a:lnTo>
                  <a:lnTo>
                    <a:pt x="6850" y="6643"/>
                  </a:lnTo>
                  <a:lnTo>
                    <a:pt x="6968" y="4093"/>
                  </a:lnTo>
                  <a:lnTo>
                    <a:pt x="7028" y="3233"/>
                  </a:lnTo>
                  <a:lnTo>
                    <a:pt x="7057" y="2758"/>
                  </a:lnTo>
                  <a:lnTo>
                    <a:pt x="7117" y="1572"/>
                  </a:lnTo>
                  <a:lnTo>
                    <a:pt x="7117" y="1127"/>
                  </a:lnTo>
                  <a:lnTo>
                    <a:pt x="6909" y="1038"/>
                  </a:lnTo>
                  <a:lnTo>
                    <a:pt x="6879" y="1483"/>
                  </a:lnTo>
                  <a:lnTo>
                    <a:pt x="6790" y="2966"/>
                  </a:lnTo>
                  <a:lnTo>
                    <a:pt x="6790" y="3440"/>
                  </a:lnTo>
                  <a:lnTo>
                    <a:pt x="6731" y="4300"/>
                  </a:lnTo>
                  <a:lnTo>
                    <a:pt x="6613" y="6613"/>
                  </a:lnTo>
                  <a:lnTo>
                    <a:pt x="3529" y="6613"/>
                  </a:lnTo>
                  <a:lnTo>
                    <a:pt x="3529" y="6257"/>
                  </a:lnTo>
                  <a:lnTo>
                    <a:pt x="3618" y="2758"/>
                  </a:lnTo>
                  <a:lnTo>
                    <a:pt x="3647" y="1394"/>
                  </a:lnTo>
                  <a:lnTo>
                    <a:pt x="3647" y="861"/>
                  </a:lnTo>
                  <a:lnTo>
                    <a:pt x="3647" y="268"/>
                  </a:lnTo>
                  <a:lnTo>
                    <a:pt x="3440" y="238"/>
                  </a:lnTo>
                  <a:lnTo>
                    <a:pt x="3410" y="1068"/>
                  </a:lnTo>
                  <a:lnTo>
                    <a:pt x="3410" y="1602"/>
                  </a:lnTo>
                  <a:lnTo>
                    <a:pt x="3381" y="2966"/>
                  </a:lnTo>
                  <a:lnTo>
                    <a:pt x="3292" y="6465"/>
                  </a:lnTo>
                  <a:lnTo>
                    <a:pt x="3292" y="6643"/>
                  </a:lnTo>
                  <a:lnTo>
                    <a:pt x="208" y="664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 flipH="1">
              <a:off x="2991607" y="3409336"/>
              <a:ext cx="1196311" cy="1037454"/>
            </a:xfrm>
            <a:custGeom>
              <a:rect b="b" l="l" r="r" t="t"/>
              <a:pathLst>
                <a:path extrusionOk="0" h="12010" w="13849">
                  <a:moveTo>
                    <a:pt x="3707" y="6850"/>
                  </a:moveTo>
                  <a:lnTo>
                    <a:pt x="3737" y="7236"/>
                  </a:lnTo>
                  <a:lnTo>
                    <a:pt x="3767" y="7680"/>
                  </a:lnTo>
                  <a:lnTo>
                    <a:pt x="3856" y="8985"/>
                  </a:lnTo>
                  <a:lnTo>
                    <a:pt x="4063" y="11802"/>
                  </a:lnTo>
                  <a:lnTo>
                    <a:pt x="1039" y="11802"/>
                  </a:lnTo>
                  <a:lnTo>
                    <a:pt x="920" y="10557"/>
                  </a:lnTo>
                  <a:lnTo>
                    <a:pt x="861" y="10082"/>
                  </a:lnTo>
                  <a:lnTo>
                    <a:pt x="802" y="9430"/>
                  </a:lnTo>
                  <a:lnTo>
                    <a:pt x="713" y="8688"/>
                  </a:lnTo>
                  <a:lnTo>
                    <a:pt x="683" y="8273"/>
                  </a:lnTo>
                  <a:lnTo>
                    <a:pt x="535" y="6850"/>
                  </a:lnTo>
                  <a:close/>
                  <a:moveTo>
                    <a:pt x="7058" y="6820"/>
                  </a:moveTo>
                  <a:lnTo>
                    <a:pt x="7236" y="10319"/>
                  </a:lnTo>
                  <a:lnTo>
                    <a:pt x="7266" y="10883"/>
                  </a:lnTo>
                  <a:lnTo>
                    <a:pt x="7266" y="11387"/>
                  </a:lnTo>
                  <a:lnTo>
                    <a:pt x="7295" y="11772"/>
                  </a:lnTo>
                  <a:lnTo>
                    <a:pt x="4300" y="11802"/>
                  </a:lnTo>
                  <a:lnTo>
                    <a:pt x="4063" y="8807"/>
                  </a:lnTo>
                  <a:lnTo>
                    <a:pt x="3945" y="7473"/>
                  </a:lnTo>
                  <a:lnTo>
                    <a:pt x="3915" y="6998"/>
                  </a:lnTo>
                  <a:lnTo>
                    <a:pt x="3915" y="6820"/>
                  </a:lnTo>
                  <a:close/>
                  <a:moveTo>
                    <a:pt x="10379" y="6850"/>
                  </a:moveTo>
                  <a:lnTo>
                    <a:pt x="10379" y="7176"/>
                  </a:lnTo>
                  <a:lnTo>
                    <a:pt x="10379" y="7769"/>
                  </a:lnTo>
                  <a:lnTo>
                    <a:pt x="10379" y="8273"/>
                  </a:lnTo>
                  <a:lnTo>
                    <a:pt x="10409" y="9548"/>
                  </a:lnTo>
                  <a:lnTo>
                    <a:pt x="10468" y="11772"/>
                  </a:lnTo>
                  <a:lnTo>
                    <a:pt x="7503" y="11802"/>
                  </a:lnTo>
                  <a:lnTo>
                    <a:pt x="7473" y="11209"/>
                  </a:lnTo>
                  <a:lnTo>
                    <a:pt x="7473" y="10705"/>
                  </a:lnTo>
                  <a:lnTo>
                    <a:pt x="7443" y="10141"/>
                  </a:lnTo>
                  <a:lnTo>
                    <a:pt x="7266" y="6850"/>
                  </a:lnTo>
                  <a:close/>
                  <a:moveTo>
                    <a:pt x="13670" y="6850"/>
                  </a:moveTo>
                  <a:lnTo>
                    <a:pt x="13653" y="9744"/>
                  </a:lnTo>
                  <a:lnTo>
                    <a:pt x="13653" y="9744"/>
                  </a:lnTo>
                  <a:lnTo>
                    <a:pt x="13641" y="9756"/>
                  </a:lnTo>
                  <a:lnTo>
                    <a:pt x="13641" y="10201"/>
                  </a:lnTo>
                  <a:lnTo>
                    <a:pt x="13650" y="10191"/>
                  </a:lnTo>
                  <a:lnTo>
                    <a:pt x="13641" y="11802"/>
                  </a:lnTo>
                  <a:lnTo>
                    <a:pt x="10705" y="11802"/>
                  </a:lnTo>
                  <a:lnTo>
                    <a:pt x="10646" y="9370"/>
                  </a:lnTo>
                  <a:lnTo>
                    <a:pt x="10616" y="8066"/>
                  </a:lnTo>
                  <a:lnTo>
                    <a:pt x="10616" y="7562"/>
                  </a:lnTo>
                  <a:lnTo>
                    <a:pt x="10616" y="6969"/>
                  </a:lnTo>
                  <a:lnTo>
                    <a:pt x="10616" y="6850"/>
                  </a:lnTo>
                  <a:close/>
                  <a:moveTo>
                    <a:pt x="13641" y="1"/>
                  </a:moveTo>
                  <a:lnTo>
                    <a:pt x="13641" y="6613"/>
                  </a:lnTo>
                  <a:lnTo>
                    <a:pt x="13344" y="6613"/>
                  </a:lnTo>
                  <a:lnTo>
                    <a:pt x="13314" y="6643"/>
                  </a:lnTo>
                  <a:lnTo>
                    <a:pt x="10557" y="6643"/>
                  </a:lnTo>
                  <a:lnTo>
                    <a:pt x="10468" y="2402"/>
                  </a:lnTo>
                  <a:lnTo>
                    <a:pt x="10438" y="1038"/>
                  </a:lnTo>
                  <a:lnTo>
                    <a:pt x="10438" y="653"/>
                  </a:lnTo>
                  <a:lnTo>
                    <a:pt x="10438" y="238"/>
                  </a:lnTo>
                  <a:lnTo>
                    <a:pt x="10231" y="268"/>
                  </a:lnTo>
                  <a:lnTo>
                    <a:pt x="10231" y="742"/>
                  </a:lnTo>
                  <a:lnTo>
                    <a:pt x="10231" y="1246"/>
                  </a:lnTo>
                  <a:lnTo>
                    <a:pt x="10260" y="2610"/>
                  </a:lnTo>
                  <a:lnTo>
                    <a:pt x="10349" y="6613"/>
                  </a:lnTo>
                  <a:lnTo>
                    <a:pt x="7236" y="6613"/>
                  </a:lnTo>
                  <a:lnTo>
                    <a:pt x="7206" y="5664"/>
                  </a:lnTo>
                  <a:lnTo>
                    <a:pt x="7117" y="4330"/>
                  </a:lnTo>
                  <a:lnTo>
                    <a:pt x="7088" y="3826"/>
                  </a:lnTo>
                  <a:lnTo>
                    <a:pt x="7058" y="3144"/>
                  </a:lnTo>
                  <a:lnTo>
                    <a:pt x="7028" y="2343"/>
                  </a:lnTo>
                  <a:lnTo>
                    <a:pt x="7028" y="1928"/>
                  </a:lnTo>
                  <a:lnTo>
                    <a:pt x="6999" y="1483"/>
                  </a:lnTo>
                  <a:lnTo>
                    <a:pt x="6999" y="1038"/>
                  </a:lnTo>
                  <a:lnTo>
                    <a:pt x="6791" y="1127"/>
                  </a:lnTo>
                  <a:lnTo>
                    <a:pt x="6821" y="1572"/>
                  </a:lnTo>
                  <a:lnTo>
                    <a:pt x="6850" y="2136"/>
                  </a:lnTo>
                  <a:lnTo>
                    <a:pt x="6850" y="2551"/>
                  </a:lnTo>
                  <a:lnTo>
                    <a:pt x="6910" y="3351"/>
                  </a:lnTo>
                  <a:lnTo>
                    <a:pt x="6939" y="4033"/>
                  </a:lnTo>
                  <a:lnTo>
                    <a:pt x="6969" y="4537"/>
                  </a:lnTo>
                  <a:lnTo>
                    <a:pt x="7028" y="5872"/>
                  </a:lnTo>
                  <a:lnTo>
                    <a:pt x="7058" y="6643"/>
                  </a:lnTo>
                  <a:lnTo>
                    <a:pt x="3885" y="6643"/>
                  </a:lnTo>
                  <a:lnTo>
                    <a:pt x="3885" y="6346"/>
                  </a:lnTo>
                  <a:lnTo>
                    <a:pt x="3826" y="5575"/>
                  </a:lnTo>
                  <a:lnTo>
                    <a:pt x="3796" y="5160"/>
                  </a:lnTo>
                  <a:lnTo>
                    <a:pt x="3648" y="2995"/>
                  </a:lnTo>
                  <a:lnTo>
                    <a:pt x="3618" y="2521"/>
                  </a:lnTo>
                  <a:lnTo>
                    <a:pt x="3411" y="2640"/>
                  </a:lnTo>
                  <a:lnTo>
                    <a:pt x="3441" y="3114"/>
                  </a:lnTo>
                  <a:lnTo>
                    <a:pt x="3618" y="5338"/>
                  </a:lnTo>
                  <a:lnTo>
                    <a:pt x="3648" y="5753"/>
                  </a:lnTo>
                  <a:lnTo>
                    <a:pt x="3707" y="6524"/>
                  </a:lnTo>
                  <a:lnTo>
                    <a:pt x="3707" y="6613"/>
                  </a:lnTo>
                  <a:lnTo>
                    <a:pt x="505" y="6613"/>
                  </a:lnTo>
                  <a:lnTo>
                    <a:pt x="416" y="5397"/>
                  </a:lnTo>
                  <a:lnTo>
                    <a:pt x="357" y="4863"/>
                  </a:lnTo>
                  <a:cubicBezTo>
                    <a:pt x="268" y="4923"/>
                    <a:pt x="209" y="4982"/>
                    <a:pt x="149" y="5041"/>
                  </a:cubicBezTo>
                  <a:lnTo>
                    <a:pt x="297" y="6613"/>
                  </a:lnTo>
                  <a:lnTo>
                    <a:pt x="1" y="6613"/>
                  </a:lnTo>
                  <a:lnTo>
                    <a:pt x="1" y="6820"/>
                  </a:lnTo>
                  <a:lnTo>
                    <a:pt x="624" y="12009"/>
                  </a:lnTo>
                  <a:lnTo>
                    <a:pt x="13848" y="12009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 flipH="1">
              <a:off x="2230910" y="4641356"/>
              <a:ext cx="1539423" cy="102536"/>
            </a:xfrm>
            <a:custGeom>
              <a:rect b="b" l="l" r="r" t="t"/>
              <a:pathLst>
                <a:path extrusionOk="0" h="1187" w="17821">
                  <a:moveTo>
                    <a:pt x="0" y="1"/>
                  </a:moveTo>
                  <a:lnTo>
                    <a:pt x="0" y="1187"/>
                  </a:lnTo>
                  <a:lnTo>
                    <a:pt x="17821" y="1187"/>
                  </a:lnTo>
                  <a:lnTo>
                    <a:pt x="178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 flipH="1">
              <a:off x="3009552" y="4818100"/>
              <a:ext cx="448325" cy="212674"/>
            </a:xfrm>
            <a:custGeom>
              <a:rect b="b" l="l" r="r" t="t"/>
              <a:pathLst>
                <a:path extrusionOk="0" h="2462" w="5190">
                  <a:moveTo>
                    <a:pt x="1" y="1"/>
                  </a:moveTo>
                  <a:lnTo>
                    <a:pt x="5190" y="1"/>
                  </a:lnTo>
                  <a:lnTo>
                    <a:pt x="5190" y="2462"/>
                  </a:lnTo>
                  <a:lnTo>
                    <a:pt x="1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 flipH="1">
              <a:off x="3009552" y="4715647"/>
              <a:ext cx="448325" cy="84655"/>
            </a:xfrm>
            <a:custGeom>
              <a:rect b="b" l="l" r="r" t="t"/>
              <a:pathLst>
                <a:path extrusionOk="0" h="980" w="5190">
                  <a:moveTo>
                    <a:pt x="1" y="1"/>
                  </a:moveTo>
                  <a:lnTo>
                    <a:pt x="5190" y="1"/>
                  </a:lnTo>
                  <a:lnTo>
                    <a:pt x="5190" y="979"/>
                  </a:lnTo>
                  <a:lnTo>
                    <a:pt x="1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 flipH="1">
              <a:off x="3621750" y="4697766"/>
              <a:ext cx="86" cy="350972"/>
            </a:xfrm>
            <a:custGeom>
              <a:rect b="b" l="l" r="r" t="t"/>
              <a:pathLst>
                <a:path extrusionOk="0" h="4063" w="1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 flipH="1">
              <a:off x="2991570" y="4697766"/>
              <a:ext cx="86" cy="350972"/>
            </a:xfrm>
            <a:custGeom>
              <a:rect b="b" l="l" r="r" t="t"/>
              <a:pathLst>
                <a:path extrusionOk="0" h="4063" w="1">
                  <a:moveTo>
                    <a:pt x="0" y="1394"/>
                  </a:moveTo>
                  <a:lnTo>
                    <a:pt x="0" y="4063"/>
                  </a:lnTo>
                  <a:lnTo>
                    <a:pt x="0" y="40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 flipH="1">
              <a:off x="3475677" y="4818100"/>
              <a:ext cx="128192" cy="212674"/>
            </a:xfrm>
            <a:custGeom>
              <a:rect b="b" l="l" r="r" t="t"/>
              <a:pathLst>
                <a:path extrusionOk="0" h="2462" w="1484">
                  <a:moveTo>
                    <a:pt x="0" y="1"/>
                  </a:move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 flipH="1">
              <a:off x="3475676" y="4715650"/>
              <a:ext cx="128199" cy="89675"/>
            </a:xfrm>
            <a:custGeom>
              <a:rect b="b" l="l" r="r" t="t"/>
              <a:pathLst>
                <a:path extrusionOk="0" h="980" w="1484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 flipH="1">
              <a:off x="3596094" y="5048661"/>
              <a:ext cx="25742" cy="86"/>
            </a:xfrm>
            <a:custGeom>
              <a:rect b="b" l="l" r="r" t="t"/>
              <a:pathLst>
                <a:path extrusionOk="0" h="1" w="298">
                  <a:moveTo>
                    <a:pt x="1" y="1"/>
                  </a:moveTo>
                  <a:lnTo>
                    <a:pt x="1" y="1"/>
                  </a:lnTo>
                  <a:lnTo>
                    <a:pt x="297" y="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 flipH="1">
              <a:off x="3475676" y="5048661"/>
              <a:ext cx="120504" cy="86"/>
            </a:xfrm>
            <a:custGeom>
              <a:rect b="b" l="l" r="r" t="t"/>
              <a:pathLst>
                <a:path extrusionOk="0" h="1" w="1395">
                  <a:moveTo>
                    <a:pt x="0" y="1"/>
                  </a:moveTo>
                  <a:lnTo>
                    <a:pt x="0" y="1"/>
                  </a:lnTo>
                  <a:lnTo>
                    <a:pt x="1394" y="1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 flipH="1">
              <a:off x="3457792" y="5048661"/>
              <a:ext cx="17968" cy="86"/>
            </a:xfrm>
            <a:custGeom>
              <a:rect b="b" l="l" r="r" t="t"/>
              <a:pathLst>
                <a:path extrusionOk="0" h="1" w="208">
                  <a:moveTo>
                    <a:pt x="0" y="1"/>
                  </a:moveTo>
                  <a:lnTo>
                    <a:pt x="0" y="1"/>
                  </a:lnTo>
                  <a:lnTo>
                    <a:pt x="208" y="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 flipH="1">
              <a:off x="3621754" y="4818100"/>
              <a:ext cx="130697" cy="212674"/>
            </a:xfrm>
            <a:custGeom>
              <a:rect b="b" l="l" r="r" t="t"/>
              <a:pathLst>
                <a:path extrusionOk="0" h="2462" w="1513">
                  <a:moveTo>
                    <a:pt x="119" y="1"/>
                  </a:moveTo>
                  <a:lnTo>
                    <a:pt x="1" y="1"/>
                  </a:lnTo>
                  <a:lnTo>
                    <a:pt x="1" y="2462"/>
                  </a:lnTo>
                  <a:lnTo>
                    <a:pt x="119" y="2462"/>
                  </a:lnTo>
                  <a:lnTo>
                    <a:pt x="1513" y="2462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 flipH="1">
              <a:off x="3621754" y="4715647"/>
              <a:ext cx="130697" cy="84655"/>
            </a:xfrm>
            <a:custGeom>
              <a:rect b="b" l="l" r="r" t="t"/>
              <a:pathLst>
                <a:path extrusionOk="0" h="980" w="1513">
                  <a:moveTo>
                    <a:pt x="119" y="1"/>
                  </a:moveTo>
                  <a:lnTo>
                    <a:pt x="1" y="1"/>
                  </a:lnTo>
                  <a:lnTo>
                    <a:pt x="1" y="979"/>
                  </a:lnTo>
                  <a:lnTo>
                    <a:pt x="119" y="979"/>
                  </a:lnTo>
                  <a:lnTo>
                    <a:pt x="1513" y="979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 flipH="1">
              <a:off x="3603787" y="4697766"/>
              <a:ext cx="166545" cy="353564"/>
            </a:xfrm>
            <a:custGeom>
              <a:rect b="b" l="l" r="r" t="t"/>
              <a:pathLst>
                <a:path extrusionOk="0" h="4093" w="1928">
                  <a:moveTo>
                    <a:pt x="1720" y="208"/>
                  </a:moveTo>
                  <a:lnTo>
                    <a:pt x="1720" y="1186"/>
                  </a:lnTo>
                  <a:lnTo>
                    <a:pt x="237" y="1186"/>
                  </a:lnTo>
                  <a:lnTo>
                    <a:pt x="237" y="208"/>
                  </a:lnTo>
                  <a:close/>
                  <a:moveTo>
                    <a:pt x="1720" y="1394"/>
                  </a:moveTo>
                  <a:lnTo>
                    <a:pt x="1720" y="3855"/>
                  </a:lnTo>
                  <a:lnTo>
                    <a:pt x="237" y="3855"/>
                  </a:lnTo>
                  <a:lnTo>
                    <a:pt x="237" y="1394"/>
                  </a:lnTo>
                  <a:close/>
                  <a:moveTo>
                    <a:pt x="0" y="0"/>
                  </a:moveTo>
                  <a:lnTo>
                    <a:pt x="0" y="4092"/>
                  </a:lnTo>
                  <a:lnTo>
                    <a:pt x="1927" y="4092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 flipH="1">
              <a:off x="3299016" y="4697766"/>
              <a:ext cx="17968" cy="350972"/>
            </a:xfrm>
            <a:custGeom>
              <a:rect b="b" l="l" r="r" t="t"/>
              <a:pathLst>
                <a:path extrusionOk="0" h="4063" w="208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 flipH="1">
              <a:off x="3137648" y="4697766"/>
              <a:ext cx="17968" cy="350972"/>
            </a:xfrm>
            <a:custGeom>
              <a:rect b="b" l="l" r="r" t="t"/>
              <a:pathLst>
                <a:path extrusionOk="0" h="4063" w="208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 flipH="1">
              <a:off x="2991590" y="4697766"/>
              <a:ext cx="630247" cy="353564"/>
            </a:xfrm>
            <a:custGeom>
              <a:rect b="b" l="l" r="r" t="t"/>
              <a:pathLst>
                <a:path extrusionOk="0" h="4093" w="7296">
                  <a:moveTo>
                    <a:pt x="7088" y="208"/>
                  </a:moveTo>
                  <a:lnTo>
                    <a:pt x="7088" y="1186"/>
                  </a:lnTo>
                  <a:lnTo>
                    <a:pt x="1899" y="1186"/>
                  </a:lnTo>
                  <a:lnTo>
                    <a:pt x="1899" y="208"/>
                  </a:lnTo>
                  <a:close/>
                  <a:moveTo>
                    <a:pt x="1691" y="237"/>
                  </a:moveTo>
                  <a:lnTo>
                    <a:pt x="1691" y="1216"/>
                  </a:lnTo>
                  <a:lnTo>
                    <a:pt x="208" y="1216"/>
                  </a:lnTo>
                  <a:lnTo>
                    <a:pt x="208" y="237"/>
                  </a:lnTo>
                  <a:close/>
                  <a:moveTo>
                    <a:pt x="1691" y="1424"/>
                  </a:moveTo>
                  <a:lnTo>
                    <a:pt x="1691" y="3885"/>
                  </a:lnTo>
                  <a:lnTo>
                    <a:pt x="208" y="3885"/>
                  </a:lnTo>
                  <a:lnTo>
                    <a:pt x="208" y="1424"/>
                  </a:lnTo>
                  <a:close/>
                  <a:moveTo>
                    <a:pt x="7088" y="1424"/>
                  </a:moveTo>
                  <a:lnTo>
                    <a:pt x="7088" y="3885"/>
                  </a:lnTo>
                  <a:lnTo>
                    <a:pt x="1899" y="3885"/>
                  </a:lnTo>
                  <a:lnTo>
                    <a:pt x="1899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295" y="4092"/>
                  </a:lnTo>
                  <a:lnTo>
                    <a:pt x="7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 flipH="1">
              <a:off x="2248758" y="4818100"/>
              <a:ext cx="448325" cy="212674"/>
            </a:xfrm>
            <a:custGeom>
              <a:rect b="b" l="l" r="r" t="t"/>
              <a:pathLst>
                <a:path extrusionOk="0" h="2462" w="5190">
                  <a:moveTo>
                    <a:pt x="0" y="1"/>
                  </a:moveTo>
                  <a:lnTo>
                    <a:pt x="5189" y="1"/>
                  </a:lnTo>
                  <a:lnTo>
                    <a:pt x="5189" y="2462"/>
                  </a:lnTo>
                  <a:lnTo>
                    <a:pt x="0" y="2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 flipH="1">
              <a:off x="2248758" y="4715647"/>
              <a:ext cx="448325" cy="84655"/>
            </a:xfrm>
            <a:custGeom>
              <a:rect b="b" l="l" r="r" t="t"/>
              <a:pathLst>
                <a:path extrusionOk="0" h="980" w="5190">
                  <a:moveTo>
                    <a:pt x="0" y="1"/>
                  </a:moveTo>
                  <a:lnTo>
                    <a:pt x="5189" y="1"/>
                  </a:lnTo>
                  <a:lnTo>
                    <a:pt x="5189" y="979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 flipH="1">
              <a:off x="2863548" y="4697766"/>
              <a:ext cx="86" cy="350972"/>
            </a:xfrm>
            <a:custGeom>
              <a:rect b="b" l="l" r="r" t="t"/>
              <a:pathLst>
                <a:path extrusionOk="0" h="4063" w="1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 flipH="1">
              <a:off x="2230863" y="4697766"/>
              <a:ext cx="86" cy="350972"/>
            </a:xfrm>
            <a:custGeom>
              <a:rect b="b" l="l" r="r" t="t"/>
              <a:pathLst>
                <a:path extrusionOk="0" h="4063" w="1">
                  <a:moveTo>
                    <a:pt x="1" y="1394"/>
                  </a:moveTo>
                  <a:lnTo>
                    <a:pt x="1" y="4063"/>
                  </a:lnTo>
                  <a:lnTo>
                    <a:pt x="1" y="40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186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 flipH="1">
              <a:off x="2714969" y="4818100"/>
              <a:ext cx="130697" cy="212674"/>
            </a:xfrm>
            <a:custGeom>
              <a:rect b="b" l="l" r="r" t="t"/>
              <a:pathLst>
                <a:path extrusionOk="0" h="2462" w="1513">
                  <a:moveTo>
                    <a:pt x="0" y="1"/>
                  </a:moveTo>
                  <a:lnTo>
                    <a:pt x="0" y="2462"/>
                  </a:lnTo>
                  <a:lnTo>
                    <a:pt x="119" y="2462"/>
                  </a:lnTo>
                  <a:lnTo>
                    <a:pt x="1512" y="2462"/>
                  </a:lnTo>
                  <a:lnTo>
                    <a:pt x="1512" y="1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 flipH="1">
              <a:off x="2714974" y="4715650"/>
              <a:ext cx="130701" cy="89675"/>
            </a:xfrm>
            <a:custGeom>
              <a:rect b="b" l="l" r="r" t="t"/>
              <a:pathLst>
                <a:path extrusionOk="0" h="980" w="1513">
                  <a:moveTo>
                    <a:pt x="11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119" y="979"/>
                  </a:lnTo>
                  <a:lnTo>
                    <a:pt x="1512" y="9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 flipH="1">
              <a:off x="3009539" y="4697766"/>
              <a:ext cx="86" cy="350972"/>
            </a:xfrm>
            <a:custGeom>
              <a:rect b="b" l="l" r="r" t="t"/>
              <a:pathLst>
                <a:path extrusionOk="0" h="4063" w="1">
                  <a:moveTo>
                    <a:pt x="1" y="118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4063"/>
                  </a:lnTo>
                  <a:lnTo>
                    <a:pt x="1" y="4063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78E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 flipH="1">
              <a:off x="2863552" y="4818100"/>
              <a:ext cx="128105" cy="212674"/>
            </a:xfrm>
            <a:custGeom>
              <a:rect b="b" l="l" r="r" t="t"/>
              <a:pathLst>
                <a:path extrusionOk="0" h="2462" w="1483">
                  <a:moveTo>
                    <a:pt x="89" y="1"/>
                  </a:moveTo>
                  <a:lnTo>
                    <a:pt x="0" y="1"/>
                  </a:lnTo>
                  <a:lnTo>
                    <a:pt x="0" y="2462"/>
                  </a:lnTo>
                  <a:lnTo>
                    <a:pt x="89" y="2462"/>
                  </a:lnTo>
                  <a:lnTo>
                    <a:pt x="1483" y="2462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 flipH="1">
              <a:off x="2863552" y="4715647"/>
              <a:ext cx="128105" cy="84655"/>
            </a:xfrm>
            <a:custGeom>
              <a:rect b="b" l="l" r="r" t="t"/>
              <a:pathLst>
                <a:path extrusionOk="0" h="980" w="1483">
                  <a:moveTo>
                    <a:pt x="89" y="1"/>
                  </a:moveTo>
                  <a:lnTo>
                    <a:pt x="0" y="1"/>
                  </a:lnTo>
                  <a:lnTo>
                    <a:pt x="0" y="979"/>
                  </a:lnTo>
                  <a:lnTo>
                    <a:pt x="89" y="979"/>
                  </a:lnTo>
                  <a:lnTo>
                    <a:pt x="1483" y="979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 flipH="1">
              <a:off x="2845585" y="4697766"/>
              <a:ext cx="164040" cy="353564"/>
            </a:xfrm>
            <a:custGeom>
              <a:rect b="b" l="l" r="r" t="t"/>
              <a:pathLst>
                <a:path extrusionOk="0" h="4093" w="1899">
                  <a:moveTo>
                    <a:pt x="1691" y="208"/>
                  </a:moveTo>
                  <a:lnTo>
                    <a:pt x="1691" y="1186"/>
                  </a:lnTo>
                  <a:lnTo>
                    <a:pt x="208" y="1186"/>
                  </a:lnTo>
                  <a:lnTo>
                    <a:pt x="208" y="208"/>
                  </a:lnTo>
                  <a:close/>
                  <a:moveTo>
                    <a:pt x="1691" y="1394"/>
                  </a:moveTo>
                  <a:lnTo>
                    <a:pt x="1691" y="3855"/>
                  </a:lnTo>
                  <a:lnTo>
                    <a:pt x="208" y="3855"/>
                  </a:lnTo>
                  <a:lnTo>
                    <a:pt x="208" y="139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1898" y="4092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 flipH="1">
              <a:off x="2538222" y="4697766"/>
              <a:ext cx="18054" cy="350972"/>
            </a:xfrm>
            <a:custGeom>
              <a:rect b="b" l="l" r="r" t="t"/>
              <a:pathLst>
                <a:path extrusionOk="0" h="4063" w="209">
                  <a:moveTo>
                    <a:pt x="1" y="0"/>
                  </a:moveTo>
                  <a:lnTo>
                    <a:pt x="1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 flipH="1">
              <a:off x="2379446" y="4697766"/>
              <a:ext cx="17968" cy="350972"/>
            </a:xfrm>
            <a:custGeom>
              <a:rect b="b" l="l" r="r" t="t"/>
              <a:pathLst>
                <a:path extrusionOk="0" h="4063" w="208">
                  <a:moveTo>
                    <a:pt x="0" y="0"/>
                  </a:moveTo>
                  <a:lnTo>
                    <a:pt x="0" y="4063"/>
                  </a:lnTo>
                  <a:lnTo>
                    <a:pt x="208" y="406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 flipH="1">
              <a:off x="2230882" y="4697766"/>
              <a:ext cx="632752" cy="353564"/>
            </a:xfrm>
            <a:custGeom>
              <a:rect b="b" l="l" r="r" t="t"/>
              <a:pathLst>
                <a:path extrusionOk="0" h="4093" w="7325">
                  <a:moveTo>
                    <a:pt x="7117" y="208"/>
                  </a:moveTo>
                  <a:lnTo>
                    <a:pt x="7117" y="1186"/>
                  </a:lnTo>
                  <a:lnTo>
                    <a:pt x="1928" y="1186"/>
                  </a:lnTo>
                  <a:lnTo>
                    <a:pt x="1928" y="208"/>
                  </a:lnTo>
                  <a:close/>
                  <a:moveTo>
                    <a:pt x="1720" y="237"/>
                  </a:moveTo>
                  <a:lnTo>
                    <a:pt x="1720" y="1216"/>
                  </a:lnTo>
                  <a:lnTo>
                    <a:pt x="238" y="1216"/>
                  </a:lnTo>
                  <a:lnTo>
                    <a:pt x="238" y="237"/>
                  </a:lnTo>
                  <a:close/>
                  <a:moveTo>
                    <a:pt x="1720" y="1424"/>
                  </a:moveTo>
                  <a:lnTo>
                    <a:pt x="1720" y="3885"/>
                  </a:lnTo>
                  <a:lnTo>
                    <a:pt x="238" y="3885"/>
                  </a:lnTo>
                  <a:lnTo>
                    <a:pt x="238" y="1424"/>
                  </a:lnTo>
                  <a:close/>
                  <a:moveTo>
                    <a:pt x="7117" y="1424"/>
                  </a:moveTo>
                  <a:lnTo>
                    <a:pt x="7117" y="3885"/>
                  </a:lnTo>
                  <a:lnTo>
                    <a:pt x="1928" y="3885"/>
                  </a:lnTo>
                  <a:lnTo>
                    <a:pt x="1928" y="1424"/>
                  </a:lnTo>
                  <a:close/>
                  <a:moveTo>
                    <a:pt x="1" y="0"/>
                  </a:moveTo>
                  <a:lnTo>
                    <a:pt x="1" y="4092"/>
                  </a:lnTo>
                  <a:lnTo>
                    <a:pt x="7325" y="4092"/>
                  </a:lnTo>
                  <a:lnTo>
                    <a:pt x="73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 flipH="1">
              <a:off x="3009562" y="5048661"/>
              <a:ext cx="760771" cy="7774"/>
            </a:xfrm>
            <a:custGeom>
              <a:rect b="b" l="l" r="r" t="t"/>
              <a:pathLst>
                <a:path extrusionOk="0" h="90" w="8807">
                  <a:moveTo>
                    <a:pt x="0" y="1"/>
                  </a:moveTo>
                  <a:lnTo>
                    <a:pt x="0" y="89"/>
                  </a:lnTo>
                  <a:lnTo>
                    <a:pt x="8807" y="89"/>
                  </a:lnTo>
                  <a:lnTo>
                    <a:pt x="8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 flipH="1">
              <a:off x="3009562" y="5056349"/>
              <a:ext cx="760771" cy="25656"/>
            </a:xfrm>
            <a:custGeom>
              <a:rect b="b" l="l" r="r" t="t"/>
              <a:pathLst>
                <a:path extrusionOk="0" h="297" w="8807">
                  <a:moveTo>
                    <a:pt x="0" y="0"/>
                  </a:moveTo>
                  <a:lnTo>
                    <a:pt x="0" y="297"/>
                  </a:lnTo>
                  <a:lnTo>
                    <a:pt x="8807" y="297"/>
                  </a:lnTo>
                  <a:lnTo>
                    <a:pt x="8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 flipH="1">
              <a:off x="3009562" y="5076822"/>
              <a:ext cx="783835" cy="10366"/>
            </a:xfrm>
            <a:custGeom>
              <a:rect b="b" l="l" r="r" t="t"/>
              <a:pathLst>
                <a:path extrusionOk="0" h="120" w="9074">
                  <a:moveTo>
                    <a:pt x="0" y="1"/>
                  </a:moveTo>
                  <a:lnTo>
                    <a:pt x="0" y="119"/>
                  </a:lnTo>
                  <a:lnTo>
                    <a:pt x="9074" y="119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 flipH="1">
              <a:off x="3009562" y="5087102"/>
              <a:ext cx="783835" cy="25656"/>
            </a:xfrm>
            <a:custGeom>
              <a:rect b="b" l="l" r="r" t="t"/>
              <a:pathLst>
                <a:path extrusionOk="0" h="297" w="9074">
                  <a:moveTo>
                    <a:pt x="0" y="0"/>
                  </a:moveTo>
                  <a:lnTo>
                    <a:pt x="0" y="297"/>
                  </a:lnTo>
                  <a:lnTo>
                    <a:pt x="9074" y="297"/>
                  </a:lnTo>
                  <a:lnTo>
                    <a:pt x="9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 flipH="1">
              <a:off x="3009563" y="5107575"/>
              <a:ext cx="814587" cy="10366"/>
            </a:xfrm>
            <a:custGeom>
              <a:rect b="b" l="l" r="r" t="t"/>
              <a:pathLst>
                <a:path extrusionOk="0" h="120" w="9430">
                  <a:moveTo>
                    <a:pt x="0" y="0"/>
                  </a:moveTo>
                  <a:lnTo>
                    <a:pt x="0" y="119"/>
                  </a:lnTo>
                  <a:lnTo>
                    <a:pt x="9430" y="119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3009563" y="5117855"/>
              <a:ext cx="814587" cy="23064"/>
            </a:xfrm>
            <a:custGeom>
              <a:rect b="b" l="l" r="r" t="t"/>
              <a:pathLst>
                <a:path extrusionOk="0" h="267" w="9430">
                  <a:moveTo>
                    <a:pt x="0" y="0"/>
                  </a:moveTo>
                  <a:lnTo>
                    <a:pt x="0" y="267"/>
                  </a:lnTo>
                  <a:lnTo>
                    <a:pt x="9430" y="267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233479" y="5048661"/>
              <a:ext cx="806899" cy="7774"/>
            </a:xfrm>
            <a:custGeom>
              <a:rect b="b" l="l" r="r" t="t"/>
              <a:pathLst>
                <a:path extrusionOk="0" h="90" w="9341">
                  <a:moveTo>
                    <a:pt x="1" y="1"/>
                  </a:moveTo>
                  <a:lnTo>
                    <a:pt x="1" y="89"/>
                  </a:lnTo>
                  <a:lnTo>
                    <a:pt x="9341" y="8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 flipH="1">
              <a:off x="2233479" y="5056349"/>
              <a:ext cx="806899" cy="25656"/>
            </a:xfrm>
            <a:custGeom>
              <a:rect b="b" l="l" r="r" t="t"/>
              <a:pathLst>
                <a:path extrusionOk="0" h="297" w="9341">
                  <a:moveTo>
                    <a:pt x="1" y="0"/>
                  </a:moveTo>
                  <a:lnTo>
                    <a:pt x="1" y="297"/>
                  </a:lnTo>
                  <a:lnTo>
                    <a:pt x="9341" y="297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 flipH="1">
              <a:off x="2202727" y="5076822"/>
              <a:ext cx="837651" cy="10366"/>
            </a:xfrm>
            <a:custGeom>
              <a:rect b="b" l="l" r="r" t="t"/>
              <a:pathLst>
                <a:path extrusionOk="0" h="120" w="9697">
                  <a:moveTo>
                    <a:pt x="1" y="1"/>
                  </a:moveTo>
                  <a:lnTo>
                    <a:pt x="1" y="119"/>
                  </a:lnTo>
                  <a:lnTo>
                    <a:pt x="9697" y="119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 flipH="1">
              <a:off x="2202727" y="5087102"/>
              <a:ext cx="837651" cy="25656"/>
            </a:xfrm>
            <a:custGeom>
              <a:rect b="b" l="l" r="r" t="t"/>
              <a:pathLst>
                <a:path extrusionOk="0" h="297" w="9697">
                  <a:moveTo>
                    <a:pt x="1" y="0"/>
                  </a:moveTo>
                  <a:lnTo>
                    <a:pt x="1" y="297"/>
                  </a:lnTo>
                  <a:lnTo>
                    <a:pt x="9697" y="297"/>
                  </a:lnTo>
                  <a:lnTo>
                    <a:pt x="9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 flipH="1">
              <a:off x="2177071" y="5107575"/>
              <a:ext cx="863307" cy="10366"/>
            </a:xfrm>
            <a:custGeom>
              <a:rect b="b" l="l" r="r" t="t"/>
              <a:pathLst>
                <a:path extrusionOk="0" h="120" w="9994">
                  <a:moveTo>
                    <a:pt x="1" y="0"/>
                  </a:moveTo>
                  <a:lnTo>
                    <a:pt x="1" y="119"/>
                  </a:lnTo>
                  <a:lnTo>
                    <a:pt x="9993" y="119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 flipH="1">
              <a:off x="2177071" y="5117855"/>
              <a:ext cx="863307" cy="23064"/>
            </a:xfrm>
            <a:custGeom>
              <a:rect b="b" l="l" r="r" t="t"/>
              <a:pathLst>
                <a:path extrusionOk="0" h="267" w="9994">
                  <a:moveTo>
                    <a:pt x="1" y="0"/>
                  </a:moveTo>
                  <a:lnTo>
                    <a:pt x="1" y="267"/>
                  </a:lnTo>
                  <a:lnTo>
                    <a:pt x="9993" y="267"/>
                  </a:lnTo>
                  <a:lnTo>
                    <a:pt x="9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0" name="Google Shape;14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5675" cy="7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51"/>
          <p:cNvSpPr txBox="1"/>
          <p:nvPr>
            <p:ph type="title"/>
          </p:nvPr>
        </p:nvSpPr>
        <p:spPr>
          <a:xfrm>
            <a:off x="3151200" y="482675"/>
            <a:ext cx="284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pic>
        <p:nvPicPr>
          <p:cNvPr id="1446" name="Google Shape;14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51"/>
          <p:cNvSpPr txBox="1"/>
          <p:nvPr>
            <p:ph idx="4294967295" type="subTitle"/>
          </p:nvPr>
        </p:nvSpPr>
        <p:spPr>
          <a:xfrm>
            <a:off x="173925" y="1431849"/>
            <a:ext cx="2906700" cy="25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Abbiamo usato il Design Pattern Singleton per creare </a:t>
            </a:r>
            <a:r>
              <a:rPr lang="en"/>
              <a:t>un'istanza</a:t>
            </a:r>
            <a:r>
              <a:rPr lang="en"/>
              <a:t> unica dell’Utente corrente che ha effettuato l’accesso al sistema,  per creare una lista di Piste e per creare </a:t>
            </a:r>
            <a:r>
              <a:rPr lang="en"/>
              <a:t>un'istanza</a:t>
            </a:r>
            <a:r>
              <a:rPr lang="en"/>
              <a:t> di connessione a Database.</a:t>
            </a:r>
            <a:endParaRPr/>
          </a:p>
        </p:txBody>
      </p:sp>
      <p:pic>
        <p:nvPicPr>
          <p:cNvPr id="1448" name="Google Shape;144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800" y="1109700"/>
            <a:ext cx="4140463" cy="39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2"/>
          <p:cNvSpPr txBox="1"/>
          <p:nvPr>
            <p:ph type="title"/>
          </p:nvPr>
        </p:nvSpPr>
        <p:spPr>
          <a:xfrm>
            <a:off x="2857525" y="366275"/>
            <a:ext cx="284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pic>
        <p:nvPicPr>
          <p:cNvPr id="1454" name="Google Shape;145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850" y="1118225"/>
            <a:ext cx="4530351" cy="37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53"/>
          <p:cNvSpPr txBox="1"/>
          <p:nvPr>
            <p:ph type="title"/>
          </p:nvPr>
        </p:nvSpPr>
        <p:spPr>
          <a:xfrm>
            <a:off x="2268800" y="482675"/>
            <a:ext cx="444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 Object</a:t>
            </a:r>
            <a:endParaRPr/>
          </a:p>
        </p:txBody>
      </p:sp>
      <p:pic>
        <p:nvPicPr>
          <p:cNvPr id="1461" name="Google Shape;14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53"/>
          <p:cNvSpPr txBox="1"/>
          <p:nvPr>
            <p:ph idx="4294967295" type="subTitle"/>
          </p:nvPr>
        </p:nvSpPr>
        <p:spPr>
          <a:xfrm>
            <a:off x="173925" y="1431849"/>
            <a:ext cx="2906700" cy="25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Abbiamo usato il Design Pattern DAO per creare un livello di astrazione per la comunicazione con il database per Voli, Account, Piste, Terreni e Bagagli.</a:t>
            </a:r>
            <a:endParaRPr/>
          </a:p>
        </p:txBody>
      </p:sp>
      <p:pic>
        <p:nvPicPr>
          <p:cNvPr id="1463" name="Google Shape;146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900" y="1491100"/>
            <a:ext cx="181927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5525" y="1621411"/>
            <a:ext cx="3445701" cy="13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54"/>
          <p:cNvGrpSpPr/>
          <p:nvPr/>
        </p:nvGrpSpPr>
        <p:grpSpPr>
          <a:xfrm>
            <a:off x="5788405" y="2850214"/>
            <a:ext cx="2625961" cy="1695209"/>
            <a:chOff x="6328625" y="2173622"/>
            <a:chExt cx="2174709" cy="1390427"/>
          </a:xfrm>
        </p:grpSpPr>
        <p:sp>
          <p:nvSpPr>
            <p:cNvPr id="1470" name="Google Shape;1470;p54"/>
            <p:cNvSpPr/>
            <p:nvPr/>
          </p:nvSpPr>
          <p:spPr>
            <a:xfrm>
              <a:off x="6988659" y="2176915"/>
              <a:ext cx="226009" cy="445389"/>
            </a:xfrm>
            <a:custGeom>
              <a:rect b="b" l="l" r="r" t="t"/>
              <a:pathLst>
                <a:path extrusionOk="0" h="10279" w="5216">
                  <a:moveTo>
                    <a:pt x="4036" y="628"/>
                  </a:moveTo>
                  <a:cubicBezTo>
                    <a:pt x="4339" y="628"/>
                    <a:pt x="4588" y="866"/>
                    <a:pt x="4588" y="1179"/>
                  </a:cubicBezTo>
                  <a:lnTo>
                    <a:pt x="4588" y="9099"/>
                  </a:lnTo>
                  <a:cubicBezTo>
                    <a:pt x="4588" y="9402"/>
                    <a:pt x="4339" y="9651"/>
                    <a:pt x="4036" y="9651"/>
                  </a:cubicBezTo>
                  <a:lnTo>
                    <a:pt x="1169" y="9651"/>
                  </a:lnTo>
                  <a:cubicBezTo>
                    <a:pt x="866" y="9651"/>
                    <a:pt x="617" y="9402"/>
                    <a:pt x="617" y="9099"/>
                  </a:cubicBezTo>
                  <a:lnTo>
                    <a:pt x="617" y="1179"/>
                  </a:lnTo>
                  <a:cubicBezTo>
                    <a:pt x="617" y="866"/>
                    <a:pt x="866" y="628"/>
                    <a:pt x="1169" y="628"/>
                  </a:cubicBezTo>
                  <a:close/>
                  <a:moveTo>
                    <a:pt x="1169" y="0"/>
                  </a:moveTo>
                  <a:cubicBezTo>
                    <a:pt x="520" y="0"/>
                    <a:pt x="1" y="530"/>
                    <a:pt x="1" y="1179"/>
                  </a:cubicBezTo>
                  <a:lnTo>
                    <a:pt x="1" y="9099"/>
                  </a:lnTo>
                  <a:cubicBezTo>
                    <a:pt x="1" y="9748"/>
                    <a:pt x="531" y="10267"/>
                    <a:pt x="1169" y="10278"/>
                  </a:cubicBezTo>
                  <a:lnTo>
                    <a:pt x="4047" y="10278"/>
                  </a:lnTo>
                  <a:cubicBezTo>
                    <a:pt x="4696" y="10267"/>
                    <a:pt x="5215" y="9748"/>
                    <a:pt x="5215" y="9099"/>
                  </a:cubicBezTo>
                  <a:lnTo>
                    <a:pt x="5215" y="1179"/>
                  </a:lnTo>
                  <a:cubicBezTo>
                    <a:pt x="5215" y="530"/>
                    <a:pt x="4685" y="0"/>
                    <a:pt x="4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6983503" y="2173622"/>
              <a:ext cx="236322" cy="203001"/>
            </a:xfrm>
            <a:custGeom>
              <a:rect b="b" l="l" r="r" t="t"/>
              <a:pathLst>
                <a:path extrusionOk="0" h="4685" w="5454">
                  <a:moveTo>
                    <a:pt x="1288" y="0"/>
                  </a:moveTo>
                  <a:cubicBezTo>
                    <a:pt x="574" y="0"/>
                    <a:pt x="1" y="585"/>
                    <a:pt x="1" y="1288"/>
                  </a:cubicBezTo>
                  <a:lnTo>
                    <a:pt x="1" y="4674"/>
                  </a:lnTo>
                  <a:lnTo>
                    <a:pt x="844" y="4674"/>
                  </a:lnTo>
                  <a:lnTo>
                    <a:pt x="844" y="1288"/>
                  </a:lnTo>
                  <a:cubicBezTo>
                    <a:pt x="844" y="1050"/>
                    <a:pt x="1039" y="855"/>
                    <a:pt x="1288" y="855"/>
                  </a:cubicBezTo>
                  <a:lnTo>
                    <a:pt x="4155" y="855"/>
                  </a:lnTo>
                  <a:cubicBezTo>
                    <a:pt x="4393" y="855"/>
                    <a:pt x="4588" y="1050"/>
                    <a:pt x="4588" y="1288"/>
                  </a:cubicBezTo>
                  <a:lnTo>
                    <a:pt x="4588" y="4685"/>
                  </a:lnTo>
                  <a:lnTo>
                    <a:pt x="5442" y="4685"/>
                  </a:lnTo>
                  <a:lnTo>
                    <a:pt x="5442" y="1299"/>
                  </a:lnTo>
                  <a:cubicBezTo>
                    <a:pt x="5453" y="585"/>
                    <a:pt x="4869" y="0"/>
                    <a:pt x="4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6967558" y="2410329"/>
              <a:ext cx="85837" cy="47880"/>
            </a:xfrm>
            <a:custGeom>
              <a:rect b="b" l="l" r="r" t="t"/>
              <a:pathLst>
                <a:path extrusionOk="0" h="1105" w="1981">
                  <a:moveTo>
                    <a:pt x="455" y="1"/>
                  </a:moveTo>
                  <a:cubicBezTo>
                    <a:pt x="206" y="1"/>
                    <a:pt x="1" y="250"/>
                    <a:pt x="1" y="553"/>
                  </a:cubicBezTo>
                  <a:cubicBezTo>
                    <a:pt x="1" y="856"/>
                    <a:pt x="206" y="1104"/>
                    <a:pt x="455" y="1104"/>
                  </a:cubicBezTo>
                  <a:lnTo>
                    <a:pt x="1515" y="1104"/>
                  </a:lnTo>
                  <a:cubicBezTo>
                    <a:pt x="1775" y="1104"/>
                    <a:pt x="1981" y="856"/>
                    <a:pt x="1981" y="553"/>
                  </a:cubicBezTo>
                  <a:cubicBezTo>
                    <a:pt x="1981" y="250"/>
                    <a:pt x="1775" y="1"/>
                    <a:pt x="1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6944593" y="2410329"/>
              <a:ext cx="86313" cy="47880"/>
            </a:xfrm>
            <a:custGeom>
              <a:rect b="b" l="l" r="r" t="t"/>
              <a:pathLst>
                <a:path extrusionOk="0" h="1105" w="1992">
                  <a:moveTo>
                    <a:pt x="466" y="1"/>
                  </a:moveTo>
                  <a:cubicBezTo>
                    <a:pt x="206" y="1"/>
                    <a:pt x="1" y="250"/>
                    <a:pt x="1" y="553"/>
                  </a:cubicBezTo>
                  <a:cubicBezTo>
                    <a:pt x="1" y="856"/>
                    <a:pt x="206" y="1104"/>
                    <a:pt x="466" y="1104"/>
                  </a:cubicBezTo>
                  <a:lnTo>
                    <a:pt x="1537" y="1104"/>
                  </a:lnTo>
                  <a:cubicBezTo>
                    <a:pt x="1786" y="1104"/>
                    <a:pt x="1991" y="856"/>
                    <a:pt x="1991" y="553"/>
                  </a:cubicBezTo>
                  <a:lnTo>
                    <a:pt x="1980" y="553"/>
                  </a:lnTo>
                  <a:cubicBezTo>
                    <a:pt x="1980" y="250"/>
                    <a:pt x="1786" y="1"/>
                    <a:pt x="1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7169125" y="2410329"/>
              <a:ext cx="85837" cy="47880"/>
            </a:xfrm>
            <a:custGeom>
              <a:rect b="b" l="l" r="r" t="t"/>
              <a:pathLst>
                <a:path extrusionOk="0" h="1105" w="1981">
                  <a:moveTo>
                    <a:pt x="455" y="1"/>
                  </a:moveTo>
                  <a:cubicBezTo>
                    <a:pt x="196" y="1"/>
                    <a:pt x="1" y="250"/>
                    <a:pt x="1" y="553"/>
                  </a:cubicBezTo>
                  <a:cubicBezTo>
                    <a:pt x="1" y="856"/>
                    <a:pt x="196" y="1104"/>
                    <a:pt x="455" y="1104"/>
                  </a:cubicBezTo>
                  <a:lnTo>
                    <a:pt x="1526" y="1104"/>
                  </a:lnTo>
                  <a:cubicBezTo>
                    <a:pt x="1775" y="1104"/>
                    <a:pt x="1981" y="856"/>
                    <a:pt x="1981" y="553"/>
                  </a:cubicBezTo>
                  <a:cubicBezTo>
                    <a:pt x="1981" y="250"/>
                    <a:pt x="1775" y="1"/>
                    <a:pt x="1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7146637" y="2410329"/>
              <a:ext cx="85837" cy="47880"/>
            </a:xfrm>
            <a:custGeom>
              <a:rect b="b" l="l" r="r" t="t"/>
              <a:pathLst>
                <a:path extrusionOk="0" h="1105" w="1981">
                  <a:moveTo>
                    <a:pt x="455" y="1"/>
                  </a:moveTo>
                  <a:cubicBezTo>
                    <a:pt x="206" y="1"/>
                    <a:pt x="0" y="250"/>
                    <a:pt x="0" y="553"/>
                  </a:cubicBezTo>
                  <a:cubicBezTo>
                    <a:pt x="0" y="856"/>
                    <a:pt x="206" y="1104"/>
                    <a:pt x="455" y="1104"/>
                  </a:cubicBezTo>
                  <a:lnTo>
                    <a:pt x="1526" y="1104"/>
                  </a:lnTo>
                  <a:cubicBezTo>
                    <a:pt x="1786" y="1104"/>
                    <a:pt x="1980" y="856"/>
                    <a:pt x="1980" y="553"/>
                  </a:cubicBezTo>
                  <a:cubicBezTo>
                    <a:pt x="1980" y="250"/>
                    <a:pt x="1786" y="1"/>
                    <a:pt x="1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6922582" y="2426751"/>
              <a:ext cx="463198" cy="639464"/>
            </a:xfrm>
            <a:custGeom>
              <a:rect b="b" l="l" r="r" t="t"/>
              <a:pathLst>
                <a:path extrusionOk="0" h="14758" w="10690">
                  <a:moveTo>
                    <a:pt x="866" y="1"/>
                  </a:moveTo>
                  <a:cubicBezTo>
                    <a:pt x="390" y="1"/>
                    <a:pt x="0" y="379"/>
                    <a:pt x="0" y="855"/>
                  </a:cubicBezTo>
                  <a:lnTo>
                    <a:pt x="11" y="13903"/>
                  </a:lnTo>
                  <a:cubicBezTo>
                    <a:pt x="11" y="14379"/>
                    <a:pt x="390" y="14757"/>
                    <a:pt x="866" y="14757"/>
                  </a:cubicBezTo>
                  <a:lnTo>
                    <a:pt x="9834" y="14757"/>
                  </a:lnTo>
                  <a:cubicBezTo>
                    <a:pt x="9841" y="14758"/>
                    <a:pt x="9847" y="14758"/>
                    <a:pt x="9854" y="14758"/>
                  </a:cubicBezTo>
                  <a:cubicBezTo>
                    <a:pt x="10321" y="14758"/>
                    <a:pt x="10689" y="14372"/>
                    <a:pt x="10689" y="13903"/>
                  </a:cubicBezTo>
                  <a:lnTo>
                    <a:pt x="10689" y="855"/>
                  </a:lnTo>
                  <a:cubicBezTo>
                    <a:pt x="10678" y="379"/>
                    <a:pt x="10300" y="1"/>
                    <a:pt x="9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6806763" y="2426751"/>
              <a:ext cx="463198" cy="639941"/>
            </a:xfrm>
            <a:custGeom>
              <a:rect b="b" l="l" r="r" t="t"/>
              <a:pathLst>
                <a:path extrusionOk="0" h="14769" w="10690">
                  <a:moveTo>
                    <a:pt x="866" y="1"/>
                  </a:moveTo>
                  <a:cubicBezTo>
                    <a:pt x="390" y="1"/>
                    <a:pt x="1" y="379"/>
                    <a:pt x="1" y="855"/>
                  </a:cubicBezTo>
                  <a:lnTo>
                    <a:pt x="12" y="13903"/>
                  </a:lnTo>
                  <a:cubicBezTo>
                    <a:pt x="12" y="14379"/>
                    <a:pt x="390" y="14768"/>
                    <a:pt x="866" y="14768"/>
                  </a:cubicBezTo>
                  <a:lnTo>
                    <a:pt x="9835" y="14768"/>
                  </a:lnTo>
                  <a:cubicBezTo>
                    <a:pt x="10300" y="14768"/>
                    <a:pt x="10690" y="14379"/>
                    <a:pt x="10690" y="13903"/>
                  </a:cubicBezTo>
                  <a:lnTo>
                    <a:pt x="10679" y="855"/>
                  </a:lnTo>
                  <a:cubicBezTo>
                    <a:pt x="10679" y="379"/>
                    <a:pt x="10300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6806763" y="2423935"/>
              <a:ext cx="462721" cy="68505"/>
            </a:xfrm>
            <a:custGeom>
              <a:rect b="b" l="l" r="r" t="t"/>
              <a:pathLst>
                <a:path extrusionOk="0" h="1581" w="10679">
                  <a:moveTo>
                    <a:pt x="9843" y="0"/>
                  </a:moveTo>
                  <a:cubicBezTo>
                    <a:pt x="9837" y="0"/>
                    <a:pt x="9831" y="1"/>
                    <a:pt x="9824" y="1"/>
                  </a:cubicBezTo>
                  <a:lnTo>
                    <a:pt x="866" y="1"/>
                  </a:lnTo>
                  <a:cubicBezTo>
                    <a:pt x="390" y="1"/>
                    <a:pt x="1" y="379"/>
                    <a:pt x="1" y="855"/>
                  </a:cubicBezTo>
                  <a:lnTo>
                    <a:pt x="1" y="1580"/>
                  </a:lnTo>
                  <a:lnTo>
                    <a:pt x="10679" y="1580"/>
                  </a:lnTo>
                  <a:lnTo>
                    <a:pt x="10679" y="845"/>
                  </a:lnTo>
                  <a:cubicBezTo>
                    <a:pt x="10679" y="386"/>
                    <a:pt x="10300" y="0"/>
                    <a:pt x="9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6869124" y="2514875"/>
              <a:ext cx="319271" cy="499768"/>
            </a:xfrm>
            <a:custGeom>
              <a:rect b="b" l="l" r="r" t="t"/>
              <a:pathLst>
                <a:path extrusionOk="0" h="11534" w="6914">
                  <a:moveTo>
                    <a:pt x="671" y="1"/>
                  </a:moveTo>
                  <a:cubicBezTo>
                    <a:pt x="303" y="11"/>
                    <a:pt x="0" y="314"/>
                    <a:pt x="11" y="693"/>
                  </a:cubicBezTo>
                  <a:lnTo>
                    <a:pt x="11" y="10841"/>
                  </a:lnTo>
                  <a:cubicBezTo>
                    <a:pt x="0" y="11209"/>
                    <a:pt x="303" y="11523"/>
                    <a:pt x="671" y="11533"/>
                  </a:cubicBezTo>
                  <a:lnTo>
                    <a:pt x="6243" y="11533"/>
                  </a:lnTo>
                  <a:cubicBezTo>
                    <a:pt x="6610" y="11523"/>
                    <a:pt x="6913" y="11209"/>
                    <a:pt x="6903" y="10841"/>
                  </a:cubicBezTo>
                  <a:lnTo>
                    <a:pt x="6903" y="693"/>
                  </a:lnTo>
                  <a:cubicBezTo>
                    <a:pt x="6913" y="314"/>
                    <a:pt x="6610" y="11"/>
                    <a:pt x="6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6869114" y="2514883"/>
              <a:ext cx="299150" cy="499768"/>
            </a:xfrm>
            <a:custGeom>
              <a:rect b="b" l="l" r="r" t="t"/>
              <a:pathLst>
                <a:path extrusionOk="0" h="11534" w="6904">
                  <a:moveTo>
                    <a:pt x="672" y="1"/>
                  </a:moveTo>
                  <a:cubicBezTo>
                    <a:pt x="293" y="11"/>
                    <a:pt x="1" y="314"/>
                    <a:pt x="12" y="693"/>
                  </a:cubicBezTo>
                  <a:lnTo>
                    <a:pt x="12" y="10841"/>
                  </a:lnTo>
                  <a:cubicBezTo>
                    <a:pt x="1" y="11209"/>
                    <a:pt x="293" y="11523"/>
                    <a:pt x="672" y="11533"/>
                  </a:cubicBezTo>
                  <a:lnTo>
                    <a:pt x="6232" y="11533"/>
                  </a:lnTo>
                  <a:cubicBezTo>
                    <a:pt x="6611" y="11523"/>
                    <a:pt x="6903" y="11209"/>
                    <a:pt x="6892" y="10841"/>
                  </a:cubicBezTo>
                  <a:lnTo>
                    <a:pt x="6892" y="693"/>
                  </a:lnTo>
                  <a:cubicBezTo>
                    <a:pt x="6903" y="314"/>
                    <a:pt x="6611" y="11"/>
                    <a:pt x="6232" y="1"/>
                  </a:cubicBezTo>
                  <a:close/>
                </a:path>
              </a:pathLst>
            </a:custGeom>
            <a:solidFill>
              <a:srgbClr val="161519">
                <a:alpha val="15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6868637" y="2785344"/>
              <a:ext cx="299150" cy="18329"/>
            </a:xfrm>
            <a:custGeom>
              <a:rect b="b" l="l" r="r" t="t"/>
              <a:pathLst>
                <a:path extrusionOk="0" h="423" w="6904">
                  <a:moveTo>
                    <a:pt x="1" y="1"/>
                  </a:moveTo>
                  <a:lnTo>
                    <a:pt x="1" y="423"/>
                  </a:lnTo>
                  <a:lnTo>
                    <a:pt x="6903" y="423"/>
                  </a:lnTo>
                  <a:lnTo>
                    <a:pt x="6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6868637" y="2873042"/>
              <a:ext cx="299150" cy="17852"/>
            </a:xfrm>
            <a:custGeom>
              <a:rect b="b" l="l" r="r" t="t"/>
              <a:pathLst>
                <a:path extrusionOk="0" h="412" w="6904">
                  <a:moveTo>
                    <a:pt x="1" y="0"/>
                  </a:moveTo>
                  <a:lnTo>
                    <a:pt x="1" y="411"/>
                  </a:lnTo>
                  <a:lnTo>
                    <a:pt x="6903" y="411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6908500" y="2610510"/>
              <a:ext cx="226919" cy="20192"/>
            </a:xfrm>
            <a:custGeom>
              <a:rect b="b" l="l" r="r" t="t"/>
              <a:pathLst>
                <a:path extrusionOk="0" h="466" w="5237">
                  <a:moveTo>
                    <a:pt x="1" y="1"/>
                  </a:moveTo>
                  <a:lnTo>
                    <a:pt x="1" y="466"/>
                  </a:lnTo>
                  <a:lnTo>
                    <a:pt x="5237" y="466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7304139" y="2619436"/>
              <a:ext cx="12219" cy="77387"/>
            </a:xfrm>
            <a:custGeom>
              <a:rect b="b" l="l" r="r" t="t"/>
              <a:pathLst>
                <a:path extrusionOk="0" h="1786" w="282">
                  <a:moveTo>
                    <a:pt x="1" y="0"/>
                  </a:moveTo>
                  <a:lnTo>
                    <a:pt x="1" y="1785"/>
                  </a:lnTo>
                  <a:lnTo>
                    <a:pt x="282" y="178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7357564" y="2619436"/>
              <a:ext cx="12262" cy="77387"/>
            </a:xfrm>
            <a:custGeom>
              <a:rect b="b" l="l" r="r" t="t"/>
              <a:pathLst>
                <a:path extrusionOk="0" h="1786" w="283">
                  <a:moveTo>
                    <a:pt x="1" y="0"/>
                  </a:moveTo>
                  <a:lnTo>
                    <a:pt x="1" y="1785"/>
                  </a:lnTo>
                  <a:lnTo>
                    <a:pt x="282" y="178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7577416" y="2619436"/>
              <a:ext cx="12262" cy="77387"/>
            </a:xfrm>
            <a:custGeom>
              <a:rect b="b" l="l" r="r" t="t"/>
              <a:pathLst>
                <a:path extrusionOk="0" h="1786" w="283">
                  <a:moveTo>
                    <a:pt x="1" y="0"/>
                  </a:moveTo>
                  <a:lnTo>
                    <a:pt x="1" y="1785"/>
                  </a:lnTo>
                  <a:lnTo>
                    <a:pt x="282" y="178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7631361" y="2619436"/>
              <a:ext cx="11742" cy="77387"/>
            </a:xfrm>
            <a:custGeom>
              <a:rect b="b" l="l" r="r" t="t"/>
              <a:pathLst>
                <a:path extrusionOk="0" h="1786" w="271">
                  <a:moveTo>
                    <a:pt x="0" y="0"/>
                  </a:moveTo>
                  <a:lnTo>
                    <a:pt x="0" y="1785"/>
                  </a:lnTo>
                  <a:lnTo>
                    <a:pt x="271" y="1785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7295256" y="2604401"/>
              <a:ext cx="361935" cy="32411"/>
            </a:xfrm>
            <a:custGeom>
              <a:rect b="b" l="l" r="r" t="t"/>
              <a:pathLst>
                <a:path extrusionOk="0" h="748" w="8353">
                  <a:moveTo>
                    <a:pt x="0" y="1"/>
                  </a:moveTo>
                  <a:lnTo>
                    <a:pt x="0" y="747"/>
                  </a:lnTo>
                  <a:lnTo>
                    <a:pt x="8352" y="747"/>
                  </a:lnTo>
                  <a:lnTo>
                    <a:pt x="8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7196336" y="3101777"/>
              <a:ext cx="72231" cy="18805"/>
            </a:xfrm>
            <a:custGeom>
              <a:rect b="b" l="l" r="r" t="t"/>
              <a:pathLst>
                <a:path extrusionOk="0" h="434" w="1667">
                  <a:moveTo>
                    <a:pt x="0" y="1"/>
                  </a:moveTo>
                  <a:lnTo>
                    <a:pt x="0" y="433"/>
                  </a:lnTo>
                  <a:lnTo>
                    <a:pt x="1666" y="433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7662298" y="3101777"/>
              <a:ext cx="72231" cy="18805"/>
            </a:xfrm>
            <a:custGeom>
              <a:rect b="b" l="l" r="r" t="t"/>
              <a:pathLst>
                <a:path extrusionOk="0" h="434" w="1667">
                  <a:moveTo>
                    <a:pt x="0" y="1"/>
                  </a:moveTo>
                  <a:lnTo>
                    <a:pt x="0" y="433"/>
                  </a:lnTo>
                  <a:lnTo>
                    <a:pt x="1666" y="433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7214144" y="2686943"/>
              <a:ext cx="695230" cy="426151"/>
            </a:xfrm>
            <a:custGeom>
              <a:rect b="b" l="l" r="r" t="t"/>
              <a:pathLst>
                <a:path extrusionOk="0" h="9835" w="16045">
                  <a:moveTo>
                    <a:pt x="455" y="0"/>
                  </a:moveTo>
                  <a:cubicBezTo>
                    <a:pt x="195" y="0"/>
                    <a:pt x="0" y="195"/>
                    <a:pt x="0" y="454"/>
                  </a:cubicBezTo>
                  <a:lnTo>
                    <a:pt x="0" y="9380"/>
                  </a:lnTo>
                  <a:cubicBezTo>
                    <a:pt x="0" y="9629"/>
                    <a:pt x="195" y="9834"/>
                    <a:pt x="455" y="9834"/>
                  </a:cubicBezTo>
                  <a:lnTo>
                    <a:pt x="15590" y="9834"/>
                  </a:lnTo>
                  <a:cubicBezTo>
                    <a:pt x="15839" y="9834"/>
                    <a:pt x="16045" y="9629"/>
                    <a:pt x="16045" y="9380"/>
                  </a:cubicBezTo>
                  <a:lnTo>
                    <a:pt x="16045" y="454"/>
                  </a:lnTo>
                  <a:cubicBezTo>
                    <a:pt x="16045" y="195"/>
                    <a:pt x="15839" y="0"/>
                    <a:pt x="15590" y="0"/>
                  </a:cubicBezTo>
                  <a:close/>
                </a:path>
              </a:pathLst>
            </a:custGeom>
            <a:solidFill>
              <a:srgbClr val="161519">
                <a:alpha val="76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7103958" y="2686943"/>
              <a:ext cx="695273" cy="425674"/>
            </a:xfrm>
            <a:custGeom>
              <a:rect b="b" l="l" r="r" t="t"/>
              <a:pathLst>
                <a:path extrusionOk="0" h="9824" w="16046">
                  <a:moveTo>
                    <a:pt x="455" y="0"/>
                  </a:moveTo>
                  <a:cubicBezTo>
                    <a:pt x="207" y="0"/>
                    <a:pt x="1" y="195"/>
                    <a:pt x="1" y="454"/>
                  </a:cubicBezTo>
                  <a:lnTo>
                    <a:pt x="1" y="9369"/>
                  </a:lnTo>
                  <a:cubicBezTo>
                    <a:pt x="1" y="9629"/>
                    <a:pt x="207" y="9824"/>
                    <a:pt x="455" y="9824"/>
                  </a:cubicBezTo>
                  <a:lnTo>
                    <a:pt x="15591" y="9824"/>
                  </a:lnTo>
                  <a:cubicBezTo>
                    <a:pt x="15850" y="9824"/>
                    <a:pt x="16045" y="9629"/>
                    <a:pt x="16045" y="9369"/>
                  </a:cubicBezTo>
                  <a:lnTo>
                    <a:pt x="16045" y="454"/>
                  </a:lnTo>
                  <a:cubicBezTo>
                    <a:pt x="16045" y="195"/>
                    <a:pt x="15850" y="0"/>
                    <a:pt x="15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7161625" y="2739900"/>
              <a:ext cx="570569" cy="330027"/>
            </a:xfrm>
            <a:custGeom>
              <a:rect b="b" l="l" r="r" t="t"/>
              <a:pathLst>
                <a:path extrusionOk="0" h="7423" w="13168">
                  <a:moveTo>
                    <a:pt x="1" y="1"/>
                  </a:moveTo>
                  <a:lnTo>
                    <a:pt x="1" y="7422"/>
                  </a:lnTo>
                  <a:lnTo>
                    <a:pt x="13167" y="7422"/>
                  </a:lnTo>
                  <a:lnTo>
                    <a:pt x="13167" y="1"/>
                  </a:lnTo>
                  <a:close/>
                </a:path>
              </a:pathLst>
            </a:custGeom>
            <a:solidFill>
              <a:srgbClr val="161519">
                <a:alpha val="28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7161625" y="2739900"/>
              <a:ext cx="557440" cy="330027"/>
            </a:xfrm>
            <a:custGeom>
              <a:rect b="b" l="l" r="r" t="t"/>
              <a:pathLst>
                <a:path extrusionOk="0" h="7423" w="12865">
                  <a:moveTo>
                    <a:pt x="1" y="1"/>
                  </a:moveTo>
                  <a:lnTo>
                    <a:pt x="1" y="7422"/>
                  </a:lnTo>
                  <a:lnTo>
                    <a:pt x="12864" y="7422"/>
                  </a:lnTo>
                  <a:lnTo>
                    <a:pt x="128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7161629" y="2739891"/>
              <a:ext cx="554624" cy="136446"/>
            </a:xfrm>
            <a:custGeom>
              <a:rect b="b" l="l" r="r" t="t"/>
              <a:pathLst>
                <a:path extrusionOk="0" h="3149" w="12800">
                  <a:moveTo>
                    <a:pt x="1" y="1"/>
                  </a:moveTo>
                  <a:lnTo>
                    <a:pt x="1" y="3149"/>
                  </a:lnTo>
                  <a:lnTo>
                    <a:pt x="12799" y="3149"/>
                  </a:lnTo>
                  <a:lnTo>
                    <a:pt x="12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7319607" y="2830839"/>
              <a:ext cx="225056" cy="10833"/>
            </a:xfrm>
            <a:custGeom>
              <a:rect b="b" l="l" r="r" t="t"/>
              <a:pathLst>
                <a:path extrusionOk="0" h="250" w="5194">
                  <a:moveTo>
                    <a:pt x="1" y="0"/>
                  </a:moveTo>
                  <a:lnTo>
                    <a:pt x="1" y="249"/>
                  </a:lnTo>
                  <a:lnTo>
                    <a:pt x="5194" y="249"/>
                  </a:lnTo>
                  <a:lnTo>
                    <a:pt x="5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6403628" y="3153815"/>
              <a:ext cx="664292" cy="409772"/>
            </a:xfrm>
            <a:custGeom>
              <a:rect b="b" l="l" r="r" t="t"/>
              <a:pathLst>
                <a:path extrusionOk="0" h="9457" w="15331">
                  <a:moveTo>
                    <a:pt x="1" y="1"/>
                  </a:moveTo>
                  <a:lnTo>
                    <a:pt x="1" y="9456"/>
                  </a:lnTo>
                  <a:lnTo>
                    <a:pt x="15331" y="9456"/>
                  </a:lnTo>
                  <a:lnTo>
                    <a:pt x="153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7040550" y="3152414"/>
              <a:ext cx="1372309" cy="411635"/>
            </a:xfrm>
            <a:custGeom>
              <a:rect b="b" l="l" r="r" t="t"/>
              <a:pathLst>
                <a:path extrusionOk="0" h="9500" w="31484">
                  <a:moveTo>
                    <a:pt x="0" y="1"/>
                  </a:moveTo>
                  <a:lnTo>
                    <a:pt x="0" y="9500"/>
                  </a:lnTo>
                  <a:lnTo>
                    <a:pt x="31483" y="9500"/>
                  </a:lnTo>
                  <a:lnTo>
                    <a:pt x="314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6404581" y="3215213"/>
              <a:ext cx="2003103" cy="142079"/>
            </a:xfrm>
            <a:custGeom>
              <a:rect b="b" l="l" r="r" t="t"/>
              <a:pathLst>
                <a:path extrusionOk="0" h="3279" w="46229">
                  <a:moveTo>
                    <a:pt x="0" y="1"/>
                  </a:moveTo>
                  <a:lnTo>
                    <a:pt x="0" y="3279"/>
                  </a:lnTo>
                  <a:lnTo>
                    <a:pt x="46229" y="3279"/>
                  </a:lnTo>
                  <a:lnTo>
                    <a:pt x="46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6328625" y="3068977"/>
              <a:ext cx="719625" cy="151005"/>
            </a:xfrm>
            <a:custGeom>
              <a:rect b="b" l="l" r="r" t="t"/>
              <a:pathLst>
                <a:path extrusionOk="0" h="3485" w="16608">
                  <a:moveTo>
                    <a:pt x="1" y="0"/>
                  </a:moveTo>
                  <a:lnTo>
                    <a:pt x="1" y="3484"/>
                  </a:lnTo>
                  <a:lnTo>
                    <a:pt x="16608" y="3484"/>
                  </a:lnTo>
                  <a:lnTo>
                    <a:pt x="16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7040538" y="3068975"/>
              <a:ext cx="1462796" cy="151005"/>
            </a:xfrm>
            <a:custGeom>
              <a:rect b="b" l="l" r="r" t="t"/>
              <a:pathLst>
                <a:path extrusionOk="0" h="3485" w="33560">
                  <a:moveTo>
                    <a:pt x="0" y="0"/>
                  </a:moveTo>
                  <a:lnTo>
                    <a:pt x="0" y="3484"/>
                  </a:lnTo>
                  <a:lnTo>
                    <a:pt x="33560" y="3484"/>
                  </a:lnTo>
                  <a:lnTo>
                    <a:pt x="33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6328625" y="3068975"/>
              <a:ext cx="728925" cy="69899"/>
            </a:xfrm>
            <a:custGeom>
              <a:rect b="b" l="l" r="r" t="t"/>
              <a:pathLst>
                <a:path extrusionOk="0" h="1613" w="16608">
                  <a:moveTo>
                    <a:pt x="1" y="0"/>
                  </a:moveTo>
                  <a:lnTo>
                    <a:pt x="1" y="1612"/>
                  </a:lnTo>
                  <a:lnTo>
                    <a:pt x="16608" y="1612"/>
                  </a:lnTo>
                  <a:lnTo>
                    <a:pt x="16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4"/>
            <p:cNvSpPr/>
            <p:nvPr/>
          </p:nvSpPr>
          <p:spPr>
            <a:xfrm>
              <a:off x="7049147" y="3068977"/>
              <a:ext cx="1454155" cy="69891"/>
            </a:xfrm>
            <a:custGeom>
              <a:rect b="b" l="l" r="r" t="t"/>
              <a:pathLst>
                <a:path extrusionOk="0" h="1613" w="33560">
                  <a:moveTo>
                    <a:pt x="0" y="0"/>
                  </a:moveTo>
                  <a:lnTo>
                    <a:pt x="0" y="1612"/>
                  </a:lnTo>
                  <a:lnTo>
                    <a:pt x="33560" y="1612"/>
                  </a:lnTo>
                  <a:lnTo>
                    <a:pt x="33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4" name="Google Shape;1504;p54"/>
          <p:cNvSpPr txBox="1"/>
          <p:nvPr>
            <p:ph type="title"/>
          </p:nvPr>
        </p:nvSpPr>
        <p:spPr>
          <a:xfrm>
            <a:off x="-365525" y="437450"/>
            <a:ext cx="7680900" cy="33834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Unified</a:t>
            </a:r>
            <a:endParaRPr sz="7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Modelling</a:t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        Language</a:t>
            </a:r>
            <a:endParaRPr sz="7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5"/>
          <p:cNvSpPr txBox="1"/>
          <p:nvPr>
            <p:ph type="title"/>
          </p:nvPr>
        </p:nvSpPr>
        <p:spPr>
          <a:xfrm>
            <a:off x="2030575" y="454450"/>
            <a:ext cx="435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Modello Di Dominio</a:t>
            </a:r>
            <a:endParaRPr/>
          </a:p>
        </p:txBody>
      </p:sp>
      <p:pic>
        <p:nvPicPr>
          <p:cNvPr id="1510" name="Google Shape;15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Google Shape;151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700" y="1154200"/>
            <a:ext cx="3356733" cy="381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6"/>
          <p:cNvSpPr txBox="1"/>
          <p:nvPr>
            <p:ph type="title"/>
          </p:nvPr>
        </p:nvSpPr>
        <p:spPr>
          <a:xfrm>
            <a:off x="2123159" y="429300"/>
            <a:ext cx="3784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CASI D’USO</a:t>
            </a:r>
            <a:endParaRPr/>
          </a:p>
        </p:txBody>
      </p:sp>
      <p:sp>
        <p:nvSpPr>
          <p:cNvPr id="1517" name="Google Shape;1517;p56"/>
          <p:cNvSpPr txBox="1"/>
          <p:nvPr/>
        </p:nvSpPr>
        <p:spPr>
          <a:xfrm>
            <a:off x="4304300" y="1716975"/>
            <a:ext cx="44127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Casi D’Uso</a:t>
            </a:r>
            <a:r>
              <a:rPr b="1" lang="en"/>
              <a:t>:</a:t>
            </a:r>
            <a:r>
              <a:rPr b="1" lang="en" sz="1100"/>
              <a:t> 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UC1: VISUALIZZAZIONE PISTA E VOLI PER UNA PISTA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UC2: AGGIUNTA PISTA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UC3: VISUALIZZAZIONE VOLI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UC4: AGGIUNTA BAGAGLIO PER PARTENZE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UC5: RICERCA E CAMBIO STATO BAGAGLIO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UC6: INSERIMENTO SOSTA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UC7: RICERCA SOSTA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UC8: LOGIN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UC9: AGGIUNTA VOLI</a:t>
            </a:r>
            <a:endParaRPr sz="1100"/>
          </a:p>
        </p:txBody>
      </p:sp>
      <p:pic>
        <p:nvPicPr>
          <p:cNvPr id="1518" name="Google Shape;15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Google Shape;151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4700"/>
            <a:ext cx="3321865" cy="389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57"/>
          <p:cNvSpPr txBox="1"/>
          <p:nvPr>
            <p:ph type="title"/>
          </p:nvPr>
        </p:nvSpPr>
        <p:spPr>
          <a:xfrm>
            <a:off x="2301250" y="515375"/>
            <a:ext cx="431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Control-View</a:t>
            </a:r>
            <a:endParaRPr/>
          </a:p>
        </p:txBody>
      </p:sp>
      <p:pic>
        <p:nvPicPr>
          <p:cNvPr id="1525" name="Google Shape;152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300" y="1088075"/>
            <a:ext cx="5079960" cy="37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0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INTRODUZIONE</a:t>
            </a:r>
            <a:endParaRPr i="1"/>
          </a:p>
        </p:txBody>
      </p:sp>
      <p:sp>
        <p:nvSpPr>
          <p:cNvPr id="672" name="Google Shape;672;p40"/>
          <p:cNvSpPr txBox="1"/>
          <p:nvPr>
            <p:ph idx="1" type="body"/>
          </p:nvPr>
        </p:nvSpPr>
        <p:spPr>
          <a:xfrm>
            <a:off x="2087725" y="2044900"/>
            <a:ext cx="2221200" cy="1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Gestionale in grado di automatizzare e semplificare i principali task di una holding aeroportuale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0"/>
          <p:cNvSpPr txBox="1"/>
          <p:nvPr>
            <p:ph idx="1" type="body"/>
          </p:nvPr>
        </p:nvSpPr>
        <p:spPr>
          <a:xfrm>
            <a:off x="4842725" y="2044900"/>
            <a:ext cx="2479800" cy="1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AutoNum type="arabicPeriod"/>
            </a:pPr>
            <a:r>
              <a:rPr lang="en" sz="1650">
                <a:latin typeface="Calibri"/>
                <a:ea typeface="Calibri"/>
                <a:cs typeface="Calibri"/>
                <a:sym typeface="Calibri"/>
              </a:rPr>
              <a:t>Gestione Voli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AutoNum type="arabicPeriod"/>
            </a:pPr>
            <a:r>
              <a:rPr lang="en" sz="1650">
                <a:latin typeface="Calibri"/>
                <a:ea typeface="Calibri"/>
                <a:cs typeface="Calibri"/>
                <a:sym typeface="Calibri"/>
              </a:rPr>
              <a:t>Gestione Bagagli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AutoNum type="arabicPeriod"/>
            </a:pPr>
            <a:r>
              <a:rPr lang="en" sz="1650">
                <a:latin typeface="Calibri"/>
                <a:ea typeface="Calibri"/>
                <a:cs typeface="Calibri"/>
                <a:sym typeface="Calibri"/>
              </a:rPr>
              <a:t>Gestione Terreni 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AutoNum type="arabicPeriod"/>
            </a:pPr>
            <a:r>
              <a:rPr lang="en" sz="1650">
                <a:latin typeface="Calibri"/>
                <a:ea typeface="Calibri"/>
                <a:cs typeface="Calibri"/>
                <a:sym typeface="Calibri"/>
              </a:rPr>
              <a:t>Gestione Piste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AutoNum type="arabicPeriod"/>
            </a:pPr>
            <a:r>
              <a:rPr lang="en" sz="1650">
                <a:latin typeface="Calibri"/>
                <a:ea typeface="Calibri"/>
                <a:cs typeface="Calibri"/>
                <a:sym typeface="Calibri"/>
              </a:rPr>
              <a:t>Gestione Account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4" name="Google Shape;6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5" name="Google Shape;675;p40"/>
          <p:cNvGrpSpPr/>
          <p:nvPr/>
        </p:nvGrpSpPr>
        <p:grpSpPr>
          <a:xfrm>
            <a:off x="85271" y="2831845"/>
            <a:ext cx="3016035" cy="1634347"/>
            <a:chOff x="1410156" y="1964125"/>
            <a:chExt cx="2555529" cy="1487122"/>
          </a:xfrm>
        </p:grpSpPr>
        <p:sp>
          <p:nvSpPr>
            <p:cNvPr id="676" name="Google Shape;676;p40"/>
            <p:cNvSpPr/>
            <p:nvPr/>
          </p:nvSpPr>
          <p:spPr>
            <a:xfrm>
              <a:off x="3664997" y="2906122"/>
              <a:ext cx="282413" cy="545096"/>
            </a:xfrm>
            <a:custGeom>
              <a:rect b="b" l="l" r="r" t="t"/>
              <a:pathLst>
                <a:path extrusionOk="0" h="12259" w="6351">
                  <a:moveTo>
                    <a:pt x="0" y="1"/>
                  </a:moveTo>
                  <a:lnTo>
                    <a:pt x="0" y="12259"/>
                  </a:lnTo>
                  <a:lnTo>
                    <a:pt x="6351" y="12259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151024" y="2902786"/>
              <a:ext cx="1157533" cy="537360"/>
            </a:xfrm>
            <a:custGeom>
              <a:rect b="b" l="l" r="r" t="t"/>
              <a:pathLst>
                <a:path extrusionOk="0" h="12085" w="26031">
                  <a:moveTo>
                    <a:pt x="1" y="0"/>
                  </a:moveTo>
                  <a:lnTo>
                    <a:pt x="1" y="12085"/>
                  </a:lnTo>
                  <a:lnTo>
                    <a:pt x="26030" y="12085"/>
                  </a:lnTo>
                  <a:lnTo>
                    <a:pt x="260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152447" y="3268394"/>
              <a:ext cx="1156600" cy="11116"/>
            </a:xfrm>
            <a:custGeom>
              <a:rect b="b" l="l" r="r" t="t"/>
              <a:pathLst>
                <a:path extrusionOk="0" h="250" w="26010">
                  <a:moveTo>
                    <a:pt x="1" y="0"/>
                  </a:moveTo>
                  <a:lnTo>
                    <a:pt x="1" y="249"/>
                  </a:lnTo>
                  <a:lnTo>
                    <a:pt x="26009" y="249"/>
                  </a:lnTo>
                  <a:lnTo>
                    <a:pt x="260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213545" y="2901808"/>
              <a:ext cx="7293" cy="541228"/>
            </a:xfrm>
            <a:custGeom>
              <a:rect b="b" l="l" r="r" t="t"/>
              <a:pathLst>
                <a:path extrusionOk="0" h="12172" w="164">
                  <a:moveTo>
                    <a:pt x="1" y="0"/>
                  </a:moveTo>
                  <a:lnTo>
                    <a:pt x="1" y="12172"/>
                  </a:lnTo>
                  <a:lnTo>
                    <a:pt x="163" y="1217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90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3241637" y="2901800"/>
              <a:ext cx="7737" cy="537363"/>
            </a:xfrm>
            <a:custGeom>
              <a:rect b="b" l="l" r="r" t="t"/>
              <a:pathLst>
                <a:path extrusionOk="0" h="12172" w="174">
                  <a:moveTo>
                    <a:pt x="1" y="0"/>
                  </a:moveTo>
                  <a:lnTo>
                    <a:pt x="1" y="12172"/>
                  </a:lnTo>
                  <a:lnTo>
                    <a:pt x="174" y="1217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152447" y="3190444"/>
              <a:ext cx="1156111" cy="9204"/>
            </a:xfrm>
            <a:custGeom>
              <a:rect b="b" l="l" r="r" t="t"/>
              <a:pathLst>
                <a:path extrusionOk="0" h="207" w="25999">
                  <a:moveTo>
                    <a:pt x="1" y="1"/>
                  </a:moveTo>
                  <a:lnTo>
                    <a:pt x="1" y="206"/>
                  </a:lnTo>
                  <a:lnTo>
                    <a:pt x="25998" y="206"/>
                  </a:lnTo>
                  <a:lnTo>
                    <a:pt x="25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152447" y="3091371"/>
              <a:ext cx="1156111" cy="9160"/>
            </a:xfrm>
            <a:custGeom>
              <a:rect b="b" l="l" r="r" t="t"/>
              <a:pathLst>
                <a:path extrusionOk="0" h="206" w="25999">
                  <a:moveTo>
                    <a:pt x="1" y="0"/>
                  </a:moveTo>
                  <a:lnTo>
                    <a:pt x="1" y="206"/>
                  </a:lnTo>
                  <a:lnTo>
                    <a:pt x="25998" y="206"/>
                  </a:lnTo>
                  <a:lnTo>
                    <a:pt x="25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2152447" y="2995145"/>
              <a:ext cx="1156111" cy="9160"/>
            </a:xfrm>
            <a:custGeom>
              <a:rect b="b" l="l" r="r" t="t"/>
              <a:pathLst>
                <a:path extrusionOk="0" h="206" w="25999">
                  <a:moveTo>
                    <a:pt x="1" y="0"/>
                  </a:moveTo>
                  <a:lnTo>
                    <a:pt x="1" y="206"/>
                  </a:lnTo>
                  <a:lnTo>
                    <a:pt x="25998" y="206"/>
                  </a:lnTo>
                  <a:lnTo>
                    <a:pt x="25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2152447" y="3352081"/>
              <a:ext cx="1156600" cy="11116"/>
            </a:xfrm>
            <a:custGeom>
              <a:rect b="b" l="l" r="r" t="t"/>
              <a:pathLst>
                <a:path extrusionOk="0" h="250" w="26010">
                  <a:moveTo>
                    <a:pt x="1" y="1"/>
                  </a:moveTo>
                  <a:lnTo>
                    <a:pt x="1" y="250"/>
                  </a:lnTo>
                  <a:lnTo>
                    <a:pt x="26009" y="250"/>
                  </a:lnTo>
                  <a:lnTo>
                    <a:pt x="26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2191934" y="2903720"/>
              <a:ext cx="890017" cy="536426"/>
            </a:xfrm>
            <a:custGeom>
              <a:rect b="b" l="l" r="r" t="t"/>
              <a:pathLst>
                <a:path extrusionOk="0" h="12064" w="20015">
                  <a:moveTo>
                    <a:pt x="0" y="1"/>
                  </a:moveTo>
                  <a:lnTo>
                    <a:pt x="11944" y="12064"/>
                  </a:lnTo>
                  <a:lnTo>
                    <a:pt x="20015" y="12064"/>
                  </a:lnTo>
                  <a:lnTo>
                    <a:pt x="7725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2169300" y="2831550"/>
              <a:ext cx="1139257" cy="71277"/>
            </a:xfrm>
            <a:custGeom>
              <a:rect b="b" l="l" r="r" t="t"/>
              <a:pathLst>
                <a:path extrusionOk="0" h="1603" w="25620">
                  <a:moveTo>
                    <a:pt x="1" y="1"/>
                  </a:moveTo>
                  <a:lnTo>
                    <a:pt x="1" y="1602"/>
                  </a:lnTo>
                  <a:lnTo>
                    <a:pt x="25619" y="1602"/>
                  </a:lnTo>
                  <a:lnTo>
                    <a:pt x="256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2046615" y="2902786"/>
              <a:ext cx="1158023" cy="537360"/>
            </a:xfrm>
            <a:custGeom>
              <a:rect b="b" l="l" r="r" t="t"/>
              <a:pathLst>
                <a:path extrusionOk="0" h="12085" w="26042">
                  <a:moveTo>
                    <a:pt x="1" y="0"/>
                  </a:moveTo>
                  <a:lnTo>
                    <a:pt x="1" y="12085"/>
                  </a:lnTo>
                  <a:lnTo>
                    <a:pt x="26042" y="12085"/>
                  </a:lnTo>
                  <a:lnTo>
                    <a:pt x="260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2048571" y="3268394"/>
              <a:ext cx="1156555" cy="11116"/>
            </a:xfrm>
            <a:custGeom>
              <a:rect b="b" l="l" r="r" t="t"/>
              <a:pathLst>
                <a:path extrusionOk="0" h="250" w="26009">
                  <a:moveTo>
                    <a:pt x="0" y="0"/>
                  </a:moveTo>
                  <a:lnTo>
                    <a:pt x="0" y="249"/>
                  </a:lnTo>
                  <a:lnTo>
                    <a:pt x="26008" y="249"/>
                  </a:lnTo>
                  <a:lnTo>
                    <a:pt x="26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109180" y="2901808"/>
              <a:ext cx="7737" cy="541228"/>
            </a:xfrm>
            <a:custGeom>
              <a:rect b="b" l="l" r="r" t="t"/>
              <a:pathLst>
                <a:path extrusionOk="0" h="12172" w="174">
                  <a:moveTo>
                    <a:pt x="0" y="0"/>
                  </a:moveTo>
                  <a:lnTo>
                    <a:pt x="0" y="12172"/>
                  </a:lnTo>
                  <a:lnTo>
                    <a:pt x="173" y="1217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199626" y="2901808"/>
              <a:ext cx="7248" cy="541228"/>
            </a:xfrm>
            <a:custGeom>
              <a:rect b="b" l="l" r="r" t="t"/>
              <a:pathLst>
                <a:path extrusionOk="0" h="12172" w="163">
                  <a:moveTo>
                    <a:pt x="0" y="0"/>
                  </a:moveTo>
                  <a:lnTo>
                    <a:pt x="0" y="12172"/>
                  </a:lnTo>
                  <a:lnTo>
                    <a:pt x="163" y="1217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296775" y="2901800"/>
              <a:ext cx="7737" cy="537363"/>
            </a:xfrm>
            <a:custGeom>
              <a:rect b="b" l="l" r="r" t="t"/>
              <a:pathLst>
                <a:path extrusionOk="0" h="12172" w="174">
                  <a:moveTo>
                    <a:pt x="1" y="0"/>
                  </a:moveTo>
                  <a:lnTo>
                    <a:pt x="1" y="12172"/>
                  </a:lnTo>
                  <a:lnTo>
                    <a:pt x="174" y="1217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387224" y="2901800"/>
              <a:ext cx="7248" cy="537363"/>
            </a:xfrm>
            <a:custGeom>
              <a:rect b="b" l="l" r="r" t="t"/>
              <a:pathLst>
                <a:path extrusionOk="0" h="12172" w="163">
                  <a:moveTo>
                    <a:pt x="1" y="0"/>
                  </a:moveTo>
                  <a:lnTo>
                    <a:pt x="1" y="12172"/>
                  </a:lnTo>
                  <a:lnTo>
                    <a:pt x="163" y="1217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2484876" y="2901800"/>
              <a:ext cx="7293" cy="537363"/>
            </a:xfrm>
            <a:custGeom>
              <a:rect b="b" l="l" r="r" t="t"/>
              <a:pathLst>
                <a:path extrusionOk="0" h="12172" w="164">
                  <a:moveTo>
                    <a:pt x="1" y="0"/>
                  </a:moveTo>
                  <a:lnTo>
                    <a:pt x="1" y="12172"/>
                  </a:lnTo>
                  <a:lnTo>
                    <a:pt x="163" y="1217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574835" y="2901800"/>
              <a:ext cx="7737" cy="537363"/>
            </a:xfrm>
            <a:custGeom>
              <a:rect b="b" l="l" r="r" t="t"/>
              <a:pathLst>
                <a:path extrusionOk="0" h="12172" w="174">
                  <a:moveTo>
                    <a:pt x="1" y="0"/>
                  </a:moveTo>
                  <a:lnTo>
                    <a:pt x="1" y="12172"/>
                  </a:lnTo>
                  <a:lnTo>
                    <a:pt x="174" y="1217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2672532" y="2901800"/>
              <a:ext cx="7248" cy="537363"/>
            </a:xfrm>
            <a:custGeom>
              <a:rect b="b" l="l" r="r" t="t"/>
              <a:pathLst>
                <a:path extrusionOk="0" h="12172" w="163">
                  <a:moveTo>
                    <a:pt x="0" y="0"/>
                  </a:moveTo>
                  <a:lnTo>
                    <a:pt x="0" y="12172"/>
                  </a:lnTo>
                  <a:lnTo>
                    <a:pt x="162" y="1217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2762492" y="2901800"/>
              <a:ext cx="7737" cy="537363"/>
            </a:xfrm>
            <a:custGeom>
              <a:rect b="b" l="l" r="r" t="t"/>
              <a:pathLst>
                <a:path extrusionOk="0" h="12172" w="174">
                  <a:moveTo>
                    <a:pt x="0" y="0"/>
                  </a:moveTo>
                  <a:lnTo>
                    <a:pt x="0" y="12172"/>
                  </a:lnTo>
                  <a:lnTo>
                    <a:pt x="173" y="1217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860144" y="2901800"/>
              <a:ext cx="7248" cy="537363"/>
            </a:xfrm>
            <a:custGeom>
              <a:rect b="b" l="l" r="r" t="t"/>
              <a:pathLst>
                <a:path extrusionOk="0" h="12172" w="163">
                  <a:moveTo>
                    <a:pt x="0" y="0"/>
                  </a:moveTo>
                  <a:lnTo>
                    <a:pt x="0" y="12172"/>
                  </a:lnTo>
                  <a:lnTo>
                    <a:pt x="163" y="1217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950103" y="2901800"/>
              <a:ext cx="7737" cy="537363"/>
            </a:xfrm>
            <a:custGeom>
              <a:rect b="b" l="l" r="r" t="t"/>
              <a:pathLst>
                <a:path extrusionOk="0" h="12172" w="174">
                  <a:moveTo>
                    <a:pt x="0" y="0"/>
                  </a:moveTo>
                  <a:lnTo>
                    <a:pt x="0" y="12172"/>
                  </a:lnTo>
                  <a:lnTo>
                    <a:pt x="174" y="1217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3047756" y="2901800"/>
              <a:ext cx="7248" cy="537363"/>
            </a:xfrm>
            <a:custGeom>
              <a:rect b="b" l="l" r="r" t="t"/>
              <a:pathLst>
                <a:path extrusionOk="0" h="12172" w="163">
                  <a:moveTo>
                    <a:pt x="1" y="0"/>
                  </a:moveTo>
                  <a:lnTo>
                    <a:pt x="1" y="12172"/>
                  </a:lnTo>
                  <a:lnTo>
                    <a:pt x="163" y="1217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3137715" y="2901800"/>
              <a:ext cx="7737" cy="537363"/>
            </a:xfrm>
            <a:custGeom>
              <a:rect b="b" l="l" r="r" t="t"/>
              <a:pathLst>
                <a:path extrusionOk="0" h="12172" w="174">
                  <a:moveTo>
                    <a:pt x="1" y="0"/>
                  </a:moveTo>
                  <a:lnTo>
                    <a:pt x="1" y="12172"/>
                  </a:lnTo>
                  <a:lnTo>
                    <a:pt x="174" y="1217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2048571" y="3190444"/>
              <a:ext cx="1156066" cy="9204"/>
            </a:xfrm>
            <a:custGeom>
              <a:rect b="b" l="l" r="r" t="t"/>
              <a:pathLst>
                <a:path extrusionOk="0" h="207" w="25998">
                  <a:moveTo>
                    <a:pt x="0" y="1"/>
                  </a:moveTo>
                  <a:lnTo>
                    <a:pt x="0" y="206"/>
                  </a:lnTo>
                  <a:lnTo>
                    <a:pt x="25998" y="206"/>
                  </a:lnTo>
                  <a:lnTo>
                    <a:pt x="25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2048571" y="3091371"/>
              <a:ext cx="1156066" cy="9160"/>
            </a:xfrm>
            <a:custGeom>
              <a:rect b="b" l="l" r="r" t="t"/>
              <a:pathLst>
                <a:path extrusionOk="0" h="206" w="25998">
                  <a:moveTo>
                    <a:pt x="0" y="0"/>
                  </a:moveTo>
                  <a:lnTo>
                    <a:pt x="0" y="206"/>
                  </a:lnTo>
                  <a:lnTo>
                    <a:pt x="25998" y="206"/>
                  </a:lnTo>
                  <a:lnTo>
                    <a:pt x="25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2048571" y="2995145"/>
              <a:ext cx="1156066" cy="9160"/>
            </a:xfrm>
            <a:custGeom>
              <a:rect b="b" l="l" r="r" t="t"/>
              <a:pathLst>
                <a:path extrusionOk="0" h="206" w="25998">
                  <a:moveTo>
                    <a:pt x="0" y="0"/>
                  </a:moveTo>
                  <a:lnTo>
                    <a:pt x="0" y="206"/>
                  </a:lnTo>
                  <a:lnTo>
                    <a:pt x="25998" y="206"/>
                  </a:lnTo>
                  <a:lnTo>
                    <a:pt x="25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2048571" y="3352081"/>
              <a:ext cx="1156555" cy="11116"/>
            </a:xfrm>
            <a:custGeom>
              <a:rect b="b" l="l" r="r" t="t"/>
              <a:pathLst>
                <a:path extrusionOk="0" h="250" w="26009">
                  <a:moveTo>
                    <a:pt x="0" y="1"/>
                  </a:moveTo>
                  <a:lnTo>
                    <a:pt x="0" y="250"/>
                  </a:lnTo>
                  <a:lnTo>
                    <a:pt x="26008" y="250"/>
                  </a:lnTo>
                  <a:lnTo>
                    <a:pt x="260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2088014" y="2903720"/>
              <a:ext cx="890017" cy="536426"/>
            </a:xfrm>
            <a:custGeom>
              <a:rect b="b" l="l" r="r" t="t"/>
              <a:pathLst>
                <a:path extrusionOk="0" h="12064" w="20015">
                  <a:moveTo>
                    <a:pt x="0" y="1"/>
                  </a:moveTo>
                  <a:lnTo>
                    <a:pt x="11933" y="12064"/>
                  </a:lnTo>
                  <a:lnTo>
                    <a:pt x="20015" y="12064"/>
                  </a:lnTo>
                  <a:lnTo>
                    <a:pt x="7714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2593605" y="2903231"/>
              <a:ext cx="611028" cy="536915"/>
            </a:xfrm>
            <a:custGeom>
              <a:rect b="b" l="l" r="r" t="t"/>
              <a:pathLst>
                <a:path extrusionOk="0" h="12075" w="13741">
                  <a:moveTo>
                    <a:pt x="1" y="1"/>
                  </a:moveTo>
                  <a:lnTo>
                    <a:pt x="13741" y="12075"/>
                  </a:lnTo>
                  <a:lnTo>
                    <a:pt x="13741" y="7888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2065380" y="2831550"/>
              <a:ext cx="1139257" cy="71277"/>
            </a:xfrm>
            <a:custGeom>
              <a:rect b="b" l="l" r="r" t="t"/>
              <a:pathLst>
                <a:path extrusionOk="0" h="1603" w="25620">
                  <a:moveTo>
                    <a:pt x="1" y="1"/>
                  </a:moveTo>
                  <a:lnTo>
                    <a:pt x="1" y="1602"/>
                  </a:lnTo>
                  <a:lnTo>
                    <a:pt x="25620" y="1602"/>
                  </a:lnTo>
                  <a:lnTo>
                    <a:pt x="25620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2067781" y="2903231"/>
              <a:ext cx="1136856" cy="30370"/>
            </a:xfrm>
            <a:custGeom>
              <a:rect b="b" l="l" r="r" t="t"/>
              <a:pathLst>
                <a:path extrusionOk="0" h="683" w="25566">
                  <a:moveTo>
                    <a:pt x="1" y="1"/>
                  </a:moveTo>
                  <a:lnTo>
                    <a:pt x="1" y="683"/>
                  </a:lnTo>
                  <a:lnTo>
                    <a:pt x="25566" y="683"/>
                  </a:lnTo>
                  <a:lnTo>
                    <a:pt x="25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410156" y="3190933"/>
              <a:ext cx="23612" cy="255985"/>
            </a:xfrm>
            <a:custGeom>
              <a:rect b="b" l="l" r="r" t="t"/>
              <a:pathLst>
                <a:path extrusionOk="0" h="5757" w="531">
                  <a:moveTo>
                    <a:pt x="1" y="1"/>
                  </a:moveTo>
                  <a:lnTo>
                    <a:pt x="1" y="5756"/>
                  </a:lnTo>
                  <a:lnTo>
                    <a:pt x="531" y="5756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421718" y="3190933"/>
              <a:ext cx="13518" cy="255985"/>
            </a:xfrm>
            <a:custGeom>
              <a:rect b="b" l="l" r="r" t="t"/>
              <a:pathLst>
                <a:path extrusionOk="0" h="5757" w="304">
                  <a:moveTo>
                    <a:pt x="0" y="1"/>
                  </a:moveTo>
                  <a:lnTo>
                    <a:pt x="0" y="5756"/>
                  </a:lnTo>
                  <a:lnTo>
                    <a:pt x="303" y="575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766160" y="2726208"/>
              <a:ext cx="300734" cy="715886"/>
            </a:xfrm>
            <a:custGeom>
              <a:rect b="b" l="l" r="r" t="t"/>
              <a:pathLst>
                <a:path extrusionOk="0" h="16100" w="6763">
                  <a:moveTo>
                    <a:pt x="1" y="1"/>
                  </a:moveTo>
                  <a:lnTo>
                    <a:pt x="1" y="16099"/>
                  </a:lnTo>
                  <a:lnTo>
                    <a:pt x="6762" y="16099"/>
                  </a:lnTo>
                  <a:lnTo>
                    <a:pt x="6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696391" y="2212880"/>
              <a:ext cx="430623" cy="286755"/>
            </a:xfrm>
            <a:custGeom>
              <a:rect b="b" l="l" r="r" t="t"/>
              <a:pathLst>
                <a:path extrusionOk="0" h="6449" w="9684">
                  <a:moveTo>
                    <a:pt x="1" y="1"/>
                  </a:moveTo>
                  <a:lnTo>
                    <a:pt x="769" y="6449"/>
                  </a:lnTo>
                  <a:lnTo>
                    <a:pt x="8915" y="6449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924908" y="2212880"/>
              <a:ext cx="202105" cy="286755"/>
            </a:xfrm>
            <a:custGeom>
              <a:rect b="b" l="l" r="r" t="t"/>
              <a:pathLst>
                <a:path extrusionOk="0" h="6449" w="4545">
                  <a:moveTo>
                    <a:pt x="98" y="1"/>
                  </a:moveTo>
                  <a:lnTo>
                    <a:pt x="1" y="6449"/>
                  </a:lnTo>
                  <a:lnTo>
                    <a:pt x="3776" y="6449"/>
                  </a:lnTo>
                  <a:lnTo>
                    <a:pt x="4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746906" y="2212880"/>
              <a:ext cx="323812" cy="286755"/>
            </a:xfrm>
            <a:custGeom>
              <a:rect b="b" l="l" r="r" t="t"/>
              <a:pathLst>
                <a:path extrusionOk="0" h="6449" w="7282">
                  <a:moveTo>
                    <a:pt x="1" y="1"/>
                  </a:moveTo>
                  <a:lnTo>
                    <a:pt x="780" y="6449"/>
                  </a:lnTo>
                  <a:lnTo>
                    <a:pt x="6654" y="6449"/>
                  </a:lnTo>
                  <a:lnTo>
                    <a:pt x="7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803691" y="2152761"/>
              <a:ext cx="217001" cy="30370"/>
            </a:xfrm>
            <a:custGeom>
              <a:rect b="b" l="l" r="r" t="t"/>
              <a:pathLst>
                <a:path extrusionOk="0" h="683" w="4880">
                  <a:moveTo>
                    <a:pt x="0" y="1"/>
                  </a:moveTo>
                  <a:lnTo>
                    <a:pt x="0" y="682"/>
                  </a:lnTo>
                  <a:lnTo>
                    <a:pt x="4880" y="682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rgbClr val="E6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1818599" y="2152761"/>
              <a:ext cx="179471" cy="30370"/>
            </a:xfrm>
            <a:custGeom>
              <a:rect b="b" l="l" r="r" t="t"/>
              <a:pathLst>
                <a:path extrusionOk="0" h="683" w="4036">
                  <a:moveTo>
                    <a:pt x="0" y="1"/>
                  </a:moveTo>
                  <a:lnTo>
                    <a:pt x="0" y="682"/>
                  </a:lnTo>
                  <a:lnTo>
                    <a:pt x="4036" y="682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1818599" y="2152761"/>
              <a:ext cx="139539" cy="30370"/>
            </a:xfrm>
            <a:custGeom>
              <a:rect b="b" l="l" r="r" t="t"/>
              <a:pathLst>
                <a:path extrusionOk="0" h="683" w="3138">
                  <a:moveTo>
                    <a:pt x="0" y="1"/>
                  </a:moveTo>
                  <a:lnTo>
                    <a:pt x="0" y="682"/>
                  </a:lnTo>
                  <a:lnTo>
                    <a:pt x="3138" y="682"/>
                  </a:lnTo>
                  <a:lnTo>
                    <a:pt x="31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1862387" y="1980051"/>
              <a:ext cx="95783" cy="172747"/>
            </a:xfrm>
            <a:custGeom>
              <a:rect b="b" l="l" r="r" t="t"/>
              <a:pathLst>
                <a:path extrusionOk="0" h="3885" w="2154">
                  <a:moveTo>
                    <a:pt x="0" y="1"/>
                  </a:moveTo>
                  <a:lnTo>
                    <a:pt x="0" y="3885"/>
                  </a:lnTo>
                  <a:lnTo>
                    <a:pt x="2153" y="3885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1884977" y="1980051"/>
              <a:ext cx="73194" cy="172747"/>
            </a:xfrm>
            <a:custGeom>
              <a:rect b="b" l="l" r="r" t="t"/>
              <a:pathLst>
                <a:path extrusionOk="0" h="3885" w="1646">
                  <a:moveTo>
                    <a:pt x="1" y="1"/>
                  </a:moveTo>
                  <a:lnTo>
                    <a:pt x="1" y="3885"/>
                  </a:lnTo>
                  <a:lnTo>
                    <a:pt x="1645" y="3885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1884977" y="1980051"/>
              <a:ext cx="45757" cy="172747"/>
            </a:xfrm>
            <a:custGeom>
              <a:rect b="b" l="l" r="r" t="t"/>
              <a:pathLst>
                <a:path extrusionOk="0" h="3885" w="1029">
                  <a:moveTo>
                    <a:pt x="1" y="1"/>
                  </a:moveTo>
                  <a:lnTo>
                    <a:pt x="1" y="3885"/>
                  </a:lnTo>
                  <a:lnTo>
                    <a:pt x="1029" y="3885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846065" y="1964125"/>
              <a:ext cx="132713" cy="23893"/>
            </a:xfrm>
            <a:custGeom>
              <a:rect b="b" l="l" r="r" t="t"/>
              <a:pathLst>
                <a:path extrusionOk="0" h="606" w="3366">
                  <a:moveTo>
                    <a:pt x="1" y="0"/>
                  </a:moveTo>
                  <a:lnTo>
                    <a:pt x="1" y="606"/>
                  </a:lnTo>
                  <a:lnTo>
                    <a:pt x="3366" y="606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700260" y="2254279"/>
              <a:ext cx="421952" cy="2935"/>
            </a:xfrm>
            <a:custGeom>
              <a:rect b="b" l="l" r="r" t="t"/>
              <a:pathLst>
                <a:path extrusionOk="0" h="66" w="9489">
                  <a:moveTo>
                    <a:pt x="0" y="0"/>
                  </a:moveTo>
                  <a:lnTo>
                    <a:pt x="11" y="65"/>
                  </a:lnTo>
                  <a:lnTo>
                    <a:pt x="9478" y="65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706485" y="2305728"/>
              <a:ext cx="409457" cy="2935"/>
            </a:xfrm>
            <a:custGeom>
              <a:rect b="b" l="l" r="r" t="t"/>
              <a:pathLst>
                <a:path extrusionOk="0" h="66" w="9208">
                  <a:moveTo>
                    <a:pt x="1" y="1"/>
                  </a:moveTo>
                  <a:lnTo>
                    <a:pt x="1" y="66"/>
                  </a:lnTo>
                  <a:lnTo>
                    <a:pt x="9208" y="66"/>
                  </a:lnTo>
                  <a:lnTo>
                    <a:pt x="92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1712266" y="2356731"/>
              <a:ext cx="397895" cy="3424"/>
            </a:xfrm>
            <a:custGeom>
              <a:rect b="b" l="l" r="r" t="t"/>
              <a:pathLst>
                <a:path extrusionOk="0" h="77" w="8948">
                  <a:moveTo>
                    <a:pt x="1" y="1"/>
                  </a:moveTo>
                  <a:lnTo>
                    <a:pt x="12" y="76"/>
                  </a:lnTo>
                  <a:lnTo>
                    <a:pt x="8937" y="76"/>
                  </a:lnTo>
                  <a:lnTo>
                    <a:pt x="89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1718536" y="2408224"/>
              <a:ext cx="385400" cy="3424"/>
            </a:xfrm>
            <a:custGeom>
              <a:rect b="b" l="l" r="r" t="t"/>
              <a:pathLst>
                <a:path extrusionOk="0" h="77" w="8667">
                  <a:moveTo>
                    <a:pt x="0" y="0"/>
                  </a:moveTo>
                  <a:lnTo>
                    <a:pt x="11" y="76"/>
                  </a:lnTo>
                  <a:lnTo>
                    <a:pt x="8655" y="76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1724806" y="2459673"/>
              <a:ext cx="372860" cy="2935"/>
            </a:xfrm>
            <a:custGeom>
              <a:rect b="b" l="l" r="r" t="t"/>
              <a:pathLst>
                <a:path extrusionOk="0" h="66" w="8385">
                  <a:moveTo>
                    <a:pt x="0" y="1"/>
                  </a:moveTo>
                  <a:lnTo>
                    <a:pt x="11" y="66"/>
                  </a:lnTo>
                  <a:lnTo>
                    <a:pt x="8374" y="66"/>
                  </a:lnTo>
                  <a:lnTo>
                    <a:pt x="8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1802223" y="2210479"/>
              <a:ext cx="38064" cy="305519"/>
            </a:xfrm>
            <a:custGeom>
              <a:rect b="b" l="l" r="r" t="t"/>
              <a:pathLst>
                <a:path extrusionOk="0" h="6871" w="856">
                  <a:moveTo>
                    <a:pt x="1" y="1"/>
                  </a:moveTo>
                  <a:lnTo>
                    <a:pt x="780" y="6871"/>
                  </a:lnTo>
                  <a:lnTo>
                    <a:pt x="856" y="686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1979292" y="2207144"/>
              <a:ext cx="36597" cy="305519"/>
            </a:xfrm>
            <a:custGeom>
              <a:rect b="b" l="l" r="r" t="t"/>
              <a:pathLst>
                <a:path extrusionOk="0" h="6871" w="823">
                  <a:moveTo>
                    <a:pt x="758" y="0"/>
                  </a:moveTo>
                  <a:lnTo>
                    <a:pt x="0" y="6859"/>
                  </a:lnTo>
                  <a:lnTo>
                    <a:pt x="76" y="6870"/>
                  </a:lnTo>
                  <a:lnTo>
                    <a:pt x="822" y="1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2038433" y="2210479"/>
              <a:ext cx="38064" cy="305030"/>
            </a:xfrm>
            <a:custGeom>
              <a:rect b="b" l="l" r="r" t="t"/>
              <a:pathLst>
                <a:path extrusionOk="0" h="6860" w="856">
                  <a:moveTo>
                    <a:pt x="780" y="1"/>
                  </a:moveTo>
                  <a:lnTo>
                    <a:pt x="1" y="6860"/>
                  </a:lnTo>
                  <a:lnTo>
                    <a:pt x="77" y="6860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746417" y="2214837"/>
              <a:ext cx="36641" cy="305519"/>
            </a:xfrm>
            <a:custGeom>
              <a:rect b="b" l="l" r="r" t="t"/>
              <a:pathLst>
                <a:path extrusionOk="0" h="6871" w="824">
                  <a:moveTo>
                    <a:pt x="1" y="0"/>
                  </a:moveTo>
                  <a:lnTo>
                    <a:pt x="747" y="6870"/>
                  </a:lnTo>
                  <a:lnTo>
                    <a:pt x="823" y="685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902808" y="2205188"/>
              <a:ext cx="4358" cy="309387"/>
            </a:xfrm>
            <a:custGeom>
              <a:rect b="b" l="l" r="r" t="t"/>
              <a:pathLst>
                <a:path extrusionOk="0" h="6958" w="98">
                  <a:moveTo>
                    <a:pt x="0" y="1"/>
                  </a:moveTo>
                  <a:lnTo>
                    <a:pt x="0" y="6957"/>
                  </a:lnTo>
                  <a:lnTo>
                    <a:pt x="97" y="695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663219" y="2183088"/>
              <a:ext cx="492166" cy="34194"/>
            </a:xfrm>
            <a:custGeom>
              <a:rect b="b" l="l" r="r" t="t"/>
              <a:pathLst>
                <a:path extrusionOk="0" h="769" w="11068">
                  <a:moveTo>
                    <a:pt x="0" y="0"/>
                  </a:moveTo>
                  <a:lnTo>
                    <a:pt x="0" y="768"/>
                  </a:lnTo>
                  <a:lnTo>
                    <a:pt x="11068" y="768"/>
                  </a:lnTo>
                  <a:lnTo>
                    <a:pt x="11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1746906" y="2183088"/>
              <a:ext cx="408478" cy="34194"/>
            </a:xfrm>
            <a:custGeom>
              <a:rect b="b" l="l" r="r" t="t"/>
              <a:pathLst>
                <a:path extrusionOk="0" h="769" w="9186">
                  <a:moveTo>
                    <a:pt x="1" y="0"/>
                  </a:moveTo>
                  <a:lnTo>
                    <a:pt x="1" y="768"/>
                  </a:lnTo>
                  <a:lnTo>
                    <a:pt x="9186" y="768"/>
                  </a:lnTo>
                  <a:lnTo>
                    <a:pt x="9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1746906" y="2183088"/>
              <a:ext cx="324301" cy="34194"/>
            </a:xfrm>
            <a:custGeom>
              <a:rect b="b" l="l" r="r" t="t"/>
              <a:pathLst>
                <a:path extrusionOk="0" h="769" w="7293">
                  <a:moveTo>
                    <a:pt x="1" y="0"/>
                  </a:moveTo>
                  <a:lnTo>
                    <a:pt x="1" y="768"/>
                  </a:lnTo>
                  <a:lnTo>
                    <a:pt x="7293" y="768"/>
                  </a:lnTo>
                  <a:lnTo>
                    <a:pt x="72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1729608" y="2499604"/>
              <a:ext cx="363255" cy="47222"/>
            </a:xfrm>
            <a:custGeom>
              <a:rect b="b" l="l" r="r" t="t"/>
              <a:pathLst>
                <a:path extrusionOk="0" h="1062" w="8169">
                  <a:moveTo>
                    <a:pt x="0" y="1"/>
                  </a:moveTo>
                  <a:lnTo>
                    <a:pt x="0" y="1061"/>
                  </a:lnTo>
                  <a:lnTo>
                    <a:pt x="8168" y="1061"/>
                  </a:lnTo>
                  <a:lnTo>
                    <a:pt x="8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1782035" y="2499604"/>
              <a:ext cx="310828" cy="47222"/>
            </a:xfrm>
            <a:custGeom>
              <a:rect b="b" l="l" r="r" t="t"/>
              <a:pathLst>
                <a:path extrusionOk="0" h="1062" w="6990">
                  <a:moveTo>
                    <a:pt x="1" y="1"/>
                  </a:moveTo>
                  <a:lnTo>
                    <a:pt x="1" y="1061"/>
                  </a:lnTo>
                  <a:lnTo>
                    <a:pt x="6989" y="1061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1782035" y="2499604"/>
              <a:ext cx="260802" cy="47222"/>
            </a:xfrm>
            <a:custGeom>
              <a:rect b="b" l="l" r="r" t="t"/>
              <a:pathLst>
                <a:path extrusionOk="0" h="1062" w="5865">
                  <a:moveTo>
                    <a:pt x="1" y="1"/>
                  </a:moveTo>
                  <a:lnTo>
                    <a:pt x="1" y="1061"/>
                  </a:lnTo>
                  <a:lnTo>
                    <a:pt x="5864" y="1061"/>
                  </a:lnTo>
                  <a:lnTo>
                    <a:pt x="58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746906" y="2216260"/>
              <a:ext cx="307937" cy="283375"/>
            </a:xfrm>
            <a:custGeom>
              <a:rect b="b" l="l" r="r" t="t"/>
              <a:pathLst>
                <a:path extrusionOk="0" h="6373" w="6925">
                  <a:moveTo>
                    <a:pt x="2954" y="1"/>
                  </a:moveTo>
                  <a:lnTo>
                    <a:pt x="1" y="22"/>
                  </a:lnTo>
                  <a:lnTo>
                    <a:pt x="6654" y="6373"/>
                  </a:lnTo>
                  <a:lnTo>
                    <a:pt x="6925" y="369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1757489" y="2306706"/>
              <a:ext cx="199704" cy="193423"/>
            </a:xfrm>
            <a:custGeom>
              <a:rect b="b" l="l" r="r" t="t"/>
              <a:pathLst>
                <a:path extrusionOk="0" h="4350" w="4491">
                  <a:moveTo>
                    <a:pt x="1" y="1"/>
                  </a:moveTo>
                  <a:lnTo>
                    <a:pt x="260" y="2283"/>
                  </a:lnTo>
                  <a:lnTo>
                    <a:pt x="2262" y="4350"/>
                  </a:lnTo>
                  <a:lnTo>
                    <a:pt x="4491" y="43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756066" y="2726208"/>
              <a:ext cx="230964" cy="715886"/>
            </a:xfrm>
            <a:custGeom>
              <a:rect b="b" l="l" r="r" t="t"/>
              <a:pathLst>
                <a:path extrusionOk="0" h="16100" w="5194">
                  <a:moveTo>
                    <a:pt x="0" y="1"/>
                  </a:moveTo>
                  <a:lnTo>
                    <a:pt x="0" y="16099"/>
                  </a:lnTo>
                  <a:lnTo>
                    <a:pt x="5193" y="16099"/>
                  </a:lnTo>
                  <a:lnTo>
                    <a:pt x="5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1834462" y="2726208"/>
              <a:ext cx="155948" cy="715886"/>
            </a:xfrm>
            <a:custGeom>
              <a:rect b="b" l="l" r="r" t="t"/>
              <a:pathLst>
                <a:path extrusionOk="0" h="16100" w="3507">
                  <a:moveTo>
                    <a:pt x="1" y="1"/>
                  </a:moveTo>
                  <a:lnTo>
                    <a:pt x="1" y="16099"/>
                  </a:lnTo>
                  <a:lnTo>
                    <a:pt x="3506" y="16099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674291" y="2544382"/>
              <a:ext cx="470511" cy="252117"/>
            </a:xfrm>
            <a:custGeom>
              <a:rect b="b" l="l" r="r" t="t"/>
              <a:pathLst>
                <a:path extrusionOk="0" h="5670" w="10581">
                  <a:moveTo>
                    <a:pt x="0" y="0"/>
                  </a:moveTo>
                  <a:lnTo>
                    <a:pt x="0" y="5669"/>
                  </a:lnTo>
                  <a:lnTo>
                    <a:pt x="10581" y="5669"/>
                  </a:lnTo>
                  <a:lnTo>
                    <a:pt x="10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674291" y="2544382"/>
              <a:ext cx="106811" cy="251627"/>
            </a:xfrm>
            <a:custGeom>
              <a:rect b="b" l="l" r="r" t="t"/>
              <a:pathLst>
                <a:path extrusionOk="0" h="5659" w="2402">
                  <a:moveTo>
                    <a:pt x="0" y="0"/>
                  </a:moveTo>
                  <a:lnTo>
                    <a:pt x="0" y="5658"/>
                  </a:lnTo>
                  <a:lnTo>
                    <a:pt x="2402" y="5658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2042302" y="2544382"/>
              <a:ext cx="106855" cy="252117"/>
            </a:xfrm>
            <a:custGeom>
              <a:rect b="b" l="l" r="r" t="t"/>
              <a:pathLst>
                <a:path extrusionOk="0" h="5670" w="2403">
                  <a:moveTo>
                    <a:pt x="0" y="0"/>
                  </a:moveTo>
                  <a:lnTo>
                    <a:pt x="0" y="5669"/>
                  </a:lnTo>
                  <a:lnTo>
                    <a:pt x="2402" y="56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3305" y="3112537"/>
              <a:ext cx="657674" cy="330019"/>
            </a:xfrm>
            <a:custGeom>
              <a:rect b="b" l="l" r="r" t="t"/>
              <a:pathLst>
                <a:path extrusionOk="0" h="7422" w="14790">
                  <a:moveTo>
                    <a:pt x="0" y="0"/>
                  </a:moveTo>
                  <a:lnTo>
                    <a:pt x="0" y="7422"/>
                  </a:lnTo>
                  <a:lnTo>
                    <a:pt x="14789" y="7422"/>
                  </a:lnTo>
                  <a:lnTo>
                    <a:pt x="14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2138039" y="3112537"/>
              <a:ext cx="98184" cy="330508"/>
            </a:xfrm>
            <a:custGeom>
              <a:rect b="b" l="l" r="r" t="t"/>
              <a:pathLst>
                <a:path extrusionOk="0" h="7433" w="2208">
                  <a:moveTo>
                    <a:pt x="0" y="0"/>
                  </a:moveTo>
                  <a:lnTo>
                    <a:pt x="0" y="7433"/>
                  </a:lnTo>
                  <a:lnTo>
                    <a:pt x="2207" y="7433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2154403" y="3274664"/>
              <a:ext cx="109701" cy="11561"/>
            </a:xfrm>
            <a:custGeom>
              <a:rect b="b" l="l" r="r" t="t"/>
              <a:pathLst>
                <a:path extrusionOk="0" h="260" w="2467">
                  <a:moveTo>
                    <a:pt x="0" y="0"/>
                  </a:moveTo>
                  <a:lnTo>
                    <a:pt x="0" y="260"/>
                  </a:lnTo>
                  <a:lnTo>
                    <a:pt x="2467" y="260"/>
                  </a:lnTo>
                  <a:lnTo>
                    <a:pt x="2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2209231" y="3274664"/>
              <a:ext cx="109746" cy="11561"/>
            </a:xfrm>
            <a:custGeom>
              <a:rect b="b" l="l" r="r" t="t"/>
              <a:pathLst>
                <a:path extrusionOk="0" h="260" w="2468">
                  <a:moveTo>
                    <a:pt x="1" y="0"/>
                  </a:moveTo>
                  <a:lnTo>
                    <a:pt x="1" y="260"/>
                  </a:lnTo>
                  <a:lnTo>
                    <a:pt x="2467" y="260"/>
                  </a:lnTo>
                  <a:lnTo>
                    <a:pt x="24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2154892" y="3286181"/>
              <a:ext cx="81331" cy="138597"/>
            </a:xfrm>
            <a:custGeom>
              <a:rect b="b" l="l" r="r" t="t"/>
              <a:pathLst>
                <a:path extrusionOk="0" h="3117" w="1829">
                  <a:moveTo>
                    <a:pt x="0" y="1"/>
                  </a:moveTo>
                  <a:lnTo>
                    <a:pt x="0" y="3117"/>
                  </a:lnTo>
                  <a:lnTo>
                    <a:pt x="1828" y="3117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154892" y="3286181"/>
              <a:ext cx="71237" cy="138597"/>
            </a:xfrm>
            <a:custGeom>
              <a:rect b="b" l="l" r="r" t="t"/>
              <a:pathLst>
                <a:path extrusionOk="0" h="3117" w="1602">
                  <a:moveTo>
                    <a:pt x="0" y="1"/>
                  </a:moveTo>
                  <a:lnTo>
                    <a:pt x="0" y="3117"/>
                  </a:lnTo>
                  <a:lnTo>
                    <a:pt x="1601" y="3117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2154892" y="3412734"/>
              <a:ext cx="52961" cy="15918"/>
            </a:xfrm>
            <a:custGeom>
              <a:rect b="b" l="l" r="r" t="t"/>
              <a:pathLst>
                <a:path extrusionOk="0" h="358" w="1191">
                  <a:moveTo>
                    <a:pt x="0" y="0"/>
                  </a:moveTo>
                  <a:lnTo>
                    <a:pt x="0" y="357"/>
                  </a:lnTo>
                  <a:lnTo>
                    <a:pt x="1190" y="357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2207319" y="3412734"/>
              <a:ext cx="43311" cy="15918"/>
            </a:xfrm>
            <a:custGeom>
              <a:rect b="b" l="l" r="r" t="t"/>
              <a:pathLst>
                <a:path extrusionOk="0" h="358" w="974">
                  <a:moveTo>
                    <a:pt x="0" y="0"/>
                  </a:moveTo>
                  <a:lnTo>
                    <a:pt x="0" y="357"/>
                  </a:lnTo>
                  <a:lnTo>
                    <a:pt x="974" y="35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2154892" y="3428120"/>
              <a:ext cx="76039" cy="14940"/>
            </a:xfrm>
            <a:custGeom>
              <a:rect b="b" l="l" r="r" t="t"/>
              <a:pathLst>
                <a:path extrusionOk="0" h="336" w="1710">
                  <a:moveTo>
                    <a:pt x="0" y="0"/>
                  </a:moveTo>
                  <a:lnTo>
                    <a:pt x="0" y="336"/>
                  </a:lnTo>
                  <a:lnTo>
                    <a:pt x="1709" y="336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2225595" y="3428120"/>
              <a:ext cx="49092" cy="14940"/>
            </a:xfrm>
            <a:custGeom>
              <a:rect b="b" l="l" r="r" t="t"/>
              <a:pathLst>
                <a:path extrusionOk="0" h="336" w="1104">
                  <a:moveTo>
                    <a:pt x="0" y="0"/>
                  </a:moveTo>
                  <a:lnTo>
                    <a:pt x="0" y="336"/>
                  </a:lnTo>
                  <a:lnTo>
                    <a:pt x="1104" y="33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410156" y="3109158"/>
              <a:ext cx="728911" cy="87596"/>
            </a:xfrm>
            <a:custGeom>
              <a:rect b="b" l="l" r="r" t="t"/>
              <a:pathLst>
                <a:path extrusionOk="0" h="1970" w="16392">
                  <a:moveTo>
                    <a:pt x="1" y="0"/>
                  </a:moveTo>
                  <a:lnTo>
                    <a:pt x="1" y="1969"/>
                  </a:lnTo>
                  <a:lnTo>
                    <a:pt x="16391" y="1969"/>
                  </a:lnTo>
                  <a:lnTo>
                    <a:pt x="163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410156" y="3169277"/>
              <a:ext cx="728911" cy="27479"/>
            </a:xfrm>
            <a:custGeom>
              <a:rect b="b" l="l" r="r" t="t"/>
              <a:pathLst>
                <a:path extrusionOk="0" h="618" w="16392">
                  <a:moveTo>
                    <a:pt x="1" y="1"/>
                  </a:moveTo>
                  <a:lnTo>
                    <a:pt x="1" y="617"/>
                  </a:lnTo>
                  <a:lnTo>
                    <a:pt x="16391" y="617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2139018" y="3109158"/>
              <a:ext cx="102498" cy="87596"/>
            </a:xfrm>
            <a:custGeom>
              <a:rect b="b" l="l" r="r" t="t"/>
              <a:pathLst>
                <a:path extrusionOk="0" h="1970" w="2305">
                  <a:moveTo>
                    <a:pt x="0" y="0"/>
                  </a:moveTo>
                  <a:lnTo>
                    <a:pt x="0" y="1969"/>
                  </a:lnTo>
                  <a:lnTo>
                    <a:pt x="2304" y="196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2139018" y="3169277"/>
              <a:ext cx="102498" cy="27479"/>
            </a:xfrm>
            <a:custGeom>
              <a:rect b="b" l="l" r="r" t="t"/>
              <a:pathLst>
                <a:path extrusionOk="0" h="618" w="2305">
                  <a:moveTo>
                    <a:pt x="0" y="1"/>
                  </a:moveTo>
                  <a:lnTo>
                    <a:pt x="0" y="617"/>
                  </a:lnTo>
                  <a:lnTo>
                    <a:pt x="2304" y="617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83305" y="3195735"/>
              <a:ext cx="753413" cy="24589"/>
            </a:xfrm>
            <a:custGeom>
              <a:rect b="b" l="l" r="r" t="t"/>
              <a:pathLst>
                <a:path extrusionOk="0" h="553" w="16943">
                  <a:moveTo>
                    <a:pt x="0" y="1"/>
                  </a:moveTo>
                  <a:lnTo>
                    <a:pt x="0" y="553"/>
                  </a:lnTo>
                  <a:lnTo>
                    <a:pt x="16942" y="553"/>
                  </a:lnTo>
                  <a:lnTo>
                    <a:pt x="169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626178" y="3275598"/>
              <a:ext cx="337775" cy="166521"/>
            </a:xfrm>
            <a:custGeom>
              <a:rect b="b" l="l" r="r" t="t"/>
              <a:pathLst>
                <a:path extrusionOk="0" h="3745" w="7596">
                  <a:moveTo>
                    <a:pt x="0" y="1"/>
                  </a:moveTo>
                  <a:lnTo>
                    <a:pt x="0" y="3744"/>
                  </a:lnTo>
                  <a:lnTo>
                    <a:pt x="7595" y="3744"/>
                  </a:lnTo>
                  <a:lnTo>
                    <a:pt x="7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691100" y="3275598"/>
              <a:ext cx="5336" cy="165543"/>
            </a:xfrm>
            <a:custGeom>
              <a:rect b="b" l="l" r="r" t="t"/>
              <a:pathLst>
                <a:path extrusionOk="0" h="3723" w="120">
                  <a:moveTo>
                    <a:pt x="1" y="1"/>
                  </a:moveTo>
                  <a:lnTo>
                    <a:pt x="1" y="3722"/>
                  </a:lnTo>
                  <a:lnTo>
                    <a:pt x="120" y="3722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788750" y="3275598"/>
              <a:ext cx="5336" cy="165543"/>
            </a:xfrm>
            <a:custGeom>
              <a:rect b="b" l="l" r="r" t="t"/>
              <a:pathLst>
                <a:path extrusionOk="0" h="3723" w="120">
                  <a:moveTo>
                    <a:pt x="1" y="1"/>
                  </a:moveTo>
                  <a:lnTo>
                    <a:pt x="1" y="3722"/>
                  </a:lnTo>
                  <a:lnTo>
                    <a:pt x="120" y="3722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891736" y="3275598"/>
              <a:ext cx="5336" cy="165543"/>
            </a:xfrm>
            <a:custGeom>
              <a:rect b="b" l="l" r="r" t="t"/>
              <a:pathLst>
                <a:path extrusionOk="0" h="3723" w="120">
                  <a:moveTo>
                    <a:pt x="0" y="1"/>
                  </a:moveTo>
                  <a:lnTo>
                    <a:pt x="0" y="3722"/>
                  </a:lnTo>
                  <a:lnTo>
                    <a:pt x="119" y="372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92027" y="3246739"/>
              <a:ext cx="386334" cy="33260"/>
            </a:xfrm>
            <a:custGeom>
              <a:rect b="b" l="l" r="r" t="t"/>
              <a:pathLst>
                <a:path extrusionOk="0" h="748" w="8688">
                  <a:moveTo>
                    <a:pt x="0" y="1"/>
                  </a:moveTo>
                  <a:lnTo>
                    <a:pt x="0" y="747"/>
                  </a:lnTo>
                  <a:lnTo>
                    <a:pt x="8688" y="747"/>
                  </a:lnTo>
                  <a:lnTo>
                    <a:pt x="8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947053" y="3246739"/>
              <a:ext cx="57763" cy="33260"/>
            </a:xfrm>
            <a:custGeom>
              <a:rect b="b" l="l" r="r" t="t"/>
              <a:pathLst>
                <a:path extrusionOk="0" h="748" w="1299">
                  <a:moveTo>
                    <a:pt x="0" y="1"/>
                  </a:moveTo>
                  <a:lnTo>
                    <a:pt x="0" y="747"/>
                  </a:lnTo>
                  <a:lnTo>
                    <a:pt x="1299" y="74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626178" y="3280401"/>
              <a:ext cx="338220" cy="17875"/>
            </a:xfrm>
            <a:custGeom>
              <a:rect b="b" l="l" r="r" t="t"/>
              <a:pathLst>
                <a:path extrusionOk="0" h="402" w="7606">
                  <a:moveTo>
                    <a:pt x="0" y="1"/>
                  </a:moveTo>
                  <a:lnTo>
                    <a:pt x="0" y="401"/>
                  </a:lnTo>
                  <a:lnTo>
                    <a:pt x="7606" y="401"/>
                  </a:lnTo>
                  <a:lnTo>
                    <a:pt x="7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626178" y="3278978"/>
              <a:ext cx="338220" cy="163142"/>
            </a:xfrm>
            <a:custGeom>
              <a:rect b="b" l="l" r="r" t="t"/>
              <a:pathLst>
                <a:path extrusionOk="0" h="3669" w="7606">
                  <a:moveTo>
                    <a:pt x="4339" y="0"/>
                  </a:moveTo>
                  <a:lnTo>
                    <a:pt x="0" y="1807"/>
                  </a:lnTo>
                  <a:lnTo>
                    <a:pt x="0" y="3668"/>
                  </a:lnTo>
                  <a:lnTo>
                    <a:pt x="7606" y="33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704573" y="3334295"/>
              <a:ext cx="259379" cy="108272"/>
            </a:xfrm>
            <a:custGeom>
              <a:rect b="b" l="l" r="r" t="t"/>
              <a:pathLst>
                <a:path extrusionOk="0" h="2435" w="5833">
                  <a:moveTo>
                    <a:pt x="5832" y="1"/>
                  </a:moveTo>
                  <a:lnTo>
                    <a:pt x="1" y="2424"/>
                  </a:lnTo>
                  <a:lnTo>
                    <a:pt x="3419" y="2435"/>
                  </a:lnTo>
                  <a:lnTo>
                    <a:pt x="5832" y="1320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3224328" y="3031207"/>
              <a:ext cx="37575" cy="263188"/>
            </a:xfrm>
            <a:custGeom>
              <a:rect b="b" l="l" r="r" t="t"/>
              <a:pathLst>
                <a:path extrusionOk="0" h="5919" w="845">
                  <a:moveTo>
                    <a:pt x="0" y="1"/>
                  </a:moveTo>
                  <a:lnTo>
                    <a:pt x="0" y="5919"/>
                  </a:lnTo>
                  <a:lnTo>
                    <a:pt x="844" y="5919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3261858" y="3031207"/>
              <a:ext cx="35129" cy="263188"/>
            </a:xfrm>
            <a:custGeom>
              <a:rect b="b" l="l" r="r" t="t"/>
              <a:pathLst>
                <a:path extrusionOk="0" h="5919" w="790">
                  <a:moveTo>
                    <a:pt x="0" y="1"/>
                  </a:moveTo>
                  <a:lnTo>
                    <a:pt x="0" y="5919"/>
                  </a:lnTo>
                  <a:lnTo>
                    <a:pt x="790" y="591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3278177" y="3052374"/>
              <a:ext cx="375795" cy="217478"/>
            </a:xfrm>
            <a:custGeom>
              <a:rect b="b" l="l" r="r" t="t"/>
              <a:pathLst>
                <a:path extrusionOk="0" h="4891" w="8451">
                  <a:moveTo>
                    <a:pt x="1" y="1"/>
                  </a:moveTo>
                  <a:lnTo>
                    <a:pt x="1" y="4891"/>
                  </a:lnTo>
                  <a:lnTo>
                    <a:pt x="8450" y="4891"/>
                  </a:lnTo>
                  <a:lnTo>
                    <a:pt x="8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3634182" y="2906122"/>
              <a:ext cx="247817" cy="545096"/>
            </a:xfrm>
            <a:custGeom>
              <a:rect b="b" l="l" r="r" t="t"/>
              <a:pathLst>
                <a:path extrusionOk="0" h="12259" w="5573">
                  <a:moveTo>
                    <a:pt x="1" y="1"/>
                  </a:moveTo>
                  <a:lnTo>
                    <a:pt x="1" y="12259"/>
                  </a:lnTo>
                  <a:lnTo>
                    <a:pt x="5572" y="12259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3610125" y="2903231"/>
              <a:ext cx="271874" cy="30370"/>
            </a:xfrm>
            <a:custGeom>
              <a:rect b="b" l="l" r="r" t="t"/>
              <a:pathLst>
                <a:path extrusionOk="0" h="683" w="6114">
                  <a:moveTo>
                    <a:pt x="1" y="1"/>
                  </a:moveTo>
                  <a:lnTo>
                    <a:pt x="1" y="683"/>
                  </a:lnTo>
                  <a:lnTo>
                    <a:pt x="6113" y="683"/>
                  </a:lnTo>
                  <a:lnTo>
                    <a:pt x="61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3881953" y="2903231"/>
              <a:ext cx="83732" cy="30370"/>
            </a:xfrm>
            <a:custGeom>
              <a:rect b="b" l="l" r="r" t="t"/>
              <a:pathLst>
                <a:path extrusionOk="0" h="683" w="1883">
                  <a:moveTo>
                    <a:pt x="0" y="1"/>
                  </a:moveTo>
                  <a:lnTo>
                    <a:pt x="0" y="683"/>
                  </a:lnTo>
                  <a:lnTo>
                    <a:pt x="1883" y="68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304635" y="3052863"/>
              <a:ext cx="4891" cy="216545"/>
            </a:xfrm>
            <a:custGeom>
              <a:rect b="b" l="l" r="r" t="t"/>
              <a:pathLst>
                <a:path extrusionOk="0" h="4870" w="110">
                  <a:moveTo>
                    <a:pt x="1" y="1"/>
                  </a:moveTo>
                  <a:lnTo>
                    <a:pt x="1" y="4869"/>
                  </a:lnTo>
                  <a:lnTo>
                    <a:pt x="109" y="486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343767" y="3052863"/>
              <a:ext cx="4358" cy="216545"/>
            </a:xfrm>
            <a:custGeom>
              <a:rect b="b" l="l" r="r" t="t"/>
              <a:pathLst>
                <a:path extrusionOk="0" h="4870" w="98">
                  <a:moveTo>
                    <a:pt x="1" y="1"/>
                  </a:moveTo>
                  <a:lnTo>
                    <a:pt x="1" y="4869"/>
                  </a:lnTo>
                  <a:lnTo>
                    <a:pt x="98" y="486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382364" y="3052863"/>
              <a:ext cx="4358" cy="216545"/>
            </a:xfrm>
            <a:custGeom>
              <a:rect b="b" l="l" r="r" t="t"/>
              <a:pathLst>
                <a:path extrusionOk="0" h="4870" w="98">
                  <a:moveTo>
                    <a:pt x="0" y="1"/>
                  </a:moveTo>
                  <a:lnTo>
                    <a:pt x="0" y="4869"/>
                  </a:lnTo>
                  <a:lnTo>
                    <a:pt x="98" y="486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3420962" y="3052863"/>
              <a:ext cx="4847" cy="216545"/>
            </a:xfrm>
            <a:custGeom>
              <a:rect b="b" l="l" r="r" t="t"/>
              <a:pathLst>
                <a:path extrusionOk="0" h="4870" w="109">
                  <a:moveTo>
                    <a:pt x="1" y="1"/>
                  </a:moveTo>
                  <a:lnTo>
                    <a:pt x="1" y="4869"/>
                  </a:lnTo>
                  <a:lnTo>
                    <a:pt x="109" y="486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3460048" y="3052863"/>
              <a:ext cx="4358" cy="216545"/>
            </a:xfrm>
            <a:custGeom>
              <a:rect b="b" l="l" r="r" t="t"/>
              <a:pathLst>
                <a:path extrusionOk="0" h="4870" w="98">
                  <a:moveTo>
                    <a:pt x="0" y="1"/>
                  </a:moveTo>
                  <a:lnTo>
                    <a:pt x="0" y="4869"/>
                  </a:lnTo>
                  <a:lnTo>
                    <a:pt x="98" y="486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3498646" y="3052863"/>
              <a:ext cx="4358" cy="216545"/>
            </a:xfrm>
            <a:custGeom>
              <a:rect b="b" l="l" r="r" t="t"/>
              <a:pathLst>
                <a:path extrusionOk="0" h="4870" w="98">
                  <a:moveTo>
                    <a:pt x="0" y="1"/>
                  </a:moveTo>
                  <a:lnTo>
                    <a:pt x="0" y="4869"/>
                  </a:lnTo>
                  <a:lnTo>
                    <a:pt x="98" y="486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3537243" y="3052863"/>
              <a:ext cx="4402" cy="216545"/>
            </a:xfrm>
            <a:custGeom>
              <a:rect b="b" l="l" r="r" t="t"/>
              <a:pathLst>
                <a:path extrusionOk="0" h="4870" w="99">
                  <a:moveTo>
                    <a:pt x="1" y="1"/>
                  </a:moveTo>
                  <a:lnTo>
                    <a:pt x="1" y="4869"/>
                  </a:lnTo>
                  <a:lnTo>
                    <a:pt x="98" y="486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3575885" y="3052863"/>
              <a:ext cx="4358" cy="216545"/>
            </a:xfrm>
            <a:custGeom>
              <a:rect b="b" l="l" r="r" t="t"/>
              <a:pathLst>
                <a:path extrusionOk="0" h="4870" w="98">
                  <a:moveTo>
                    <a:pt x="0" y="1"/>
                  </a:moveTo>
                  <a:lnTo>
                    <a:pt x="0" y="4869"/>
                  </a:lnTo>
                  <a:lnTo>
                    <a:pt x="98" y="486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3614483" y="3052863"/>
              <a:ext cx="4358" cy="216545"/>
            </a:xfrm>
            <a:custGeom>
              <a:rect b="b" l="l" r="r" t="t"/>
              <a:pathLst>
                <a:path extrusionOk="0" h="4870" w="98">
                  <a:moveTo>
                    <a:pt x="0" y="1"/>
                  </a:moveTo>
                  <a:lnTo>
                    <a:pt x="0" y="4869"/>
                  </a:lnTo>
                  <a:lnTo>
                    <a:pt x="98" y="486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3278178" y="3250608"/>
              <a:ext cx="355562" cy="18809"/>
            </a:xfrm>
            <a:custGeom>
              <a:rect b="b" l="l" r="r" t="t"/>
              <a:pathLst>
                <a:path extrusionOk="0" h="423" w="7996">
                  <a:moveTo>
                    <a:pt x="1" y="0"/>
                  </a:moveTo>
                  <a:lnTo>
                    <a:pt x="1" y="422"/>
                  </a:lnTo>
                  <a:lnTo>
                    <a:pt x="7996" y="422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3278178" y="3052863"/>
              <a:ext cx="355562" cy="10627"/>
            </a:xfrm>
            <a:custGeom>
              <a:rect b="b" l="l" r="r" t="t"/>
              <a:pathLst>
                <a:path extrusionOk="0" h="239" w="7996">
                  <a:moveTo>
                    <a:pt x="1" y="1"/>
                  </a:moveTo>
                  <a:lnTo>
                    <a:pt x="1" y="239"/>
                  </a:lnTo>
                  <a:lnTo>
                    <a:pt x="7996" y="239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3666909" y="2999947"/>
              <a:ext cx="215089" cy="61628"/>
            </a:xfrm>
            <a:custGeom>
              <a:rect b="b" l="l" r="r" t="t"/>
              <a:pathLst>
                <a:path extrusionOk="0" h="1386" w="4837">
                  <a:moveTo>
                    <a:pt x="0" y="1"/>
                  </a:moveTo>
                  <a:lnTo>
                    <a:pt x="0" y="1385"/>
                  </a:lnTo>
                  <a:lnTo>
                    <a:pt x="4836" y="1385"/>
                  </a:lnTo>
                  <a:lnTo>
                    <a:pt x="4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666909" y="2999458"/>
              <a:ext cx="214600" cy="62118"/>
            </a:xfrm>
            <a:custGeom>
              <a:rect b="b" l="l" r="r" t="t"/>
              <a:pathLst>
                <a:path extrusionOk="0" h="1397" w="4826">
                  <a:moveTo>
                    <a:pt x="0" y="1"/>
                  </a:moveTo>
                  <a:lnTo>
                    <a:pt x="2803" y="1385"/>
                  </a:lnTo>
                  <a:lnTo>
                    <a:pt x="4826" y="1396"/>
                  </a:lnTo>
                  <a:lnTo>
                    <a:pt x="4826" y="1396"/>
                  </a:lnTo>
                  <a:lnTo>
                    <a:pt x="2575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825168" y="2999947"/>
              <a:ext cx="56340" cy="33215"/>
            </a:xfrm>
            <a:custGeom>
              <a:rect b="b" l="l" r="r" t="t"/>
              <a:pathLst>
                <a:path extrusionOk="0" h="747" w="1267">
                  <a:moveTo>
                    <a:pt x="1" y="1"/>
                  </a:moveTo>
                  <a:lnTo>
                    <a:pt x="1267" y="74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3666909" y="3061534"/>
              <a:ext cx="215089" cy="14940"/>
            </a:xfrm>
            <a:custGeom>
              <a:rect b="b" l="l" r="r" t="t"/>
              <a:pathLst>
                <a:path extrusionOk="0" h="336" w="4837">
                  <a:moveTo>
                    <a:pt x="0" y="0"/>
                  </a:moveTo>
                  <a:lnTo>
                    <a:pt x="0" y="336"/>
                  </a:lnTo>
                  <a:lnTo>
                    <a:pt x="4836" y="336"/>
                  </a:lnTo>
                  <a:lnTo>
                    <a:pt x="48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3881953" y="2999947"/>
              <a:ext cx="58252" cy="61628"/>
            </a:xfrm>
            <a:custGeom>
              <a:rect b="b" l="l" r="r" t="t"/>
              <a:pathLst>
                <a:path extrusionOk="0" h="1386" w="1310">
                  <a:moveTo>
                    <a:pt x="0" y="1"/>
                  </a:moveTo>
                  <a:lnTo>
                    <a:pt x="0" y="1385"/>
                  </a:lnTo>
                  <a:lnTo>
                    <a:pt x="1310" y="1385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3881953" y="3061534"/>
              <a:ext cx="58252" cy="14940"/>
            </a:xfrm>
            <a:custGeom>
              <a:rect b="b" l="l" r="r" t="t"/>
              <a:pathLst>
                <a:path extrusionOk="0" h="336" w="1310">
                  <a:moveTo>
                    <a:pt x="0" y="0"/>
                  </a:moveTo>
                  <a:lnTo>
                    <a:pt x="0" y="336"/>
                  </a:lnTo>
                  <a:lnTo>
                    <a:pt x="1310" y="336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881953" y="3103866"/>
              <a:ext cx="58252" cy="61628"/>
            </a:xfrm>
            <a:custGeom>
              <a:rect b="b" l="l" r="r" t="t"/>
              <a:pathLst>
                <a:path extrusionOk="0" h="1386" w="1310">
                  <a:moveTo>
                    <a:pt x="0" y="0"/>
                  </a:moveTo>
                  <a:lnTo>
                    <a:pt x="0" y="1385"/>
                  </a:lnTo>
                  <a:lnTo>
                    <a:pt x="1310" y="1385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881953" y="3165453"/>
              <a:ext cx="58252" cy="15429"/>
            </a:xfrm>
            <a:custGeom>
              <a:rect b="b" l="l" r="r" t="t"/>
              <a:pathLst>
                <a:path extrusionOk="0" h="347" w="1310">
                  <a:moveTo>
                    <a:pt x="0" y="0"/>
                  </a:moveTo>
                  <a:lnTo>
                    <a:pt x="0" y="346"/>
                  </a:lnTo>
                  <a:lnTo>
                    <a:pt x="1310" y="346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881953" y="3208275"/>
              <a:ext cx="58252" cy="61584"/>
            </a:xfrm>
            <a:custGeom>
              <a:rect b="b" l="l" r="r" t="t"/>
              <a:pathLst>
                <a:path extrusionOk="0" h="1385" w="1310">
                  <a:moveTo>
                    <a:pt x="0" y="0"/>
                  </a:moveTo>
                  <a:lnTo>
                    <a:pt x="0" y="1385"/>
                  </a:lnTo>
                  <a:lnTo>
                    <a:pt x="1310" y="1385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881953" y="3269817"/>
              <a:ext cx="58252" cy="14985"/>
            </a:xfrm>
            <a:custGeom>
              <a:rect b="b" l="l" r="r" t="t"/>
              <a:pathLst>
                <a:path extrusionOk="0" h="337" w="1310">
                  <a:moveTo>
                    <a:pt x="0" y="1"/>
                  </a:moveTo>
                  <a:lnTo>
                    <a:pt x="0" y="336"/>
                  </a:lnTo>
                  <a:lnTo>
                    <a:pt x="1310" y="336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666909" y="3103866"/>
              <a:ext cx="215089" cy="61628"/>
            </a:xfrm>
            <a:custGeom>
              <a:rect b="b" l="l" r="r" t="t"/>
              <a:pathLst>
                <a:path extrusionOk="0" h="1386" w="4837">
                  <a:moveTo>
                    <a:pt x="0" y="0"/>
                  </a:moveTo>
                  <a:lnTo>
                    <a:pt x="0" y="1385"/>
                  </a:lnTo>
                  <a:lnTo>
                    <a:pt x="4836" y="1385"/>
                  </a:lnTo>
                  <a:lnTo>
                    <a:pt x="48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3666909" y="3103377"/>
              <a:ext cx="214600" cy="62118"/>
            </a:xfrm>
            <a:custGeom>
              <a:rect b="b" l="l" r="r" t="t"/>
              <a:pathLst>
                <a:path extrusionOk="0" h="1397" w="4826">
                  <a:moveTo>
                    <a:pt x="0" y="1"/>
                  </a:moveTo>
                  <a:lnTo>
                    <a:pt x="2803" y="1385"/>
                  </a:lnTo>
                  <a:lnTo>
                    <a:pt x="4826" y="1396"/>
                  </a:lnTo>
                  <a:lnTo>
                    <a:pt x="2575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3825168" y="3103866"/>
              <a:ext cx="56340" cy="32771"/>
            </a:xfrm>
            <a:custGeom>
              <a:rect b="b" l="l" r="r" t="t"/>
              <a:pathLst>
                <a:path extrusionOk="0" h="737" w="1267">
                  <a:moveTo>
                    <a:pt x="1" y="0"/>
                  </a:moveTo>
                  <a:lnTo>
                    <a:pt x="1256" y="736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3666909" y="3165453"/>
              <a:ext cx="214600" cy="15429"/>
            </a:xfrm>
            <a:custGeom>
              <a:rect b="b" l="l" r="r" t="t"/>
              <a:pathLst>
                <a:path extrusionOk="0" h="347" w="4826">
                  <a:moveTo>
                    <a:pt x="0" y="0"/>
                  </a:moveTo>
                  <a:lnTo>
                    <a:pt x="0" y="346"/>
                  </a:lnTo>
                  <a:lnTo>
                    <a:pt x="4826" y="346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666909" y="3208275"/>
              <a:ext cx="215089" cy="61584"/>
            </a:xfrm>
            <a:custGeom>
              <a:rect b="b" l="l" r="r" t="t"/>
              <a:pathLst>
                <a:path extrusionOk="0" h="1385" w="4837">
                  <a:moveTo>
                    <a:pt x="0" y="0"/>
                  </a:moveTo>
                  <a:lnTo>
                    <a:pt x="0" y="1385"/>
                  </a:lnTo>
                  <a:lnTo>
                    <a:pt x="4836" y="1385"/>
                  </a:lnTo>
                  <a:lnTo>
                    <a:pt x="48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3666909" y="3207786"/>
              <a:ext cx="214600" cy="62073"/>
            </a:xfrm>
            <a:custGeom>
              <a:rect b="b" l="l" r="r" t="t"/>
              <a:pathLst>
                <a:path extrusionOk="0" h="1396" w="4826">
                  <a:moveTo>
                    <a:pt x="0" y="0"/>
                  </a:moveTo>
                  <a:lnTo>
                    <a:pt x="2803" y="1385"/>
                  </a:lnTo>
                  <a:lnTo>
                    <a:pt x="4826" y="1396"/>
                  </a:lnTo>
                  <a:lnTo>
                    <a:pt x="257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3825168" y="3208275"/>
              <a:ext cx="56340" cy="32237"/>
            </a:xfrm>
            <a:custGeom>
              <a:rect b="b" l="l" r="r" t="t"/>
              <a:pathLst>
                <a:path extrusionOk="0" h="725" w="1267">
                  <a:moveTo>
                    <a:pt x="1" y="0"/>
                  </a:moveTo>
                  <a:lnTo>
                    <a:pt x="1256" y="725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3666909" y="3269817"/>
              <a:ext cx="214600" cy="14985"/>
            </a:xfrm>
            <a:custGeom>
              <a:rect b="b" l="l" r="r" t="t"/>
              <a:pathLst>
                <a:path extrusionOk="0" h="337" w="4826">
                  <a:moveTo>
                    <a:pt x="0" y="1"/>
                  </a:moveTo>
                  <a:lnTo>
                    <a:pt x="0" y="336"/>
                  </a:lnTo>
                  <a:lnTo>
                    <a:pt x="4826" y="336"/>
                  </a:lnTo>
                  <a:lnTo>
                    <a:pt x="4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3675091" y="3368452"/>
              <a:ext cx="166975" cy="82305"/>
            </a:xfrm>
            <a:custGeom>
              <a:rect b="b" l="l" r="r" t="t"/>
              <a:pathLst>
                <a:path extrusionOk="0" h="1851" w="3755">
                  <a:moveTo>
                    <a:pt x="0" y="0"/>
                  </a:moveTo>
                  <a:lnTo>
                    <a:pt x="0" y="1850"/>
                  </a:lnTo>
                  <a:lnTo>
                    <a:pt x="3754" y="1850"/>
                  </a:lnTo>
                  <a:lnTo>
                    <a:pt x="3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706841" y="3368452"/>
              <a:ext cx="2935" cy="81816"/>
            </a:xfrm>
            <a:custGeom>
              <a:rect b="b" l="l" r="r" t="t"/>
              <a:pathLst>
                <a:path extrusionOk="0" h="1840" w="66">
                  <a:moveTo>
                    <a:pt x="0" y="0"/>
                  </a:moveTo>
                  <a:lnTo>
                    <a:pt x="0" y="1840"/>
                  </a:lnTo>
                  <a:lnTo>
                    <a:pt x="65" y="184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3755444" y="3368452"/>
              <a:ext cx="2446" cy="81816"/>
            </a:xfrm>
            <a:custGeom>
              <a:rect b="b" l="l" r="r" t="t"/>
              <a:pathLst>
                <a:path extrusionOk="0" h="1840" w="55">
                  <a:moveTo>
                    <a:pt x="0" y="0"/>
                  </a:moveTo>
                  <a:lnTo>
                    <a:pt x="0" y="1840"/>
                  </a:lnTo>
                  <a:lnTo>
                    <a:pt x="54" y="184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805958" y="3368452"/>
              <a:ext cx="2890" cy="81816"/>
            </a:xfrm>
            <a:custGeom>
              <a:rect b="b" l="l" r="r" t="t"/>
              <a:pathLst>
                <a:path extrusionOk="0" h="1840" w="65">
                  <a:moveTo>
                    <a:pt x="0" y="0"/>
                  </a:moveTo>
                  <a:lnTo>
                    <a:pt x="0" y="1840"/>
                  </a:lnTo>
                  <a:lnTo>
                    <a:pt x="65" y="184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658238" y="3354489"/>
              <a:ext cx="190543" cy="16408"/>
            </a:xfrm>
            <a:custGeom>
              <a:rect b="b" l="l" r="r" t="t"/>
              <a:pathLst>
                <a:path extrusionOk="0" h="369" w="4285">
                  <a:moveTo>
                    <a:pt x="1" y="1"/>
                  </a:moveTo>
                  <a:lnTo>
                    <a:pt x="1" y="369"/>
                  </a:lnTo>
                  <a:lnTo>
                    <a:pt x="4285" y="369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3833350" y="3354489"/>
              <a:ext cx="28459" cy="16408"/>
            </a:xfrm>
            <a:custGeom>
              <a:rect b="b" l="l" r="r" t="t"/>
              <a:pathLst>
                <a:path extrusionOk="0" h="369" w="640">
                  <a:moveTo>
                    <a:pt x="1" y="1"/>
                  </a:moveTo>
                  <a:lnTo>
                    <a:pt x="1" y="369"/>
                  </a:lnTo>
                  <a:lnTo>
                    <a:pt x="639" y="36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3675091" y="3370853"/>
              <a:ext cx="166975" cy="8715"/>
            </a:xfrm>
            <a:custGeom>
              <a:rect b="b" l="l" r="r" t="t"/>
              <a:pathLst>
                <a:path extrusionOk="0" h="196" w="3755">
                  <a:moveTo>
                    <a:pt x="0" y="1"/>
                  </a:moveTo>
                  <a:lnTo>
                    <a:pt x="0" y="195"/>
                  </a:lnTo>
                  <a:lnTo>
                    <a:pt x="3754" y="195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675091" y="3369875"/>
              <a:ext cx="166975" cy="80882"/>
            </a:xfrm>
            <a:custGeom>
              <a:rect b="b" l="l" r="r" t="t"/>
              <a:pathLst>
                <a:path extrusionOk="0" h="1819" w="3755">
                  <a:moveTo>
                    <a:pt x="2142" y="1"/>
                  </a:moveTo>
                  <a:lnTo>
                    <a:pt x="0" y="899"/>
                  </a:lnTo>
                  <a:lnTo>
                    <a:pt x="0" y="1818"/>
                  </a:lnTo>
                  <a:lnTo>
                    <a:pt x="3754" y="23"/>
                  </a:ln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3713556" y="3397800"/>
              <a:ext cx="128511" cy="53447"/>
            </a:xfrm>
            <a:custGeom>
              <a:rect b="b" l="l" r="r" t="t"/>
              <a:pathLst>
                <a:path extrusionOk="0" h="1202" w="2890">
                  <a:moveTo>
                    <a:pt x="2889" y="0"/>
                  </a:moveTo>
                  <a:lnTo>
                    <a:pt x="1" y="1190"/>
                  </a:lnTo>
                  <a:lnTo>
                    <a:pt x="1699" y="1201"/>
                  </a:lnTo>
                  <a:lnTo>
                    <a:pt x="2889" y="650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58"/>
          <p:cNvSpPr txBox="1"/>
          <p:nvPr>
            <p:ph type="title"/>
          </p:nvPr>
        </p:nvSpPr>
        <p:spPr>
          <a:xfrm>
            <a:off x="3151200" y="482675"/>
            <a:ext cx="431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Model</a:t>
            </a:r>
            <a:endParaRPr/>
          </a:p>
        </p:txBody>
      </p:sp>
      <p:pic>
        <p:nvPicPr>
          <p:cNvPr id="1532" name="Google Shape;15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1225"/>
            <a:ext cx="8839200" cy="319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9"/>
          <p:cNvSpPr txBox="1"/>
          <p:nvPr>
            <p:ph type="title"/>
          </p:nvPr>
        </p:nvSpPr>
        <p:spPr>
          <a:xfrm>
            <a:off x="1783650" y="482675"/>
            <a:ext cx="557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Diagramma Sequenziale</a:t>
            </a:r>
            <a:endParaRPr/>
          </a:p>
        </p:txBody>
      </p:sp>
      <p:pic>
        <p:nvPicPr>
          <p:cNvPr id="1539" name="Google Shape;15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975" y="1114250"/>
            <a:ext cx="7103300" cy="3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60"/>
          <p:cNvSpPr txBox="1"/>
          <p:nvPr>
            <p:ph type="title"/>
          </p:nvPr>
        </p:nvSpPr>
        <p:spPr>
          <a:xfrm>
            <a:off x="1783650" y="482675"/>
            <a:ext cx="557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Diagramma Sequenziale</a:t>
            </a:r>
            <a:endParaRPr/>
          </a:p>
        </p:txBody>
      </p:sp>
      <p:pic>
        <p:nvPicPr>
          <p:cNvPr id="1546" name="Google Shape;15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54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825" y="1055375"/>
            <a:ext cx="6160249" cy="3747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8" name="Google Shape;1548;p60"/>
          <p:cNvGrpSpPr/>
          <p:nvPr/>
        </p:nvGrpSpPr>
        <p:grpSpPr>
          <a:xfrm>
            <a:off x="-5" y="3879765"/>
            <a:ext cx="2824506" cy="1263729"/>
            <a:chOff x="4439595" y="3329665"/>
            <a:chExt cx="2824506" cy="1263729"/>
          </a:xfrm>
        </p:grpSpPr>
        <p:sp>
          <p:nvSpPr>
            <p:cNvPr id="1549" name="Google Shape;1549;p60"/>
            <p:cNvSpPr/>
            <p:nvPr/>
          </p:nvSpPr>
          <p:spPr>
            <a:xfrm flipH="1">
              <a:off x="5679207" y="4111745"/>
              <a:ext cx="1584894" cy="195253"/>
            </a:xfrm>
            <a:custGeom>
              <a:rect b="b" l="l" r="r" t="t"/>
              <a:pathLst>
                <a:path extrusionOk="0" h="4816" w="44401">
                  <a:moveTo>
                    <a:pt x="1504" y="1"/>
                  </a:moveTo>
                  <a:cubicBezTo>
                    <a:pt x="671" y="1"/>
                    <a:pt x="0" y="672"/>
                    <a:pt x="0" y="1505"/>
                  </a:cubicBezTo>
                  <a:lnTo>
                    <a:pt x="0" y="3311"/>
                  </a:lnTo>
                  <a:cubicBezTo>
                    <a:pt x="0" y="4144"/>
                    <a:pt x="671" y="4815"/>
                    <a:pt x="1504" y="4815"/>
                  </a:cubicBezTo>
                  <a:lnTo>
                    <a:pt x="44400" y="4815"/>
                  </a:lnTo>
                  <a:lnTo>
                    <a:pt x="44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0"/>
            <p:cNvSpPr/>
            <p:nvPr/>
          </p:nvSpPr>
          <p:spPr>
            <a:xfrm flipH="1">
              <a:off x="4439726" y="3333200"/>
              <a:ext cx="622949" cy="974241"/>
            </a:xfrm>
            <a:custGeom>
              <a:rect b="b" l="l" r="r" t="t"/>
              <a:pathLst>
                <a:path extrusionOk="0" h="23943" w="17452">
                  <a:moveTo>
                    <a:pt x="1" y="0"/>
                  </a:moveTo>
                  <a:lnTo>
                    <a:pt x="1" y="23942"/>
                  </a:lnTo>
                  <a:lnTo>
                    <a:pt x="17451" y="23942"/>
                  </a:lnTo>
                  <a:lnTo>
                    <a:pt x="17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0"/>
            <p:cNvSpPr/>
            <p:nvPr/>
          </p:nvSpPr>
          <p:spPr>
            <a:xfrm flipH="1">
              <a:off x="5003862" y="3329665"/>
              <a:ext cx="921074" cy="974236"/>
            </a:xfrm>
            <a:custGeom>
              <a:rect b="b" l="l" r="r" t="t"/>
              <a:pathLst>
                <a:path extrusionOk="0" h="24030" w="25804">
                  <a:moveTo>
                    <a:pt x="0" y="1"/>
                  </a:moveTo>
                  <a:lnTo>
                    <a:pt x="0" y="24029"/>
                  </a:lnTo>
                  <a:lnTo>
                    <a:pt x="25803" y="24029"/>
                  </a:lnTo>
                  <a:lnTo>
                    <a:pt x="258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0"/>
            <p:cNvSpPr/>
            <p:nvPr/>
          </p:nvSpPr>
          <p:spPr>
            <a:xfrm flipH="1">
              <a:off x="5049445" y="3329665"/>
              <a:ext cx="875491" cy="974236"/>
            </a:xfrm>
            <a:custGeom>
              <a:rect b="b" l="l" r="r" t="t"/>
              <a:pathLst>
                <a:path extrusionOk="0" h="24030" w="24527">
                  <a:moveTo>
                    <a:pt x="0" y="1"/>
                  </a:moveTo>
                  <a:lnTo>
                    <a:pt x="0" y="24029"/>
                  </a:lnTo>
                  <a:lnTo>
                    <a:pt x="24527" y="24029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0"/>
            <p:cNvSpPr/>
            <p:nvPr/>
          </p:nvSpPr>
          <p:spPr>
            <a:xfrm flipH="1">
              <a:off x="5114701" y="3506434"/>
              <a:ext cx="714471" cy="790457"/>
            </a:xfrm>
            <a:custGeom>
              <a:rect b="b" l="l" r="r" t="t"/>
              <a:pathLst>
                <a:path extrusionOk="0" h="19497" w="20016">
                  <a:moveTo>
                    <a:pt x="1" y="1"/>
                  </a:moveTo>
                  <a:lnTo>
                    <a:pt x="1" y="19496"/>
                  </a:lnTo>
                  <a:lnTo>
                    <a:pt x="20015" y="19496"/>
                  </a:lnTo>
                  <a:lnTo>
                    <a:pt x="20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0"/>
            <p:cNvSpPr/>
            <p:nvPr/>
          </p:nvSpPr>
          <p:spPr>
            <a:xfrm flipH="1">
              <a:off x="5114313" y="3506434"/>
              <a:ext cx="635692" cy="790457"/>
            </a:xfrm>
            <a:custGeom>
              <a:rect b="b" l="l" r="r" t="t"/>
              <a:pathLst>
                <a:path extrusionOk="0" h="19497" w="17809">
                  <a:moveTo>
                    <a:pt x="0" y="1"/>
                  </a:moveTo>
                  <a:lnTo>
                    <a:pt x="0" y="19496"/>
                  </a:lnTo>
                  <a:lnTo>
                    <a:pt x="17808" y="19496"/>
                  </a:lnTo>
                  <a:lnTo>
                    <a:pt x="17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0"/>
            <p:cNvSpPr/>
            <p:nvPr/>
          </p:nvSpPr>
          <p:spPr>
            <a:xfrm flipH="1">
              <a:off x="6376655" y="4204752"/>
              <a:ext cx="812918" cy="93450"/>
            </a:xfrm>
            <a:custGeom>
              <a:rect b="b" l="l" r="r" t="t"/>
              <a:pathLst>
                <a:path extrusionOk="0" h="2305" w="22774">
                  <a:moveTo>
                    <a:pt x="0" y="0"/>
                  </a:moveTo>
                  <a:lnTo>
                    <a:pt x="0" y="2305"/>
                  </a:lnTo>
                  <a:lnTo>
                    <a:pt x="22774" y="2305"/>
                  </a:lnTo>
                  <a:lnTo>
                    <a:pt x="22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0"/>
            <p:cNvSpPr/>
            <p:nvPr/>
          </p:nvSpPr>
          <p:spPr>
            <a:xfrm flipH="1">
              <a:off x="6376655" y="4254742"/>
              <a:ext cx="812918" cy="52259"/>
            </a:xfrm>
            <a:custGeom>
              <a:rect b="b" l="l" r="r" t="t"/>
              <a:pathLst>
                <a:path extrusionOk="0" h="1289" w="22774">
                  <a:moveTo>
                    <a:pt x="0" y="1"/>
                  </a:moveTo>
                  <a:lnTo>
                    <a:pt x="0" y="1288"/>
                  </a:lnTo>
                  <a:lnTo>
                    <a:pt x="22774" y="1288"/>
                  </a:lnTo>
                  <a:lnTo>
                    <a:pt x="22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0"/>
            <p:cNvSpPr/>
            <p:nvPr/>
          </p:nvSpPr>
          <p:spPr>
            <a:xfrm flipH="1">
              <a:off x="5162605" y="3390642"/>
              <a:ext cx="645723" cy="70220"/>
            </a:xfrm>
            <a:custGeom>
              <a:rect b="b" l="l" r="r" t="t"/>
              <a:pathLst>
                <a:path extrusionOk="0" h="1732" w="18090">
                  <a:moveTo>
                    <a:pt x="1" y="1"/>
                  </a:moveTo>
                  <a:lnTo>
                    <a:pt x="1" y="1732"/>
                  </a:lnTo>
                  <a:lnTo>
                    <a:pt x="18090" y="1732"/>
                  </a:lnTo>
                  <a:lnTo>
                    <a:pt x="18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0"/>
            <p:cNvSpPr/>
            <p:nvPr/>
          </p:nvSpPr>
          <p:spPr>
            <a:xfrm flipH="1">
              <a:off x="5162605" y="3423117"/>
              <a:ext cx="645723" cy="37745"/>
            </a:xfrm>
            <a:custGeom>
              <a:rect b="b" l="l" r="r" t="t"/>
              <a:pathLst>
                <a:path extrusionOk="0" h="931" w="18090">
                  <a:moveTo>
                    <a:pt x="1" y="0"/>
                  </a:moveTo>
                  <a:lnTo>
                    <a:pt x="1" y="931"/>
                  </a:lnTo>
                  <a:lnTo>
                    <a:pt x="18090" y="931"/>
                  </a:lnTo>
                  <a:lnTo>
                    <a:pt x="18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0"/>
            <p:cNvSpPr/>
            <p:nvPr/>
          </p:nvSpPr>
          <p:spPr>
            <a:xfrm flipH="1">
              <a:off x="4895800" y="3476188"/>
              <a:ext cx="17812" cy="712778"/>
            </a:xfrm>
            <a:custGeom>
              <a:rect b="b" l="l" r="r" t="t"/>
              <a:pathLst>
                <a:path extrusionOk="0" h="17581" w="499">
                  <a:moveTo>
                    <a:pt x="1" y="0"/>
                  </a:moveTo>
                  <a:lnTo>
                    <a:pt x="1" y="17581"/>
                  </a:lnTo>
                  <a:lnTo>
                    <a:pt x="498" y="175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0"/>
            <p:cNvSpPr/>
            <p:nvPr/>
          </p:nvSpPr>
          <p:spPr>
            <a:xfrm flipH="1">
              <a:off x="4815098" y="3476188"/>
              <a:ext cx="17812" cy="712778"/>
            </a:xfrm>
            <a:custGeom>
              <a:rect b="b" l="l" r="r" t="t"/>
              <a:pathLst>
                <a:path extrusionOk="0" h="17581" w="499">
                  <a:moveTo>
                    <a:pt x="1" y="0"/>
                  </a:moveTo>
                  <a:lnTo>
                    <a:pt x="1" y="17581"/>
                  </a:lnTo>
                  <a:lnTo>
                    <a:pt x="499" y="175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0"/>
            <p:cNvSpPr/>
            <p:nvPr/>
          </p:nvSpPr>
          <p:spPr>
            <a:xfrm flipH="1">
              <a:off x="4745211" y="3476188"/>
              <a:ext cx="17776" cy="712778"/>
            </a:xfrm>
            <a:custGeom>
              <a:rect b="b" l="l" r="r" t="t"/>
              <a:pathLst>
                <a:path extrusionOk="0" h="17581" w="498">
                  <a:moveTo>
                    <a:pt x="0" y="0"/>
                  </a:moveTo>
                  <a:lnTo>
                    <a:pt x="0" y="17581"/>
                  </a:lnTo>
                  <a:lnTo>
                    <a:pt x="498" y="175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0"/>
            <p:cNvSpPr/>
            <p:nvPr/>
          </p:nvSpPr>
          <p:spPr>
            <a:xfrm flipH="1">
              <a:off x="4664510" y="3476188"/>
              <a:ext cx="17776" cy="712778"/>
            </a:xfrm>
            <a:custGeom>
              <a:rect b="b" l="l" r="r" t="t"/>
              <a:pathLst>
                <a:path extrusionOk="0" h="17581" w="498">
                  <a:moveTo>
                    <a:pt x="0" y="0"/>
                  </a:moveTo>
                  <a:lnTo>
                    <a:pt x="0" y="17581"/>
                  </a:lnTo>
                  <a:lnTo>
                    <a:pt x="498" y="175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0"/>
            <p:cNvSpPr/>
            <p:nvPr/>
          </p:nvSpPr>
          <p:spPr>
            <a:xfrm flipH="1">
              <a:off x="4589198" y="3476188"/>
              <a:ext cx="17812" cy="712778"/>
            </a:xfrm>
            <a:custGeom>
              <a:rect b="b" l="l" r="r" t="t"/>
              <a:pathLst>
                <a:path extrusionOk="0" h="17581" w="499">
                  <a:moveTo>
                    <a:pt x="1" y="0"/>
                  </a:moveTo>
                  <a:lnTo>
                    <a:pt x="1" y="17581"/>
                  </a:lnTo>
                  <a:lnTo>
                    <a:pt x="499" y="175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0"/>
            <p:cNvSpPr/>
            <p:nvPr/>
          </p:nvSpPr>
          <p:spPr>
            <a:xfrm flipH="1">
              <a:off x="4508496" y="3476188"/>
              <a:ext cx="17776" cy="712778"/>
            </a:xfrm>
            <a:custGeom>
              <a:rect b="b" l="l" r="r" t="t"/>
              <a:pathLst>
                <a:path extrusionOk="0" h="17581" w="498">
                  <a:moveTo>
                    <a:pt x="0" y="0"/>
                  </a:moveTo>
                  <a:lnTo>
                    <a:pt x="0" y="17581"/>
                  </a:lnTo>
                  <a:lnTo>
                    <a:pt x="498" y="175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0"/>
            <p:cNvSpPr/>
            <p:nvPr/>
          </p:nvSpPr>
          <p:spPr>
            <a:xfrm flipH="1">
              <a:off x="5558406" y="3972722"/>
              <a:ext cx="613668" cy="247836"/>
            </a:xfrm>
            <a:custGeom>
              <a:rect b="b" l="l" r="r" t="t"/>
              <a:pathLst>
                <a:path extrusionOk="0" h="6113" w="17192">
                  <a:moveTo>
                    <a:pt x="769" y="0"/>
                  </a:moveTo>
                  <a:cubicBezTo>
                    <a:pt x="347" y="0"/>
                    <a:pt x="0" y="346"/>
                    <a:pt x="0" y="768"/>
                  </a:cubicBezTo>
                  <a:lnTo>
                    <a:pt x="0" y="5345"/>
                  </a:lnTo>
                  <a:cubicBezTo>
                    <a:pt x="0" y="5767"/>
                    <a:pt x="347" y="6113"/>
                    <a:pt x="769" y="6113"/>
                  </a:cubicBezTo>
                  <a:lnTo>
                    <a:pt x="16423" y="6113"/>
                  </a:lnTo>
                  <a:cubicBezTo>
                    <a:pt x="16845" y="6113"/>
                    <a:pt x="17191" y="5767"/>
                    <a:pt x="17191" y="5345"/>
                  </a:cubicBezTo>
                  <a:lnTo>
                    <a:pt x="17191" y="768"/>
                  </a:lnTo>
                  <a:cubicBezTo>
                    <a:pt x="17191" y="346"/>
                    <a:pt x="16845" y="0"/>
                    <a:pt x="16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0"/>
            <p:cNvSpPr/>
            <p:nvPr/>
          </p:nvSpPr>
          <p:spPr>
            <a:xfrm flipH="1">
              <a:off x="6016782" y="3972722"/>
              <a:ext cx="481597" cy="247836"/>
            </a:xfrm>
            <a:custGeom>
              <a:rect b="b" l="l" r="r" t="t"/>
              <a:pathLst>
                <a:path extrusionOk="0" h="6113" w="13492">
                  <a:moveTo>
                    <a:pt x="596" y="0"/>
                  </a:moveTo>
                  <a:cubicBezTo>
                    <a:pt x="271" y="0"/>
                    <a:pt x="1" y="346"/>
                    <a:pt x="1" y="768"/>
                  </a:cubicBezTo>
                  <a:lnTo>
                    <a:pt x="1" y="5345"/>
                  </a:lnTo>
                  <a:cubicBezTo>
                    <a:pt x="1" y="5767"/>
                    <a:pt x="271" y="6113"/>
                    <a:pt x="596" y="6113"/>
                  </a:cubicBezTo>
                  <a:lnTo>
                    <a:pt x="12886" y="6113"/>
                  </a:lnTo>
                  <a:cubicBezTo>
                    <a:pt x="13221" y="6113"/>
                    <a:pt x="13492" y="5767"/>
                    <a:pt x="13492" y="5345"/>
                  </a:cubicBezTo>
                  <a:lnTo>
                    <a:pt x="13492" y="768"/>
                  </a:lnTo>
                  <a:cubicBezTo>
                    <a:pt x="13492" y="346"/>
                    <a:pt x="13221" y="0"/>
                    <a:pt x="12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0"/>
            <p:cNvSpPr/>
            <p:nvPr/>
          </p:nvSpPr>
          <p:spPr>
            <a:xfrm flipH="1">
              <a:off x="6144613" y="4068770"/>
              <a:ext cx="236765" cy="20677"/>
            </a:xfrm>
            <a:custGeom>
              <a:rect b="b" l="l" r="r" t="t"/>
              <a:pathLst>
                <a:path extrusionOk="0" h="510" w="6633">
                  <a:moveTo>
                    <a:pt x="1" y="1"/>
                  </a:moveTo>
                  <a:lnTo>
                    <a:pt x="1" y="509"/>
                  </a:lnTo>
                  <a:lnTo>
                    <a:pt x="6633" y="509"/>
                  </a:lnTo>
                  <a:lnTo>
                    <a:pt x="66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0"/>
            <p:cNvSpPr/>
            <p:nvPr/>
          </p:nvSpPr>
          <p:spPr>
            <a:xfrm flipH="1">
              <a:off x="6375915" y="4031916"/>
              <a:ext cx="21274" cy="57935"/>
            </a:xfrm>
            <a:custGeom>
              <a:rect b="b" l="l" r="r" t="t"/>
              <a:pathLst>
                <a:path extrusionOk="0" h="1429" w="596">
                  <a:moveTo>
                    <a:pt x="0" y="1"/>
                  </a:moveTo>
                  <a:lnTo>
                    <a:pt x="0" y="1429"/>
                  </a:lnTo>
                  <a:lnTo>
                    <a:pt x="595" y="1429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0"/>
            <p:cNvSpPr/>
            <p:nvPr/>
          </p:nvSpPr>
          <p:spPr>
            <a:xfrm flipH="1">
              <a:off x="6136130" y="4031470"/>
              <a:ext cx="21274" cy="57976"/>
            </a:xfrm>
            <a:custGeom>
              <a:rect b="b" l="l" r="r" t="t"/>
              <a:pathLst>
                <a:path extrusionOk="0" h="1430" w="596">
                  <a:moveTo>
                    <a:pt x="1" y="1"/>
                  </a:moveTo>
                  <a:lnTo>
                    <a:pt x="1" y="1429"/>
                  </a:lnTo>
                  <a:lnTo>
                    <a:pt x="596" y="142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0"/>
            <p:cNvSpPr/>
            <p:nvPr/>
          </p:nvSpPr>
          <p:spPr>
            <a:xfrm flipH="1">
              <a:off x="5003075" y="4111745"/>
              <a:ext cx="1585286" cy="195253"/>
            </a:xfrm>
            <a:custGeom>
              <a:rect b="b" l="l" r="r" t="t"/>
              <a:pathLst>
                <a:path extrusionOk="0" h="4816" w="44412">
                  <a:moveTo>
                    <a:pt x="1515" y="1"/>
                  </a:moveTo>
                  <a:cubicBezTo>
                    <a:pt x="682" y="1"/>
                    <a:pt x="1" y="672"/>
                    <a:pt x="1" y="1505"/>
                  </a:cubicBezTo>
                  <a:lnTo>
                    <a:pt x="1" y="3311"/>
                  </a:lnTo>
                  <a:cubicBezTo>
                    <a:pt x="1" y="4144"/>
                    <a:pt x="682" y="4815"/>
                    <a:pt x="1515" y="4815"/>
                  </a:cubicBezTo>
                  <a:lnTo>
                    <a:pt x="44412" y="4815"/>
                  </a:lnTo>
                  <a:lnTo>
                    <a:pt x="44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0"/>
            <p:cNvSpPr/>
            <p:nvPr/>
          </p:nvSpPr>
          <p:spPr>
            <a:xfrm flipH="1">
              <a:off x="6262015" y="4158249"/>
              <a:ext cx="87703" cy="100059"/>
            </a:xfrm>
            <a:custGeom>
              <a:rect b="b" l="l" r="r" t="t"/>
              <a:pathLst>
                <a:path extrusionOk="0" h="2468" w="2457">
                  <a:moveTo>
                    <a:pt x="1234" y="1"/>
                  </a:moveTo>
                  <a:cubicBezTo>
                    <a:pt x="553" y="1"/>
                    <a:pt x="1" y="552"/>
                    <a:pt x="1" y="1234"/>
                  </a:cubicBezTo>
                  <a:cubicBezTo>
                    <a:pt x="1" y="1916"/>
                    <a:pt x="553" y="2467"/>
                    <a:pt x="1234" y="2467"/>
                  </a:cubicBezTo>
                  <a:cubicBezTo>
                    <a:pt x="1916" y="2467"/>
                    <a:pt x="2457" y="1916"/>
                    <a:pt x="2457" y="1234"/>
                  </a:cubicBezTo>
                  <a:cubicBezTo>
                    <a:pt x="2457" y="552"/>
                    <a:pt x="1916" y="1"/>
                    <a:pt x="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0"/>
            <p:cNvSpPr/>
            <p:nvPr/>
          </p:nvSpPr>
          <p:spPr>
            <a:xfrm flipH="1">
              <a:off x="6081302" y="4158249"/>
              <a:ext cx="87667" cy="100059"/>
            </a:xfrm>
            <a:custGeom>
              <a:rect b="b" l="l" r="r" t="t"/>
              <a:pathLst>
                <a:path extrusionOk="0" h="2468" w="2456">
                  <a:moveTo>
                    <a:pt x="1223" y="1"/>
                  </a:moveTo>
                  <a:cubicBezTo>
                    <a:pt x="552" y="1"/>
                    <a:pt x="0" y="552"/>
                    <a:pt x="0" y="1234"/>
                  </a:cubicBezTo>
                  <a:cubicBezTo>
                    <a:pt x="0" y="1916"/>
                    <a:pt x="552" y="2467"/>
                    <a:pt x="1223" y="2467"/>
                  </a:cubicBezTo>
                  <a:cubicBezTo>
                    <a:pt x="1904" y="2467"/>
                    <a:pt x="2456" y="1916"/>
                    <a:pt x="2456" y="1234"/>
                  </a:cubicBezTo>
                  <a:cubicBezTo>
                    <a:pt x="2456" y="552"/>
                    <a:pt x="1904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0"/>
            <p:cNvSpPr/>
            <p:nvPr/>
          </p:nvSpPr>
          <p:spPr>
            <a:xfrm flipH="1">
              <a:off x="5895556" y="4158249"/>
              <a:ext cx="88060" cy="100059"/>
            </a:xfrm>
            <a:custGeom>
              <a:rect b="b" l="l" r="r" t="t"/>
              <a:pathLst>
                <a:path extrusionOk="0" h="2468" w="2467">
                  <a:moveTo>
                    <a:pt x="1233" y="1"/>
                  </a:moveTo>
                  <a:cubicBezTo>
                    <a:pt x="552" y="1"/>
                    <a:pt x="0" y="552"/>
                    <a:pt x="0" y="1234"/>
                  </a:cubicBezTo>
                  <a:cubicBezTo>
                    <a:pt x="0" y="1916"/>
                    <a:pt x="552" y="2467"/>
                    <a:pt x="1233" y="2467"/>
                  </a:cubicBezTo>
                  <a:cubicBezTo>
                    <a:pt x="1915" y="2467"/>
                    <a:pt x="2467" y="1916"/>
                    <a:pt x="2467" y="1234"/>
                  </a:cubicBezTo>
                  <a:cubicBezTo>
                    <a:pt x="2467" y="552"/>
                    <a:pt x="1915" y="1"/>
                    <a:pt x="1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0"/>
            <p:cNvSpPr/>
            <p:nvPr/>
          </p:nvSpPr>
          <p:spPr>
            <a:xfrm flipH="1">
              <a:off x="5714842" y="4158695"/>
              <a:ext cx="88452" cy="99613"/>
            </a:xfrm>
            <a:custGeom>
              <a:rect b="b" l="l" r="r" t="t"/>
              <a:pathLst>
                <a:path extrusionOk="0" h="2457" w="2478">
                  <a:moveTo>
                    <a:pt x="1234" y="0"/>
                  </a:moveTo>
                  <a:cubicBezTo>
                    <a:pt x="552" y="0"/>
                    <a:pt x="0" y="552"/>
                    <a:pt x="0" y="1234"/>
                  </a:cubicBezTo>
                  <a:cubicBezTo>
                    <a:pt x="0" y="1909"/>
                    <a:pt x="542" y="2456"/>
                    <a:pt x="1214" y="2456"/>
                  </a:cubicBezTo>
                  <a:cubicBezTo>
                    <a:pt x="1221" y="2456"/>
                    <a:pt x="1227" y="2456"/>
                    <a:pt x="1234" y="2456"/>
                  </a:cubicBezTo>
                  <a:cubicBezTo>
                    <a:pt x="1240" y="2456"/>
                    <a:pt x="1247" y="2456"/>
                    <a:pt x="1253" y="2456"/>
                  </a:cubicBezTo>
                  <a:cubicBezTo>
                    <a:pt x="1926" y="2456"/>
                    <a:pt x="2478" y="1898"/>
                    <a:pt x="2467" y="1223"/>
                  </a:cubicBezTo>
                  <a:cubicBezTo>
                    <a:pt x="2467" y="541"/>
                    <a:pt x="1915" y="0"/>
                    <a:pt x="1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0"/>
            <p:cNvSpPr/>
            <p:nvPr/>
          </p:nvSpPr>
          <p:spPr>
            <a:xfrm flipH="1">
              <a:off x="5510179" y="4158249"/>
              <a:ext cx="87703" cy="100059"/>
            </a:xfrm>
            <a:custGeom>
              <a:rect b="b" l="l" r="r" t="t"/>
              <a:pathLst>
                <a:path extrusionOk="0" h="2468" w="2457">
                  <a:moveTo>
                    <a:pt x="1224" y="1"/>
                  </a:moveTo>
                  <a:cubicBezTo>
                    <a:pt x="542" y="1"/>
                    <a:pt x="1" y="552"/>
                    <a:pt x="1" y="1234"/>
                  </a:cubicBezTo>
                  <a:cubicBezTo>
                    <a:pt x="1" y="1916"/>
                    <a:pt x="542" y="2467"/>
                    <a:pt x="1224" y="2467"/>
                  </a:cubicBezTo>
                  <a:cubicBezTo>
                    <a:pt x="1905" y="2467"/>
                    <a:pt x="2457" y="1916"/>
                    <a:pt x="2457" y="1234"/>
                  </a:cubicBezTo>
                  <a:cubicBezTo>
                    <a:pt x="2457" y="552"/>
                    <a:pt x="1905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0"/>
            <p:cNvSpPr/>
            <p:nvPr/>
          </p:nvSpPr>
          <p:spPr>
            <a:xfrm flipH="1">
              <a:off x="5329430" y="4158249"/>
              <a:ext cx="88095" cy="100059"/>
            </a:xfrm>
            <a:custGeom>
              <a:rect b="b" l="l" r="r" t="t"/>
              <a:pathLst>
                <a:path extrusionOk="0" h="2468" w="2468">
                  <a:moveTo>
                    <a:pt x="1234" y="1"/>
                  </a:moveTo>
                  <a:cubicBezTo>
                    <a:pt x="552" y="1"/>
                    <a:pt x="0" y="552"/>
                    <a:pt x="0" y="1234"/>
                  </a:cubicBezTo>
                  <a:cubicBezTo>
                    <a:pt x="0" y="1916"/>
                    <a:pt x="552" y="2467"/>
                    <a:pt x="1234" y="2467"/>
                  </a:cubicBezTo>
                  <a:cubicBezTo>
                    <a:pt x="1915" y="2467"/>
                    <a:pt x="2467" y="1916"/>
                    <a:pt x="2467" y="1234"/>
                  </a:cubicBezTo>
                  <a:cubicBezTo>
                    <a:pt x="2467" y="552"/>
                    <a:pt x="1915" y="1"/>
                    <a:pt x="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0"/>
            <p:cNvSpPr/>
            <p:nvPr/>
          </p:nvSpPr>
          <p:spPr>
            <a:xfrm flipH="1">
              <a:off x="5153749" y="4158249"/>
              <a:ext cx="88095" cy="100059"/>
            </a:xfrm>
            <a:custGeom>
              <a:rect b="b" l="l" r="r" t="t"/>
              <a:pathLst>
                <a:path extrusionOk="0" h="2468" w="2468">
                  <a:moveTo>
                    <a:pt x="1234" y="1"/>
                  </a:moveTo>
                  <a:cubicBezTo>
                    <a:pt x="553" y="1"/>
                    <a:pt x="1" y="552"/>
                    <a:pt x="1" y="1234"/>
                  </a:cubicBezTo>
                  <a:cubicBezTo>
                    <a:pt x="1" y="1916"/>
                    <a:pt x="553" y="2467"/>
                    <a:pt x="1234" y="2467"/>
                  </a:cubicBezTo>
                  <a:cubicBezTo>
                    <a:pt x="1916" y="2467"/>
                    <a:pt x="2468" y="1916"/>
                    <a:pt x="2468" y="1234"/>
                  </a:cubicBezTo>
                  <a:cubicBezTo>
                    <a:pt x="2468" y="552"/>
                    <a:pt x="1916" y="1"/>
                    <a:pt x="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0"/>
            <p:cNvSpPr/>
            <p:nvPr/>
          </p:nvSpPr>
          <p:spPr>
            <a:xfrm flipH="1">
              <a:off x="5003126" y="4111750"/>
              <a:ext cx="1587174" cy="195253"/>
            </a:xfrm>
            <a:custGeom>
              <a:rect b="b" l="l" r="r" t="t"/>
              <a:pathLst>
                <a:path extrusionOk="0" h="4816" w="44412">
                  <a:moveTo>
                    <a:pt x="1515" y="1"/>
                  </a:moveTo>
                  <a:cubicBezTo>
                    <a:pt x="682" y="1"/>
                    <a:pt x="1" y="672"/>
                    <a:pt x="1" y="1505"/>
                  </a:cubicBezTo>
                  <a:lnTo>
                    <a:pt x="1" y="3311"/>
                  </a:lnTo>
                  <a:cubicBezTo>
                    <a:pt x="1" y="4144"/>
                    <a:pt x="682" y="4815"/>
                    <a:pt x="1515" y="4815"/>
                  </a:cubicBezTo>
                  <a:lnTo>
                    <a:pt x="44412" y="4815"/>
                  </a:lnTo>
                  <a:lnTo>
                    <a:pt x="44412" y="4112"/>
                  </a:lnTo>
                  <a:lnTo>
                    <a:pt x="2489" y="4112"/>
                  </a:lnTo>
                  <a:cubicBezTo>
                    <a:pt x="1678" y="4112"/>
                    <a:pt x="1018" y="3636"/>
                    <a:pt x="1018" y="3052"/>
                  </a:cubicBezTo>
                  <a:lnTo>
                    <a:pt x="1018" y="1775"/>
                  </a:lnTo>
                  <a:cubicBezTo>
                    <a:pt x="1018" y="1180"/>
                    <a:pt x="1678" y="704"/>
                    <a:pt x="2489" y="704"/>
                  </a:cubicBezTo>
                  <a:lnTo>
                    <a:pt x="44412" y="704"/>
                  </a:lnTo>
                  <a:lnTo>
                    <a:pt x="44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0"/>
            <p:cNvSpPr/>
            <p:nvPr/>
          </p:nvSpPr>
          <p:spPr>
            <a:xfrm flipH="1">
              <a:off x="6211047" y="3910407"/>
              <a:ext cx="64144" cy="17595"/>
            </a:xfrm>
            <a:custGeom>
              <a:rect b="b" l="l" r="r" t="t"/>
              <a:pathLst>
                <a:path extrusionOk="0" h="434" w="1797">
                  <a:moveTo>
                    <a:pt x="1" y="1"/>
                  </a:moveTo>
                  <a:lnTo>
                    <a:pt x="1" y="434"/>
                  </a:lnTo>
                  <a:lnTo>
                    <a:pt x="1797" y="434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0"/>
            <p:cNvSpPr/>
            <p:nvPr/>
          </p:nvSpPr>
          <p:spPr>
            <a:xfrm flipH="1">
              <a:off x="6094795" y="3910407"/>
              <a:ext cx="64144" cy="17595"/>
            </a:xfrm>
            <a:custGeom>
              <a:rect b="b" l="l" r="r" t="t"/>
              <a:pathLst>
                <a:path extrusionOk="0" h="434" w="1797">
                  <a:moveTo>
                    <a:pt x="0" y="1"/>
                  </a:moveTo>
                  <a:lnTo>
                    <a:pt x="0" y="434"/>
                  </a:lnTo>
                  <a:lnTo>
                    <a:pt x="1796" y="434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0"/>
            <p:cNvSpPr/>
            <p:nvPr/>
          </p:nvSpPr>
          <p:spPr>
            <a:xfrm flipH="1">
              <a:off x="5615943" y="3792426"/>
              <a:ext cx="616774" cy="184266"/>
            </a:xfrm>
            <a:custGeom>
              <a:rect b="b" l="l" r="r" t="t"/>
              <a:pathLst>
                <a:path extrusionOk="0" h="4545" w="17279">
                  <a:moveTo>
                    <a:pt x="769" y="1"/>
                  </a:moveTo>
                  <a:cubicBezTo>
                    <a:pt x="336" y="22"/>
                    <a:pt x="1" y="379"/>
                    <a:pt x="23" y="812"/>
                  </a:cubicBezTo>
                  <a:lnTo>
                    <a:pt x="23" y="3733"/>
                  </a:lnTo>
                  <a:cubicBezTo>
                    <a:pt x="1" y="4166"/>
                    <a:pt x="336" y="4523"/>
                    <a:pt x="769" y="4545"/>
                  </a:cubicBezTo>
                  <a:lnTo>
                    <a:pt x="16521" y="4545"/>
                  </a:lnTo>
                  <a:cubicBezTo>
                    <a:pt x="16954" y="4523"/>
                    <a:pt x="17278" y="4166"/>
                    <a:pt x="17268" y="3733"/>
                  </a:cubicBezTo>
                  <a:lnTo>
                    <a:pt x="17268" y="812"/>
                  </a:lnTo>
                  <a:cubicBezTo>
                    <a:pt x="17278" y="379"/>
                    <a:pt x="16954" y="22"/>
                    <a:pt x="16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0"/>
            <p:cNvSpPr/>
            <p:nvPr/>
          </p:nvSpPr>
          <p:spPr>
            <a:xfrm flipH="1">
              <a:off x="5989376" y="3792426"/>
              <a:ext cx="381187" cy="184266"/>
            </a:xfrm>
            <a:custGeom>
              <a:rect b="b" l="l" r="r" t="t"/>
              <a:pathLst>
                <a:path extrusionOk="0" h="4545" w="10679">
                  <a:moveTo>
                    <a:pt x="466" y="1"/>
                  </a:moveTo>
                  <a:cubicBezTo>
                    <a:pt x="206" y="1"/>
                    <a:pt x="1" y="369"/>
                    <a:pt x="1" y="812"/>
                  </a:cubicBezTo>
                  <a:lnTo>
                    <a:pt x="1" y="3733"/>
                  </a:lnTo>
                  <a:cubicBezTo>
                    <a:pt x="1" y="4177"/>
                    <a:pt x="206" y="4545"/>
                    <a:pt x="466" y="4545"/>
                  </a:cubicBezTo>
                  <a:lnTo>
                    <a:pt x="10214" y="4545"/>
                  </a:lnTo>
                  <a:cubicBezTo>
                    <a:pt x="10473" y="4545"/>
                    <a:pt x="10679" y="4177"/>
                    <a:pt x="10679" y="3733"/>
                  </a:cubicBezTo>
                  <a:lnTo>
                    <a:pt x="10679" y="812"/>
                  </a:lnTo>
                  <a:cubicBezTo>
                    <a:pt x="10679" y="369"/>
                    <a:pt x="10473" y="1"/>
                    <a:pt x="10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0"/>
            <p:cNvSpPr/>
            <p:nvPr/>
          </p:nvSpPr>
          <p:spPr>
            <a:xfrm flipH="1">
              <a:off x="6056948" y="3819631"/>
              <a:ext cx="284275" cy="128114"/>
            </a:xfrm>
            <a:custGeom>
              <a:rect b="b" l="l" r="r" t="t"/>
              <a:pathLst>
                <a:path extrusionOk="0" h="3160" w="7964">
                  <a:moveTo>
                    <a:pt x="1" y="0"/>
                  </a:moveTo>
                  <a:lnTo>
                    <a:pt x="1" y="3160"/>
                  </a:lnTo>
                  <a:lnTo>
                    <a:pt x="7963" y="3160"/>
                  </a:lnTo>
                  <a:lnTo>
                    <a:pt x="7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0"/>
            <p:cNvSpPr/>
            <p:nvPr/>
          </p:nvSpPr>
          <p:spPr>
            <a:xfrm flipH="1">
              <a:off x="6153115" y="3874040"/>
              <a:ext cx="116651" cy="60976"/>
            </a:xfrm>
            <a:custGeom>
              <a:rect b="b" l="l" r="r" t="t"/>
              <a:pathLst>
                <a:path extrusionOk="0" h="1504" w="3268">
                  <a:moveTo>
                    <a:pt x="0" y="0"/>
                  </a:moveTo>
                  <a:lnTo>
                    <a:pt x="0" y="930"/>
                  </a:lnTo>
                  <a:cubicBezTo>
                    <a:pt x="0" y="1244"/>
                    <a:pt x="314" y="1504"/>
                    <a:pt x="704" y="1504"/>
                  </a:cubicBezTo>
                  <a:lnTo>
                    <a:pt x="2564" y="1493"/>
                  </a:lnTo>
                  <a:cubicBezTo>
                    <a:pt x="2954" y="1493"/>
                    <a:pt x="3268" y="1244"/>
                    <a:pt x="3257" y="920"/>
                  </a:cubicBezTo>
                  <a:lnTo>
                    <a:pt x="3257" y="0"/>
                  </a:lnTo>
                  <a:lnTo>
                    <a:pt x="2986" y="0"/>
                  </a:lnTo>
                  <a:lnTo>
                    <a:pt x="2986" y="920"/>
                  </a:lnTo>
                  <a:cubicBezTo>
                    <a:pt x="2956" y="1122"/>
                    <a:pt x="2793" y="1268"/>
                    <a:pt x="2603" y="1268"/>
                  </a:cubicBezTo>
                  <a:cubicBezTo>
                    <a:pt x="2591" y="1268"/>
                    <a:pt x="2577" y="1267"/>
                    <a:pt x="2564" y="1266"/>
                  </a:cubicBezTo>
                  <a:lnTo>
                    <a:pt x="704" y="1266"/>
                  </a:lnTo>
                  <a:cubicBezTo>
                    <a:pt x="690" y="1267"/>
                    <a:pt x="676" y="1268"/>
                    <a:pt x="662" y="1268"/>
                  </a:cubicBezTo>
                  <a:cubicBezTo>
                    <a:pt x="464" y="1268"/>
                    <a:pt x="302" y="1123"/>
                    <a:pt x="282" y="930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0"/>
            <p:cNvSpPr/>
            <p:nvPr/>
          </p:nvSpPr>
          <p:spPr>
            <a:xfrm flipH="1">
              <a:off x="6140770" y="3856931"/>
              <a:ext cx="31697" cy="38637"/>
            </a:xfrm>
            <a:custGeom>
              <a:rect b="b" l="l" r="r" t="t"/>
              <a:pathLst>
                <a:path extrusionOk="0" h="953" w="888">
                  <a:moveTo>
                    <a:pt x="444" y="0"/>
                  </a:moveTo>
                  <a:cubicBezTo>
                    <a:pt x="195" y="11"/>
                    <a:pt x="1" y="227"/>
                    <a:pt x="11" y="476"/>
                  </a:cubicBezTo>
                  <a:cubicBezTo>
                    <a:pt x="1" y="725"/>
                    <a:pt x="195" y="941"/>
                    <a:pt x="444" y="952"/>
                  </a:cubicBezTo>
                  <a:cubicBezTo>
                    <a:pt x="693" y="941"/>
                    <a:pt x="888" y="725"/>
                    <a:pt x="877" y="476"/>
                  </a:cubicBezTo>
                  <a:cubicBezTo>
                    <a:pt x="888" y="227"/>
                    <a:pt x="693" y="11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0"/>
            <p:cNvSpPr/>
            <p:nvPr/>
          </p:nvSpPr>
          <p:spPr>
            <a:xfrm flipH="1">
              <a:off x="6146945" y="3864796"/>
              <a:ext cx="19739" cy="24163"/>
            </a:xfrm>
            <a:custGeom>
              <a:rect b="b" l="l" r="r" t="t"/>
              <a:pathLst>
                <a:path extrusionOk="0" h="596" w="553">
                  <a:moveTo>
                    <a:pt x="271" y="1"/>
                  </a:moveTo>
                  <a:cubicBezTo>
                    <a:pt x="120" y="12"/>
                    <a:pt x="1" y="141"/>
                    <a:pt x="1" y="293"/>
                  </a:cubicBezTo>
                  <a:cubicBezTo>
                    <a:pt x="1" y="455"/>
                    <a:pt x="120" y="585"/>
                    <a:pt x="271" y="596"/>
                  </a:cubicBezTo>
                  <a:cubicBezTo>
                    <a:pt x="434" y="585"/>
                    <a:pt x="553" y="455"/>
                    <a:pt x="542" y="293"/>
                  </a:cubicBezTo>
                  <a:cubicBezTo>
                    <a:pt x="553" y="141"/>
                    <a:pt x="434" y="12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0"/>
            <p:cNvSpPr/>
            <p:nvPr/>
          </p:nvSpPr>
          <p:spPr>
            <a:xfrm flipH="1">
              <a:off x="6248491" y="3857782"/>
              <a:ext cx="32090" cy="38637"/>
            </a:xfrm>
            <a:custGeom>
              <a:rect b="b" l="l" r="r" t="t"/>
              <a:pathLst>
                <a:path extrusionOk="0" h="953" w="899">
                  <a:moveTo>
                    <a:pt x="455" y="1"/>
                  </a:moveTo>
                  <a:cubicBezTo>
                    <a:pt x="195" y="12"/>
                    <a:pt x="0" y="228"/>
                    <a:pt x="11" y="477"/>
                  </a:cubicBezTo>
                  <a:cubicBezTo>
                    <a:pt x="0" y="726"/>
                    <a:pt x="195" y="942"/>
                    <a:pt x="455" y="953"/>
                  </a:cubicBezTo>
                  <a:cubicBezTo>
                    <a:pt x="704" y="942"/>
                    <a:pt x="898" y="726"/>
                    <a:pt x="888" y="477"/>
                  </a:cubicBezTo>
                  <a:cubicBezTo>
                    <a:pt x="898" y="228"/>
                    <a:pt x="704" y="12"/>
                    <a:pt x="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0"/>
            <p:cNvSpPr/>
            <p:nvPr/>
          </p:nvSpPr>
          <p:spPr>
            <a:xfrm flipH="1">
              <a:off x="6255059" y="3865688"/>
              <a:ext cx="19739" cy="24163"/>
            </a:xfrm>
            <a:custGeom>
              <a:rect b="b" l="l" r="r" t="t"/>
              <a:pathLst>
                <a:path extrusionOk="0" h="596" w="553">
                  <a:moveTo>
                    <a:pt x="282" y="0"/>
                  </a:moveTo>
                  <a:cubicBezTo>
                    <a:pt x="120" y="0"/>
                    <a:pt x="1" y="141"/>
                    <a:pt x="12" y="293"/>
                  </a:cubicBezTo>
                  <a:cubicBezTo>
                    <a:pt x="1" y="455"/>
                    <a:pt x="120" y="585"/>
                    <a:pt x="282" y="595"/>
                  </a:cubicBezTo>
                  <a:cubicBezTo>
                    <a:pt x="433" y="585"/>
                    <a:pt x="552" y="455"/>
                    <a:pt x="552" y="293"/>
                  </a:cubicBezTo>
                  <a:cubicBezTo>
                    <a:pt x="552" y="141"/>
                    <a:pt x="433" y="0"/>
                    <a:pt x="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60"/>
            <p:cNvSpPr/>
            <p:nvPr/>
          </p:nvSpPr>
          <p:spPr>
            <a:xfrm flipH="1">
              <a:off x="6289038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76" y="1"/>
                  </a:moveTo>
                  <a:cubicBezTo>
                    <a:pt x="217" y="1"/>
                    <a:pt x="0" y="206"/>
                    <a:pt x="0" y="466"/>
                  </a:cubicBezTo>
                  <a:cubicBezTo>
                    <a:pt x="0" y="726"/>
                    <a:pt x="217" y="942"/>
                    <a:pt x="476" y="942"/>
                  </a:cubicBezTo>
                  <a:cubicBezTo>
                    <a:pt x="736" y="942"/>
                    <a:pt x="941" y="726"/>
                    <a:pt x="941" y="466"/>
                  </a:cubicBezTo>
                  <a:cubicBezTo>
                    <a:pt x="941" y="206"/>
                    <a:pt x="736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0"/>
            <p:cNvSpPr/>
            <p:nvPr/>
          </p:nvSpPr>
          <p:spPr>
            <a:xfrm flipH="1">
              <a:off x="6109467" y="4189386"/>
              <a:ext cx="33660" cy="38191"/>
            </a:xfrm>
            <a:custGeom>
              <a:rect b="b" l="l" r="r" t="t"/>
              <a:pathLst>
                <a:path extrusionOk="0" h="942" w="943">
                  <a:moveTo>
                    <a:pt x="477" y="1"/>
                  </a:moveTo>
                  <a:cubicBezTo>
                    <a:pt x="217" y="1"/>
                    <a:pt x="1" y="206"/>
                    <a:pt x="1" y="466"/>
                  </a:cubicBezTo>
                  <a:cubicBezTo>
                    <a:pt x="1" y="726"/>
                    <a:pt x="217" y="942"/>
                    <a:pt x="477" y="942"/>
                  </a:cubicBezTo>
                  <a:cubicBezTo>
                    <a:pt x="737" y="942"/>
                    <a:pt x="942" y="726"/>
                    <a:pt x="942" y="466"/>
                  </a:cubicBezTo>
                  <a:cubicBezTo>
                    <a:pt x="942" y="206"/>
                    <a:pt x="737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0"/>
            <p:cNvSpPr/>
            <p:nvPr/>
          </p:nvSpPr>
          <p:spPr>
            <a:xfrm flipH="1">
              <a:off x="5922971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76" y="1"/>
                  </a:moveTo>
                  <a:cubicBezTo>
                    <a:pt x="217" y="1"/>
                    <a:pt x="0" y="206"/>
                    <a:pt x="0" y="466"/>
                  </a:cubicBezTo>
                  <a:cubicBezTo>
                    <a:pt x="0" y="726"/>
                    <a:pt x="217" y="942"/>
                    <a:pt x="476" y="942"/>
                  </a:cubicBezTo>
                  <a:cubicBezTo>
                    <a:pt x="736" y="942"/>
                    <a:pt x="942" y="726"/>
                    <a:pt x="942" y="466"/>
                  </a:cubicBezTo>
                  <a:cubicBezTo>
                    <a:pt x="942" y="206"/>
                    <a:pt x="736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0"/>
            <p:cNvSpPr/>
            <p:nvPr/>
          </p:nvSpPr>
          <p:spPr>
            <a:xfrm flipH="1">
              <a:off x="5742258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66" y="1"/>
                  </a:moveTo>
                  <a:cubicBezTo>
                    <a:pt x="206" y="1"/>
                    <a:pt x="1" y="206"/>
                    <a:pt x="1" y="466"/>
                  </a:cubicBezTo>
                  <a:cubicBezTo>
                    <a:pt x="1" y="726"/>
                    <a:pt x="206" y="942"/>
                    <a:pt x="466" y="942"/>
                  </a:cubicBezTo>
                  <a:cubicBezTo>
                    <a:pt x="725" y="942"/>
                    <a:pt x="942" y="726"/>
                    <a:pt x="942" y="466"/>
                  </a:cubicBezTo>
                  <a:cubicBezTo>
                    <a:pt x="942" y="206"/>
                    <a:pt x="736" y="1"/>
                    <a:pt x="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0"/>
            <p:cNvSpPr/>
            <p:nvPr/>
          </p:nvSpPr>
          <p:spPr>
            <a:xfrm flipH="1">
              <a:off x="5537202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76" y="1"/>
                  </a:moveTo>
                  <a:cubicBezTo>
                    <a:pt x="217" y="1"/>
                    <a:pt x="0" y="206"/>
                    <a:pt x="0" y="466"/>
                  </a:cubicBezTo>
                  <a:cubicBezTo>
                    <a:pt x="0" y="726"/>
                    <a:pt x="217" y="942"/>
                    <a:pt x="476" y="942"/>
                  </a:cubicBezTo>
                  <a:cubicBezTo>
                    <a:pt x="736" y="942"/>
                    <a:pt x="942" y="726"/>
                    <a:pt x="942" y="466"/>
                  </a:cubicBezTo>
                  <a:cubicBezTo>
                    <a:pt x="942" y="206"/>
                    <a:pt x="736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0"/>
            <p:cNvSpPr/>
            <p:nvPr/>
          </p:nvSpPr>
          <p:spPr>
            <a:xfrm flipH="1">
              <a:off x="5356488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66" y="1"/>
                  </a:moveTo>
                  <a:cubicBezTo>
                    <a:pt x="206" y="1"/>
                    <a:pt x="0" y="206"/>
                    <a:pt x="0" y="466"/>
                  </a:cubicBezTo>
                  <a:cubicBezTo>
                    <a:pt x="0" y="726"/>
                    <a:pt x="206" y="942"/>
                    <a:pt x="466" y="942"/>
                  </a:cubicBezTo>
                  <a:cubicBezTo>
                    <a:pt x="725" y="942"/>
                    <a:pt x="942" y="726"/>
                    <a:pt x="942" y="466"/>
                  </a:cubicBezTo>
                  <a:cubicBezTo>
                    <a:pt x="942" y="206"/>
                    <a:pt x="725" y="1"/>
                    <a:pt x="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0"/>
            <p:cNvSpPr/>
            <p:nvPr/>
          </p:nvSpPr>
          <p:spPr>
            <a:xfrm flipH="1">
              <a:off x="5180772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65" y="1"/>
                  </a:moveTo>
                  <a:cubicBezTo>
                    <a:pt x="206" y="1"/>
                    <a:pt x="0" y="206"/>
                    <a:pt x="0" y="466"/>
                  </a:cubicBezTo>
                  <a:cubicBezTo>
                    <a:pt x="0" y="726"/>
                    <a:pt x="206" y="942"/>
                    <a:pt x="465" y="942"/>
                  </a:cubicBezTo>
                  <a:cubicBezTo>
                    <a:pt x="725" y="942"/>
                    <a:pt x="941" y="726"/>
                    <a:pt x="941" y="466"/>
                  </a:cubicBezTo>
                  <a:cubicBezTo>
                    <a:pt x="941" y="206"/>
                    <a:pt x="725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0"/>
            <p:cNvSpPr/>
            <p:nvPr/>
          </p:nvSpPr>
          <p:spPr>
            <a:xfrm flipH="1">
              <a:off x="4439595" y="4306961"/>
              <a:ext cx="2755404" cy="286433"/>
            </a:xfrm>
            <a:custGeom>
              <a:rect b="b" l="l" r="r" t="t"/>
              <a:pathLst>
                <a:path extrusionOk="0" h="7065" w="77193">
                  <a:moveTo>
                    <a:pt x="1" y="0"/>
                  </a:moveTo>
                  <a:lnTo>
                    <a:pt x="1" y="7065"/>
                  </a:lnTo>
                  <a:lnTo>
                    <a:pt x="77192" y="7065"/>
                  </a:lnTo>
                  <a:lnTo>
                    <a:pt x="771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0"/>
            <p:cNvSpPr/>
            <p:nvPr/>
          </p:nvSpPr>
          <p:spPr>
            <a:xfrm flipH="1">
              <a:off x="6544243" y="4306961"/>
              <a:ext cx="650756" cy="286433"/>
            </a:xfrm>
            <a:custGeom>
              <a:rect b="b" l="l" r="r" t="t"/>
              <a:pathLst>
                <a:path extrusionOk="0" h="7065" w="18231">
                  <a:moveTo>
                    <a:pt x="1" y="0"/>
                  </a:moveTo>
                  <a:lnTo>
                    <a:pt x="1" y="7065"/>
                  </a:lnTo>
                  <a:lnTo>
                    <a:pt x="18230" y="7065"/>
                  </a:lnTo>
                  <a:lnTo>
                    <a:pt x="182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0"/>
            <p:cNvSpPr/>
            <p:nvPr/>
          </p:nvSpPr>
          <p:spPr>
            <a:xfrm flipH="1">
              <a:off x="4439595" y="4306961"/>
              <a:ext cx="2755404" cy="78085"/>
            </a:xfrm>
            <a:custGeom>
              <a:rect b="b" l="l" r="r" t="t"/>
              <a:pathLst>
                <a:path extrusionOk="0" h="1926" w="77193">
                  <a:moveTo>
                    <a:pt x="1" y="0"/>
                  </a:moveTo>
                  <a:lnTo>
                    <a:pt x="1" y="1926"/>
                  </a:lnTo>
                  <a:lnTo>
                    <a:pt x="77192" y="1926"/>
                  </a:lnTo>
                  <a:lnTo>
                    <a:pt x="771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1"/>
          <p:cNvSpPr txBox="1"/>
          <p:nvPr>
            <p:ph type="title"/>
          </p:nvPr>
        </p:nvSpPr>
        <p:spPr>
          <a:xfrm>
            <a:off x="1783650" y="482675"/>
            <a:ext cx="557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Diagramma Sequenziale</a:t>
            </a:r>
            <a:endParaRPr/>
          </a:p>
        </p:txBody>
      </p:sp>
      <p:pic>
        <p:nvPicPr>
          <p:cNvPr id="1604" name="Google Shape;160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5" name="Google Shape;1605;p61"/>
          <p:cNvSpPr txBox="1"/>
          <p:nvPr/>
        </p:nvSpPr>
        <p:spPr>
          <a:xfrm>
            <a:off x="1447175" y="1858150"/>
            <a:ext cx="53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606" name="Google Shape;160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200" y="1172600"/>
            <a:ext cx="6110481" cy="386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61"/>
          <p:cNvSpPr txBox="1"/>
          <p:nvPr/>
        </p:nvSpPr>
        <p:spPr>
          <a:xfrm>
            <a:off x="2355975" y="2033425"/>
            <a:ext cx="10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62"/>
          <p:cNvSpPr txBox="1"/>
          <p:nvPr>
            <p:ph type="title"/>
          </p:nvPr>
        </p:nvSpPr>
        <p:spPr>
          <a:xfrm>
            <a:off x="1783650" y="482675"/>
            <a:ext cx="557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Diagramma Sequenziale</a:t>
            </a:r>
            <a:endParaRPr/>
          </a:p>
        </p:txBody>
      </p:sp>
      <p:pic>
        <p:nvPicPr>
          <p:cNvPr id="1613" name="Google Shape;16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025" y="1176600"/>
            <a:ext cx="5177696" cy="378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3"/>
          <p:cNvSpPr txBox="1"/>
          <p:nvPr>
            <p:ph type="title"/>
          </p:nvPr>
        </p:nvSpPr>
        <p:spPr>
          <a:xfrm>
            <a:off x="1783650" y="482675"/>
            <a:ext cx="557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Diagramma Sequenziale</a:t>
            </a:r>
            <a:endParaRPr/>
          </a:p>
        </p:txBody>
      </p:sp>
      <p:pic>
        <p:nvPicPr>
          <p:cNvPr id="1620" name="Google Shape;16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1" name="Google Shape;162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350" y="1124625"/>
            <a:ext cx="52578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64"/>
          <p:cNvSpPr txBox="1"/>
          <p:nvPr>
            <p:ph type="title"/>
          </p:nvPr>
        </p:nvSpPr>
        <p:spPr>
          <a:xfrm>
            <a:off x="725375" y="0"/>
            <a:ext cx="5577000" cy="33834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Modello Database</a:t>
            </a:r>
            <a:endParaRPr sz="7000"/>
          </a:p>
        </p:txBody>
      </p:sp>
      <p:grpSp>
        <p:nvGrpSpPr>
          <p:cNvPr id="1627" name="Google Shape;1627;p64"/>
          <p:cNvGrpSpPr/>
          <p:nvPr/>
        </p:nvGrpSpPr>
        <p:grpSpPr>
          <a:xfrm>
            <a:off x="2941641" y="3143582"/>
            <a:ext cx="5445111" cy="1434396"/>
            <a:chOff x="746725" y="3675356"/>
            <a:chExt cx="3399158" cy="911075"/>
          </a:xfrm>
        </p:grpSpPr>
        <p:sp>
          <p:nvSpPr>
            <p:cNvPr id="1628" name="Google Shape;1628;p64"/>
            <p:cNvSpPr/>
            <p:nvPr/>
          </p:nvSpPr>
          <p:spPr>
            <a:xfrm flipH="1">
              <a:off x="1078726" y="4504124"/>
              <a:ext cx="2813499" cy="82307"/>
            </a:xfrm>
            <a:custGeom>
              <a:rect b="b" l="l" r="r" t="t"/>
              <a:pathLst>
                <a:path extrusionOk="0" h="7065" w="18231">
                  <a:moveTo>
                    <a:pt x="1" y="0"/>
                  </a:moveTo>
                  <a:lnTo>
                    <a:pt x="1" y="7065"/>
                  </a:lnTo>
                  <a:lnTo>
                    <a:pt x="18230" y="7065"/>
                  </a:lnTo>
                  <a:lnTo>
                    <a:pt x="182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4"/>
            <p:cNvSpPr/>
            <p:nvPr/>
          </p:nvSpPr>
          <p:spPr>
            <a:xfrm>
              <a:off x="2643146" y="4239401"/>
              <a:ext cx="1502737" cy="104323"/>
            </a:xfrm>
            <a:custGeom>
              <a:rect b="b" l="l" r="r" t="t"/>
              <a:pathLst>
                <a:path extrusionOk="0" h="1883" w="27124">
                  <a:moveTo>
                    <a:pt x="2543" y="0"/>
                  </a:moveTo>
                  <a:lnTo>
                    <a:pt x="1" y="779"/>
                  </a:lnTo>
                  <a:lnTo>
                    <a:pt x="2111" y="1883"/>
                  </a:lnTo>
                  <a:lnTo>
                    <a:pt x="19529" y="1623"/>
                  </a:lnTo>
                  <a:lnTo>
                    <a:pt x="27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4"/>
            <p:cNvSpPr/>
            <p:nvPr/>
          </p:nvSpPr>
          <p:spPr>
            <a:xfrm>
              <a:off x="2643146" y="4239401"/>
              <a:ext cx="1502737" cy="104323"/>
            </a:xfrm>
            <a:custGeom>
              <a:rect b="b" l="l" r="r" t="t"/>
              <a:pathLst>
                <a:path extrusionOk="0" h="1883" w="27124">
                  <a:moveTo>
                    <a:pt x="27124" y="0"/>
                  </a:moveTo>
                  <a:lnTo>
                    <a:pt x="1" y="779"/>
                  </a:lnTo>
                  <a:lnTo>
                    <a:pt x="2111" y="1883"/>
                  </a:lnTo>
                  <a:lnTo>
                    <a:pt x="19529" y="1623"/>
                  </a:lnTo>
                  <a:lnTo>
                    <a:pt x="2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4"/>
            <p:cNvSpPr/>
            <p:nvPr/>
          </p:nvSpPr>
          <p:spPr>
            <a:xfrm>
              <a:off x="3246754" y="4286714"/>
              <a:ext cx="666547" cy="48643"/>
            </a:xfrm>
            <a:custGeom>
              <a:rect b="b" l="l" r="r" t="t"/>
              <a:pathLst>
                <a:path extrusionOk="0" h="878" w="12031">
                  <a:moveTo>
                    <a:pt x="12031" y="1"/>
                  </a:moveTo>
                  <a:lnTo>
                    <a:pt x="0" y="217"/>
                  </a:lnTo>
                  <a:lnTo>
                    <a:pt x="1017" y="877"/>
                  </a:lnTo>
                  <a:lnTo>
                    <a:pt x="8796" y="823"/>
                  </a:lnTo>
                  <a:lnTo>
                    <a:pt x="12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4"/>
            <p:cNvSpPr/>
            <p:nvPr/>
          </p:nvSpPr>
          <p:spPr>
            <a:xfrm>
              <a:off x="2894284" y="4342503"/>
              <a:ext cx="52854" cy="127093"/>
            </a:xfrm>
            <a:custGeom>
              <a:rect b="b" l="l" r="r" t="t"/>
              <a:pathLst>
                <a:path extrusionOk="0" h="2294" w="954">
                  <a:moveTo>
                    <a:pt x="120" y="0"/>
                  </a:moveTo>
                  <a:lnTo>
                    <a:pt x="1" y="43"/>
                  </a:lnTo>
                  <a:lnTo>
                    <a:pt x="845" y="2294"/>
                  </a:lnTo>
                  <a:lnTo>
                    <a:pt x="953" y="226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4"/>
            <p:cNvSpPr/>
            <p:nvPr/>
          </p:nvSpPr>
          <p:spPr>
            <a:xfrm>
              <a:off x="2917110" y="4394636"/>
              <a:ext cx="83325" cy="119337"/>
            </a:xfrm>
            <a:custGeom>
              <a:rect b="b" l="l" r="r" t="t"/>
              <a:pathLst>
                <a:path extrusionOk="0" h="2154" w="1504">
                  <a:moveTo>
                    <a:pt x="1288" y="0"/>
                  </a:moveTo>
                  <a:lnTo>
                    <a:pt x="0" y="2013"/>
                  </a:lnTo>
                  <a:lnTo>
                    <a:pt x="206" y="2153"/>
                  </a:lnTo>
                  <a:lnTo>
                    <a:pt x="1504" y="141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4"/>
            <p:cNvSpPr/>
            <p:nvPr/>
          </p:nvSpPr>
          <p:spPr>
            <a:xfrm>
              <a:off x="2890129" y="4481561"/>
              <a:ext cx="82771" cy="73076"/>
            </a:xfrm>
            <a:custGeom>
              <a:rect b="b" l="l" r="r" t="t"/>
              <a:pathLst>
                <a:path extrusionOk="0" h="1319" w="1494">
                  <a:moveTo>
                    <a:pt x="752" y="1"/>
                  </a:moveTo>
                  <a:cubicBezTo>
                    <a:pt x="628" y="1"/>
                    <a:pt x="502" y="36"/>
                    <a:pt x="390" y="108"/>
                  </a:cubicBezTo>
                  <a:cubicBezTo>
                    <a:pt x="87" y="314"/>
                    <a:pt x="0" y="725"/>
                    <a:pt x="206" y="1028"/>
                  </a:cubicBezTo>
                  <a:cubicBezTo>
                    <a:pt x="328" y="1218"/>
                    <a:pt x="536" y="1319"/>
                    <a:pt x="749" y="1319"/>
                  </a:cubicBezTo>
                  <a:cubicBezTo>
                    <a:pt x="875" y="1319"/>
                    <a:pt x="1002" y="1284"/>
                    <a:pt x="1115" y="1212"/>
                  </a:cubicBezTo>
                  <a:cubicBezTo>
                    <a:pt x="1418" y="1006"/>
                    <a:pt x="1493" y="595"/>
                    <a:pt x="1298" y="292"/>
                  </a:cubicBezTo>
                  <a:cubicBezTo>
                    <a:pt x="1169" y="102"/>
                    <a:pt x="963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4"/>
            <p:cNvSpPr/>
            <p:nvPr/>
          </p:nvSpPr>
          <p:spPr>
            <a:xfrm>
              <a:off x="2881098" y="4481561"/>
              <a:ext cx="82771" cy="73076"/>
            </a:xfrm>
            <a:custGeom>
              <a:rect b="b" l="l" r="r" t="t"/>
              <a:pathLst>
                <a:path extrusionOk="0" h="1319" w="1494">
                  <a:moveTo>
                    <a:pt x="745" y="1"/>
                  </a:moveTo>
                  <a:cubicBezTo>
                    <a:pt x="619" y="1"/>
                    <a:pt x="492" y="36"/>
                    <a:pt x="380" y="108"/>
                  </a:cubicBezTo>
                  <a:cubicBezTo>
                    <a:pt x="77" y="314"/>
                    <a:pt x="1" y="725"/>
                    <a:pt x="196" y="1028"/>
                  </a:cubicBezTo>
                  <a:cubicBezTo>
                    <a:pt x="325" y="1218"/>
                    <a:pt x="536" y="1319"/>
                    <a:pt x="749" y="1319"/>
                  </a:cubicBezTo>
                  <a:cubicBezTo>
                    <a:pt x="876" y="1319"/>
                    <a:pt x="1003" y="1284"/>
                    <a:pt x="1115" y="1212"/>
                  </a:cubicBezTo>
                  <a:cubicBezTo>
                    <a:pt x="1407" y="1006"/>
                    <a:pt x="1494" y="595"/>
                    <a:pt x="1299" y="292"/>
                  </a:cubicBezTo>
                  <a:cubicBezTo>
                    <a:pt x="1170" y="102"/>
                    <a:pt x="959" y="1"/>
                    <a:pt x="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4"/>
            <p:cNvSpPr/>
            <p:nvPr/>
          </p:nvSpPr>
          <p:spPr>
            <a:xfrm>
              <a:off x="2903924" y="4502005"/>
              <a:ext cx="38394" cy="33796"/>
            </a:xfrm>
            <a:custGeom>
              <a:rect b="b" l="l" r="r" t="t"/>
              <a:pathLst>
                <a:path extrusionOk="0" h="610" w="693">
                  <a:moveTo>
                    <a:pt x="350" y="0"/>
                  </a:moveTo>
                  <a:cubicBezTo>
                    <a:pt x="293" y="0"/>
                    <a:pt x="236" y="17"/>
                    <a:pt x="184" y="53"/>
                  </a:cubicBezTo>
                  <a:cubicBezTo>
                    <a:pt x="43" y="139"/>
                    <a:pt x="0" y="334"/>
                    <a:pt x="97" y="475"/>
                  </a:cubicBezTo>
                  <a:cubicBezTo>
                    <a:pt x="152" y="563"/>
                    <a:pt x="249" y="609"/>
                    <a:pt x="349" y="609"/>
                  </a:cubicBezTo>
                  <a:cubicBezTo>
                    <a:pt x="408" y="609"/>
                    <a:pt x="467" y="593"/>
                    <a:pt x="519" y="561"/>
                  </a:cubicBezTo>
                  <a:cubicBezTo>
                    <a:pt x="660" y="464"/>
                    <a:pt x="692" y="280"/>
                    <a:pt x="606" y="139"/>
                  </a:cubicBezTo>
                  <a:cubicBezTo>
                    <a:pt x="544" y="50"/>
                    <a:pt x="448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4"/>
            <p:cNvSpPr/>
            <p:nvPr/>
          </p:nvSpPr>
          <p:spPr>
            <a:xfrm>
              <a:off x="2915282" y="4511700"/>
              <a:ext cx="15624" cy="14294"/>
            </a:xfrm>
            <a:custGeom>
              <a:rect b="b" l="l" r="r" t="t"/>
              <a:pathLst>
                <a:path extrusionOk="0" h="258" w="282">
                  <a:moveTo>
                    <a:pt x="140" y="1"/>
                  </a:moveTo>
                  <a:cubicBezTo>
                    <a:pt x="118" y="1"/>
                    <a:pt x="96" y="7"/>
                    <a:pt x="76" y="19"/>
                  </a:cubicBezTo>
                  <a:cubicBezTo>
                    <a:pt x="22" y="62"/>
                    <a:pt x="1" y="138"/>
                    <a:pt x="33" y="202"/>
                  </a:cubicBezTo>
                  <a:cubicBezTo>
                    <a:pt x="60" y="237"/>
                    <a:pt x="101" y="258"/>
                    <a:pt x="143" y="258"/>
                  </a:cubicBezTo>
                  <a:cubicBezTo>
                    <a:pt x="168" y="258"/>
                    <a:pt x="193" y="251"/>
                    <a:pt x="217" y="235"/>
                  </a:cubicBezTo>
                  <a:cubicBezTo>
                    <a:pt x="271" y="192"/>
                    <a:pt x="282" y="116"/>
                    <a:pt x="249" y="62"/>
                  </a:cubicBezTo>
                  <a:cubicBezTo>
                    <a:pt x="222" y="20"/>
                    <a:pt x="181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4"/>
            <p:cNvSpPr/>
            <p:nvPr/>
          </p:nvSpPr>
          <p:spPr>
            <a:xfrm>
              <a:off x="1877153" y="4334692"/>
              <a:ext cx="52799" cy="127093"/>
            </a:xfrm>
            <a:custGeom>
              <a:rect b="b" l="l" r="r" t="t"/>
              <a:pathLst>
                <a:path extrusionOk="0" h="2294" w="953">
                  <a:moveTo>
                    <a:pt x="120" y="0"/>
                  </a:moveTo>
                  <a:lnTo>
                    <a:pt x="1" y="33"/>
                  </a:lnTo>
                  <a:lnTo>
                    <a:pt x="844" y="2294"/>
                  </a:lnTo>
                  <a:lnTo>
                    <a:pt x="953" y="225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4"/>
            <p:cNvSpPr/>
            <p:nvPr/>
          </p:nvSpPr>
          <p:spPr>
            <a:xfrm>
              <a:off x="1888566" y="4393417"/>
              <a:ext cx="84544" cy="119337"/>
            </a:xfrm>
            <a:custGeom>
              <a:rect b="b" l="l" r="r" t="t"/>
              <a:pathLst>
                <a:path extrusionOk="0" h="2154" w="1526">
                  <a:moveTo>
                    <a:pt x="1309" y="1"/>
                  </a:moveTo>
                  <a:lnTo>
                    <a:pt x="0" y="2013"/>
                  </a:lnTo>
                  <a:lnTo>
                    <a:pt x="216" y="2154"/>
                  </a:lnTo>
                  <a:lnTo>
                    <a:pt x="1526" y="14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4"/>
            <p:cNvSpPr/>
            <p:nvPr/>
          </p:nvSpPr>
          <p:spPr>
            <a:xfrm>
              <a:off x="1872333" y="4473196"/>
              <a:ext cx="83381" cy="72910"/>
            </a:xfrm>
            <a:custGeom>
              <a:rect b="b" l="l" r="r" t="t"/>
              <a:pathLst>
                <a:path extrusionOk="0" h="1316" w="1505">
                  <a:moveTo>
                    <a:pt x="756" y="0"/>
                  </a:moveTo>
                  <a:cubicBezTo>
                    <a:pt x="630" y="0"/>
                    <a:pt x="503" y="35"/>
                    <a:pt x="390" y="108"/>
                  </a:cubicBezTo>
                  <a:cubicBezTo>
                    <a:pt x="88" y="313"/>
                    <a:pt x="1" y="724"/>
                    <a:pt x="207" y="1027"/>
                  </a:cubicBezTo>
                  <a:cubicBezTo>
                    <a:pt x="337" y="1213"/>
                    <a:pt x="547" y="1316"/>
                    <a:pt x="760" y="1316"/>
                  </a:cubicBezTo>
                  <a:cubicBezTo>
                    <a:pt x="882" y="1316"/>
                    <a:pt x="1005" y="1282"/>
                    <a:pt x="1115" y="1211"/>
                  </a:cubicBezTo>
                  <a:cubicBezTo>
                    <a:pt x="1418" y="1006"/>
                    <a:pt x="1505" y="595"/>
                    <a:pt x="1299" y="292"/>
                  </a:cubicBezTo>
                  <a:cubicBezTo>
                    <a:pt x="1177" y="101"/>
                    <a:pt x="969" y="0"/>
                    <a:pt x="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4"/>
            <p:cNvSpPr/>
            <p:nvPr/>
          </p:nvSpPr>
          <p:spPr>
            <a:xfrm>
              <a:off x="1863358" y="4473196"/>
              <a:ext cx="82771" cy="72910"/>
            </a:xfrm>
            <a:custGeom>
              <a:rect b="b" l="l" r="r" t="t"/>
              <a:pathLst>
                <a:path extrusionOk="0" h="1316" w="1494">
                  <a:moveTo>
                    <a:pt x="753" y="0"/>
                  </a:moveTo>
                  <a:cubicBezTo>
                    <a:pt x="628" y="0"/>
                    <a:pt x="503" y="35"/>
                    <a:pt x="390" y="108"/>
                  </a:cubicBezTo>
                  <a:cubicBezTo>
                    <a:pt x="87" y="313"/>
                    <a:pt x="1" y="724"/>
                    <a:pt x="206" y="1027"/>
                  </a:cubicBezTo>
                  <a:cubicBezTo>
                    <a:pt x="330" y="1213"/>
                    <a:pt x="541" y="1316"/>
                    <a:pt x="757" y="1316"/>
                  </a:cubicBezTo>
                  <a:cubicBezTo>
                    <a:pt x="880" y="1316"/>
                    <a:pt x="1005" y="1282"/>
                    <a:pt x="1115" y="1211"/>
                  </a:cubicBezTo>
                  <a:cubicBezTo>
                    <a:pt x="1418" y="1006"/>
                    <a:pt x="1494" y="595"/>
                    <a:pt x="1299" y="292"/>
                  </a:cubicBezTo>
                  <a:cubicBezTo>
                    <a:pt x="1170" y="101"/>
                    <a:pt x="963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4"/>
            <p:cNvSpPr/>
            <p:nvPr/>
          </p:nvSpPr>
          <p:spPr>
            <a:xfrm>
              <a:off x="1886738" y="4493417"/>
              <a:ext cx="38449" cy="33629"/>
            </a:xfrm>
            <a:custGeom>
              <a:rect b="b" l="l" r="r" t="t"/>
              <a:pathLst>
                <a:path extrusionOk="0" h="607" w="694">
                  <a:moveTo>
                    <a:pt x="352" y="0"/>
                  </a:moveTo>
                  <a:cubicBezTo>
                    <a:pt x="291" y="0"/>
                    <a:pt x="228" y="19"/>
                    <a:pt x="174" y="56"/>
                  </a:cubicBezTo>
                  <a:cubicBezTo>
                    <a:pt x="33" y="143"/>
                    <a:pt x="1" y="327"/>
                    <a:pt x="87" y="468"/>
                  </a:cubicBezTo>
                  <a:cubicBezTo>
                    <a:pt x="149" y="557"/>
                    <a:pt x="245" y="607"/>
                    <a:pt x="343" y="607"/>
                  </a:cubicBezTo>
                  <a:cubicBezTo>
                    <a:pt x="400" y="607"/>
                    <a:pt x="458" y="590"/>
                    <a:pt x="509" y="554"/>
                  </a:cubicBezTo>
                  <a:cubicBezTo>
                    <a:pt x="650" y="468"/>
                    <a:pt x="693" y="273"/>
                    <a:pt x="596" y="132"/>
                  </a:cubicBezTo>
                  <a:cubicBezTo>
                    <a:pt x="543" y="46"/>
                    <a:pt x="449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4"/>
            <p:cNvSpPr/>
            <p:nvPr/>
          </p:nvSpPr>
          <p:spPr>
            <a:xfrm>
              <a:off x="1898151" y="4503334"/>
              <a:ext cx="15624" cy="14017"/>
            </a:xfrm>
            <a:custGeom>
              <a:rect b="b" l="l" r="r" t="t"/>
              <a:pathLst>
                <a:path extrusionOk="0" h="253" w="282">
                  <a:moveTo>
                    <a:pt x="137" y="0"/>
                  </a:moveTo>
                  <a:cubicBezTo>
                    <a:pt x="113" y="0"/>
                    <a:pt x="88" y="6"/>
                    <a:pt x="65" y="18"/>
                  </a:cubicBezTo>
                  <a:cubicBezTo>
                    <a:pt x="11" y="61"/>
                    <a:pt x="0" y="137"/>
                    <a:pt x="33" y="202"/>
                  </a:cubicBezTo>
                  <a:cubicBezTo>
                    <a:pt x="60" y="236"/>
                    <a:pt x="99" y="253"/>
                    <a:pt x="139" y="253"/>
                  </a:cubicBezTo>
                  <a:cubicBezTo>
                    <a:pt x="162" y="253"/>
                    <a:pt x="185" y="247"/>
                    <a:pt x="206" y="234"/>
                  </a:cubicBezTo>
                  <a:cubicBezTo>
                    <a:pt x="260" y="191"/>
                    <a:pt x="281" y="115"/>
                    <a:pt x="238" y="61"/>
                  </a:cubicBezTo>
                  <a:cubicBezTo>
                    <a:pt x="217" y="20"/>
                    <a:pt x="179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4"/>
            <p:cNvSpPr/>
            <p:nvPr/>
          </p:nvSpPr>
          <p:spPr>
            <a:xfrm>
              <a:off x="1737469" y="4332863"/>
              <a:ext cx="52799" cy="127149"/>
            </a:xfrm>
            <a:custGeom>
              <a:rect b="b" l="l" r="r" t="t"/>
              <a:pathLst>
                <a:path extrusionOk="0" h="2295" w="953">
                  <a:moveTo>
                    <a:pt x="120" y="1"/>
                  </a:moveTo>
                  <a:lnTo>
                    <a:pt x="1" y="44"/>
                  </a:lnTo>
                  <a:lnTo>
                    <a:pt x="845" y="2294"/>
                  </a:lnTo>
                  <a:lnTo>
                    <a:pt x="953" y="225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4"/>
            <p:cNvSpPr/>
            <p:nvPr/>
          </p:nvSpPr>
          <p:spPr>
            <a:xfrm>
              <a:off x="1758482" y="4385606"/>
              <a:ext cx="83381" cy="119337"/>
            </a:xfrm>
            <a:custGeom>
              <a:rect b="b" l="l" r="r" t="t"/>
              <a:pathLst>
                <a:path extrusionOk="0" h="2154" w="1505">
                  <a:moveTo>
                    <a:pt x="1299" y="1"/>
                  </a:moveTo>
                  <a:lnTo>
                    <a:pt x="0" y="2024"/>
                  </a:lnTo>
                  <a:lnTo>
                    <a:pt x="206" y="2154"/>
                  </a:lnTo>
                  <a:lnTo>
                    <a:pt x="1504" y="142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4"/>
            <p:cNvSpPr/>
            <p:nvPr/>
          </p:nvSpPr>
          <p:spPr>
            <a:xfrm>
              <a:off x="1729728" y="4471755"/>
              <a:ext cx="83325" cy="72743"/>
            </a:xfrm>
            <a:custGeom>
              <a:rect b="b" l="l" r="r" t="t"/>
              <a:pathLst>
                <a:path extrusionOk="0" h="1313" w="1504">
                  <a:moveTo>
                    <a:pt x="753" y="0"/>
                  </a:moveTo>
                  <a:cubicBezTo>
                    <a:pt x="628" y="0"/>
                    <a:pt x="502" y="36"/>
                    <a:pt x="390" y="112"/>
                  </a:cubicBezTo>
                  <a:cubicBezTo>
                    <a:pt x="87" y="307"/>
                    <a:pt x="0" y="718"/>
                    <a:pt x="206" y="1021"/>
                  </a:cubicBezTo>
                  <a:cubicBezTo>
                    <a:pt x="335" y="1211"/>
                    <a:pt x="541" y="1312"/>
                    <a:pt x="752" y="1312"/>
                  </a:cubicBezTo>
                  <a:cubicBezTo>
                    <a:pt x="876" y="1312"/>
                    <a:pt x="1002" y="1277"/>
                    <a:pt x="1114" y="1205"/>
                  </a:cubicBezTo>
                  <a:cubicBezTo>
                    <a:pt x="1417" y="999"/>
                    <a:pt x="1504" y="599"/>
                    <a:pt x="1298" y="296"/>
                  </a:cubicBezTo>
                  <a:cubicBezTo>
                    <a:pt x="1176" y="105"/>
                    <a:pt x="967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4"/>
            <p:cNvSpPr/>
            <p:nvPr/>
          </p:nvSpPr>
          <p:spPr>
            <a:xfrm>
              <a:off x="1720697" y="4471755"/>
              <a:ext cx="83381" cy="72743"/>
            </a:xfrm>
            <a:custGeom>
              <a:rect b="b" l="l" r="r" t="t"/>
              <a:pathLst>
                <a:path extrusionOk="0" h="1313" w="1505">
                  <a:moveTo>
                    <a:pt x="751" y="0"/>
                  </a:moveTo>
                  <a:cubicBezTo>
                    <a:pt x="628" y="0"/>
                    <a:pt x="502" y="36"/>
                    <a:pt x="390" y="112"/>
                  </a:cubicBezTo>
                  <a:cubicBezTo>
                    <a:pt x="87" y="307"/>
                    <a:pt x="1" y="718"/>
                    <a:pt x="206" y="1021"/>
                  </a:cubicBezTo>
                  <a:cubicBezTo>
                    <a:pt x="329" y="1211"/>
                    <a:pt x="537" y="1312"/>
                    <a:pt x="750" y="1312"/>
                  </a:cubicBezTo>
                  <a:cubicBezTo>
                    <a:pt x="875" y="1312"/>
                    <a:pt x="1003" y="1277"/>
                    <a:pt x="1115" y="1205"/>
                  </a:cubicBezTo>
                  <a:cubicBezTo>
                    <a:pt x="1418" y="999"/>
                    <a:pt x="1505" y="599"/>
                    <a:pt x="1299" y="296"/>
                  </a:cubicBezTo>
                  <a:cubicBezTo>
                    <a:pt x="1169" y="105"/>
                    <a:pt x="962" y="0"/>
                    <a:pt x="7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4"/>
            <p:cNvSpPr/>
            <p:nvPr/>
          </p:nvSpPr>
          <p:spPr>
            <a:xfrm>
              <a:off x="1744077" y="4492088"/>
              <a:ext cx="38449" cy="33740"/>
            </a:xfrm>
            <a:custGeom>
              <a:rect b="b" l="l" r="r" t="t"/>
              <a:pathLst>
                <a:path extrusionOk="0" h="609" w="694">
                  <a:moveTo>
                    <a:pt x="341" y="0"/>
                  </a:moveTo>
                  <a:cubicBezTo>
                    <a:pt x="284" y="0"/>
                    <a:pt x="226" y="16"/>
                    <a:pt x="174" y="48"/>
                  </a:cubicBezTo>
                  <a:cubicBezTo>
                    <a:pt x="33" y="145"/>
                    <a:pt x="1" y="329"/>
                    <a:pt x="87" y="470"/>
                  </a:cubicBezTo>
                  <a:cubicBezTo>
                    <a:pt x="149" y="559"/>
                    <a:pt x="245" y="609"/>
                    <a:pt x="343" y="609"/>
                  </a:cubicBezTo>
                  <a:cubicBezTo>
                    <a:pt x="400" y="609"/>
                    <a:pt x="458" y="592"/>
                    <a:pt x="509" y="556"/>
                  </a:cubicBezTo>
                  <a:cubicBezTo>
                    <a:pt x="650" y="459"/>
                    <a:pt x="693" y="275"/>
                    <a:pt x="596" y="135"/>
                  </a:cubicBezTo>
                  <a:cubicBezTo>
                    <a:pt x="534" y="46"/>
                    <a:pt x="439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4"/>
            <p:cNvSpPr/>
            <p:nvPr/>
          </p:nvSpPr>
          <p:spPr>
            <a:xfrm>
              <a:off x="1755490" y="4501838"/>
              <a:ext cx="15624" cy="14017"/>
            </a:xfrm>
            <a:custGeom>
              <a:rect b="b" l="l" r="r" t="t"/>
              <a:pathLst>
                <a:path extrusionOk="0" h="253" w="282">
                  <a:moveTo>
                    <a:pt x="138" y="0"/>
                  </a:moveTo>
                  <a:cubicBezTo>
                    <a:pt x="114" y="0"/>
                    <a:pt x="89" y="8"/>
                    <a:pt x="65" y="23"/>
                  </a:cubicBezTo>
                  <a:cubicBezTo>
                    <a:pt x="11" y="67"/>
                    <a:pt x="0" y="142"/>
                    <a:pt x="33" y="197"/>
                  </a:cubicBezTo>
                  <a:cubicBezTo>
                    <a:pt x="60" y="231"/>
                    <a:pt x="101" y="252"/>
                    <a:pt x="140" y="252"/>
                  </a:cubicBezTo>
                  <a:cubicBezTo>
                    <a:pt x="163" y="252"/>
                    <a:pt x="186" y="245"/>
                    <a:pt x="206" y="229"/>
                  </a:cubicBezTo>
                  <a:cubicBezTo>
                    <a:pt x="271" y="197"/>
                    <a:pt x="282" y="110"/>
                    <a:pt x="238" y="56"/>
                  </a:cubicBezTo>
                  <a:cubicBezTo>
                    <a:pt x="218" y="22"/>
                    <a:pt x="180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4"/>
            <p:cNvSpPr/>
            <p:nvPr/>
          </p:nvSpPr>
          <p:spPr>
            <a:xfrm>
              <a:off x="3037554" y="4346658"/>
              <a:ext cx="229643" cy="146318"/>
            </a:xfrm>
            <a:custGeom>
              <a:rect b="b" l="l" r="r" t="t"/>
              <a:pathLst>
                <a:path extrusionOk="0" h="2641" w="4145">
                  <a:moveTo>
                    <a:pt x="4144" y="1"/>
                  </a:moveTo>
                  <a:cubicBezTo>
                    <a:pt x="4144" y="1"/>
                    <a:pt x="401" y="152"/>
                    <a:pt x="109" y="1212"/>
                  </a:cubicBezTo>
                  <a:cubicBezTo>
                    <a:pt x="109" y="1212"/>
                    <a:pt x="1" y="2641"/>
                    <a:pt x="4144" y="2641"/>
                  </a:cubicBezTo>
                  <a:lnTo>
                    <a:pt x="4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4"/>
            <p:cNvSpPr/>
            <p:nvPr/>
          </p:nvSpPr>
          <p:spPr>
            <a:xfrm>
              <a:off x="3226365" y="4346658"/>
              <a:ext cx="81552" cy="145709"/>
            </a:xfrm>
            <a:custGeom>
              <a:rect b="b" l="l" r="r" t="t"/>
              <a:pathLst>
                <a:path extrusionOk="0" h="2630" w="1472">
                  <a:moveTo>
                    <a:pt x="736" y="1"/>
                  </a:moveTo>
                  <a:cubicBezTo>
                    <a:pt x="325" y="1"/>
                    <a:pt x="1" y="585"/>
                    <a:pt x="1" y="1310"/>
                  </a:cubicBezTo>
                  <a:cubicBezTo>
                    <a:pt x="1" y="2045"/>
                    <a:pt x="325" y="2630"/>
                    <a:pt x="736" y="2630"/>
                  </a:cubicBezTo>
                  <a:cubicBezTo>
                    <a:pt x="1137" y="2630"/>
                    <a:pt x="1472" y="2045"/>
                    <a:pt x="1472" y="1310"/>
                  </a:cubicBezTo>
                  <a:cubicBezTo>
                    <a:pt x="1472" y="585"/>
                    <a:pt x="1147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4"/>
            <p:cNvSpPr/>
            <p:nvPr/>
          </p:nvSpPr>
          <p:spPr>
            <a:xfrm>
              <a:off x="3230576" y="4353861"/>
              <a:ext cx="73187" cy="130140"/>
            </a:xfrm>
            <a:custGeom>
              <a:rect b="b" l="l" r="r" t="t"/>
              <a:pathLst>
                <a:path extrusionOk="0" h="2349" w="1321">
                  <a:moveTo>
                    <a:pt x="660" y="1"/>
                  </a:moveTo>
                  <a:cubicBezTo>
                    <a:pt x="292" y="1"/>
                    <a:pt x="0" y="520"/>
                    <a:pt x="0" y="1169"/>
                  </a:cubicBezTo>
                  <a:cubicBezTo>
                    <a:pt x="0" y="1818"/>
                    <a:pt x="292" y="2348"/>
                    <a:pt x="660" y="2348"/>
                  </a:cubicBezTo>
                  <a:cubicBezTo>
                    <a:pt x="1017" y="2348"/>
                    <a:pt x="1320" y="1818"/>
                    <a:pt x="1320" y="1169"/>
                  </a:cubicBezTo>
                  <a:cubicBezTo>
                    <a:pt x="1320" y="520"/>
                    <a:pt x="1017" y="1"/>
                    <a:pt x="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4"/>
            <p:cNvSpPr/>
            <p:nvPr/>
          </p:nvSpPr>
          <p:spPr>
            <a:xfrm>
              <a:off x="3245535" y="4370038"/>
              <a:ext cx="47425" cy="97176"/>
            </a:xfrm>
            <a:custGeom>
              <a:rect b="b" l="l" r="r" t="t"/>
              <a:pathLst>
                <a:path extrusionOk="0" h="1754" w="856">
                  <a:moveTo>
                    <a:pt x="434" y="1"/>
                  </a:moveTo>
                  <a:cubicBezTo>
                    <a:pt x="196" y="1"/>
                    <a:pt x="1" y="390"/>
                    <a:pt x="1" y="877"/>
                  </a:cubicBezTo>
                  <a:cubicBezTo>
                    <a:pt x="1" y="1364"/>
                    <a:pt x="196" y="1753"/>
                    <a:pt x="434" y="1753"/>
                  </a:cubicBezTo>
                  <a:cubicBezTo>
                    <a:pt x="661" y="1753"/>
                    <a:pt x="855" y="1364"/>
                    <a:pt x="855" y="877"/>
                  </a:cubicBezTo>
                  <a:cubicBezTo>
                    <a:pt x="855" y="401"/>
                    <a:pt x="661" y="1"/>
                    <a:pt x="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4"/>
            <p:cNvSpPr/>
            <p:nvPr/>
          </p:nvSpPr>
          <p:spPr>
            <a:xfrm>
              <a:off x="3043538" y="4346658"/>
              <a:ext cx="218840" cy="67203"/>
            </a:xfrm>
            <a:custGeom>
              <a:rect b="b" l="l" r="r" t="t"/>
              <a:pathLst>
                <a:path extrusionOk="0" h="1213" w="3950">
                  <a:moveTo>
                    <a:pt x="3950" y="1"/>
                  </a:moveTo>
                  <a:lnTo>
                    <a:pt x="3950" y="1"/>
                  </a:lnTo>
                  <a:cubicBezTo>
                    <a:pt x="120" y="228"/>
                    <a:pt x="1" y="1212"/>
                    <a:pt x="1" y="1212"/>
                  </a:cubicBezTo>
                  <a:cubicBezTo>
                    <a:pt x="1007" y="812"/>
                    <a:pt x="3430" y="563"/>
                    <a:pt x="3430" y="563"/>
                  </a:cubicBezTo>
                  <a:cubicBezTo>
                    <a:pt x="3495" y="293"/>
                    <a:pt x="3690" y="87"/>
                    <a:pt x="39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4"/>
            <p:cNvSpPr/>
            <p:nvPr/>
          </p:nvSpPr>
          <p:spPr>
            <a:xfrm>
              <a:off x="1375486" y="3675356"/>
              <a:ext cx="525105" cy="552086"/>
            </a:xfrm>
            <a:custGeom>
              <a:rect b="b" l="l" r="r" t="t"/>
              <a:pathLst>
                <a:path extrusionOk="0" h="9965" w="9478">
                  <a:moveTo>
                    <a:pt x="2142" y="1"/>
                  </a:moveTo>
                  <a:lnTo>
                    <a:pt x="0" y="423"/>
                  </a:lnTo>
                  <a:lnTo>
                    <a:pt x="2348" y="9965"/>
                  </a:lnTo>
                  <a:lnTo>
                    <a:pt x="9477" y="7823"/>
                  </a:lnTo>
                  <a:lnTo>
                    <a:pt x="2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4"/>
            <p:cNvSpPr/>
            <p:nvPr/>
          </p:nvSpPr>
          <p:spPr>
            <a:xfrm>
              <a:off x="1338311" y="3686160"/>
              <a:ext cx="464550" cy="549094"/>
            </a:xfrm>
            <a:custGeom>
              <a:rect b="b" l="l" r="r" t="t"/>
              <a:pathLst>
                <a:path extrusionOk="0" h="9911" w="8385">
                  <a:moveTo>
                    <a:pt x="1840" y="0"/>
                  </a:moveTo>
                  <a:lnTo>
                    <a:pt x="0" y="368"/>
                  </a:lnTo>
                  <a:lnTo>
                    <a:pt x="2283" y="9910"/>
                  </a:lnTo>
                  <a:lnTo>
                    <a:pt x="8385" y="7974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4"/>
            <p:cNvSpPr/>
            <p:nvPr/>
          </p:nvSpPr>
          <p:spPr>
            <a:xfrm>
              <a:off x="1338311" y="3698736"/>
              <a:ext cx="199061" cy="405269"/>
            </a:xfrm>
            <a:custGeom>
              <a:rect b="b" l="l" r="r" t="t"/>
              <a:pathLst>
                <a:path extrusionOk="0" h="7315" w="3593">
                  <a:moveTo>
                    <a:pt x="671" y="1"/>
                  </a:moveTo>
                  <a:lnTo>
                    <a:pt x="0" y="141"/>
                  </a:lnTo>
                  <a:lnTo>
                    <a:pt x="1753" y="7314"/>
                  </a:lnTo>
                  <a:lnTo>
                    <a:pt x="3592" y="7054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4"/>
            <p:cNvSpPr/>
            <p:nvPr/>
          </p:nvSpPr>
          <p:spPr>
            <a:xfrm>
              <a:off x="3215562" y="4089207"/>
              <a:ext cx="431641" cy="345656"/>
            </a:xfrm>
            <a:custGeom>
              <a:rect b="b" l="l" r="r" t="t"/>
              <a:pathLst>
                <a:path extrusionOk="0" h="6239" w="7791">
                  <a:moveTo>
                    <a:pt x="548" y="1"/>
                  </a:moveTo>
                  <a:cubicBezTo>
                    <a:pt x="306" y="1"/>
                    <a:pt x="163" y="6"/>
                    <a:pt x="163" y="6"/>
                  </a:cubicBezTo>
                  <a:lnTo>
                    <a:pt x="1" y="6238"/>
                  </a:lnTo>
                  <a:cubicBezTo>
                    <a:pt x="6470" y="6184"/>
                    <a:pt x="7790" y="3966"/>
                    <a:pt x="7790" y="3966"/>
                  </a:cubicBezTo>
                  <a:cubicBezTo>
                    <a:pt x="7715" y="2268"/>
                    <a:pt x="4134" y="428"/>
                    <a:pt x="4134" y="428"/>
                  </a:cubicBezTo>
                  <a:cubicBezTo>
                    <a:pt x="2826" y="49"/>
                    <a:pt x="1260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4"/>
            <p:cNvSpPr/>
            <p:nvPr/>
          </p:nvSpPr>
          <p:spPr>
            <a:xfrm>
              <a:off x="1145899" y="4089539"/>
              <a:ext cx="366875" cy="345324"/>
            </a:xfrm>
            <a:custGeom>
              <a:rect b="b" l="l" r="r" t="t"/>
              <a:pathLst>
                <a:path extrusionOk="0" h="6233" w="6622">
                  <a:moveTo>
                    <a:pt x="6492" y="0"/>
                  </a:moveTo>
                  <a:cubicBezTo>
                    <a:pt x="6492" y="0"/>
                    <a:pt x="130" y="790"/>
                    <a:pt x="1" y="3960"/>
                  </a:cubicBezTo>
                  <a:cubicBezTo>
                    <a:pt x="1" y="3960"/>
                    <a:pt x="1126" y="6178"/>
                    <a:pt x="6622" y="6232"/>
                  </a:cubicBezTo>
                  <a:lnTo>
                    <a:pt x="64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4"/>
            <p:cNvSpPr/>
            <p:nvPr/>
          </p:nvSpPr>
          <p:spPr>
            <a:xfrm>
              <a:off x="1497758" y="4089539"/>
              <a:ext cx="1726896" cy="344714"/>
            </a:xfrm>
            <a:custGeom>
              <a:rect b="b" l="l" r="r" t="t"/>
              <a:pathLst>
                <a:path extrusionOk="0" h="6222" w="31170">
                  <a:moveTo>
                    <a:pt x="0" y="0"/>
                  </a:moveTo>
                  <a:lnTo>
                    <a:pt x="0" y="6221"/>
                  </a:lnTo>
                  <a:lnTo>
                    <a:pt x="31169" y="6221"/>
                  </a:lnTo>
                  <a:lnTo>
                    <a:pt x="31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4"/>
            <p:cNvSpPr/>
            <p:nvPr/>
          </p:nvSpPr>
          <p:spPr>
            <a:xfrm>
              <a:off x="2977609" y="4087046"/>
              <a:ext cx="371695" cy="347817"/>
            </a:xfrm>
            <a:custGeom>
              <a:rect b="b" l="l" r="r" t="t"/>
              <a:pathLst>
                <a:path extrusionOk="0" h="6278" w="6709">
                  <a:moveTo>
                    <a:pt x="1021" y="0"/>
                  </a:moveTo>
                  <a:cubicBezTo>
                    <a:pt x="499" y="0"/>
                    <a:pt x="141" y="45"/>
                    <a:pt x="141" y="45"/>
                  </a:cubicBezTo>
                  <a:lnTo>
                    <a:pt x="1" y="6277"/>
                  </a:lnTo>
                  <a:cubicBezTo>
                    <a:pt x="5572" y="6223"/>
                    <a:pt x="6708" y="4005"/>
                    <a:pt x="6708" y="4005"/>
                  </a:cubicBezTo>
                  <a:cubicBezTo>
                    <a:pt x="6644" y="2307"/>
                    <a:pt x="4642" y="965"/>
                    <a:pt x="3560" y="467"/>
                  </a:cubicBezTo>
                  <a:cubicBezTo>
                    <a:pt x="2728" y="82"/>
                    <a:pt x="1725" y="0"/>
                    <a:pt x="1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4"/>
            <p:cNvSpPr/>
            <p:nvPr/>
          </p:nvSpPr>
          <p:spPr>
            <a:xfrm>
              <a:off x="1497758" y="4089539"/>
              <a:ext cx="1487114" cy="344714"/>
            </a:xfrm>
            <a:custGeom>
              <a:rect b="b" l="l" r="r" t="t"/>
              <a:pathLst>
                <a:path extrusionOk="0" h="6222" w="26842">
                  <a:moveTo>
                    <a:pt x="0" y="0"/>
                  </a:moveTo>
                  <a:lnTo>
                    <a:pt x="0" y="6221"/>
                  </a:lnTo>
                  <a:lnTo>
                    <a:pt x="26842" y="6221"/>
                  </a:lnTo>
                  <a:lnTo>
                    <a:pt x="268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4"/>
            <p:cNvSpPr/>
            <p:nvPr/>
          </p:nvSpPr>
          <p:spPr>
            <a:xfrm>
              <a:off x="3219163" y="4310093"/>
              <a:ext cx="420837" cy="124157"/>
            </a:xfrm>
            <a:custGeom>
              <a:rect b="b" l="l" r="r" t="t"/>
              <a:pathLst>
                <a:path extrusionOk="0" h="2241" w="7596">
                  <a:moveTo>
                    <a:pt x="1" y="1"/>
                  </a:moveTo>
                  <a:lnTo>
                    <a:pt x="1" y="2240"/>
                  </a:lnTo>
                  <a:cubicBezTo>
                    <a:pt x="5897" y="2165"/>
                    <a:pt x="7422" y="250"/>
                    <a:pt x="7596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4"/>
            <p:cNvSpPr/>
            <p:nvPr/>
          </p:nvSpPr>
          <p:spPr>
            <a:xfrm>
              <a:off x="1146508" y="4310093"/>
              <a:ext cx="350088" cy="124157"/>
            </a:xfrm>
            <a:custGeom>
              <a:rect b="b" l="l" r="r" t="t"/>
              <a:pathLst>
                <a:path extrusionOk="0" h="2241" w="6319">
                  <a:moveTo>
                    <a:pt x="0" y="1"/>
                  </a:moveTo>
                  <a:cubicBezTo>
                    <a:pt x="152" y="250"/>
                    <a:pt x="1418" y="2121"/>
                    <a:pt x="6319" y="2240"/>
                  </a:cubicBezTo>
                  <a:lnTo>
                    <a:pt x="63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4"/>
            <p:cNvSpPr/>
            <p:nvPr/>
          </p:nvSpPr>
          <p:spPr>
            <a:xfrm>
              <a:off x="1496540" y="4310093"/>
              <a:ext cx="1722685" cy="124766"/>
            </a:xfrm>
            <a:custGeom>
              <a:rect b="b" l="l" r="r" t="t"/>
              <a:pathLst>
                <a:path extrusionOk="0" h="2252" w="31094">
                  <a:moveTo>
                    <a:pt x="1" y="1"/>
                  </a:moveTo>
                  <a:lnTo>
                    <a:pt x="1" y="2240"/>
                  </a:lnTo>
                  <a:lnTo>
                    <a:pt x="1" y="2251"/>
                  </a:lnTo>
                  <a:lnTo>
                    <a:pt x="31094" y="2251"/>
                  </a:lnTo>
                  <a:lnTo>
                    <a:pt x="31094" y="2240"/>
                  </a:lnTo>
                  <a:lnTo>
                    <a:pt x="3109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4"/>
            <p:cNvSpPr/>
            <p:nvPr/>
          </p:nvSpPr>
          <p:spPr>
            <a:xfrm>
              <a:off x="3226365" y="4308320"/>
              <a:ext cx="422001" cy="125930"/>
            </a:xfrm>
            <a:custGeom>
              <a:rect b="b" l="l" r="r" t="t"/>
              <a:pathLst>
                <a:path extrusionOk="0" h="2273" w="7617">
                  <a:moveTo>
                    <a:pt x="1" y="0"/>
                  </a:moveTo>
                  <a:lnTo>
                    <a:pt x="1" y="2272"/>
                  </a:lnTo>
                  <a:cubicBezTo>
                    <a:pt x="5918" y="2197"/>
                    <a:pt x="7455" y="249"/>
                    <a:pt x="76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4"/>
            <p:cNvSpPr/>
            <p:nvPr/>
          </p:nvSpPr>
          <p:spPr>
            <a:xfrm>
              <a:off x="1146508" y="4308320"/>
              <a:ext cx="351307" cy="125930"/>
            </a:xfrm>
            <a:custGeom>
              <a:rect b="b" l="l" r="r" t="t"/>
              <a:pathLst>
                <a:path extrusionOk="0" h="2273" w="6341">
                  <a:moveTo>
                    <a:pt x="0" y="0"/>
                  </a:moveTo>
                  <a:cubicBezTo>
                    <a:pt x="152" y="238"/>
                    <a:pt x="1429" y="2153"/>
                    <a:pt x="6340" y="2272"/>
                  </a:cubicBezTo>
                  <a:lnTo>
                    <a:pt x="6340" y="0"/>
                  </a:lnTo>
                  <a:close/>
                </a:path>
              </a:pathLst>
            </a:custGeom>
            <a:solidFill>
              <a:srgbClr val="AF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4"/>
            <p:cNvSpPr/>
            <p:nvPr/>
          </p:nvSpPr>
          <p:spPr>
            <a:xfrm>
              <a:off x="1497758" y="4308320"/>
              <a:ext cx="1728669" cy="126539"/>
            </a:xfrm>
            <a:custGeom>
              <a:rect b="b" l="l" r="r" t="t"/>
              <a:pathLst>
                <a:path extrusionOk="0" h="2284" w="31202">
                  <a:moveTo>
                    <a:pt x="0" y="0"/>
                  </a:moveTo>
                  <a:lnTo>
                    <a:pt x="0" y="2272"/>
                  </a:lnTo>
                  <a:lnTo>
                    <a:pt x="0" y="2283"/>
                  </a:lnTo>
                  <a:lnTo>
                    <a:pt x="31202" y="2283"/>
                  </a:lnTo>
                  <a:lnTo>
                    <a:pt x="31202" y="2272"/>
                  </a:lnTo>
                  <a:lnTo>
                    <a:pt x="31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4"/>
            <p:cNvSpPr/>
            <p:nvPr/>
          </p:nvSpPr>
          <p:spPr>
            <a:xfrm>
              <a:off x="3194011" y="4116520"/>
              <a:ext cx="426821" cy="133686"/>
            </a:xfrm>
            <a:custGeom>
              <a:rect b="b" l="l" r="r" t="t"/>
              <a:pathLst>
                <a:path extrusionOk="0" h="2413" w="7704">
                  <a:moveTo>
                    <a:pt x="4707" y="0"/>
                  </a:moveTo>
                  <a:lnTo>
                    <a:pt x="0" y="98"/>
                  </a:lnTo>
                  <a:cubicBezTo>
                    <a:pt x="0" y="98"/>
                    <a:pt x="1775" y="1017"/>
                    <a:pt x="2489" y="2413"/>
                  </a:cubicBezTo>
                  <a:lnTo>
                    <a:pt x="7703" y="2337"/>
                  </a:lnTo>
                  <a:cubicBezTo>
                    <a:pt x="7703" y="2337"/>
                    <a:pt x="6502" y="801"/>
                    <a:pt x="4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4"/>
            <p:cNvSpPr/>
            <p:nvPr/>
          </p:nvSpPr>
          <p:spPr>
            <a:xfrm>
              <a:off x="3405592" y="4117129"/>
              <a:ext cx="95957" cy="131913"/>
            </a:xfrm>
            <a:custGeom>
              <a:rect b="b" l="l" r="r" t="t"/>
              <a:pathLst>
                <a:path extrusionOk="0" h="2381" w="1732">
                  <a:moveTo>
                    <a:pt x="314" y="0"/>
                  </a:moveTo>
                  <a:lnTo>
                    <a:pt x="0" y="2380"/>
                  </a:lnTo>
                  <a:lnTo>
                    <a:pt x="0" y="2380"/>
                  </a:lnTo>
                  <a:lnTo>
                    <a:pt x="1537" y="2348"/>
                  </a:lnTo>
                  <a:lnTo>
                    <a:pt x="1731" y="444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4"/>
            <p:cNvSpPr/>
            <p:nvPr/>
          </p:nvSpPr>
          <p:spPr>
            <a:xfrm>
              <a:off x="3331851" y="4118902"/>
              <a:ext cx="57619" cy="131304"/>
            </a:xfrm>
            <a:custGeom>
              <a:rect b="b" l="l" r="r" t="t"/>
              <a:pathLst>
                <a:path extrusionOk="0" h="2370" w="1040">
                  <a:moveTo>
                    <a:pt x="390" y="1"/>
                  </a:moveTo>
                  <a:lnTo>
                    <a:pt x="1" y="2370"/>
                  </a:lnTo>
                  <a:lnTo>
                    <a:pt x="704" y="2348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4"/>
            <p:cNvSpPr/>
            <p:nvPr/>
          </p:nvSpPr>
          <p:spPr>
            <a:xfrm>
              <a:off x="1284958" y="4115024"/>
              <a:ext cx="1960639" cy="194518"/>
            </a:xfrm>
            <a:custGeom>
              <a:rect b="b" l="l" r="r" t="t"/>
              <a:pathLst>
                <a:path extrusionOk="0" h="3511" w="35389">
                  <a:moveTo>
                    <a:pt x="28737" y="0"/>
                  </a:moveTo>
                  <a:cubicBezTo>
                    <a:pt x="28591" y="0"/>
                    <a:pt x="28442" y="2"/>
                    <a:pt x="28292" y="6"/>
                  </a:cubicBezTo>
                  <a:lnTo>
                    <a:pt x="1677" y="49"/>
                  </a:lnTo>
                  <a:cubicBezTo>
                    <a:pt x="1104" y="211"/>
                    <a:pt x="542" y="428"/>
                    <a:pt x="1" y="676"/>
                  </a:cubicBezTo>
                  <a:lnTo>
                    <a:pt x="28302" y="633"/>
                  </a:lnTo>
                  <a:cubicBezTo>
                    <a:pt x="28464" y="629"/>
                    <a:pt x="28621" y="627"/>
                    <a:pt x="28775" y="627"/>
                  </a:cubicBezTo>
                  <a:cubicBezTo>
                    <a:pt x="31715" y="627"/>
                    <a:pt x="33187" y="1392"/>
                    <a:pt x="33907" y="2040"/>
                  </a:cubicBezTo>
                  <a:cubicBezTo>
                    <a:pt x="34707" y="2754"/>
                    <a:pt x="34772" y="3479"/>
                    <a:pt x="34772" y="3511"/>
                  </a:cubicBezTo>
                  <a:lnTo>
                    <a:pt x="35389" y="3468"/>
                  </a:lnTo>
                  <a:cubicBezTo>
                    <a:pt x="35389" y="3424"/>
                    <a:pt x="35324" y="2505"/>
                    <a:pt x="34372" y="1618"/>
                  </a:cubicBezTo>
                  <a:cubicBezTo>
                    <a:pt x="33215" y="543"/>
                    <a:pt x="31321" y="0"/>
                    <a:pt x="28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4"/>
            <p:cNvSpPr/>
            <p:nvPr/>
          </p:nvSpPr>
          <p:spPr>
            <a:xfrm>
              <a:off x="2821208" y="4176464"/>
              <a:ext cx="75569" cy="74350"/>
            </a:xfrm>
            <a:custGeom>
              <a:rect b="b" l="l" r="r" t="t"/>
              <a:pathLst>
                <a:path extrusionOk="0" h="1342" w="1364">
                  <a:moveTo>
                    <a:pt x="292" y="0"/>
                  </a:moveTo>
                  <a:cubicBezTo>
                    <a:pt x="130" y="0"/>
                    <a:pt x="0" y="43"/>
                    <a:pt x="0" y="108"/>
                  </a:cubicBezTo>
                  <a:lnTo>
                    <a:pt x="0" y="1234"/>
                  </a:lnTo>
                  <a:cubicBezTo>
                    <a:pt x="0" y="1288"/>
                    <a:pt x="130" y="1342"/>
                    <a:pt x="281" y="1342"/>
                  </a:cubicBezTo>
                  <a:lnTo>
                    <a:pt x="1082" y="1342"/>
                  </a:lnTo>
                  <a:cubicBezTo>
                    <a:pt x="1233" y="1342"/>
                    <a:pt x="1363" y="1288"/>
                    <a:pt x="1363" y="1234"/>
                  </a:cubicBezTo>
                  <a:lnTo>
                    <a:pt x="1363" y="108"/>
                  </a:lnTo>
                  <a:cubicBezTo>
                    <a:pt x="1363" y="43"/>
                    <a:pt x="1233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4"/>
            <p:cNvSpPr/>
            <p:nvPr/>
          </p:nvSpPr>
          <p:spPr>
            <a:xfrm>
              <a:off x="2831403" y="4176464"/>
              <a:ext cx="65375" cy="74350"/>
            </a:xfrm>
            <a:custGeom>
              <a:rect b="b" l="l" r="r" t="t"/>
              <a:pathLst>
                <a:path extrusionOk="0" h="1342" w="1180">
                  <a:moveTo>
                    <a:pt x="249" y="0"/>
                  </a:moveTo>
                  <a:cubicBezTo>
                    <a:pt x="119" y="0"/>
                    <a:pt x="0" y="43"/>
                    <a:pt x="0" y="108"/>
                  </a:cubicBezTo>
                  <a:lnTo>
                    <a:pt x="0" y="1234"/>
                  </a:lnTo>
                  <a:cubicBezTo>
                    <a:pt x="0" y="1288"/>
                    <a:pt x="108" y="1342"/>
                    <a:pt x="249" y="1342"/>
                  </a:cubicBezTo>
                  <a:lnTo>
                    <a:pt x="930" y="1342"/>
                  </a:lnTo>
                  <a:cubicBezTo>
                    <a:pt x="1060" y="1342"/>
                    <a:pt x="1179" y="1288"/>
                    <a:pt x="1179" y="1234"/>
                  </a:cubicBezTo>
                  <a:lnTo>
                    <a:pt x="1179" y="108"/>
                  </a:lnTo>
                  <a:cubicBezTo>
                    <a:pt x="1179" y="43"/>
                    <a:pt x="1060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64"/>
            <p:cNvSpPr/>
            <p:nvPr/>
          </p:nvSpPr>
          <p:spPr>
            <a:xfrm>
              <a:off x="2821763" y="4177074"/>
              <a:ext cx="75624" cy="74350"/>
            </a:xfrm>
            <a:custGeom>
              <a:rect b="b" l="l" r="r" t="t"/>
              <a:pathLst>
                <a:path extrusionOk="0" h="1342" w="1365">
                  <a:moveTo>
                    <a:pt x="455" y="0"/>
                  </a:moveTo>
                  <a:lnTo>
                    <a:pt x="1" y="368"/>
                  </a:lnTo>
                  <a:lnTo>
                    <a:pt x="1" y="1233"/>
                  </a:lnTo>
                  <a:cubicBezTo>
                    <a:pt x="1" y="1287"/>
                    <a:pt x="131" y="1342"/>
                    <a:pt x="293" y="1342"/>
                  </a:cubicBezTo>
                  <a:lnTo>
                    <a:pt x="336" y="1342"/>
                  </a:lnTo>
                  <a:lnTo>
                    <a:pt x="1364" y="498"/>
                  </a:lnTo>
                  <a:lnTo>
                    <a:pt x="1364" y="108"/>
                  </a:lnTo>
                  <a:cubicBezTo>
                    <a:pt x="1364" y="43"/>
                    <a:pt x="1234" y="0"/>
                    <a:pt x="1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64"/>
            <p:cNvSpPr/>
            <p:nvPr/>
          </p:nvSpPr>
          <p:spPr>
            <a:xfrm>
              <a:off x="2648575" y="4176464"/>
              <a:ext cx="76178" cy="74350"/>
            </a:xfrm>
            <a:custGeom>
              <a:rect b="b" l="l" r="r" t="t"/>
              <a:pathLst>
                <a:path extrusionOk="0" h="1342" w="1375">
                  <a:moveTo>
                    <a:pt x="292" y="0"/>
                  </a:moveTo>
                  <a:cubicBezTo>
                    <a:pt x="130" y="0"/>
                    <a:pt x="11" y="43"/>
                    <a:pt x="11" y="108"/>
                  </a:cubicBezTo>
                  <a:lnTo>
                    <a:pt x="0" y="1234"/>
                  </a:lnTo>
                  <a:cubicBezTo>
                    <a:pt x="0" y="1288"/>
                    <a:pt x="130" y="1342"/>
                    <a:pt x="292" y="1342"/>
                  </a:cubicBezTo>
                  <a:lnTo>
                    <a:pt x="1082" y="1342"/>
                  </a:lnTo>
                  <a:cubicBezTo>
                    <a:pt x="1244" y="1342"/>
                    <a:pt x="1374" y="1288"/>
                    <a:pt x="1374" y="1234"/>
                  </a:cubicBezTo>
                  <a:lnTo>
                    <a:pt x="1374" y="108"/>
                  </a:lnTo>
                  <a:cubicBezTo>
                    <a:pt x="1374" y="43"/>
                    <a:pt x="1234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64"/>
            <p:cNvSpPr/>
            <p:nvPr/>
          </p:nvSpPr>
          <p:spPr>
            <a:xfrm>
              <a:off x="2658769" y="4176464"/>
              <a:ext cx="65375" cy="74350"/>
            </a:xfrm>
            <a:custGeom>
              <a:rect b="b" l="l" r="r" t="t"/>
              <a:pathLst>
                <a:path extrusionOk="0" h="1342" w="1180">
                  <a:moveTo>
                    <a:pt x="249" y="0"/>
                  </a:moveTo>
                  <a:cubicBezTo>
                    <a:pt x="119" y="0"/>
                    <a:pt x="0" y="43"/>
                    <a:pt x="0" y="108"/>
                  </a:cubicBezTo>
                  <a:lnTo>
                    <a:pt x="0" y="1234"/>
                  </a:lnTo>
                  <a:cubicBezTo>
                    <a:pt x="0" y="1288"/>
                    <a:pt x="119" y="1342"/>
                    <a:pt x="249" y="1342"/>
                  </a:cubicBezTo>
                  <a:lnTo>
                    <a:pt x="931" y="1342"/>
                  </a:lnTo>
                  <a:cubicBezTo>
                    <a:pt x="1060" y="1342"/>
                    <a:pt x="1179" y="1288"/>
                    <a:pt x="1179" y="1234"/>
                  </a:cubicBezTo>
                  <a:lnTo>
                    <a:pt x="1179" y="108"/>
                  </a:lnTo>
                  <a:cubicBezTo>
                    <a:pt x="1179" y="43"/>
                    <a:pt x="1060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64"/>
            <p:cNvSpPr/>
            <p:nvPr/>
          </p:nvSpPr>
          <p:spPr>
            <a:xfrm>
              <a:off x="2649184" y="4177074"/>
              <a:ext cx="76178" cy="74350"/>
            </a:xfrm>
            <a:custGeom>
              <a:rect b="b" l="l" r="r" t="t"/>
              <a:pathLst>
                <a:path extrusionOk="0" h="1342" w="1375">
                  <a:moveTo>
                    <a:pt x="454" y="0"/>
                  </a:moveTo>
                  <a:lnTo>
                    <a:pt x="0" y="368"/>
                  </a:lnTo>
                  <a:lnTo>
                    <a:pt x="0" y="1233"/>
                  </a:lnTo>
                  <a:cubicBezTo>
                    <a:pt x="0" y="1287"/>
                    <a:pt x="130" y="1342"/>
                    <a:pt x="292" y="1342"/>
                  </a:cubicBezTo>
                  <a:lnTo>
                    <a:pt x="335" y="1342"/>
                  </a:lnTo>
                  <a:lnTo>
                    <a:pt x="1374" y="498"/>
                  </a:lnTo>
                  <a:lnTo>
                    <a:pt x="1374" y="108"/>
                  </a:lnTo>
                  <a:cubicBezTo>
                    <a:pt x="1374" y="43"/>
                    <a:pt x="1244" y="0"/>
                    <a:pt x="1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64"/>
            <p:cNvSpPr/>
            <p:nvPr/>
          </p:nvSpPr>
          <p:spPr>
            <a:xfrm>
              <a:off x="2476551" y="4176464"/>
              <a:ext cx="75569" cy="74350"/>
            </a:xfrm>
            <a:custGeom>
              <a:rect b="b" l="l" r="r" t="t"/>
              <a:pathLst>
                <a:path extrusionOk="0" h="1342" w="1364">
                  <a:moveTo>
                    <a:pt x="282" y="0"/>
                  </a:moveTo>
                  <a:cubicBezTo>
                    <a:pt x="130" y="0"/>
                    <a:pt x="0" y="43"/>
                    <a:pt x="0" y="108"/>
                  </a:cubicBezTo>
                  <a:lnTo>
                    <a:pt x="0" y="1234"/>
                  </a:lnTo>
                  <a:cubicBezTo>
                    <a:pt x="0" y="1288"/>
                    <a:pt x="130" y="1342"/>
                    <a:pt x="282" y="1342"/>
                  </a:cubicBezTo>
                  <a:lnTo>
                    <a:pt x="1071" y="1342"/>
                  </a:lnTo>
                  <a:cubicBezTo>
                    <a:pt x="1234" y="1342"/>
                    <a:pt x="1363" y="1288"/>
                    <a:pt x="1363" y="1234"/>
                  </a:cubicBezTo>
                  <a:lnTo>
                    <a:pt x="1363" y="108"/>
                  </a:lnTo>
                  <a:cubicBezTo>
                    <a:pt x="1363" y="43"/>
                    <a:pt x="1234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64"/>
            <p:cNvSpPr/>
            <p:nvPr/>
          </p:nvSpPr>
          <p:spPr>
            <a:xfrm>
              <a:off x="2486745" y="4176464"/>
              <a:ext cx="64766" cy="74350"/>
            </a:xfrm>
            <a:custGeom>
              <a:rect b="b" l="l" r="r" t="t"/>
              <a:pathLst>
                <a:path extrusionOk="0" h="1342" w="1169">
                  <a:moveTo>
                    <a:pt x="249" y="0"/>
                  </a:moveTo>
                  <a:cubicBezTo>
                    <a:pt x="108" y="0"/>
                    <a:pt x="0" y="43"/>
                    <a:pt x="0" y="108"/>
                  </a:cubicBezTo>
                  <a:lnTo>
                    <a:pt x="0" y="1234"/>
                  </a:lnTo>
                  <a:cubicBezTo>
                    <a:pt x="0" y="1288"/>
                    <a:pt x="108" y="1342"/>
                    <a:pt x="249" y="1342"/>
                  </a:cubicBezTo>
                  <a:lnTo>
                    <a:pt x="920" y="1342"/>
                  </a:lnTo>
                  <a:cubicBezTo>
                    <a:pt x="1060" y="1342"/>
                    <a:pt x="1169" y="1288"/>
                    <a:pt x="1169" y="1234"/>
                  </a:cubicBezTo>
                  <a:lnTo>
                    <a:pt x="1169" y="108"/>
                  </a:lnTo>
                  <a:cubicBezTo>
                    <a:pt x="1169" y="43"/>
                    <a:pt x="1060" y="0"/>
                    <a:pt x="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64"/>
            <p:cNvSpPr/>
            <p:nvPr/>
          </p:nvSpPr>
          <p:spPr>
            <a:xfrm>
              <a:off x="2476551" y="4177074"/>
              <a:ext cx="76178" cy="74350"/>
            </a:xfrm>
            <a:custGeom>
              <a:rect b="b" l="l" r="r" t="t"/>
              <a:pathLst>
                <a:path extrusionOk="0" h="1342" w="1375">
                  <a:moveTo>
                    <a:pt x="466" y="0"/>
                  </a:moveTo>
                  <a:lnTo>
                    <a:pt x="0" y="368"/>
                  </a:lnTo>
                  <a:lnTo>
                    <a:pt x="0" y="1233"/>
                  </a:lnTo>
                  <a:cubicBezTo>
                    <a:pt x="0" y="1287"/>
                    <a:pt x="130" y="1342"/>
                    <a:pt x="292" y="1342"/>
                  </a:cubicBezTo>
                  <a:lnTo>
                    <a:pt x="336" y="1342"/>
                  </a:lnTo>
                  <a:lnTo>
                    <a:pt x="1374" y="498"/>
                  </a:lnTo>
                  <a:lnTo>
                    <a:pt x="1374" y="108"/>
                  </a:lnTo>
                  <a:cubicBezTo>
                    <a:pt x="1374" y="43"/>
                    <a:pt x="1244" y="0"/>
                    <a:pt x="1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4"/>
            <p:cNvSpPr/>
            <p:nvPr/>
          </p:nvSpPr>
          <p:spPr>
            <a:xfrm>
              <a:off x="2316494" y="4176464"/>
              <a:ext cx="75569" cy="74350"/>
            </a:xfrm>
            <a:custGeom>
              <a:rect b="b" l="l" r="r" t="t"/>
              <a:pathLst>
                <a:path extrusionOk="0" h="1342" w="1364">
                  <a:moveTo>
                    <a:pt x="282" y="0"/>
                  </a:moveTo>
                  <a:cubicBezTo>
                    <a:pt x="120" y="0"/>
                    <a:pt x="1" y="43"/>
                    <a:pt x="1" y="108"/>
                  </a:cubicBezTo>
                  <a:lnTo>
                    <a:pt x="1" y="1234"/>
                  </a:lnTo>
                  <a:cubicBezTo>
                    <a:pt x="1" y="1288"/>
                    <a:pt x="131" y="1342"/>
                    <a:pt x="282" y="1342"/>
                  </a:cubicBezTo>
                  <a:lnTo>
                    <a:pt x="1072" y="1342"/>
                  </a:lnTo>
                  <a:cubicBezTo>
                    <a:pt x="1234" y="1342"/>
                    <a:pt x="1364" y="1288"/>
                    <a:pt x="1364" y="1234"/>
                  </a:cubicBezTo>
                  <a:lnTo>
                    <a:pt x="1364" y="108"/>
                  </a:lnTo>
                  <a:cubicBezTo>
                    <a:pt x="1364" y="43"/>
                    <a:pt x="1223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4"/>
            <p:cNvSpPr/>
            <p:nvPr/>
          </p:nvSpPr>
          <p:spPr>
            <a:xfrm>
              <a:off x="2326688" y="4176464"/>
              <a:ext cx="64821" cy="74350"/>
            </a:xfrm>
            <a:custGeom>
              <a:rect b="b" l="l" r="r" t="t"/>
              <a:pathLst>
                <a:path extrusionOk="0" h="1342" w="1170">
                  <a:moveTo>
                    <a:pt x="249" y="0"/>
                  </a:moveTo>
                  <a:cubicBezTo>
                    <a:pt x="109" y="0"/>
                    <a:pt x="1" y="43"/>
                    <a:pt x="1" y="108"/>
                  </a:cubicBezTo>
                  <a:lnTo>
                    <a:pt x="1" y="1234"/>
                  </a:lnTo>
                  <a:cubicBezTo>
                    <a:pt x="1" y="1288"/>
                    <a:pt x="109" y="1342"/>
                    <a:pt x="249" y="1342"/>
                  </a:cubicBezTo>
                  <a:lnTo>
                    <a:pt x="920" y="1342"/>
                  </a:lnTo>
                  <a:cubicBezTo>
                    <a:pt x="1061" y="1342"/>
                    <a:pt x="1169" y="1288"/>
                    <a:pt x="1169" y="1234"/>
                  </a:cubicBezTo>
                  <a:lnTo>
                    <a:pt x="1169" y="108"/>
                  </a:lnTo>
                  <a:cubicBezTo>
                    <a:pt x="1169" y="43"/>
                    <a:pt x="1061" y="0"/>
                    <a:pt x="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4"/>
            <p:cNvSpPr/>
            <p:nvPr/>
          </p:nvSpPr>
          <p:spPr>
            <a:xfrm>
              <a:off x="2317103" y="4177074"/>
              <a:ext cx="75569" cy="74350"/>
            </a:xfrm>
            <a:custGeom>
              <a:rect b="b" l="l" r="r" t="t"/>
              <a:pathLst>
                <a:path extrusionOk="0" h="1342" w="1364">
                  <a:moveTo>
                    <a:pt x="455" y="0"/>
                  </a:moveTo>
                  <a:lnTo>
                    <a:pt x="1" y="368"/>
                  </a:lnTo>
                  <a:lnTo>
                    <a:pt x="1" y="1233"/>
                  </a:lnTo>
                  <a:cubicBezTo>
                    <a:pt x="1" y="1287"/>
                    <a:pt x="130" y="1342"/>
                    <a:pt x="293" y="1342"/>
                  </a:cubicBezTo>
                  <a:lnTo>
                    <a:pt x="336" y="1342"/>
                  </a:lnTo>
                  <a:lnTo>
                    <a:pt x="1364" y="498"/>
                  </a:lnTo>
                  <a:lnTo>
                    <a:pt x="1364" y="108"/>
                  </a:lnTo>
                  <a:cubicBezTo>
                    <a:pt x="1364" y="43"/>
                    <a:pt x="1234" y="0"/>
                    <a:pt x="1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4"/>
            <p:cNvSpPr/>
            <p:nvPr/>
          </p:nvSpPr>
          <p:spPr>
            <a:xfrm>
              <a:off x="2148071" y="4176464"/>
              <a:ext cx="75569" cy="74350"/>
            </a:xfrm>
            <a:custGeom>
              <a:rect b="b" l="l" r="r" t="t"/>
              <a:pathLst>
                <a:path extrusionOk="0" h="1342" w="1364">
                  <a:moveTo>
                    <a:pt x="293" y="0"/>
                  </a:moveTo>
                  <a:cubicBezTo>
                    <a:pt x="130" y="0"/>
                    <a:pt x="1" y="43"/>
                    <a:pt x="1" y="108"/>
                  </a:cubicBezTo>
                  <a:lnTo>
                    <a:pt x="1" y="1234"/>
                  </a:lnTo>
                  <a:cubicBezTo>
                    <a:pt x="1" y="1288"/>
                    <a:pt x="130" y="1342"/>
                    <a:pt x="293" y="1342"/>
                  </a:cubicBezTo>
                  <a:lnTo>
                    <a:pt x="1072" y="1342"/>
                  </a:lnTo>
                  <a:cubicBezTo>
                    <a:pt x="1234" y="1342"/>
                    <a:pt x="1364" y="1288"/>
                    <a:pt x="1364" y="1234"/>
                  </a:cubicBezTo>
                  <a:lnTo>
                    <a:pt x="1364" y="108"/>
                  </a:lnTo>
                  <a:cubicBezTo>
                    <a:pt x="1364" y="43"/>
                    <a:pt x="1234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4"/>
            <p:cNvSpPr/>
            <p:nvPr/>
          </p:nvSpPr>
          <p:spPr>
            <a:xfrm>
              <a:off x="2158265" y="4176464"/>
              <a:ext cx="65375" cy="74350"/>
            </a:xfrm>
            <a:custGeom>
              <a:rect b="b" l="l" r="r" t="t"/>
              <a:pathLst>
                <a:path extrusionOk="0" h="1342" w="1180">
                  <a:moveTo>
                    <a:pt x="249" y="0"/>
                  </a:moveTo>
                  <a:cubicBezTo>
                    <a:pt x="120" y="0"/>
                    <a:pt x="1" y="43"/>
                    <a:pt x="1" y="108"/>
                  </a:cubicBezTo>
                  <a:lnTo>
                    <a:pt x="1" y="1234"/>
                  </a:lnTo>
                  <a:cubicBezTo>
                    <a:pt x="1" y="1288"/>
                    <a:pt x="120" y="1342"/>
                    <a:pt x="249" y="1342"/>
                  </a:cubicBezTo>
                  <a:lnTo>
                    <a:pt x="931" y="1342"/>
                  </a:lnTo>
                  <a:cubicBezTo>
                    <a:pt x="1061" y="1342"/>
                    <a:pt x="1180" y="1288"/>
                    <a:pt x="1180" y="1234"/>
                  </a:cubicBezTo>
                  <a:lnTo>
                    <a:pt x="1180" y="108"/>
                  </a:lnTo>
                  <a:cubicBezTo>
                    <a:pt x="1180" y="43"/>
                    <a:pt x="1061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4"/>
            <p:cNvSpPr/>
            <p:nvPr/>
          </p:nvSpPr>
          <p:spPr>
            <a:xfrm>
              <a:off x="2148680" y="4177074"/>
              <a:ext cx="76178" cy="74350"/>
            </a:xfrm>
            <a:custGeom>
              <a:rect b="b" l="l" r="r" t="t"/>
              <a:pathLst>
                <a:path extrusionOk="0" h="1342" w="1375">
                  <a:moveTo>
                    <a:pt x="455" y="0"/>
                  </a:moveTo>
                  <a:lnTo>
                    <a:pt x="0" y="368"/>
                  </a:lnTo>
                  <a:lnTo>
                    <a:pt x="0" y="1233"/>
                  </a:lnTo>
                  <a:cubicBezTo>
                    <a:pt x="0" y="1287"/>
                    <a:pt x="130" y="1342"/>
                    <a:pt x="293" y="1342"/>
                  </a:cubicBezTo>
                  <a:lnTo>
                    <a:pt x="336" y="1342"/>
                  </a:lnTo>
                  <a:lnTo>
                    <a:pt x="1374" y="498"/>
                  </a:lnTo>
                  <a:lnTo>
                    <a:pt x="1374" y="108"/>
                  </a:lnTo>
                  <a:cubicBezTo>
                    <a:pt x="1374" y="43"/>
                    <a:pt x="1245" y="0"/>
                    <a:pt x="1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4"/>
            <p:cNvSpPr/>
            <p:nvPr/>
          </p:nvSpPr>
          <p:spPr>
            <a:xfrm>
              <a:off x="1997044" y="4176464"/>
              <a:ext cx="75569" cy="74350"/>
            </a:xfrm>
            <a:custGeom>
              <a:rect b="b" l="l" r="r" t="t"/>
              <a:pathLst>
                <a:path extrusionOk="0" h="1342" w="1364">
                  <a:moveTo>
                    <a:pt x="282" y="0"/>
                  </a:moveTo>
                  <a:cubicBezTo>
                    <a:pt x="119" y="0"/>
                    <a:pt x="0" y="43"/>
                    <a:pt x="0" y="108"/>
                  </a:cubicBezTo>
                  <a:lnTo>
                    <a:pt x="0" y="1234"/>
                  </a:lnTo>
                  <a:cubicBezTo>
                    <a:pt x="0" y="1288"/>
                    <a:pt x="119" y="1342"/>
                    <a:pt x="282" y="1342"/>
                  </a:cubicBezTo>
                  <a:lnTo>
                    <a:pt x="1071" y="1342"/>
                  </a:lnTo>
                  <a:cubicBezTo>
                    <a:pt x="1234" y="1342"/>
                    <a:pt x="1363" y="1288"/>
                    <a:pt x="1363" y="1234"/>
                  </a:cubicBezTo>
                  <a:lnTo>
                    <a:pt x="1363" y="108"/>
                  </a:lnTo>
                  <a:cubicBezTo>
                    <a:pt x="1363" y="43"/>
                    <a:pt x="1223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4"/>
            <p:cNvSpPr/>
            <p:nvPr/>
          </p:nvSpPr>
          <p:spPr>
            <a:xfrm>
              <a:off x="2007238" y="4176464"/>
              <a:ext cx="64766" cy="74350"/>
            </a:xfrm>
            <a:custGeom>
              <a:rect b="b" l="l" r="r" t="t"/>
              <a:pathLst>
                <a:path extrusionOk="0" h="1342" w="1169">
                  <a:moveTo>
                    <a:pt x="249" y="0"/>
                  </a:moveTo>
                  <a:cubicBezTo>
                    <a:pt x="108" y="0"/>
                    <a:pt x="0" y="43"/>
                    <a:pt x="0" y="108"/>
                  </a:cubicBezTo>
                  <a:lnTo>
                    <a:pt x="0" y="1234"/>
                  </a:lnTo>
                  <a:cubicBezTo>
                    <a:pt x="0" y="1288"/>
                    <a:pt x="108" y="1342"/>
                    <a:pt x="249" y="1342"/>
                  </a:cubicBezTo>
                  <a:lnTo>
                    <a:pt x="920" y="1342"/>
                  </a:lnTo>
                  <a:cubicBezTo>
                    <a:pt x="1060" y="1342"/>
                    <a:pt x="1169" y="1288"/>
                    <a:pt x="1169" y="1234"/>
                  </a:cubicBezTo>
                  <a:lnTo>
                    <a:pt x="1169" y="108"/>
                  </a:lnTo>
                  <a:cubicBezTo>
                    <a:pt x="1169" y="43"/>
                    <a:pt x="1060" y="0"/>
                    <a:pt x="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4"/>
            <p:cNvSpPr/>
            <p:nvPr/>
          </p:nvSpPr>
          <p:spPr>
            <a:xfrm>
              <a:off x="1997044" y="4177074"/>
              <a:ext cx="76178" cy="74350"/>
            </a:xfrm>
            <a:custGeom>
              <a:rect b="b" l="l" r="r" t="t"/>
              <a:pathLst>
                <a:path extrusionOk="0" h="1342" w="1375">
                  <a:moveTo>
                    <a:pt x="465" y="0"/>
                  </a:moveTo>
                  <a:lnTo>
                    <a:pt x="0" y="368"/>
                  </a:lnTo>
                  <a:lnTo>
                    <a:pt x="0" y="1233"/>
                  </a:lnTo>
                  <a:cubicBezTo>
                    <a:pt x="0" y="1287"/>
                    <a:pt x="130" y="1342"/>
                    <a:pt x="292" y="1342"/>
                  </a:cubicBezTo>
                  <a:lnTo>
                    <a:pt x="336" y="1342"/>
                  </a:lnTo>
                  <a:lnTo>
                    <a:pt x="1374" y="498"/>
                  </a:lnTo>
                  <a:lnTo>
                    <a:pt x="1374" y="108"/>
                  </a:lnTo>
                  <a:cubicBezTo>
                    <a:pt x="1374" y="43"/>
                    <a:pt x="1244" y="0"/>
                    <a:pt x="1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4"/>
            <p:cNvSpPr/>
            <p:nvPr/>
          </p:nvSpPr>
          <p:spPr>
            <a:xfrm>
              <a:off x="1836377" y="4176464"/>
              <a:ext cx="76178" cy="74350"/>
            </a:xfrm>
            <a:custGeom>
              <a:rect b="b" l="l" r="r" t="t"/>
              <a:pathLst>
                <a:path extrusionOk="0" h="1342" w="1375">
                  <a:moveTo>
                    <a:pt x="293" y="0"/>
                  </a:moveTo>
                  <a:cubicBezTo>
                    <a:pt x="131" y="0"/>
                    <a:pt x="1" y="43"/>
                    <a:pt x="1" y="108"/>
                  </a:cubicBezTo>
                  <a:lnTo>
                    <a:pt x="1" y="1234"/>
                  </a:lnTo>
                  <a:cubicBezTo>
                    <a:pt x="1" y="1288"/>
                    <a:pt x="141" y="1342"/>
                    <a:pt x="293" y="1342"/>
                  </a:cubicBezTo>
                  <a:lnTo>
                    <a:pt x="1083" y="1342"/>
                  </a:lnTo>
                  <a:cubicBezTo>
                    <a:pt x="1245" y="1342"/>
                    <a:pt x="1375" y="1288"/>
                    <a:pt x="1375" y="1234"/>
                  </a:cubicBezTo>
                  <a:lnTo>
                    <a:pt x="1375" y="108"/>
                  </a:lnTo>
                  <a:cubicBezTo>
                    <a:pt x="1375" y="43"/>
                    <a:pt x="1234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4"/>
            <p:cNvSpPr/>
            <p:nvPr/>
          </p:nvSpPr>
          <p:spPr>
            <a:xfrm>
              <a:off x="1847181" y="4176464"/>
              <a:ext cx="64821" cy="74350"/>
            </a:xfrm>
            <a:custGeom>
              <a:rect b="b" l="l" r="r" t="t"/>
              <a:pathLst>
                <a:path extrusionOk="0" h="1342" w="1170">
                  <a:moveTo>
                    <a:pt x="249" y="0"/>
                  </a:moveTo>
                  <a:cubicBezTo>
                    <a:pt x="109" y="0"/>
                    <a:pt x="1" y="43"/>
                    <a:pt x="1" y="108"/>
                  </a:cubicBezTo>
                  <a:lnTo>
                    <a:pt x="1" y="1234"/>
                  </a:lnTo>
                  <a:cubicBezTo>
                    <a:pt x="1" y="1288"/>
                    <a:pt x="109" y="1342"/>
                    <a:pt x="249" y="1342"/>
                  </a:cubicBezTo>
                  <a:lnTo>
                    <a:pt x="920" y="1342"/>
                  </a:lnTo>
                  <a:cubicBezTo>
                    <a:pt x="1061" y="1342"/>
                    <a:pt x="1169" y="1288"/>
                    <a:pt x="1169" y="1234"/>
                  </a:cubicBezTo>
                  <a:lnTo>
                    <a:pt x="1169" y="108"/>
                  </a:lnTo>
                  <a:cubicBezTo>
                    <a:pt x="1169" y="43"/>
                    <a:pt x="1061" y="0"/>
                    <a:pt x="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4"/>
            <p:cNvSpPr/>
            <p:nvPr/>
          </p:nvSpPr>
          <p:spPr>
            <a:xfrm>
              <a:off x="1837596" y="4177074"/>
              <a:ext cx="75569" cy="74350"/>
            </a:xfrm>
            <a:custGeom>
              <a:rect b="b" l="l" r="r" t="t"/>
              <a:pathLst>
                <a:path extrusionOk="0" h="1342" w="1364">
                  <a:moveTo>
                    <a:pt x="455" y="0"/>
                  </a:moveTo>
                  <a:lnTo>
                    <a:pt x="0" y="368"/>
                  </a:lnTo>
                  <a:lnTo>
                    <a:pt x="0" y="1233"/>
                  </a:lnTo>
                  <a:cubicBezTo>
                    <a:pt x="0" y="1287"/>
                    <a:pt x="130" y="1342"/>
                    <a:pt x="293" y="1342"/>
                  </a:cubicBezTo>
                  <a:lnTo>
                    <a:pt x="336" y="1342"/>
                  </a:lnTo>
                  <a:lnTo>
                    <a:pt x="1364" y="498"/>
                  </a:lnTo>
                  <a:lnTo>
                    <a:pt x="1364" y="108"/>
                  </a:lnTo>
                  <a:cubicBezTo>
                    <a:pt x="1364" y="43"/>
                    <a:pt x="1234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4"/>
            <p:cNvSpPr/>
            <p:nvPr/>
          </p:nvSpPr>
          <p:spPr>
            <a:xfrm>
              <a:off x="1685351" y="4176464"/>
              <a:ext cx="75569" cy="74350"/>
            </a:xfrm>
            <a:custGeom>
              <a:rect b="b" l="l" r="r" t="t"/>
              <a:pathLst>
                <a:path extrusionOk="0" h="1342" w="1364">
                  <a:moveTo>
                    <a:pt x="293" y="0"/>
                  </a:moveTo>
                  <a:cubicBezTo>
                    <a:pt x="130" y="0"/>
                    <a:pt x="1" y="43"/>
                    <a:pt x="1" y="108"/>
                  </a:cubicBezTo>
                  <a:lnTo>
                    <a:pt x="1" y="1234"/>
                  </a:lnTo>
                  <a:cubicBezTo>
                    <a:pt x="1" y="1288"/>
                    <a:pt x="130" y="1342"/>
                    <a:pt x="293" y="1342"/>
                  </a:cubicBezTo>
                  <a:lnTo>
                    <a:pt x="1082" y="1342"/>
                  </a:lnTo>
                  <a:cubicBezTo>
                    <a:pt x="1234" y="1342"/>
                    <a:pt x="1364" y="1288"/>
                    <a:pt x="1364" y="1234"/>
                  </a:cubicBezTo>
                  <a:lnTo>
                    <a:pt x="1364" y="108"/>
                  </a:lnTo>
                  <a:cubicBezTo>
                    <a:pt x="1364" y="43"/>
                    <a:pt x="1234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4"/>
            <p:cNvSpPr/>
            <p:nvPr/>
          </p:nvSpPr>
          <p:spPr>
            <a:xfrm>
              <a:off x="1695545" y="4176464"/>
              <a:ext cx="65375" cy="74350"/>
            </a:xfrm>
            <a:custGeom>
              <a:rect b="b" l="l" r="r" t="t"/>
              <a:pathLst>
                <a:path extrusionOk="0" h="1342" w="1180">
                  <a:moveTo>
                    <a:pt x="249" y="0"/>
                  </a:moveTo>
                  <a:cubicBezTo>
                    <a:pt x="119" y="0"/>
                    <a:pt x="0" y="43"/>
                    <a:pt x="0" y="108"/>
                  </a:cubicBezTo>
                  <a:lnTo>
                    <a:pt x="0" y="1234"/>
                  </a:lnTo>
                  <a:cubicBezTo>
                    <a:pt x="0" y="1288"/>
                    <a:pt x="119" y="1342"/>
                    <a:pt x="249" y="1342"/>
                  </a:cubicBezTo>
                  <a:lnTo>
                    <a:pt x="931" y="1342"/>
                  </a:lnTo>
                  <a:cubicBezTo>
                    <a:pt x="1061" y="1342"/>
                    <a:pt x="1180" y="1288"/>
                    <a:pt x="1180" y="1234"/>
                  </a:cubicBezTo>
                  <a:lnTo>
                    <a:pt x="1180" y="108"/>
                  </a:lnTo>
                  <a:cubicBezTo>
                    <a:pt x="1180" y="43"/>
                    <a:pt x="1072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4"/>
            <p:cNvSpPr/>
            <p:nvPr/>
          </p:nvSpPr>
          <p:spPr>
            <a:xfrm>
              <a:off x="1685960" y="4177074"/>
              <a:ext cx="76178" cy="74350"/>
            </a:xfrm>
            <a:custGeom>
              <a:rect b="b" l="l" r="r" t="t"/>
              <a:pathLst>
                <a:path extrusionOk="0" h="1342" w="1375">
                  <a:moveTo>
                    <a:pt x="466" y="0"/>
                  </a:moveTo>
                  <a:lnTo>
                    <a:pt x="0" y="368"/>
                  </a:lnTo>
                  <a:lnTo>
                    <a:pt x="0" y="1233"/>
                  </a:lnTo>
                  <a:cubicBezTo>
                    <a:pt x="0" y="1287"/>
                    <a:pt x="130" y="1342"/>
                    <a:pt x="292" y="1342"/>
                  </a:cubicBezTo>
                  <a:lnTo>
                    <a:pt x="336" y="1342"/>
                  </a:lnTo>
                  <a:lnTo>
                    <a:pt x="1374" y="498"/>
                  </a:lnTo>
                  <a:lnTo>
                    <a:pt x="1374" y="108"/>
                  </a:lnTo>
                  <a:cubicBezTo>
                    <a:pt x="1374" y="43"/>
                    <a:pt x="1245" y="0"/>
                    <a:pt x="1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4"/>
            <p:cNvSpPr/>
            <p:nvPr/>
          </p:nvSpPr>
          <p:spPr>
            <a:xfrm>
              <a:off x="1279584" y="4131811"/>
              <a:ext cx="1933049" cy="178341"/>
            </a:xfrm>
            <a:custGeom>
              <a:rect b="b" l="l" r="r" t="t"/>
              <a:pathLst>
                <a:path extrusionOk="0" h="3219" w="34891">
                  <a:moveTo>
                    <a:pt x="28241" y="0"/>
                  </a:moveTo>
                  <a:cubicBezTo>
                    <a:pt x="28094" y="0"/>
                    <a:pt x="27945" y="2"/>
                    <a:pt x="27794" y="6"/>
                  </a:cubicBezTo>
                  <a:lnTo>
                    <a:pt x="931" y="38"/>
                  </a:lnTo>
                  <a:cubicBezTo>
                    <a:pt x="563" y="179"/>
                    <a:pt x="346" y="265"/>
                    <a:pt x="0" y="406"/>
                  </a:cubicBezTo>
                  <a:lnTo>
                    <a:pt x="27967" y="352"/>
                  </a:lnTo>
                  <a:cubicBezTo>
                    <a:pt x="28112" y="348"/>
                    <a:pt x="28254" y="347"/>
                    <a:pt x="28393" y="347"/>
                  </a:cubicBezTo>
                  <a:cubicBezTo>
                    <a:pt x="31385" y="347"/>
                    <a:pt x="32880" y="1107"/>
                    <a:pt x="33614" y="1758"/>
                  </a:cubicBezTo>
                  <a:cubicBezTo>
                    <a:pt x="34415" y="2483"/>
                    <a:pt x="34480" y="3197"/>
                    <a:pt x="34490" y="3219"/>
                  </a:cubicBezTo>
                  <a:lnTo>
                    <a:pt x="34891" y="3197"/>
                  </a:lnTo>
                  <a:cubicBezTo>
                    <a:pt x="34728" y="2580"/>
                    <a:pt x="34382" y="2040"/>
                    <a:pt x="33906" y="1618"/>
                  </a:cubicBezTo>
                  <a:cubicBezTo>
                    <a:pt x="32749" y="543"/>
                    <a:pt x="30836" y="0"/>
                    <a:pt x="28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4"/>
            <p:cNvSpPr/>
            <p:nvPr/>
          </p:nvSpPr>
          <p:spPr>
            <a:xfrm>
              <a:off x="2977609" y="4308320"/>
              <a:ext cx="371695" cy="125930"/>
            </a:xfrm>
            <a:custGeom>
              <a:rect b="b" l="l" r="r" t="t"/>
              <a:pathLst>
                <a:path extrusionOk="0" h="2273" w="6709">
                  <a:moveTo>
                    <a:pt x="1" y="0"/>
                  </a:moveTo>
                  <a:lnTo>
                    <a:pt x="1" y="2272"/>
                  </a:lnTo>
                  <a:cubicBezTo>
                    <a:pt x="5215" y="2197"/>
                    <a:pt x="6557" y="249"/>
                    <a:pt x="67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4"/>
            <p:cNvSpPr/>
            <p:nvPr/>
          </p:nvSpPr>
          <p:spPr>
            <a:xfrm>
              <a:off x="1146508" y="4308320"/>
              <a:ext cx="309312" cy="125930"/>
            </a:xfrm>
            <a:custGeom>
              <a:rect b="b" l="l" r="r" t="t"/>
              <a:pathLst>
                <a:path extrusionOk="0" h="2273" w="5583">
                  <a:moveTo>
                    <a:pt x="0" y="0"/>
                  </a:moveTo>
                  <a:cubicBezTo>
                    <a:pt x="130" y="238"/>
                    <a:pt x="1255" y="2153"/>
                    <a:pt x="5583" y="2272"/>
                  </a:cubicBezTo>
                  <a:lnTo>
                    <a:pt x="55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4"/>
            <p:cNvSpPr/>
            <p:nvPr/>
          </p:nvSpPr>
          <p:spPr>
            <a:xfrm>
              <a:off x="1455764" y="4308320"/>
              <a:ext cx="1521907" cy="126539"/>
            </a:xfrm>
            <a:custGeom>
              <a:rect b="b" l="l" r="r" t="t"/>
              <a:pathLst>
                <a:path extrusionOk="0" h="2284" w="27470">
                  <a:moveTo>
                    <a:pt x="1" y="0"/>
                  </a:moveTo>
                  <a:lnTo>
                    <a:pt x="1" y="2272"/>
                  </a:lnTo>
                  <a:lnTo>
                    <a:pt x="1" y="2283"/>
                  </a:lnTo>
                  <a:lnTo>
                    <a:pt x="27470" y="2283"/>
                  </a:lnTo>
                  <a:lnTo>
                    <a:pt x="27470" y="2272"/>
                  </a:lnTo>
                  <a:lnTo>
                    <a:pt x="274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4"/>
            <p:cNvSpPr/>
            <p:nvPr/>
          </p:nvSpPr>
          <p:spPr>
            <a:xfrm>
              <a:off x="1149500" y="4292753"/>
              <a:ext cx="1619027" cy="100722"/>
            </a:xfrm>
            <a:custGeom>
              <a:rect b="b" l="l" r="r" t="t"/>
              <a:pathLst>
                <a:path extrusionOk="0" h="1818" w="29223">
                  <a:moveTo>
                    <a:pt x="25587" y="0"/>
                  </a:moveTo>
                  <a:lnTo>
                    <a:pt x="1" y="573"/>
                  </a:lnTo>
                  <a:lnTo>
                    <a:pt x="2608" y="1623"/>
                  </a:lnTo>
                  <a:lnTo>
                    <a:pt x="25771" y="1818"/>
                  </a:lnTo>
                  <a:lnTo>
                    <a:pt x="29222" y="400"/>
                  </a:lnTo>
                  <a:lnTo>
                    <a:pt x="25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4"/>
            <p:cNvSpPr/>
            <p:nvPr/>
          </p:nvSpPr>
          <p:spPr>
            <a:xfrm>
              <a:off x="3388805" y="4112309"/>
              <a:ext cx="182884" cy="151083"/>
            </a:xfrm>
            <a:custGeom>
              <a:rect b="b" l="l" r="r" t="t"/>
              <a:pathLst>
                <a:path extrusionOk="0" h="2727" w="3301">
                  <a:moveTo>
                    <a:pt x="0" y="1"/>
                  </a:moveTo>
                  <a:cubicBezTo>
                    <a:pt x="1775" y="953"/>
                    <a:pt x="3105" y="2727"/>
                    <a:pt x="3105" y="2727"/>
                  </a:cubicBezTo>
                  <a:lnTo>
                    <a:pt x="3300" y="2727"/>
                  </a:lnTo>
                  <a:cubicBezTo>
                    <a:pt x="2305" y="1147"/>
                    <a:pt x="271" y="1"/>
                    <a:pt x="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4"/>
            <p:cNvSpPr/>
            <p:nvPr/>
          </p:nvSpPr>
          <p:spPr>
            <a:xfrm>
              <a:off x="3274344" y="4115910"/>
              <a:ext cx="184657" cy="152301"/>
            </a:xfrm>
            <a:custGeom>
              <a:rect b="b" l="l" r="r" t="t"/>
              <a:pathLst>
                <a:path extrusionOk="0" h="2749" w="3333">
                  <a:moveTo>
                    <a:pt x="292" y="0"/>
                  </a:moveTo>
                  <a:lnTo>
                    <a:pt x="0" y="22"/>
                  </a:lnTo>
                  <a:cubicBezTo>
                    <a:pt x="1774" y="974"/>
                    <a:pt x="3148" y="2748"/>
                    <a:pt x="3148" y="2748"/>
                  </a:cubicBezTo>
                  <a:lnTo>
                    <a:pt x="3332" y="2738"/>
                  </a:lnTo>
                  <a:cubicBezTo>
                    <a:pt x="2337" y="1158"/>
                    <a:pt x="292" y="0"/>
                    <a:pt x="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4"/>
            <p:cNvSpPr/>
            <p:nvPr/>
          </p:nvSpPr>
          <p:spPr>
            <a:xfrm>
              <a:off x="746725" y="4267545"/>
              <a:ext cx="2032552" cy="104378"/>
            </a:xfrm>
            <a:custGeom>
              <a:rect b="b" l="l" r="r" t="t"/>
              <a:pathLst>
                <a:path extrusionOk="0" h="1884" w="36687">
                  <a:moveTo>
                    <a:pt x="0" y="1"/>
                  </a:moveTo>
                  <a:lnTo>
                    <a:pt x="10278" y="1623"/>
                  </a:lnTo>
                  <a:lnTo>
                    <a:pt x="33831" y="1883"/>
                  </a:lnTo>
                  <a:lnTo>
                    <a:pt x="36687" y="780"/>
                  </a:lnTo>
                  <a:lnTo>
                    <a:pt x="33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4"/>
            <p:cNvSpPr/>
            <p:nvPr/>
          </p:nvSpPr>
          <p:spPr>
            <a:xfrm>
              <a:off x="746725" y="4267545"/>
              <a:ext cx="2032552" cy="104378"/>
            </a:xfrm>
            <a:custGeom>
              <a:rect b="b" l="l" r="r" t="t"/>
              <a:pathLst>
                <a:path extrusionOk="0" h="1884" w="36687">
                  <a:moveTo>
                    <a:pt x="0" y="1"/>
                  </a:moveTo>
                  <a:lnTo>
                    <a:pt x="10278" y="1623"/>
                  </a:lnTo>
                  <a:lnTo>
                    <a:pt x="33831" y="1883"/>
                  </a:lnTo>
                  <a:lnTo>
                    <a:pt x="36687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4"/>
            <p:cNvSpPr/>
            <p:nvPr/>
          </p:nvSpPr>
          <p:spPr>
            <a:xfrm>
              <a:off x="1035593" y="4306492"/>
              <a:ext cx="1646008" cy="64211"/>
            </a:xfrm>
            <a:custGeom>
              <a:rect b="b" l="l" r="r" t="t"/>
              <a:pathLst>
                <a:path extrusionOk="0" h="1159" w="29710">
                  <a:moveTo>
                    <a:pt x="5540" y="1"/>
                  </a:moveTo>
                  <a:lnTo>
                    <a:pt x="1" y="109"/>
                  </a:lnTo>
                  <a:lnTo>
                    <a:pt x="5064" y="920"/>
                  </a:lnTo>
                  <a:lnTo>
                    <a:pt x="28498" y="1158"/>
                  </a:lnTo>
                  <a:lnTo>
                    <a:pt x="29709" y="747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4"/>
            <p:cNvSpPr/>
            <p:nvPr/>
          </p:nvSpPr>
          <p:spPr>
            <a:xfrm>
              <a:off x="2423808" y="4359844"/>
              <a:ext cx="229588" cy="146927"/>
            </a:xfrm>
            <a:custGeom>
              <a:rect b="b" l="l" r="r" t="t"/>
              <a:pathLst>
                <a:path extrusionOk="0" h="2652" w="4144">
                  <a:moveTo>
                    <a:pt x="4144" y="1"/>
                  </a:moveTo>
                  <a:cubicBezTo>
                    <a:pt x="4144" y="1"/>
                    <a:pt x="401" y="163"/>
                    <a:pt x="108" y="1223"/>
                  </a:cubicBezTo>
                  <a:cubicBezTo>
                    <a:pt x="108" y="1223"/>
                    <a:pt x="0" y="2651"/>
                    <a:pt x="4144" y="2651"/>
                  </a:cubicBezTo>
                  <a:lnTo>
                    <a:pt x="4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4"/>
            <p:cNvSpPr/>
            <p:nvPr/>
          </p:nvSpPr>
          <p:spPr>
            <a:xfrm>
              <a:off x="2612619" y="4359844"/>
              <a:ext cx="81552" cy="146318"/>
            </a:xfrm>
            <a:custGeom>
              <a:rect b="b" l="l" r="r" t="t"/>
              <a:pathLst>
                <a:path extrusionOk="0" h="2641" w="1472">
                  <a:moveTo>
                    <a:pt x="736" y="1"/>
                  </a:moveTo>
                  <a:cubicBezTo>
                    <a:pt x="325" y="1"/>
                    <a:pt x="0" y="596"/>
                    <a:pt x="0" y="1321"/>
                  </a:cubicBezTo>
                  <a:cubicBezTo>
                    <a:pt x="0" y="2056"/>
                    <a:pt x="325" y="2641"/>
                    <a:pt x="736" y="2641"/>
                  </a:cubicBezTo>
                  <a:cubicBezTo>
                    <a:pt x="1147" y="2641"/>
                    <a:pt x="1472" y="2056"/>
                    <a:pt x="1472" y="1321"/>
                  </a:cubicBezTo>
                  <a:cubicBezTo>
                    <a:pt x="1472" y="596"/>
                    <a:pt x="1147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4"/>
            <p:cNvSpPr/>
            <p:nvPr/>
          </p:nvSpPr>
          <p:spPr>
            <a:xfrm>
              <a:off x="2616774" y="4367656"/>
              <a:ext cx="73187" cy="130140"/>
            </a:xfrm>
            <a:custGeom>
              <a:rect b="b" l="l" r="r" t="t"/>
              <a:pathLst>
                <a:path extrusionOk="0" h="2349" w="1321">
                  <a:moveTo>
                    <a:pt x="661" y="0"/>
                  </a:moveTo>
                  <a:cubicBezTo>
                    <a:pt x="304" y="0"/>
                    <a:pt x="1" y="520"/>
                    <a:pt x="1" y="1169"/>
                  </a:cubicBezTo>
                  <a:cubicBezTo>
                    <a:pt x="1" y="1818"/>
                    <a:pt x="293" y="2348"/>
                    <a:pt x="661" y="2348"/>
                  </a:cubicBezTo>
                  <a:cubicBezTo>
                    <a:pt x="1029" y="2348"/>
                    <a:pt x="1321" y="1818"/>
                    <a:pt x="1321" y="1169"/>
                  </a:cubicBezTo>
                  <a:cubicBezTo>
                    <a:pt x="1321" y="520"/>
                    <a:pt x="1029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4"/>
            <p:cNvSpPr/>
            <p:nvPr/>
          </p:nvSpPr>
          <p:spPr>
            <a:xfrm>
              <a:off x="2632397" y="4383833"/>
              <a:ext cx="46815" cy="97176"/>
            </a:xfrm>
            <a:custGeom>
              <a:rect b="b" l="l" r="r" t="t"/>
              <a:pathLst>
                <a:path extrusionOk="0" h="1754" w="845">
                  <a:moveTo>
                    <a:pt x="433" y="1"/>
                  </a:moveTo>
                  <a:cubicBezTo>
                    <a:pt x="206" y="1"/>
                    <a:pt x="0" y="401"/>
                    <a:pt x="0" y="877"/>
                  </a:cubicBezTo>
                  <a:cubicBezTo>
                    <a:pt x="0" y="1364"/>
                    <a:pt x="184" y="1753"/>
                    <a:pt x="422" y="1753"/>
                  </a:cubicBezTo>
                  <a:cubicBezTo>
                    <a:pt x="660" y="1753"/>
                    <a:pt x="844" y="1364"/>
                    <a:pt x="844" y="877"/>
                  </a:cubicBezTo>
                  <a:cubicBezTo>
                    <a:pt x="844" y="390"/>
                    <a:pt x="660" y="1"/>
                    <a:pt x="4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11" name="Google Shape;171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5"/>
          <p:cNvSpPr txBox="1"/>
          <p:nvPr>
            <p:ph type="title"/>
          </p:nvPr>
        </p:nvSpPr>
        <p:spPr>
          <a:xfrm>
            <a:off x="2749800" y="510950"/>
            <a:ext cx="36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Diagramma ERA </a:t>
            </a:r>
            <a:endParaRPr/>
          </a:p>
        </p:txBody>
      </p:sp>
      <p:pic>
        <p:nvPicPr>
          <p:cNvPr id="1717" name="Google Shape;171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275" y="1141800"/>
            <a:ext cx="3775324" cy="35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8" name="Google Shape;171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66"/>
          <p:cNvSpPr txBox="1"/>
          <p:nvPr>
            <p:ph type="title"/>
          </p:nvPr>
        </p:nvSpPr>
        <p:spPr>
          <a:xfrm>
            <a:off x="2749800" y="510950"/>
            <a:ext cx="36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Logico </a:t>
            </a:r>
            <a:endParaRPr/>
          </a:p>
        </p:txBody>
      </p:sp>
      <p:pic>
        <p:nvPicPr>
          <p:cNvPr id="1724" name="Google Shape;172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5" name="Google Shape;1725;p66"/>
          <p:cNvSpPr txBox="1"/>
          <p:nvPr/>
        </p:nvSpPr>
        <p:spPr>
          <a:xfrm>
            <a:off x="2749800" y="1662550"/>
            <a:ext cx="30000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-Utente(</a:t>
            </a:r>
            <a:r>
              <a:rPr lang="en" sz="1100" u="sng"/>
              <a:t>id</a:t>
            </a:r>
            <a:r>
              <a:rPr lang="en" sz="1100"/>
              <a:t>,username,cognome,nome,password,tipo)</a:t>
            </a:r>
            <a:endParaRPr sz="11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-Hangar(</a:t>
            </a:r>
            <a:r>
              <a:rPr lang="en" sz="1100" u="sng"/>
              <a:t>ID</a:t>
            </a:r>
            <a:r>
              <a:rPr lang="en" sz="1100"/>
              <a:t>, Nposti,NpostiLiberi)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-Pista(</a:t>
            </a:r>
            <a:r>
              <a:rPr lang="en" sz="1100" u="sng"/>
              <a:t>ID</a:t>
            </a:r>
            <a:r>
              <a:rPr lang="en" sz="1100"/>
              <a:t>,Direzione,Lunghezza)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-Volo(</a:t>
            </a:r>
            <a:r>
              <a:rPr lang="en" sz="1100" u="sng"/>
              <a:t>ID</a:t>
            </a:r>
            <a:r>
              <a:rPr lang="en" sz="1100"/>
              <a:t>,Durata,Ritardo,</a:t>
            </a:r>
            <a:r>
              <a:rPr i="1" lang="en" sz="1100"/>
              <a:t>Aereo</a:t>
            </a:r>
            <a:r>
              <a:rPr lang="en" sz="1100"/>
              <a:t>,</a:t>
            </a:r>
            <a:r>
              <a:rPr i="1" lang="en" sz="1100"/>
              <a:t>Gate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-Aereo(</a:t>
            </a:r>
            <a:r>
              <a:rPr lang="en" sz="1100" u="sng"/>
              <a:t>ID</a:t>
            </a:r>
            <a:r>
              <a:rPr lang="en" sz="1100"/>
              <a:t>,Modello,CaricoMax)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-Bagaglio(</a:t>
            </a:r>
            <a:r>
              <a:rPr lang="en" sz="1100" u="sng"/>
              <a:t>ID,</a:t>
            </a:r>
            <a:r>
              <a:rPr lang="en" sz="1100"/>
              <a:t>Peso,Stato,</a:t>
            </a:r>
            <a:r>
              <a:rPr i="1" lang="en" sz="1100"/>
              <a:t>Volo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-Partenza(</a:t>
            </a:r>
            <a:r>
              <a:rPr i="1" lang="en" sz="1100" u="sng"/>
              <a:t>Volo</a:t>
            </a:r>
            <a:r>
              <a:rPr lang="en" sz="1100" u="sng"/>
              <a:t>,</a:t>
            </a:r>
            <a:r>
              <a:rPr i="1" lang="en" sz="1100" u="sng"/>
              <a:t>Pista,</a:t>
            </a:r>
            <a:r>
              <a:rPr lang="en" sz="1100"/>
              <a:t>AeroportoA,Dataora)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-Arrivo(</a:t>
            </a:r>
            <a:r>
              <a:rPr i="1" lang="en" sz="1100" u="sng"/>
              <a:t>Volo</a:t>
            </a:r>
            <a:r>
              <a:rPr lang="en" sz="1100" u="sng"/>
              <a:t>,</a:t>
            </a:r>
            <a:r>
              <a:rPr i="1" lang="en" sz="1100" u="sng"/>
              <a:t>Pista,</a:t>
            </a:r>
            <a:r>
              <a:rPr lang="en" sz="1100"/>
              <a:t>AeroportoP,Dataora)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-Sosta(</a:t>
            </a:r>
            <a:r>
              <a:rPr i="1" lang="en" sz="1100" u="sng"/>
              <a:t>Hangar</a:t>
            </a:r>
            <a:r>
              <a:rPr lang="en" sz="1100"/>
              <a:t>,</a:t>
            </a:r>
            <a:r>
              <a:rPr i="1" lang="en" sz="1100" u="sng"/>
              <a:t>Aereo,</a:t>
            </a:r>
            <a:r>
              <a:rPr lang="en" sz="1100"/>
              <a:t>DataI,DataF)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67"/>
          <p:cNvSpPr/>
          <p:nvPr/>
        </p:nvSpPr>
        <p:spPr>
          <a:xfrm>
            <a:off x="986625" y="696824"/>
            <a:ext cx="726000" cy="72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67"/>
          <p:cNvSpPr txBox="1"/>
          <p:nvPr>
            <p:ph type="title"/>
          </p:nvPr>
        </p:nvSpPr>
        <p:spPr>
          <a:xfrm>
            <a:off x="986625" y="1481775"/>
            <a:ext cx="1794300" cy="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732" name="Google Shape;1732;p67"/>
          <p:cNvSpPr txBox="1"/>
          <p:nvPr>
            <p:ph idx="1" type="subTitle"/>
          </p:nvPr>
        </p:nvSpPr>
        <p:spPr>
          <a:xfrm>
            <a:off x="882250" y="2074776"/>
            <a:ext cx="2906700" cy="16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JUnit abbiamo sviluppato test per il funzionamento dei metodi principali del programma, e per il comportamento corretto dopo azioni principali.</a:t>
            </a:r>
            <a:endParaRPr/>
          </a:p>
        </p:txBody>
      </p:sp>
      <p:sp>
        <p:nvSpPr>
          <p:cNvPr id="1733" name="Google Shape;1733;p67"/>
          <p:cNvSpPr/>
          <p:nvPr/>
        </p:nvSpPr>
        <p:spPr>
          <a:xfrm>
            <a:off x="1110373" y="813750"/>
            <a:ext cx="478720" cy="514027"/>
          </a:xfrm>
          <a:custGeom>
            <a:rect b="b" l="l" r="r" t="t"/>
            <a:pathLst>
              <a:path extrusionOk="0" h="208742" w="194404">
                <a:moveTo>
                  <a:pt x="97226" y="16274"/>
                </a:moveTo>
                <a:cubicBezTo>
                  <a:pt x="102496" y="16274"/>
                  <a:pt x="106956" y="18357"/>
                  <a:pt x="112618" y="21004"/>
                </a:cubicBezTo>
                <a:cubicBezTo>
                  <a:pt x="116294" y="22744"/>
                  <a:pt x="120436" y="24681"/>
                  <a:pt x="125289" y="26225"/>
                </a:cubicBezTo>
                <a:cubicBezTo>
                  <a:pt x="130093" y="27744"/>
                  <a:pt x="134774" y="28847"/>
                  <a:pt x="138916" y="29828"/>
                </a:cubicBezTo>
                <a:cubicBezTo>
                  <a:pt x="139921" y="30073"/>
                  <a:pt x="141024" y="30342"/>
                  <a:pt x="142126" y="30612"/>
                </a:cubicBezTo>
                <a:cubicBezTo>
                  <a:pt x="139896" y="33185"/>
                  <a:pt x="136735" y="36347"/>
                  <a:pt x="133499" y="39190"/>
                </a:cubicBezTo>
                <a:cubicBezTo>
                  <a:pt x="125828" y="36665"/>
                  <a:pt x="112544" y="33234"/>
                  <a:pt x="97226" y="33234"/>
                </a:cubicBezTo>
                <a:cubicBezTo>
                  <a:pt x="81810" y="33234"/>
                  <a:pt x="68306" y="36690"/>
                  <a:pt x="60537" y="39214"/>
                </a:cubicBezTo>
                <a:cubicBezTo>
                  <a:pt x="57302" y="36396"/>
                  <a:pt x="54165" y="33259"/>
                  <a:pt x="51910" y="30661"/>
                </a:cubicBezTo>
                <a:cubicBezTo>
                  <a:pt x="53013" y="30391"/>
                  <a:pt x="54140" y="30122"/>
                  <a:pt x="55145" y="29901"/>
                </a:cubicBezTo>
                <a:cubicBezTo>
                  <a:pt x="59434" y="28896"/>
                  <a:pt x="64262" y="27769"/>
                  <a:pt x="69164" y="26225"/>
                </a:cubicBezTo>
                <a:cubicBezTo>
                  <a:pt x="74017" y="24681"/>
                  <a:pt x="78159" y="22744"/>
                  <a:pt x="81835" y="21004"/>
                </a:cubicBezTo>
                <a:cubicBezTo>
                  <a:pt x="87472" y="18357"/>
                  <a:pt x="91957" y="16274"/>
                  <a:pt x="97226" y="16274"/>
                </a:cubicBezTo>
                <a:close/>
                <a:moveTo>
                  <a:pt x="97226" y="49484"/>
                </a:moveTo>
                <a:cubicBezTo>
                  <a:pt x="107961" y="49484"/>
                  <a:pt x="117642" y="51518"/>
                  <a:pt x="124358" y="53405"/>
                </a:cubicBezTo>
                <a:cubicBezTo>
                  <a:pt x="119064" y="57277"/>
                  <a:pt x="109579" y="60611"/>
                  <a:pt x="97226" y="60611"/>
                </a:cubicBezTo>
                <a:cubicBezTo>
                  <a:pt x="87938" y="60611"/>
                  <a:pt x="78943" y="58625"/>
                  <a:pt x="72571" y="55145"/>
                </a:cubicBezTo>
                <a:cubicBezTo>
                  <a:pt x="71566" y="54606"/>
                  <a:pt x="70634" y="54018"/>
                  <a:pt x="69801" y="53405"/>
                </a:cubicBezTo>
                <a:cubicBezTo>
                  <a:pt x="76615" y="51518"/>
                  <a:pt x="86394" y="49484"/>
                  <a:pt x="97226" y="49484"/>
                </a:cubicBezTo>
                <a:close/>
                <a:moveTo>
                  <a:pt x="132176" y="67792"/>
                </a:moveTo>
                <a:cubicBezTo>
                  <a:pt x="132715" y="70267"/>
                  <a:pt x="132985" y="72816"/>
                  <a:pt x="132985" y="75389"/>
                </a:cubicBezTo>
                <a:cubicBezTo>
                  <a:pt x="132985" y="94188"/>
                  <a:pt x="118402" y="109653"/>
                  <a:pt x="99947" y="111074"/>
                </a:cubicBezTo>
                <a:cubicBezTo>
                  <a:pt x="99040" y="111050"/>
                  <a:pt x="98133" y="111025"/>
                  <a:pt x="97202" y="111025"/>
                </a:cubicBezTo>
                <a:cubicBezTo>
                  <a:pt x="96271" y="111025"/>
                  <a:pt x="95364" y="111050"/>
                  <a:pt x="94457" y="111074"/>
                </a:cubicBezTo>
                <a:cubicBezTo>
                  <a:pt x="76002" y="109653"/>
                  <a:pt x="61419" y="94188"/>
                  <a:pt x="61419" y="75389"/>
                </a:cubicBezTo>
                <a:cubicBezTo>
                  <a:pt x="61419" y="72865"/>
                  <a:pt x="61689" y="70365"/>
                  <a:pt x="62203" y="67914"/>
                </a:cubicBezTo>
                <a:cubicBezTo>
                  <a:pt x="63037" y="68429"/>
                  <a:pt x="63894" y="68944"/>
                  <a:pt x="64801" y="69434"/>
                </a:cubicBezTo>
                <a:cubicBezTo>
                  <a:pt x="73624" y="74237"/>
                  <a:pt x="85119" y="76860"/>
                  <a:pt x="97226" y="76860"/>
                </a:cubicBezTo>
                <a:cubicBezTo>
                  <a:pt x="109309" y="76860"/>
                  <a:pt x="120755" y="74213"/>
                  <a:pt x="129455" y="69409"/>
                </a:cubicBezTo>
                <a:cubicBezTo>
                  <a:pt x="130411" y="68895"/>
                  <a:pt x="131318" y="68355"/>
                  <a:pt x="132176" y="67792"/>
                </a:cubicBezTo>
                <a:close/>
                <a:moveTo>
                  <a:pt x="97202" y="149210"/>
                </a:moveTo>
                <a:lnTo>
                  <a:pt x="104457" y="178473"/>
                </a:lnTo>
                <a:lnTo>
                  <a:pt x="97202" y="185728"/>
                </a:lnTo>
                <a:lnTo>
                  <a:pt x="89947" y="178473"/>
                </a:lnTo>
                <a:lnTo>
                  <a:pt x="97202" y="149210"/>
                </a:lnTo>
                <a:close/>
                <a:moveTo>
                  <a:pt x="133794" y="191953"/>
                </a:moveTo>
                <a:lnTo>
                  <a:pt x="133794" y="208227"/>
                </a:lnTo>
                <a:lnTo>
                  <a:pt x="163498" y="208227"/>
                </a:lnTo>
                <a:lnTo>
                  <a:pt x="163498" y="191953"/>
                </a:lnTo>
                <a:close/>
                <a:moveTo>
                  <a:pt x="97226" y="0"/>
                </a:moveTo>
                <a:cubicBezTo>
                  <a:pt x="88330" y="0"/>
                  <a:pt x="81516" y="3211"/>
                  <a:pt x="74923" y="6299"/>
                </a:cubicBezTo>
                <a:cubicBezTo>
                  <a:pt x="71566" y="7868"/>
                  <a:pt x="68061" y="9510"/>
                  <a:pt x="64238" y="10711"/>
                </a:cubicBezTo>
                <a:cubicBezTo>
                  <a:pt x="59949" y="12083"/>
                  <a:pt x="55439" y="13113"/>
                  <a:pt x="51469" y="14044"/>
                </a:cubicBezTo>
                <a:cubicBezTo>
                  <a:pt x="47621" y="14951"/>
                  <a:pt x="44287" y="15710"/>
                  <a:pt x="41616" y="16642"/>
                </a:cubicBezTo>
                <a:cubicBezTo>
                  <a:pt x="34116" y="19264"/>
                  <a:pt x="32548" y="23725"/>
                  <a:pt x="32548" y="26985"/>
                </a:cubicBezTo>
                <a:cubicBezTo>
                  <a:pt x="32548" y="31984"/>
                  <a:pt x="35734" y="37523"/>
                  <a:pt x="42915" y="44900"/>
                </a:cubicBezTo>
                <a:cubicBezTo>
                  <a:pt x="45194" y="47229"/>
                  <a:pt x="47449" y="49312"/>
                  <a:pt x="49091" y="50783"/>
                </a:cubicBezTo>
                <a:cubicBezTo>
                  <a:pt x="49287" y="51763"/>
                  <a:pt x="49557" y="52719"/>
                  <a:pt x="49875" y="53675"/>
                </a:cubicBezTo>
                <a:cubicBezTo>
                  <a:pt x="46787" y="60463"/>
                  <a:pt x="45145" y="67890"/>
                  <a:pt x="45145" y="75389"/>
                </a:cubicBezTo>
                <a:cubicBezTo>
                  <a:pt x="45145" y="92031"/>
                  <a:pt x="52988" y="106859"/>
                  <a:pt x="65193" y="116393"/>
                </a:cubicBezTo>
                <a:cubicBezTo>
                  <a:pt x="51518" y="121147"/>
                  <a:pt x="39018" y="128966"/>
                  <a:pt x="28479" y="139504"/>
                </a:cubicBezTo>
                <a:cubicBezTo>
                  <a:pt x="10122" y="157861"/>
                  <a:pt x="0" y="182248"/>
                  <a:pt x="0" y="208227"/>
                </a:cubicBezTo>
                <a:lnTo>
                  <a:pt x="16274" y="208227"/>
                </a:lnTo>
                <a:cubicBezTo>
                  <a:pt x="16274" y="167518"/>
                  <a:pt x="46493" y="133720"/>
                  <a:pt x="85683" y="128108"/>
                </a:cubicBezTo>
                <a:lnTo>
                  <a:pt x="85683" y="128108"/>
                </a:lnTo>
                <a:lnTo>
                  <a:pt x="71933" y="183473"/>
                </a:lnTo>
                <a:lnTo>
                  <a:pt x="97202" y="208742"/>
                </a:lnTo>
                <a:lnTo>
                  <a:pt x="122470" y="183473"/>
                </a:lnTo>
                <a:lnTo>
                  <a:pt x="108721" y="128108"/>
                </a:lnTo>
                <a:lnTo>
                  <a:pt x="108721" y="128108"/>
                </a:lnTo>
                <a:cubicBezTo>
                  <a:pt x="147911" y="133720"/>
                  <a:pt x="178130" y="167518"/>
                  <a:pt x="178130" y="208227"/>
                </a:cubicBezTo>
                <a:lnTo>
                  <a:pt x="194404" y="208227"/>
                </a:lnTo>
                <a:cubicBezTo>
                  <a:pt x="194404" y="182248"/>
                  <a:pt x="184282" y="157861"/>
                  <a:pt x="165925" y="139504"/>
                </a:cubicBezTo>
                <a:cubicBezTo>
                  <a:pt x="155386" y="128966"/>
                  <a:pt x="142886" y="121147"/>
                  <a:pt x="129210" y="116393"/>
                </a:cubicBezTo>
                <a:cubicBezTo>
                  <a:pt x="141416" y="106859"/>
                  <a:pt x="149259" y="92031"/>
                  <a:pt x="149259" y="75389"/>
                </a:cubicBezTo>
                <a:cubicBezTo>
                  <a:pt x="149259" y="67694"/>
                  <a:pt x="147543" y="60096"/>
                  <a:pt x="144283" y="53184"/>
                </a:cubicBezTo>
                <a:cubicBezTo>
                  <a:pt x="144528" y="52400"/>
                  <a:pt x="144749" y="51591"/>
                  <a:pt x="144920" y="50783"/>
                </a:cubicBezTo>
                <a:cubicBezTo>
                  <a:pt x="146563" y="49312"/>
                  <a:pt x="148817" y="47229"/>
                  <a:pt x="151072" y="44900"/>
                </a:cubicBezTo>
                <a:cubicBezTo>
                  <a:pt x="158253" y="37523"/>
                  <a:pt x="161464" y="31984"/>
                  <a:pt x="161464" y="26985"/>
                </a:cubicBezTo>
                <a:cubicBezTo>
                  <a:pt x="161464" y="23725"/>
                  <a:pt x="159895" y="19289"/>
                  <a:pt x="152469" y="16642"/>
                </a:cubicBezTo>
                <a:cubicBezTo>
                  <a:pt x="149822" y="15710"/>
                  <a:pt x="146514" y="14926"/>
                  <a:pt x="142666" y="14019"/>
                </a:cubicBezTo>
                <a:cubicBezTo>
                  <a:pt x="138818" y="13088"/>
                  <a:pt x="134431" y="12059"/>
                  <a:pt x="130191" y="10711"/>
                </a:cubicBezTo>
                <a:cubicBezTo>
                  <a:pt x="126367" y="9510"/>
                  <a:pt x="122887" y="7868"/>
                  <a:pt x="119505" y="6299"/>
                </a:cubicBezTo>
                <a:cubicBezTo>
                  <a:pt x="112937" y="3211"/>
                  <a:pt x="106123" y="0"/>
                  <a:pt x="97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4" name="Google Shape;1734;p67"/>
          <p:cNvGrpSpPr/>
          <p:nvPr/>
        </p:nvGrpSpPr>
        <p:grpSpPr>
          <a:xfrm>
            <a:off x="4000300" y="2508543"/>
            <a:ext cx="4736362" cy="2103355"/>
            <a:chOff x="4000300" y="2508543"/>
            <a:chExt cx="4736362" cy="2103355"/>
          </a:xfrm>
        </p:grpSpPr>
        <p:sp>
          <p:nvSpPr>
            <p:cNvPr id="1735" name="Google Shape;1735;p67"/>
            <p:cNvSpPr/>
            <p:nvPr/>
          </p:nvSpPr>
          <p:spPr>
            <a:xfrm>
              <a:off x="4245416" y="2508543"/>
              <a:ext cx="1145307" cy="1034323"/>
            </a:xfrm>
            <a:custGeom>
              <a:rect b="b" l="l" r="r" t="t"/>
              <a:pathLst>
                <a:path extrusionOk="0" h="15955" w="17667">
                  <a:moveTo>
                    <a:pt x="1" y="1"/>
                  </a:moveTo>
                  <a:lnTo>
                    <a:pt x="1978" y="7736"/>
                  </a:lnTo>
                  <a:lnTo>
                    <a:pt x="2336" y="9199"/>
                  </a:lnTo>
                  <a:lnTo>
                    <a:pt x="2507" y="9853"/>
                  </a:lnTo>
                  <a:lnTo>
                    <a:pt x="3238" y="12748"/>
                  </a:lnTo>
                  <a:lnTo>
                    <a:pt x="4048" y="15955"/>
                  </a:lnTo>
                  <a:lnTo>
                    <a:pt x="17667" y="15924"/>
                  </a:lnTo>
                  <a:lnTo>
                    <a:pt x="14538" y="12437"/>
                  </a:lnTo>
                  <a:lnTo>
                    <a:pt x="11970" y="9573"/>
                  </a:lnTo>
                  <a:lnTo>
                    <a:pt x="11394" y="8935"/>
                  </a:lnTo>
                  <a:lnTo>
                    <a:pt x="10118" y="7503"/>
                  </a:lnTo>
                  <a:lnTo>
                    <a:pt x="361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67"/>
            <p:cNvSpPr/>
            <p:nvPr/>
          </p:nvSpPr>
          <p:spPr>
            <a:xfrm>
              <a:off x="4487615" y="3459460"/>
              <a:ext cx="903112" cy="81812"/>
            </a:xfrm>
            <a:custGeom>
              <a:rect b="b" l="l" r="r" t="t"/>
              <a:pathLst>
                <a:path extrusionOk="0" h="1262" w="13931">
                  <a:moveTo>
                    <a:pt x="1" y="1"/>
                  </a:moveTo>
                  <a:lnTo>
                    <a:pt x="312" y="1262"/>
                  </a:lnTo>
                  <a:lnTo>
                    <a:pt x="13931" y="1231"/>
                  </a:lnTo>
                  <a:lnTo>
                    <a:pt x="12919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7"/>
            <p:cNvSpPr/>
            <p:nvPr/>
          </p:nvSpPr>
          <p:spPr>
            <a:xfrm>
              <a:off x="6229225" y="4223350"/>
              <a:ext cx="259375" cy="205873"/>
            </a:xfrm>
            <a:custGeom>
              <a:rect b="b" l="l" r="r" t="t"/>
              <a:pathLst>
                <a:path extrusionOk="0" h="3005" w="4001">
                  <a:moveTo>
                    <a:pt x="4001" y="1"/>
                  </a:moveTo>
                  <a:lnTo>
                    <a:pt x="343" y="16"/>
                  </a:lnTo>
                  <a:lnTo>
                    <a:pt x="0" y="3005"/>
                  </a:lnTo>
                  <a:lnTo>
                    <a:pt x="732" y="2974"/>
                  </a:lnTo>
                  <a:lnTo>
                    <a:pt x="1339" y="1666"/>
                  </a:lnTo>
                  <a:lnTo>
                    <a:pt x="3020" y="1557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7"/>
            <p:cNvSpPr/>
            <p:nvPr/>
          </p:nvSpPr>
          <p:spPr>
            <a:xfrm>
              <a:off x="6229227" y="4394078"/>
              <a:ext cx="59576" cy="35137"/>
            </a:xfrm>
            <a:custGeom>
              <a:rect b="b" l="l" r="r" t="t"/>
              <a:pathLst>
                <a:path extrusionOk="0" h="542" w="919">
                  <a:moveTo>
                    <a:pt x="284" y="1"/>
                  </a:moveTo>
                  <a:cubicBezTo>
                    <a:pt x="194" y="1"/>
                    <a:pt x="104" y="10"/>
                    <a:pt x="16" y="28"/>
                  </a:cubicBezTo>
                  <a:lnTo>
                    <a:pt x="0" y="542"/>
                  </a:lnTo>
                  <a:lnTo>
                    <a:pt x="0" y="542"/>
                  </a:lnTo>
                  <a:lnTo>
                    <a:pt x="732" y="511"/>
                  </a:lnTo>
                  <a:lnTo>
                    <a:pt x="919" y="137"/>
                  </a:lnTo>
                  <a:cubicBezTo>
                    <a:pt x="711" y="50"/>
                    <a:pt x="496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7"/>
            <p:cNvSpPr/>
            <p:nvPr/>
          </p:nvSpPr>
          <p:spPr>
            <a:xfrm>
              <a:off x="6147414" y="4412100"/>
              <a:ext cx="234222" cy="199798"/>
            </a:xfrm>
            <a:custGeom>
              <a:rect b="b" l="l" r="r" t="t"/>
              <a:pathLst>
                <a:path extrusionOk="0" h="3082" w="3613">
                  <a:moveTo>
                    <a:pt x="1575" y="0"/>
                  </a:moveTo>
                  <a:cubicBezTo>
                    <a:pt x="769" y="0"/>
                    <a:pt x="1" y="642"/>
                    <a:pt x="33" y="1587"/>
                  </a:cubicBezTo>
                  <a:cubicBezTo>
                    <a:pt x="48" y="2418"/>
                    <a:pt x="748" y="3081"/>
                    <a:pt x="1576" y="3081"/>
                  </a:cubicBezTo>
                  <a:cubicBezTo>
                    <a:pt x="1586" y="3081"/>
                    <a:pt x="1595" y="3081"/>
                    <a:pt x="1605" y="3081"/>
                  </a:cubicBezTo>
                  <a:cubicBezTo>
                    <a:pt x="2975" y="3034"/>
                    <a:pt x="3613" y="1353"/>
                    <a:pt x="2617" y="419"/>
                  </a:cubicBezTo>
                  <a:cubicBezTo>
                    <a:pt x="2308" y="130"/>
                    <a:pt x="1938" y="0"/>
                    <a:pt x="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7"/>
            <p:cNvSpPr/>
            <p:nvPr/>
          </p:nvSpPr>
          <p:spPr>
            <a:xfrm>
              <a:off x="6189488" y="4453136"/>
              <a:ext cx="137694" cy="117403"/>
            </a:xfrm>
            <a:custGeom>
              <a:rect b="b" l="l" r="r" t="t"/>
              <a:pathLst>
                <a:path extrusionOk="0" h="1811" w="2124">
                  <a:moveTo>
                    <a:pt x="922" y="1"/>
                  </a:moveTo>
                  <a:cubicBezTo>
                    <a:pt x="451" y="1"/>
                    <a:pt x="0" y="381"/>
                    <a:pt x="22" y="938"/>
                  </a:cubicBezTo>
                  <a:cubicBezTo>
                    <a:pt x="22" y="1412"/>
                    <a:pt x="427" y="1810"/>
                    <a:pt x="912" y="1810"/>
                  </a:cubicBezTo>
                  <a:cubicBezTo>
                    <a:pt x="922" y="1810"/>
                    <a:pt x="931" y="1810"/>
                    <a:pt x="940" y="1810"/>
                  </a:cubicBezTo>
                  <a:cubicBezTo>
                    <a:pt x="1750" y="1779"/>
                    <a:pt x="2123" y="798"/>
                    <a:pt x="1532" y="253"/>
                  </a:cubicBezTo>
                  <a:cubicBezTo>
                    <a:pt x="1352" y="79"/>
                    <a:pt x="1135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7"/>
            <p:cNvSpPr/>
            <p:nvPr/>
          </p:nvSpPr>
          <p:spPr>
            <a:xfrm>
              <a:off x="6202259" y="4465907"/>
              <a:ext cx="107743" cy="91536"/>
            </a:xfrm>
            <a:custGeom>
              <a:rect b="b" l="l" r="r" t="t"/>
              <a:pathLst>
                <a:path extrusionOk="0" h="1412" w="1662">
                  <a:moveTo>
                    <a:pt x="720" y="1"/>
                  </a:moveTo>
                  <a:cubicBezTo>
                    <a:pt x="352" y="1"/>
                    <a:pt x="1" y="297"/>
                    <a:pt x="12" y="726"/>
                  </a:cubicBezTo>
                  <a:cubicBezTo>
                    <a:pt x="27" y="1105"/>
                    <a:pt x="339" y="1411"/>
                    <a:pt x="715" y="1411"/>
                  </a:cubicBezTo>
                  <a:cubicBezTo>
                    <a:pt x="725" y="1411"/>
                    <a:pt x="734" y="1411"/>
                    <a:pt x="743" y="1410"/>
                  </a:cubicBezTo>
                  <a:cubicBezTo>
                    <a:pt x="1366" y="1395"/>
                    <a:pt x="1662" y="632"/>
                    <a:pt x="1195" y="196"/>
                  </a:cubicBezTo>
                  <a:cubicBezTo>
                    <a:pt x="1054" y="61"/>
                    <a:pt x="885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7"/>
            <p:cNvSpPr/>
            <p:nvPr/>
          </p:nvSpPr>
          <p:spPr>
            <a:xfrm>
              <a:off x="6211400" y="4474204"/>
              <a:ext cx="87517" cy="75070"/>
            </a:xfrm>
            <a:custGeom>
              <a:rect b="b" l="l" r="r" t="t"/>
              <a:pathLst>
                <a:path extrusionOk="0" h="1158" w="1350">
                  <a:moveTo>
                    <a:pt x="585" y="1"/>
                  </a:moveTo>
                  <a:cubicBezTo>
                    <a:pt x="285" y="1"/>
                    <a:pt x="0" y="244"/>
                    <a:pt x="11" y="598"/>
                  </a:cubicBezTo>
                  <a:cubicBezTo>
                    <a:pt x="11" y="909"/>
                    <a:pt x="275" y="1158"/>
                    <a:pt x="587" y="1158"/>
                  </a:cubicBezTo>
                  <a:cubicBezTo>
                    <a:pt x="1100" y="1142"/>
                    <a:pt x="1349" y="520"/>
                    <a:pt x="976" y="162"/>
                  </a:cubicBezTo>
                  <a:cubicBezTo>
                    <a:pt x="860" y="50"/>
                    <a:pt x="721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7"/>
            <p:cNvSpPr/>
            <p:nvPr/>
          </p:nvSpPr>
          <p:spPr>
            <a:xfrm>
              <a:off x="7930450" y="4228375"/>
              <a:ext cx="106001" cy="220029"/>
            </a:xfrm>
            <a:custGeom>
              <a:rect b="b" l="l" r="r" t="t"/>
              <a:pathLst>
                <a:path extrusionOk="0" h="3332" w="1635">
                  <a:moveTo>
                    <a:pt x="1635" y="1"/>
                  </a:moveTo>
                  <a:lnTo>
                    <a:pt x="141" y="47"/>
                  </a:lnTo>
                  <a:lnTo>
                    <a:pt x="1" y="3331"/>
                  </a:lnTo>
                  <a:lnTo>
                    <a:pt x="436" y="3316"/>
                  </a:lnTo>
                  <a:lnTo>
                    <a:pt x="794" y="1666"/>
                  </a:lnTo>
                  <a:lnTo>
                    <a:pt x="1293" y="1650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7"/>
            <p:cNvSpPr/>
            <p:nvPr/>
          </p:nvSpPr>
          <p:spPr>
            <a:xfrm>
              <a:off x="7860762" y="4436345"/>
              <a:ext cx="200965" cy="170561"/>
            </a:xfrm>
            <a:custGeom>
              <a:rect b="b" l="l" r="r" t="t"/>
              <a:pathLst>
                <a:path extrusionOk="0" h="2631" w="3100">
                  <a:moveTo>
                    <a:pt x="1350" y="1"/>
                  </a:moveTo>
                  <a:cubicBezTo>
                    <a:pt x="658" y="1"/>
                    <a:pt x="1" y="547"/>
                    <a:pt x="33" y="1353"/>
                  </a:cubicBezTo>
                  <a:cubicBezTo>
                    <a:pt x="48" y="2065"/>
                    <a:pt x="624" y="2630"/>
                    <a:pt x="1330" y="2630"/>
                  </a:cubicBezTo>
                  <a:cubicBezTo>
                    <a:pt x="1349" y="2630"/>
                    <a:pt x="1368" y="2630"/>
                    <a:pt x="1387" y="2629"/>
                  </a:cubicBezTo>
                  <a:cubicBezTo>
                    <a:pt x="2554" y="2598"/>
                    <a:pt x="3099" y="1166"/>
                    <a:pt x="2243" y="357"/>
                  </a:cubicBezTo>
                  <a:cubicBezTo>
                    <a:pt x="1978" y="111"/>
                    <a:pt x="1660" y="1"/>
                    <a:pt x="1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7"/>
            <p:cNvSpPr/>
            <p:nvPr/>
          </p:nvSpPr>
          <p:spPr>
            <a:xfrm>
              <a:off x="7896806" y="4470574"/>
              <a:ext cx="119477" cy="100936"/>
            </a:xfrm>
            <a:custGeom>
              <a:rect b="b" l="l" r="r" t="t"/>
              <a:pathLst>
                <a:path extrusionOk="0" h="1557" w="1843">
                  <a:moveTo>
                    <a:pt x="805" y="0"/>
                  </a:moveTo>
                  <a:cubicBezTo>
                    <a:pt x="391" y="0"/>
                    <a:pt x="0" y="327"/>
                    <a:pt x="22" y="809"/>
                  </a:cubicBezTo>
                  <a:cubicBezTo>
                    <a:pt x="53" y="1230"/>
                    <a:pt x="395" y="1556"/>
                    <a:pt x="800" y="1556"/>
                  </a:cubicBezTo>
                  <a:cubicBezTo>
                    <a:pt x="1500" y="1556"/>
                    <a:pt x="1843" y="700"/>
                    <a:pt x="1345" y="218"/>
                  </a:cubicBezTo>
                  <a:cubicBezTo>
                    <a:pt x="1184" y="67"/>
                    <a:pt x="992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7"/>
            <p:cNvSpPr/>
            <p:nvPr/>
          </p:nvSpPr>
          <p:spPr>
            <a:xfrm>
              <a:off x="7908605" y="4482697"/>
              <a:ext cx="91536" cy="77728"/>
            </a:xfrm>
            <a:custGeom>
              <a:rect b="b" l="l" r="r" t="t"/>
              <a:pathLst>
                <a:path extrusionOk="0" h="1199" w="1412">
                  <a:moveTo>
                    <a:pt x="608" y="0"/>
                  </a:moveTo>
                  <a:cubicBezTo>
                    <a:pt x="296" y="0"/>
                    <a:pt x="0" y="249"/>
                    <a:pt x="11" y="622"/>
                  </a:cubicBezTo>
                  <a:cubicBezTo>
                    <a:pt x="11" y="940"/>
                    <a:pt x="275" y="1199"/>
                    <a:pt x="590" y="1199"/>
                  </a:cubicBezTo>
                  <a:cubicBezTo>
                    <a:pt x="599" y="1199"/>
                    <a:pt x="609" y="1199"/>
                    <a:pt x="618" y="1198"/>
                  </a:cubicBezTo>
                  <a:cubicBezTo>
                    <a:pt x="1163" y="1183"/>
                    <a:pt x="1412" y="529"/>
                    <a:pt x="1022" y="171"/>
                  </a:cubicBezTo>
                  <a:cubicBezTo>
                    <a:pt x="900" y="53"/>
                    <a:pt x="752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7"/>
            <p:cNvSpPr/>
            <p:nvPr/>
          </p:nvSpPr>
          <p:spPr>
            <a:xfrm>
              <a:off x="7915606" y="4490217"/>
              <a:ext cx="74422" cy="63142"/>
            </a:xfrm>
            <a:custGeom>
              <a:rect b="b" l="l" r="r" t="t"/>
              <a:pathLst>
                <a:path extrusionOk="0" h="974" w="1148">
                  <a:moveTo>
                    <a:pt x="508" y="1"/>
                  </a:moveTo>
                  <a:cubicBezTo>
                    <a:pt x="250" y="1"/>
                    <a:pt x="1" y="205"/>
                    <a:pt x="12" y="506"/>
                  </a:cubicBezTo>
                  <a:cubicBezTo>
                    <a:pt x="12" y="762"/>
                    <a:pt x="230" y="974"/>
                    <a:pt x="483" y="974"/>
                  </a:cubicBezTo>
                  <a:cubicBezTo>
                    <a:pt x="492" y="974"/>
                    <a:pt x="501" y="974"/>
                    <a:pt x="510" y="973"/>
                  </a:cubicBezTo>
                  <a:cubicBezTo>
                    <a:pt x="946" y="958"/>
                    <a:pt x="1148" y="428"/>
                    <a:pt x="837" y="133"/>
                  </a:cubicBezTo>
                  <a:cubicBezTo>
                    <a:pt x="741" y="41"/>
                    <a:pt x="624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7"/>
            <p:cNvSpPr/>
            <p:nvPr/>
          </p:nvSpPr>
          <p:spPr>
            <a:xfrm>
              <a:off x="4000300" y="3503875"/>
              <a:ext cx="4736362" cy="770018"/>
            </a:xfrm>
            <a:custGeom>
              <a:rect b="b" l="l" r="r" t="t"/>
              <a:pathLst>
                <a:path extrusionOk="0" h="11974" w="73061">
                  <a:moveTo>
                    <a:pt x="1751" y="1"/>
                  </a:moveTo>
                  <a:cubicBezTo>
                    <a:pt x="766" y="1"/>
                    <a:pt x="1" y="975"/>
                    <a:pt x="140" y="2086"/>
                  </a:cubicBezTo>
                  <a:cubicBezTo>
                    <a:pt x="186" y="2460"/>
                    <a:pt x="327" y="2802"/>
                    <a:pt x="544" y="3083"/>
                  </a:cubicBezTo>
                  <a:cubicBezTo>
                    <a:pt x="762" y="3347"/>
                    <a:pt x="1043" y="3550"/>
                    <a:pt x="1369" y="3643"/>
                  </a:cubicBez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890" y="9713"/>
                    <a:pt x="73061" y="7052"/>
                    <a:pt x="71442" y="6164"/>
                  </a:cubicBezTo>
                  <a:lnTo>
                    <a:pt x="71022" y="5947"/>
                  </a:lnTo>
                  <a:lnTo>
                    <a:pt x="70353" y="5589"/>
                  </a:lnTo>
                  <a:lnTo>
                    <a:pt x="70213" y="5464"/>
                  </a:lnTo>
                  <a:lnTo>
                    <a:pt x="68563" y="4141"/>
                  </a:lnTo>
                  <a:lnTo>
                    <a:pt x="67489" y="3285"/>
                  </a:lnTo>
                  <a:lnTo>
                    <a:pt x="67458" y="3254"/>
                  </a:lnTo>
                  <a:cubicBezTo>
                    <a:pt x="66057" y="2118"/>
                    <a:pt x="64314" y="1464"/>
                    <a:pt x="62524" y="1402"/>
                  </a:cubicBezTo>
                  <a:lnTo>
                    <a:pt x="19736" y="234"/>
                  </a:lnTo>
                  <a:lnTo>
                    <a:pt x="1774" y="1"/>
                  </a:lnTo>
                  <a:cubicBezTo>
                    <a:pt x="1766" y="1"/>
                    <a:pt x="1758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7"/>
            <p:cNvSpPr/>
            <p:nvPr/>
          </p:nvSpPr>
          <p:spPr>
            <a:xfrm>
              <a:off x="4000300" y="3503867"/>
              <a:ext cx="4734352" cy="776244"/>
            </a:xfrm>
            <a:custGeom>
              <a:rect b="b" l="l" r="r" t="t"/>
              <a:pathLst>
                <a:path extrusionOk="0" h="11974" w="73030">
                  <a:moveTo>
                    <a:pt x="1735" y="1"/>
                  </a:moveTo>
                  <a:cubicBezTo>
                    <a:pt x="750" y="1"/>
                    <a:pt x="1" y="975"/>
                    <a:pt x="140" y="2086"/>
                  </a:cubicBezTo>
                  <a:cubicBezTo>
                    <a:pt x="202" y="2818"/>
                    <a:pt x="685" y="3425"/>
                    <a:pt x="1369" y="3643"/>
                  </a:cubicBezTo>
                  <a:lnTo>
                    <a:pt x="1509" y="3690"/>
                  </a:ln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781" y="9760"/>
                    <a:pt x="73030" y="7363"/>
                    <a:pt x="71707" y="6351"/>
                  </a:cubicBezTo>
                  <a:lnTo>
                    <a:pt x="44499" y="5822"/>
                  </a:lnTo>
                  <a:cubicBezTo>
                    <a:pt x="42243" y="5775"/>
                    <a:pt x="39986" y="5495"/>
                    <a:pt x="37776" y="4997"/>
                  </a:cubicBezTo>
                  <a:cubicBezTo>
                    <a:pt x="33682" y="4048"/>
                    <a:pt x="26117" y="2118"/>
                    <a:pt x="18895" y="219"/>
                  </a:cubicBez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7"/>
            <p:cNvSpPr/>
            <p:nvPr/>
          </p:nvSpPr>
          <p:spPr>
            <a:xfrm>
              <a:off x="7357305" y="4156679"/>
              <a:ext cx="56530" cy="302809"/>
            </a:xfrm>
            <a:custGeom>
              <a:rect b="b" l="l" r="r" t="t"/>
              <a:pathLst>
                <a:path extrusionOk="0" h="4671" w="872">
                  <a:moveTo>
                    <a:pt x="330" y="0"/>
                  </a:moveTo>
                  <a:cubicBezTo>
                    <a:pt x="319" y="0"/>
                    <a:pt x="308" y="1"/>
                    <a:pt x="297" y="1"/>
                  </a:cubicBezTo>
                  <a:lnTo>
                    <a:pt x="1" y="4671"/>
                  </a:lnTo>
                  <a:lnTo>
                    <a:pt x="16" y="4671"/>
                  </a:lnTo>
                  <a:cubicBezTo>
                    <a:pt x="250" y="4671"/>
                    <a:pt x="452" y="4499"/>
                    <a:pt x="514" y="4282"/>
                  </a:cubicBezTo>
                  <a:lnTo>
                    <a:pt x="841" y="437"/>
                  </a:lnTo>
                  <a:cubicBezTo>
                    <a:pt x="871" y="197"/>
                    <a:pt x="627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7"/>
            <p:cNvSpPr/>
            <p:nvPr/>
          </p:nvSpPr>
          <p:spPr>
            <a:xfrm>
              <a:off x="6557129" y="4220275"/>
              <a:ext cx="217042" cy="176655"/>
            </a:xfrm>
            <a:custGeom>
              <a:rect b="b" l="l" r="r" t="t"/>
              <a:pathLst>
                <a:path extrusionOk="0" h="2725" w="3348">
                  <a:moveTo>
                    <a:pt x="3270" y="1"/>
                  </a:moveTo>
                  <a:lnTo>
                    <a:pt x="374" y="483"/>
                  </a:lnTo>
                  <a:cubicBezTo>
                    <a:pt x="157" y="514"/>
                    <a:pt x="1" y="701"/>
                    <a:pt x="17" y="935"/>
                  </a:cubicBezTo>
                  <a:lnTo>
                    <a:pt x="32" y="1775"/>
                  </a:lnTo>
                  <a:cubicBezTo>
                    <a:pt x="48" y="1978"/>
                    <a:pt x="188" y="2149"/>
                    <a:pt x="406" y="2195"/>
                  </a:cubicBezTo>
                  <a:lnTo>
                    <a:pt x="3347" y="2725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7"/>
            <p:cNvSpPr/>
            <p:nvPr/>
          </p:nvSpPr>
          <p:spPr>
            <a:xfrm>
              <a:off x="6743835" y="4220275"/>
              <a:ext cx="30339" cy="176655"/>
            </a:xfrm>
            <a:custGeom>
              <a:rect b="b" l="l" r="r" t="t"/>
              <a:pathLst>
                <a:path extrusionOk="0" h="2725" w="468">
                  <a:moveTo>
                    <a:pt x="390" y="1"/>
                  </a:moveTo>
                  <a:lnTo>
                    <a:pt x="0" y="63"/>
                  </a:lnTo>
                  <a:lnTo>
                    <a:pt x="63" y="2507"/>
                  </a:lnTo>
                  <a:cubicBezTo>
                    <a:pt x="63" y="2569"/>
                    <a:pt x="78" y="2616"/>
                    <a:pt x="94" y="2662"/>
                  </a:cubicBezTo>
                  <a:lnTo>
                    <a:pt x="467" y="272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67"/>
            <p:cNvSpPr/>
            <p:nvPr/>
          </p:nvSpPr>
          <p:spPr>
            <a:xfrm>
              <a:off x="6761014" y="4189028"/>
              <a:ext cx="59576" cy="220025"/>
            </a:xfrm>
            <a:custGeom>
              <a:rect b="b" l="l" r="r" t="t"/>
              <a:pathLst>
                <a:path extrusionOk="0" h="3394" w="919">
                  <a:moveTo>
                    <a:pt x="420" y="0"/>
                  </a:moveTo>
                  <a:cubicBezTo>
                    <a:pt x="187" y="0"/>
                    <a:pt x="0" y="218"/>
                    <a:pt x="16" y="452"/>
                  </a:cubicBezTo>
                  <a:lnTo>
                    <a:pt x="78" y="2989"/>
                  </a:lnTo>
                  <a:cubicBezTo>
                    <a:pt x="93" y="3222"/>
                    <a:pt x="296" y="3393"/>
                    <a:pt x="529" y="3393"/>
                  </a:cubicBezTo>
                  <a:lnTo>
                    <a:pt x="918" y="337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67"/>
            <p:cNvSpPr/>
            <p:nvPr/>
          </p:nvSpPr>
          <p:spPr>
            <a:xfrm>
              <a:off x="6796281" y="4189028"/>
              <a:ext cx="24310" cy="220025"/>
            </a:xfrm>
            <a:custGeom>
              <a:rect b="b" l="l" r="r" t="t"/>
              <a:pathLst>
                <a:path extrusionOk="0" h="3394" w="375">
                  <a:moveTo>
                    <a:pt x="1" y="0"/>
                  </a:moveTo>
                  <a:lnTo>
                    <a:pt x="94" y="3393"/>
                  </a:lnTo>
                  <a:lnTo>
                    <a:pt x="374" y="337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67"/>
            <p:cNvSpPr/>
            <p:nvPr/>
          </p:nvSpPr>
          <p:spPr>
            <a:xfrm>
              <a:off x="7356332" y="4156291"/>
              <a:ext cx="32349" cy="304235"/>
            </a:xfrm>
            <a:custGeom>
              <a:rect b="b" l="l" r="r" t="t"/>
              <a:pathLst>
                <a:path extrusionOk="0" h="4693" w="499">
                  <a:moveTo>
                    <a:pt x="366" y="1"/>
                  </a:moveTo>
                  <a:cubicBezTo>
                    <a:pt x="348" y="1"/>
                    <a:pt x="330" y="3"/>
                    <a:pt x="312" y="7"/>
                  </a:cubicBezTo>
                  <a:lnTo>
                    <a:pt x="0" y="4677"/>
                  </a:lnTo>
                  <a:lnTo>
                    <a:pt x="16" y="4677"/>
                  </a:lnTo>
                  <a:cubicBezTo>
                    <a:pt x="34" y="4688"/>
                    <a:pt x="54" y="4693"/>
                    <a:pt x="72" y="4693"/>
                  </a:cubicBezTo>
                  <a:cubicBezTo>
                    <a:pt x="131" y="4693"/>
                    <a:pt x="180" y="4643"/>
                    <a:pt x="156" y="4583"/>
                  </a:cubicBezTo>
                  <a:lnTo>
                    <a:pt x="498" y="101"/>
                  </a:lnTo>
                  <a:cubicBezTo>
                    <a:pt x="498" y="69"/>
                    <a:pt x="498" y="54"/>
                    <a:pt x="498" y="23"/>
                  </a:cubicBezTo>
                  <a:cubicBezTo>
                    <a:pt x="454" y="12"/>
                    <a:pt x="410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7"/>
            <p:cNvSpPr/>
            <p:nvPr/>
          </p:nvSpPr>
          <p:spPr>
            <a:xfrm>
              <a:off x="6813460" y="4122451"/>
              <a:ext cx="569121" cy="364331"/>
            </a:xfrm>
            <a:custGeom>
              <a:rect b="b" l="l" r="r" t="t"/>
              <a:pathLst>
                <a:path extrusionOk="0" h="5620" w="8779">
                  <a:moveTo>
                    <a:pt x="8172" y="0"/>
                  </a:moveTo>
                  <a:lnTo>
                    <a:pt x="561" y="171"/>
                  </a:lnTo>
                  <a:cubicBezTo>
                    <a:pt x="249" y="171"/>
                    <a:pt x="0" y="436"/>
                    <a:pt x="0" y="747"/>
                  </a:cubicBezTo>
                  <a:lnTo>
                    <a:pt x="109" y="4701"/>
                  </a:lnTo>
                  <a:cubicBezTo>
                    <a:pt x="125" y="4996"/>
                    <a:pt x="358" y="5245"/>
                    <a:pt x="670" y="5261"/>
                  </a:cubicBezTo>
                  <a:lnTo>
                    <a:pt x="7814" y="5619"/>
                  </a:lnTo>
                  <a:cubicBezTo>
                    <a:pt x="7824" y="5619"/>
                    <a:pt x="7834" y="5620"/>
                    <a:pt x="7843" y="5620"/>
                  </a:cubicBezTo>
                  <a:cubicBezTo>
                    <a:pt x="8142" y="5620"/>
                    <a:pt x="8391" y="5391"/>
                    <a:pt x="8421" y="5090"/>
                  </a:cubicBezTo>
                  <a:lnTo>
                    <a:pt x="8748" y="623"/>
                  </a:lnTo>
                  <a:cubicBezTo>
                    <a:pt x="8779" y="280"/>
                    <a:pt x="8499" y="0"/>
                    <a:pt x="8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7"/>
            <p:cNvSpPr/>
            <p:nvPr/>
          </p:nvSpPr>
          <p:spPr>
            <a:xfrm>
              <a:off x="5134407" y="3751119"/>
              <a:ext cx="50501" cy="80840"/>
            </a:xfrm>
            <a:custGeom>
              <a:rect b="b" l="l" r="r" t="t"/>
              <a:pathLst>
                <a:path extrusionOk="0" h="1247" w="779">
                  <a:moveTo>
                    <a:pt x="390" y="0"/>
                  </a:moveTo>
                  <a:cubicBezTo>
                    <a:pt x="172" y="0"/>
                    <a:pt x="1" y="171"/>
                    <a:pt x="1" y="389"/>
                  </a:cubicBezTo>
                  <a:lnTo>
                    <a:pt x="1" y="872"/>
                  </a:lnTo>
                  <a:cubicBezTo>
                    <a:pt x="1" y="1080"/>
                    <a:pt x="158" y="1246"/>
                    <a:pt x="362" y="1246"/>
                  </a:cubicBezTo>
                  <a:cubicBezTo>
                    <a:pt x="371" y="1246"/>
                    <a:pt x="380" y="1246"/>
                    <a:pt x="390" y="1245"/>
                  </a:cubicBezTo>
                  <a:cubicBezTo>
                    <a:pt x="592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7"/>
            <p:cNvSpPr/>
            <p:nvPr/>
          </p:nvSpPr>
          <p:spPr>
            <a:xfrm>
              <a:off x="5228278" y="3751119"/>
              <a:ext cx="49463" cy="80775"/>
            </a:xfrm>
            <a:custGeom>
              <a:rect b="b" l="l" r="r" t="t"/>
              <a:pathLst>
                <a:path extrusionOk="0" h="1246" w="763">
                  <a:moveTo>
                    <a:pt x="374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7"/>
            <p:cNvSpPr/>
            <p:nvPr/>
          </p:nvSpPr>
          <p:spPr>
            <a:xfrm>
              <a:off x="5322085" y="3750082"/>
              <a:ext cx="50501" cy="80775"/>
            </a:xfrm>
            <a:custGeom>
              <a:rect b="b" l="l" r="r" t="t"/>
              <a:pathLst>
                <a:path extrusionOk="0" h="1246" w="779">
                  <a:moveTo>
                    <a:pt x="390" y="1"/>
                  </a:moveTo>
                  <a:cubicBezTo>
                    <a:pt x="172" y="1"/>
                    <a:pt x="1" y="187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7"/>
            <p:cNvSpPr/>
            <p:nvPr/>
          </p:nvSpPr>
          <p:spPr>
            <a:xfrm>
              <a:off x="5416929" y="3750017"/>
              <a:ext cx="50501" cy="80840"/>
            </a:xfrm>
            <a:custGeom>
              <a:rect b="b" l="l" r="r" t="t"/>
              <a:pathLst>
                <a:path extrusionOk="0" h="1247" w="779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366" y="1"/>
                    <a:pt x="358" y="1"/>
                    <a:pt x="351" y="1"/>
                  </a:cubicBezTo>
                  <a:cubicBezTo>
                    <a:pt x="159" y="1"/>
                    <a:pt x="1" y="181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608" y="1247"/>
                    <a:pt x="779" y="1060"/>
                    <a:pt x="763" y="858"/>
                  </a:cubicBezTo>
                  <a:lnTo>
                    <a:pt x="763" y="375"/>
                  </a:lnTo>
                  <a:cubicBezTo>
                    <a:pt x="763" y="166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7"/>
            <p:cNvSpPr/>
            <p:nvPr/>
          </p:nvSpPr>
          <p:spPr>
            <a:xfrm>
              <a:off x="5510800" y="3749109"/>
              <a:ext cx="50501" cy="80775"/>
            </a:xfrm>
            <a:custGeom>
              <a:rect b="b" l="l" r="r" t="t"/>
              <a:pathLst>
                <a:path extrusionOk="0" h="1246" w="779">
                  <a:moveTo>
                    <a:pt x="389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7"/>
            <p:cNvSpPr/>
            <p:nvPr/>
          </p:nvSpPr>
          <p:spPr>
            <a:xfrm>
              <a:off x="5605644" y="3749044"/>
              <a:ext cx="49463" cy="80840"/>
            </a:xfrm>
            <a:custGeom>
              <a:rect b="b" l="l" r="r" t="t"/>
              <a:pathLst>
                <a:path extrusionOk="0" h="1247" w="763">
                  <a:moveTo>
                    <a:pt x="401" y="0"/>
                  </a:moveTo>
                  <a:cubicBezTo>
                    <a:pt x="392" y="0"/>
                    <a:pt x="383" y="0"/>
                    <a:pt x="374" y="1"/>
                  </a:cubicBez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0" y="1075"/>
                    <a:pt x="172" y="1246"/>
                    <a:pt x="389" y="1246"/>
                  </a:cubicBezTo>
                  <a:cubicBezTo>
                    <a:pt x="592" y="1231"/>
                    <a:pt x="763" y="1059"/>
                    <a:pt x="763" y="857"/>
                  </a:cubicBezTo>
                  <a:lnTo>
                    <a:pt x="763" y="375"/>
                  </a:lnTo>
                  <a:cubicBezTo>
                    <a:pt x="763" y="166"/>
                    <a:pt x="606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67"/>
            <p:cNvSpPr/>
            <p:nvPr/>
          </p:nvSpPr>
          <p:spPr>
            <a:xfrm>
              <a:off x="5699450" y="3748007"/>
              <a:ext cx="50565" cy="80840"/>
            </a:xfrm>
            <a:custGeom>
              <a:rect b="b" l="l" r="r" t="t"/>
              <a:pathLst>
                <a:path extrusionOk="0" h="1247" w="780">
                  <a:moveTo>
                    <a:pt x="416" y="0"/>
                  </a:moveTo>
                  <a:cubicBezTo>
                    <a:pt x="407" y="0"/>
                    <a:pt x="399" y="1"/>
                    <a:pt x="390" y="1"/>
                  </a:cubicBezTo>
                  <a:cubicBezTo>
                    <a:pt x="172" y="1"/>
                    <a:pt x="1" y="173"/>
                    <a:pt x="1" y="391"/>
                  </a:cubicBezTo>
                  <a:lnTo>
                    <a:pt x="1" y="873"/>
                  </a:lnTo>
                  <a:cubicBezTo>
                    <a:pt x="1" y="1075"/>
                    <a:pt x="188" y="1247"/>
                    <a:pt x="390" y="1247"/>
                  </a:cubicBezTo>
                  <a:cubicBezTo>
                    <a:pt x="608" y="1247"/>
                    <a:pt x="779" y="1060"/>
                    <a:pt x="779" y="858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7"/>
            <p:cNvSpPr/>
            <p:nvPr/>
          </p:nvSpPr>
          <p:spPr>
            <a:xfrm>
              <a:off x="5794294" y="3747035"/>
              <a:ext cx="49528" cy="80840"/>
            </a:xfrm>
            <a:custGeom>
              <a:rect b="b" l="l" r="r" t="t"/>
              <a:pathLst>
                <a:path extrusionOk="0" h="1247" w="764">
                  <a:moveTo>
                    <a:pt x="374" y="1"/>
                  </a:moveTo>
                  <a:cubicBezTo>
                    <a:pt x="157" y="16"/>
                    <a:pt x="1" y="188"/>
                    <a:pt x="1" y="390"/>
                  </a:cubicBezTo>
                  <a:lnTo>
                    <a:pt x="1" y="873"/>
                  </a:lnTo>
                  <a:cubicBezTo>
                    <a:pt x="1" y="1090"/>
                    <a:pt x="172" y="1246"/>
                    <a:pt x="390" y="1246"/>
                  </a:cubicBezTo>
                  <a:cubicBezTo>
                    <a:pt x="592" y="1246"/>
                    <a:pt x="764" y="1075"/>
                    <a:pt x="764" y="857"/>
                  </a:cubicBezTo>
                  <a:lnTo>
                    <a:pt x="764" y="390"/>
                  </a:lnTo>
                  <a:cubicBezTo>
                    <a:pt x="764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7"/>
            <p:cNvSpPr/>
            <p:nvPr/>
          </p:nvSpPr>
          <p:spPr>
            <a:xfrm>
              <a:off x="5888166" y="3747035"/>
              <a:ext cx="50501" cy="80840"/>
            </a:xfrm>
            <a:custGeom>
              <a:rect b="b" l="l" r="r" t="t"/>
              <a:pathLst>
                <a:path extrusionOk="0" h="1247" w="779">
                  <a:moveTo>
                    <a:pt x="390" y="1"/>
                  </a:move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16" y="1075"/>
                    <a:pt x="187" y="1246"/>
                    <a:pt x="390" y="1246"/>
                  </a:cubicBezTo>
                  <a:cubicBezTo>
                    <a:pt x="607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79" y="157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7"/>
            <p:cNvSpPr/>
            <p:nvPr/>
          </p:nvSpPr>
          <p:spPr>
            <a:xfrm>
              <a:off x="5981972" y="3747035"/>
              <a:ext cx="50565" cy="80840"/>
            </a:xfrm>
            <a:custGeom>
              <a:rect b="b" l="l" r="r" t="t"/>
              <a:pathLst>
                <a:path extrusionOk="0" h="1247" w="780">
                  <a:moveTo>
                    <a:pt x="390" y="1"/>
                  </a:moveTo>
                  <a:cubicBezTo>
                    <a:pt x="172" y="1"/>
                    <a:pt x="1" y="172"/>
                    <a:pt x="17" y="390"/>
                  </a:cubicBezTo>
                  <a:lnTo>
                    <a:pt x="17" y="857"/>
                  </a:lnTo>
                  <a:cubicBezTo>
                    <a:pt x="17" y="1075"/>
                    <a:pt x="188" y="1246"/>
                    <a:pt x="406" y="1246"/>
                  </a:cubicBezTo>
                  <a:cubicBezTo>
                    <a:pt x="608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64" y="157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7"/>
            <p:cNvSpPr/>
            <p:nvPr/>
          </p:nvSpPr>
          <p:spPr>
            <a:xfrm>
              <a:off x="6076881" y="3746062"/>
              <a:ext cx="50501" cy="80775"/>
            </a:xfrm>
            <a:custGeom>
              <a:rect b="b" l="l" r="r" t="t"/>
              <a:pathLst>
                <a:path extrusionOk="0" h="1246" w="779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6"/>
                    <a:pt x="389" y="1246"/>
                  </a:cubicBezTo>
                  <a:cubicBezTo>
                    <a:pt x="592" y="1230"/>
                    <a:pt x="763" y="1074"/>
                    <a:pt x="778" y="872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67"/>
            <p:cNvSpPr/>
            <p:nvPr/>
          </p:nvSpPr>
          <p:spPr>
            <a:xfrm>
              <a:off x="6170687" y="3745025"/>
              <a:ext cx="50501" cy="80775"/>
            </a:xfrm>
            <a:custGeom>
              <a:rect b="b" l="l" r="r" t="t"/>
              <a:pathLst>
                <a:path extrusionOk="0" h="1246" w="779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67"/>
            <p:cNvSpPr/>
            <p:nvPr/>
          </p:nvSpPr>
          <p:spPr>
            <a:xfrm>
              <a:off x="6265531" y="3745025"/>
              <a:ext cx="50501" cy="80775"/>
            </a:xfrm>
            <a:custGeom>
              <a:rect b="b" l="l" r="r" t="t"/>
              <a:pathLst>
                <a:path extrusionOk="0" h="1246" w="779">
                  <a:moveTo>
                    <a:pt x="390" y="1"/>
                  </a:move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56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67"/>
            <p:cNvSpPr/>
            <p:nvPr/>
          </p:nvSpPr>
          <p:spPr>
            <a:xfrm>
              <a:off x="6359403" y="3744053"/>
              <a:ext cx="50501" cy="80775"/>
            </a:xfrm>
            <a:custGeom>
              <a:rect b="b" l="l" r="r" t="t"/>
              <a:pathLst>
                <a:path extrusionOk="0" h="1246" w="779">
                  <a:moveTo>
                    <a:pt x="389" y="0"/>
                  </a:moveTo>
                  <a:cubicBezTo>
                    <a:pt x="171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89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67"/>
            <p:cNvSpPr/>
            <p:nvPr/>
          </p:nvSpPr>
          <p:spPr>
            <a:xfrm>
              <a:off x="6454246" y="3744053"/>
              <a:ext cx="49463" cy="80775"/>
            </a:xfrm>
            <a:custGeom>
              <a:rect b="b" l="l" r="r" t="t"/>
              <a:pathLst>
                <a:path extrusionOk="0" h="1246" w="763">
                  <a:moveTo>
                    <a:pt x="374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5"/>
                    <a:pt x="389" y="1245"/>
                  </a:cubicBezTo>
                  <a:cubicBezTo>
                    <a:pt x="592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67"/>
            <p:cNvSpPr/>
            <p:nvPr/>
          </p:nvSpPr>
          <p:spPr>
            <a:xfrm>
              <a:off x="6548053" y="3743015"/>
              <a:ext cx="50565" cy="80775"/>
            </a:xfrm>
            <a:custGeom>
              <a:rect b="b" l="l" r="r" t="t"/>
              <a:pathLst>
                <a:path extrusionOk="0" h="1246" w="780">
                  <a:moveTo>
                    <a:pt x="390" y="1"/>
                  </a:moveTo>
                  <a:cubicBezTo>
                    <a:pt x="172" y="1"/>
                    <a:pt x="1" y="172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8" y="1246"/>
                    <a:pt x="406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67"/>
            <p:cNvSpPr/>
            <p:nvPr/>
          </p:nvSpPr>
          <p:spPr>
            <a:xfrm>
              <a:off x="6642897" y="3742951"/>
              <a:ext cx="49528" cy="80840"/>
            </a:xfrm>
            <a:custGeom>
              <a:rect b="b" l="l" r="r" t="t"/>
              <a:pathLst>
                <a:path extrusionOk="0" h="1247" w="764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6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67"/>
            <p:cNvSpPr/>
            <p:nvPr/>
          </p:nvSpPr>
          <p:spPr>
            <a:xfrm>
              <a:off x="6736768" y="3742043"/>
              <a:ext cx="50501" cy="80775"/>
            </a:xfrm>
            <a:custGeom>
              <a:rect b="b" l="l" r="r" t="t"/>
              <a:pathLst>
                <a:path extrusionOk="0" h="1246" w="779">
                  <a:moveTo>
                    <a:pt x="390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90" y="1245"/>
                  </a:cubicBezTo>
                  <a:cubicBezTo>
                    <a:pt x="607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607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7"/>
            <p:cNvSpPr/>
            <p:nvPr/>
          </p:nvSpPr>
          <p:spPr>
            <a:xfrm>
              <a:off x="6830575" y="3741006"/>
              <a:ext cx="50565" cy="81812"/>
            </a:xfrm>
            <a:custGeom>
              <a:rect b="b" l="l" r="r" t="t"/>
              <a:pathLst>
                <a:path extrusionOk="0" h="1262" w="780">
                  <a:moveTo>
                    <a:pt x="390" y="0"/>
                  </a:moveTo>
                  <a:cubicBezTo>
                    <a:pt x="172" y="0"/>
                    <a:pt x="1" y="187"/>
                    <a:pt x="17" y="390"/>
                  </a:cubicBezTo>
                  <a:lnTo>
                    <a:pt x="17" y="872"/>
                  </a:lnTo>
                  <a:cubicBezTo>
                    <a:pt x="17" y="1090"/>
                    <a:pt x="188" y="1261"/>
                    <a:pt x="406" y="1261"/>
                  </a:cubicBezTo>
                  <a:cubicBezTo>
                    <a:pt x="608" y="1246"/>
                    <a:pt x="779" y="1074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67"/>
            <p:cNvSpPr/>
            <p:nvPr/>
          </p:nvSpPr>
          <p:spPr>
            <a:xfrm>
              <a:off x="6925483" y="3741006"/>
              <a:ext cx="50501" cy="80775"/>
            </a:xfrm>
            <a:custGeom>
              <a:rect b="b" l="l" r="r" t="t"/>
              <a:pathLst>
                <a:path extrusionOk="0" h="1246" w="779">
                  <a:moveTo>
                    <a:pt x="389" y="0"/>
                  </a:moveTo>
                  <a:cubicBezTo>
                    <a:pt x="171" y="0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4"/>
                    <a:pt x="171" y="1246"/>
                    <a:pt x="389" y="1246"/>
                  </a:cubicBezTo>
                  <a:cubicBezTo>
                    <a:pt x="607" y="1246"/>
                    <a:pt x="778" y="1074"/>
                    <a:pt x="778" y="857"/>
                  </a:cubicBezTo>
                  <a:lnTo>
                    <a:pt x="778" y="374"/>
                  </a:lnTo>
                  <a:cubicBezTo>
                    <a:pt x="778" y="172"/>
                    <a:pt x="607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67"/>
            <p:cNvSpPr/>
            <p:nvPr/>
          </p:nvSpPr>
          <p:spPr>
            <a:xfrm>
              <a:off x="7019290" y="3739968"/>
              <a:ext cx="50501" cy="80840"/>
            </a:xfrm>
            <a:custGeom>
              <a:rect b="b" l="l" r="r" t="t"/>
              <a:pathLst>
                <a:path extrusionOk="0" h="1247" w="779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3"/>
                  </a:lnTo>
                  <a:cubicBezTo>
                    <a:pt x="16" y="1090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7"/>
            <p:cNvSpPr/>
            <p:nvPr/>
          </p:nvSpPr>
          <p:spPr>
            <a:xfrm>
              <a:off x="7114134" y="3739904"/>
              <a:ext cx="49528" cy="80905"/>
            </a:xfrm>
            <a:custGeom>
              <a:rect b="b" l="l" r="r" t="t"/>
              <a:pathLst>
                <a:path extrusionOk="0" h="1248" w="764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172" y="2"/>
                    <a:pt x="1" y="173"/>
                    <a:pt x="1" y="391"/>
                  </a:cubicBezTo>
                  <a:lnTo>
                    <a:pt x="1" y="874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47"/>
                    <a:pt x="763" y="1060"/>
                    <a:pt x="763" y="858"/>
                  </a:cubicBezTo>
                  <a:lnTo>
                    <a:pt x="763" y="375"/>
                  </a:lnTo>
                  <a:cubicBezTo>
                    <a:pt x="763" y="167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7"/>
            <p:cNvSpPr/>
            <p:nvPr/>
          </p:nvSpPr>
          <p:spPr>
            <a:xfrm>
              <a:off x="7208005" y="3738996"/>
              <a:ext cx="50501" cy="80775"/>
            </a:xfrm>
            <a:custGeom>
              <a:rect b="b" l="l" r="r" t="t"/>
              <a:pathLst>
                <a:path extrusionOk="0" h="1246" w="779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90"/>
                    <a:pt x="187" y="1246"/>
                    <a:pt x="389" y="1246"/>
                  </a:cubicBezTo>
                  <a:cubicBezTo>
                    <a:pt x="607" y="1246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7"/>
            <p:cNvSpPr/>
            <p:nvPr/>
          </p:nvSpPr>
          <p:spPr>
            <a:xfrm>
              <a:off x="7302849" y="3738996"/>
              <a:ext cx="50501" cy="80775"/>
            </a:xfrm>
            <a:custGeom>
              <a:rect b="b" l="l" r="r" t="t"/>
              <a:pathLst>
                <a:path extrusionOk="0" h="1246" w="779">
                  <a:moveTo>
                    <a:pt x="389" y="0"/>
                  </a:moveTo>
                  <a:cubicBezTo>
                    <a:pt x="172" y="0"/>
                    <a:pt x="0" y="172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6"/>
                    <a:pt x="389" y="1246"/>
                  </a:cubicBezTo>
                  <a:cubicBezTo>
                    <a:pt x="607" y="1246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7"/>
            <p:cNvSpPr/>
            <p:nvPr/>
          </p:nvSpPr>
          <p:spPr>
            <a:xfrm>
              <a:off x="7396656" y="3737959"/>
              <a:ext cx="50565" cy="80775"/>
            </a:xfrm>
            <a:custGeom>
              <a:rect b="b" l="l" r="r" t="t"/>
              <a:pathLst>
                <a:path extrusionOk="0" h="1246" w="780">
                  <a:moveTo>
                    <a:pt x="390" y="1"/>
                  </a:moveTo>
                  <a:cubicBezTo>
                    <a:pt x="172" y="16"/>
                    <a:pt x="1" y="188"/>
                    <a:pt x="1" y="390"/>
                  </a:cubicBezTo>
                  <a:lnTo>
                    <a:pt x="1" y="872"/>
                  </a:lnTo>
                  <a:cubicBezTo>
                    <a:pt x="16" y="1075"/>
                    <a:pt x="188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7"/>
            <p:cNvSpPr/>
            <p:nvPr/>
          </p:nvSpPr>
          <p:spPr>
            <a:xfrm>
              <a:off x="7491499" y="3737894"/>
              <a:ext cx="49528" cy="80840"/>
            </a:xfrm>
            <a:custGeom>
              <a:rect b="b" l="l" r="r" t="t"/>
              <a:pathLst>
                <a:path extrusionOk="0" h="1247" w="764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7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7"/>
            <p:cNvSpPr/>
            <p:nvPr/>
          </p:nvSpPr>
          <p:spPr>
            <a:xfrm>
              <a:off x="7585371" y="3736986"/>
              <a:ext cx="49528" cy="80775"/>
            </a:xfrm>
            <a:custGeom>
              <a:rect b="b" l="l" r="r" t="t"/>
              <a:pathLst>
                <a:path extrusionOk="0" h="1246" w="764">
                  <a:moveTo>
                    <a:pt x="374" y="0"/>
                  </a:moveTo>
                  <a:cubicBezTo>
                    <a:pt x="172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90" y="1245"/>
                  </a:cubicBezTo>
                  <a:cubicBezTo>
                    <a:pt x="608" y="1245"/>
                    <a:pt x="763" y="1074"/>
                    <a:pt x="763" y="856"/>
                  </a:cubicBezTo>
                  <a:lnTo>
                    <a:pt x="763" y="389"/>
                  </a:lnTo>
                  <a:cubicBezTo>
                    <a:pt x="763" y="171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7"/>
            <p:cNvSpPr/>
            <p:nvPr/>
          </p:nvSpPr>
          <p:spPr>
            <a:xfrm>
              <a:off x="7680215" y="3736922"/>
              <a:ext cx="50501" cy="80840"/>
            </a:xfrm>
            <a:custGeom>
              <a:rect b="b" l="l" r="r" t="t"/>
              <a:pathLst>
                <a:path extrusionOk="0" h="1247" w="779">
                  <a:moveTo>
                    <a:pt x="415" y="0"/>
                  </a:moveTo>
                  <a:cubicBezTo>
                    <a:pt x="407" y="0"/>
                    <a:pt x="398" y="1"/>
                    <a:pt x="390" y="1"/>
                  </a:cubicBez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592" y="1246"/>
                    <a:pt x="779" y="1060"/>
                    <a:pt x="779" y="857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7"/>
            <p:cNvSpPr/>
            <p:nvPr/>
          </p:nvSpPr>
          <p:spPr>
            <a:xfrm>
              <a:off x="7774086" y="3735949"/>
              <a:ext cx="50501" cy="80775"/>
            </a:xfrm>
            <a:custGeom>
              <a:rect b="b" l="l" r="r" t="t"/>
              <a:pathLst>
                <a:path extrusionOk="0" h="1246" w="779">
                  <a:moveTo>
                    <a:pt x="374" y="1"/>
                  </a:moveTo>
                  <a:cubicBezTo>
                    <a:pt x="171" y="1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5"/>
                    <a:pt x="171" y="1246"/>
                    <a:pt x="389" y="1246"/>
                  </a:cubicBezTo>
                  <a:cubicBezTo>
                    <a:pt x="607" y="1246"/>
                    <a:pt x="778" y="1075"/>
                    <a:pt x="763" y="857"/>
                  </a:cubicBezTo>
                  <a:lnTo>
                    <a:pt x="763" y="374"/>
                  </a:lnTo>
                  <a:cubicBezTo>
                    <a:pt x="763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7"/>
            <p:cNvSpPr/>
            <p:nvPr/>
          </p:nvSpPr>
          <p:spPr>
            <a:xfrm>
              <a:off x="4000300" y="3503867"/>
              <a:ext cx="128164" cy="239213"/>
            </a:xfrm>
            <a:custGeom>
              <a:rect b="b" l="l" r="r" t="t"/>
              <a:pathLst>
                <a:path extrusionOk="0" h="3690" w="1977">
                  <a:moveTo>
                    <a:pt x="1735" y="1"/>
                  </a:moveTo>
                  <a:cubicBezTo>
                    <a:pt x="751" y="1"/>
                    <a:pt x="1" y="990"/>
                    <a:pt x="140" y="2102"/>
                  </a:cubicBezTo>
                  <a:cubicBezTo>
                    <a:pt x="202" y="2818"/>
                    <a:pt x="685" y="3425"/>
                    <a:pt x="1369" y="3658"/>
                  </a:cubicBezTo>
                  <a:lnTo>
                    <a:pt x="1509" y="3690"/>
                  </a:ln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7"/>
            <p:cNvSpPr/>
            <p:nvPr/>
          </p:nvSpPr>
          <p:spPr>
            <a:xfrm>
              <a:off x="6820526" y="4416054"/>
              <a:ext cx="65" cy="6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close/>
                </a:path>
              </a:pathLst>
            </a:custGeom>
            <a:noFill/>
            <a:ln cap="flat" cmpd="sng" w="3500">
              <a:solidFill>
                <a:srgbClr val="3B889E"/>
              </a:solidFill>
              <a:prstDash val="solid"/>
              <a:miter lim="155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7"/>
            <p:cNvSpPr/>
            <p:nvPr/>
          </p:nvSpPr>
          <p:spPr>
            <a:xfrm>
              <a:off x="4407876" y="3127543"/>
              <a:ext cx="780069" cy="205892"/>
            </a:xfrm>
            <a:custGeom>
              <a:rect b="b" l="l" r="r" t="t"/>
              <a:pathLst>
                <a:path extrusionOk="0" h="3176" w="12033">
                  <a:moveTo>
                    <a:pt x="9464" y="0"/>
                  </a:moveTo>
                  <a:lnTo>
                    <a:pt x="1" y="280"/>
                  </a:lnTo>
                  <a:lnTo>
                    <a:pt x="732" y="3175"/>
                  </a:lnTo>
                  <a:lnTo>
                    <a:pt x="12032" y="2864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7"/>
            <p:cNvSpPr/>
            <p:nvPr/>
          </p:nvSpPr>
          <p:spPr>
            <a:xfrm>
              <a:off x="4373582" y="2993286"/>
              <a:ext cx="610545" cy="110077"/>
            </a:xfrm>
            <a:custGeom>
              <a:rect b="b" l="l" r="r" t="t"/>
              <a:pathLst>
                <a:path extrusionOk="0" h="1698" w="9418">
                  <a:moveTo>
                    <a:pt x="8141" y="1"/>
                  </a:moveTo>
                  <a:lnTo>
                    <a:pt x="1" y="234"/>
                  </a:lnTo>
                  <a:lnTo>
                    <a:pt x="359" y="1697"/>
                  </a:lnTo>
                  <a:lnTo>
                    <a:pt x="9417" y="1433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7"/>
            <p:cNvSpPr/>
            <p:nvPr/>
          </p:nvSpPr>
          <p:spPr>
            <a:xfrm>
              <a:off x="5959801" y="3993249"/>
              <a:ext cx="960679" cy="53548"/>
            </a:xfrm>
            <a:custGeom>
              <a:rect b="b" l="l" r="r" t="t"/>
              <a:pathLst>
                <a:path extrusionOk="0" h="826" w="14819">
                  <a:moveTo>
                    <a:pt x="14071" y="1"/>
                  </a:moveTo>
                  <a:lnTo>
                    <a:pt x="732" y="79"/>
                  </a:lnTo>
                  <a:cubicBezTo>
                    <a:pt x="327" y="79"/>
                    <a:pt x="1" y="421"/>
                    <a:pt x="16" y="826"/>
                  </a:cubicBezTo>
                  <a:lnTo>
                    <a:pt x="14818" y="732"/>
                  </a:lnTo>
                  <a:cubicBezTo>
                    <a:pt x="14818" y="328"/>
                    <a:pt x="14476" y="1"/>
                    <a:pt x="14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7"/>
            <p:cNvSpPr/>
            <p:nvPr/>
          </p:nvSpPr>
          <p:spPr>
            <a:xfrm>
              <a:off x="5960838" y="4039826"/>
              <a:ext cx="959641" cy="81812"/>
            </a:xfrm>
            <a:custGeom>
              <a:rect b="b" l="l" r="r" t="t"/>
              <a:pathLst>
                <a:path extrusionOk="0" h="1262" w="14803">
                  <a:moveTo>
                    <a:pt x="14802" y="0"/>
                  </a:moveTo>
                  <a:lnTo>
                    <a:pt x="0" y="94"/>
                  </a:lnTo>
                  <a:lnTo>
                    <a:pt x="3113" y="1261"/>
                  </a:lnTo>
                  <a:lnTo>
                    <a:pt x="9790" y="1245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7"/>
            <p:cNvSpPr/>
            <p:nvPr/>
          </p:nvSpPr>
          <p:spPr>
            <a:xfrm>
              <a:off x="8231126" y="3717797"/>
              <a:ext cx="319924" cy="150400"/>
            </a:xfrm>
            <a:custGeom>
              <a:rect b="b" l="l" r="r" t="t"/>
              <a:pathLst>
                <a:path extrusionOk="0" h="2320" w="4935">
                  <a:moveTo>
                    <a:pt x="2227" y="0"/>
                  </a:moveTo>
                  <a:cubicBezTo>
                    <a:pt x="982" y="32"/>
                    <a:pt x="1" y="1074"/>
                    <a:pt x="48" y="2320"/>
                  </a:cubicBezTo>
                  <a:lnTo>
                    <a:pt x="4935" y="2180"/>
                  </a:lnTo>
                  <a:lnTo>
                    <a:pt x="3285" y="85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93" name="Google Shape;17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5675" cy="7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1"/>
          <p:cNvSpPr txBox="1"/>
          <p:nvPr>
            <p:ph type="title"/>
          </p:nvPr>
        </p:nvSpPr>
        <p:spPr>
          <a:xfrm>
            <a:off x="1189100" y="159854"/>
            <a:ext cx="6682200" cy="6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ITERAZIONI: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Process</a:t>
            </a:r>
            <a:endParaRPr i="1"/>
          </a:p>
        </p:txBody>
      </p:sp>
      <p:sp>
        <p:nvSpPr>
          <p:cNvPr id="818" name="Google Shape;818;p41"/>
          <p:cNvSpPr txBox="1"/>
          <p:nvPr>
            <p:ph idx="1" type="subTitle"/>
          </p:nvPr>
        </p:nvSpPr>
        <p:spPr>
          <a:xfrm>
            <a:off x="978950" y="2450025"/>
            <a:ext cx="2130900" cy="5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Ideazione  del progetto, ideazione dei requisiti e piano del progetto. </a:t>
            </a:r>
            <a:endParaRPr sz="1200"/>
          </a:p>
        </p:txBody>
      </p:sp>
      <p:sp>
        <p:nvSpPr>
          <p:cNvPr id="819" name="Google Shape;819;p41"/>
          <p:cNvSpPr txBox="1"/>
          <p:nvPr>
            <p:ph idx="2" type="title"/>
          </p:nvPr>
        </p:nvSpPr>
        <p:spPr>
          <a:xfrm>
            <a:off x="978962" y="2069136"/>
            <a:ext cx="23877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Ideazione</a:t>
            </a:r>
            <a:endParaRPr sz="1500"/>
          </a:p>
        </p:txBody>
      </p:sp>
      <p:sp>
        <p:nvSpPr>
          <p:cNvPr id="820" name="Google Shape;820;p41"/>
          <p:cNvSpPr txBox="1"/>
          <p:nvPr>
            <p:ph idx="3" type="title"/>
          </p:nvPr>
        </p:nvSpPr>
        <p:spPr>
          <a:xfrm>
            <a:off x="897439" y="1582487"/>
            <a:ext cx="8520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</a:t>
            </a:r>
            <a:r>
              <a:rPr lang="en" sz="2800"/>
              <a:t>1</a:t>
            </a:r>
            <a:endParaRPr sz="2800"/>
          </a:p>
        </p:txBody>
      </p:sp>
      <p:sp>
        <p:nvSpPr>
          <p:cNvPr id="821" name="Google Shape;821;p41"/>
          <p:cNvSpPr txBox="1"/>
          <p:nvPr>
            <p:ph idx="4" type="title"/>
          </p:nvPr>
        </p:nvSpPr>
        <p:spPr>
          <a:xfrm>
            <a:off x="5544860" y="2030034"/>
            <a:ext cx="24561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Elaborazione: </a:t>
            </a:r>
            <a:endParaRPr sz="1500"/>
          </a:p>
        </p:txBody>
      </p:sp>
      <p:sp>
        <p:nvSpPr>
          <p:cNvPr id="822" name="Google Shape;822;p41"/>
          <p:cNvSpPr txBox="1"/>
          <p:nvPr>
            <p:ph idx="5" type="subTitle"/>
          </p:nvPr>
        </p:nvSpPr>
        <p:spPr>
          <a:xfrm>
            <a:off x="5503150" y="3795806"/>
            <a:ext cx="2539500" cy="6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Elaborazione modello database e implementazione design pattern DAO</a:t>
            </a:r>
            <a:endParaRPr sz="1200"/>
          </a:p>
        </p:txBody>
      </p:sp>
      <p:sp>
        <p:nvSpPr>
          <p:cNvPr id="823" name="Google Shape;823;p41"/>
          <p:cNvSpPr txBox="1"/>
          <p:nvPr>
            <p:ph idx="6" type="title"/>
          </p:nvPr>
        </p:nvSpPr>
        <p:spPr>
          <a:xfrm>
            <a:off x="5585423" y="1522375"/>
            <a:ext cx="7968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</a:t>
            </a:r>
            <a:r>
              <a:rPr lang="en" sz="2800"/>
              <a:t>2</a:t>
            </a:r>
            <a:endParaRPr sz="2800"/>
          </a:p>
        </p:txBody>
      </p:sp>
      <p:sp>
        <p:nvSpPr>
          <p:cNvPr id="824" name="Google Shape;824;p41"/>
          <p:cNvSpPr txBox="1"/>
          <p:nvPr>
            <p:ph idx="7" type="title"/>
          </p:nvPr>
        </p:nvSpPr>
        <p:spPr>
          <a:xfrm>
            <a:off x="910557" y="3468278"/>
            <a:ext cx="24561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Elaborazione</a:t>
            </a:r>
            <a:endParaRPr sz="1500"/>
          </a:p>
        </p:txBody>
      </p:sp>
      <p:sp>
        <p:nvSpPr>
          <p:cNvPr id="825" name="Google Shape;825;p41"/>
          <p:cNvSpPr txBox="1"/>
          <p:nvPr>
            <p:ph idx="9" type="title"/>
          </p:nvPr>
        </p:nvSpPr>
        <p:spPr>
          <a:xfrm>
            <a:off x="910551" y="2977100"/>
            <a:ext cx="7329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</a:t>
            </a:r>
            <a:r>
              <a:rPr lang="en" sz="2800"/>
              <a:t>3</a:t>
            </a:r>
            <a:endParaRPr sz="2800"/>
          </a:p>
        </p:txBody>
      </p:sp>
      <p:sp>
        <p:nvSpPr>
          <p:cNvPr id="826" name="Google Shape;826;p41"/>
          <p:cNvSpPr txBox="1"/>
          <p:nvPr>
            <p:ph idx="13" type="title"/>
          </p:nvPr>
        </p:nvSpPr>
        <p:spPr>
          <a:xfrm>
            <a:off x="5544850" y="3441599"/>
            <a:ext cx="2456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Elaborazione</a:t>
            </a:r>
            <a:endParaRPr sz="1500"/>
          </a:p>
        </p:txBody>
      </p:sp>
      <p:sp>
        <p:nvSpPr>
          <p:cNvPr id="827" name="Google Shape;827;p41"/>
          <p:cNvSpPr txBox="1"/>
          <p:nvPr>
            <p:ph idx="15" type="title"/>
          </p:nvPr>
        </p:nvSpPr>
        <p:spPr>
          <a:xfrm>
            <a:off x="5544851" y="2917000"/>
            <a:ext cx="7329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</a:t>
            </a:r>
            <a:r>
              <a:rPr lang="en" sz="2800"/>
              <a:t>4</a:t>
            </a:r>
            <a:endParaRPr sz="2800"/>
          </a:p>
        </p:txBody>
      </p:sp>
      <p:sp>
        <p:nvSpPr>
          <p:cNvPr id="828" name="Google Shape;828;p41"/>
          <p:cNvSpPr/>
          <p:nvPr/>
        </p:nvSpPr>
        <p:spPr>
          <a:xfrm>
            <a:off x="2881968" y="3037207"/>
            <a:ext cx="377324" cy="366398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1"/>
          <p:cNvSpPr/>
          <p:nvPr/>
        </p:nvSpPr>
        <p:spPr>
          <a:xfrm>
            <a:off x="2881967" y="1642584"/>
            <a:ext cx="377324" cy="366398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1"/>
          <p:cNvSpPr/>
          <p:nvPr/>
        </p:nvSpPr>
        <p:spPr>
          <a:xfrm>
            <a:off x="7622043" y="1637834"/>
            <a:ext cx="377324" cy="366398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1"/>
          <p:cNvSpPr/>
          <p:nvPr/>
        </p:nvSpPr>
        <p:spPr>
          <a:xfrm>
            <a:off x="7622056" y="2977107"/>
            <a:ext cx="377324" cy="366398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1"/>
          <p:cNvSpPr txBox="1"/>
          <p:nvPr/>
        </p:nvSpPr>
        <p:spPr>
          <a:xfrm>
            <a:off x="904000" y="3817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1"/>
          <p:cNvSpPr txBox="1"/>
          <p:nvPr>
            <p:ph idx="1" type="subTitle"/>
          </p:nvPr>
        </p:nvSpPr>
        <p:spPr>
          <a:xfrm>
            <a:off x="5585425" y="2430463"/>
            <a:ext cx="2075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Elaborazione documentazione iniziale e progettazione di Dominio</a:t>
            </a:r>
            <a:endParaRPr sz="1200"/>
          </a:p>
        </p:txBody>
      </p:sp>
      <p:pic>
        <p:nvPicPr>
          <p:cNvPr id="834" name="Google Shape;8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41"/>
          <p:cNvSpPr txBox="1"/>
          <p:nvPr>
            <p:ph idx="6" type="title"/>
          </p:nvPr>
        </p:nvSpPr>
        <p:spPr>
          <a:xfrm>
            <a:off x="3608700" y="2069125"/>
            <a:ext cx="1694100" cy="15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Lobster"/>
                <a:ea typeface="Lobster"/>
                <a:cs typeface="Lobster"/>
                <a:sym typeface="Lobster"/>
              </a:rPr>
              <a:t>UP</a:t>
            </a:r>
            <a:endParaRPr b="1" sz="56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6" name="Google Shape;836;p41"/>
          <p:cNvSpPr txBox="1"/>
          <p:nvPr>
            <p:ph idx="5" type="subTitle"/>
          </p:nvPr>
        </p:nvSpPr>
        <p:spPr>
          <a:xfrm>
            <a:off x="868850" y="3849156"/>
            <a:ext cx="2539500" cy="6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Elaborazione delle classi e metodi principali, e implementazione delle classi di Model, e implementazione DP Singleton.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68"/>
          <p:cNvGrpSpPr/>
          <p:nvPr/>
        </p:nvGrpSpPr>
        <p:grpSpPr>
          <a:xfrm>
            <a:off x="-5" y="3348490"/>
            <a:ext cx="2824506" cy="1263729"/>
            <a:chOff x="4439595" y="3329665"/>
            <a:chExt cx="2824506" cy="1263729"/>
          </a:xfrm>
        </p:grpSpPr>
        <p:sp>
          <p:nvSpPr>
            <p:cNvPr id="1799" name="Google Shape;1799;p68"/>
            <p:cNvSpPr/>
            <p:nvPr/>
          </p:nvSpPr>
          <p:spPr>
            <a:xfrm flipH="1">
              <a:off x="5679207" y="4111745"/>
              <a:ext cx="1584894" cy="195253"/>
            </a:xfrm>
            <a:custGeom>
              <a:rect b="b" l="l" r="r" t="t"/>
              <a:pathLst>
                <a:path extrusionOk="0" h="4816" w="44401">
                  <a:moveTo>
                    <a:pt x="1504" y="1"/>
                  </a:moveTo>
                  <a:cubicBezTo>
                    <a:pt x="671" y="1"/>
                    <a:pt x="0" y="672"/>
                    <a:pt x="0" y="1505"/>
                  </a:cubicBezTo>
                  <a:lnTo>
                    <a:pt x="0" y="3311"/>
                  </a:lnTo>
                  <a:cubicBezTo>
                    <a:pt x="0" y="4144"/>
                    <a:pt x="671" y="4815"/>
                    <a:pt x="1504" y="4815"/>
                  </a:cubicBezTo>
                  <a:lnTo>
                    <a:pt x="44400" y="4815"/>
                  </a:lnTo>
                  <a:lnTo>
                    <a:pt x="44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8"/>
            <p:cNvSpPr/>
            <p:nvPr/>
          </p:nvSpPr>
          <p:spPr>
            <a:xfrm flipH="1">
              <a:off x="4439726" y="3333200"/>
              <a:ext cx="622949" cy="974241"/>
            </a:xfrm>
            <a:custGeom>
              <a:rect b="b" l="l" r="r" t="t"/>
              <a:pathLst>
                <a:path extrusionOk="0" h="23943" w="17452">
                  <a:moveTo>
                    <a:pt x="1" y="0"/>
                  </a:moveTo>
                  <a:lnTo>
                    <a:pt x="1" y="23942"/>
                  </a:lnTo>
                  <a:lnTo>
                    <a:pt x="17451" y="23942"/>
                  </a:lnTo>
                  <a:lnTo>
                    <a:pt x="17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8"/>
            <p:cNvSpPr/>
            <p:nvPr/>
          </p:nvSpPr>
          <p:spPr>
            <a:xfrm flipH="1">
              <a:off x="5003862" y="3329665"/>
              <a:ext cx="921074" cy="974236"/>
            </a:xfrm>
            <a:custGeom>
              <a:rect b="b" l="l" r="r" t="t"/>
              <a:pathLst>
                <a:path extrusionOk="0" h="24030" w="25804">
                  <a:moveTo>
                    <a:pt x="0" y="1"/>
                  </a:moveTo>
                  <a:lnTo>
                    <a:pt x="0" y="24029"/>
                  </a:lnTo>
                  <a:lnTo>
                    <a:pt x="25803" y="24029"/>
                  </a:lnTo>
                  <a:lnTo>
                    <a:pt x="258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8"/>
            <p:cNvSpPr/>
            <p:nvPr/>
          </p:nvSpPr>
          <p:spPr>
            <a:xfrm flipH="1">
              <a:off x="5049445" y="3329665"/>
              <a:ext cx="875491" cy="974236"/>
            </a:xfrm>
            <a:custGeom>
              <a:rect b="b" l="l" r="r" t="t"/>
              <a:pathLst>
                <a:path extrusionOk="0" h="24030" w="24527">
                  <a:moveTo>
                    <a:pt x="0" y="1"/>
                  </a:moveTo>
                  <a:lnTo>
                    <a:pt x="0" y="24029"/>
                  </a:lnTo>
                  <a:lnTo>
                    <a:pt x="24527" y="24029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8"/>
            <p:cNvSpPr/>
            <p:nvPr/>
          </p:nvSpPr>
          <p:spPr>
            <a:xfrm flipH="1">
              <a:off x="5114701" y="3506434"/>
              <a:ext cx="714471" cy="790457"/>
            </a:xfrm>
            <a:custGeom>
              <a:rect b="b" l="l" r="r" t="t"/>
              <a:pathLst>
                <a:path extrusionOk="0" h="19497" w="20016">
                  <a:moveTo>
                    <a:pt x="1" y="1"/>
                  </a:moveTo>
                  <a:lnTo>
                    <a:pt x="1" y="19496"/>
                  </a:lnTo>
                  <a:lnTo>
                    <a:pt x="20015" y="19496"/>
                  </a:lnTo>
                  <a:lnTo>
                    <a:pt x="20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8"/>
            <p:cNvSpPr/>
            <p:nvPr/>
          </p:nvSpPr>
          <p:spPr>
            <a:xfrm flipH="1">
              <a:off x="5114313" y="3506434"/>
              <a:ext cx="635692" cy="790457"/>
            </a:xfrm>
            <a:custGeom>
              <a:rect b="b" l="l" r="r" t="t"/>
              <a:pathLst>
                <a:path extrusionOk="0" h="19497" w="17809">
                  <a:moveTo>
                    <a:pt x="0" y="1"/>
                  </a:moveTo>
                  <a:lnTo>
                    <a:pt x="0" y="19496"/>
                  </a:lnTo>
                  <a:lnTo>
                    <a:pt x="17808" y="19496"/>
                  </a:lnTo>
                  <a:lnTo>
                    <a:pt x="17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8"/>
            <p:cNvSpPr/>
            <p:nvPr/>
          </p:nvSpPr>
          <p:spPr>
            <a:xfrm flipH="1">
              <a:off x="6376655" y="4204752"/>
              <a:ext cx="812918" cy="93450"/>
            </a:xfrm>
            <a:custGeom>
              <a:rect b="b" l="l" r="r" t="t"/>
              <a:pathLst>
                <a:path extrusionOk="0" h="2305" w="22774">
                  <a:moveTo>
                    <a:pt x="0" y="0"/>
                  </a:moveTo>
                  <a:lnTo>
                    <a:pt x="0" y="2305"/>
                  </a:lnTo>
                  <a:lnTo>
                    <a:pt x="22774" y="2305"/>
                  </a:lnTo>
                  <a:lnTo>
                    <a:pt x="22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8"/>
            <p:cNvSpPr/>
            <p:nvPr/>
          </p:nvSpPr>
          <p:spPr>
            <a:xfrm flipH="1">
              <a:off x="6376655" y="4254742"/>
              <a:ext cx="812918" cy="52259"/>
            </a:xfrm>
            <a:custGeom>
              <a:rect b="b" l="l" r="r" t="t"/>
              <a:pathLst>
                <a:path extrusionOk="0" h="1289" w="22774">
                  <a:moveTo>
                    <a:pt x="0" y="1"/>
                  </a:moveTo>
                  <a:lnTo>
                    <a:pt x="0" y="1288"/>
                  </a:lnTo>
                  <a:lnTo>
                    <a:pt x="22774" y="1288"/>
                  </a:lnTo>
                  <a:lnTo>
                    <a:pt x="22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8"/>
            <p:cNvSpPr/>
            <p:nvPr/>
          </p:nvSpPr>
          <p:spPr>
            <a:xfrm flipH="1">
              <a:off x="5162605" y="3390642"/>
              <a:ext cx="645723" cy="70220"/>
            </a:xfrm>
            <a:custGeom>
              <a:rect b="b" l="l" r="r" t="t"/>
              <a:pathLst>
                <a:path extrusionOk="0" h="1732" w="18090">
                  <a:moveTo>
                    <a:pt x="1" y="1"/>
                  </a:moveTo>
                  <a:lnTo>
                    <a:pt x="1" y="1732"/>
                  </a:lnTo>
                  <a:lnTo>
                    <a:pt x="18090" y="1732"/>
                  </a:lnTo>
                  <a:lnTo>
                    <a:pt x="18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8"/>
            <p:cNvSpPr/>
            <p:nvPr/>
          </p:nvSpPr>
          <p:spPr>
            <a:xfrm flipH="1">
              <a:off x="5162605" y="3423117"/>
              <a:ext cx="645723" cy="37745"/>
            </a:xfrm>
            <a:custGeom>
              <a:rect b="b" l="l" r="r" t="t"/>
              <a:pathLst>
                <a:path extrusionOk="0" h="931" w="18090">
                  <a:moveTo>
                    <a:pt x="1" y="0"/>
                  </a:moveTo>
                  <a:lnTo>
                    <a:pt x="1" y="931"/>
                  </a:lnTo>
                  <a:lnTo>
                    <a:pt x="18090" y="931"/>
                  </a:lnTo>
                  <a:lnTo>
                    <a:pt x="18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8"/>
            <p:cNvSpPr/>
            <p:nvPr/>
          </p:nvSpPr>
          <p:spPr>
            <a:xfrm flipH="1">
              <a:off x="4895800" y="3476188"/>
              <a:ext cx="17812" cy="712778"/>
            </a:xfrm>
            <a:custGeom>
              <a:rect b="b" l="l" r="r" t="t"/>
              <a:pathLst>
                <a:path extrusionOk="0" h="17581" w="499">
                  <a:moveTo>
                    <a:pt x="1" y="0"/>
                  </a:moveTo>
                  <a:lnTo>
                    <a:pt x="1" y="17581"/>
                  </a:lnTo>
                  <a:lnTo>
                    <a:pt x="498" y="175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8"/>
            <p:cNvSpPr/>
            <p:nvPr/>
          </p:nvSpPr>
          <p:spPr>
            <a:xfrm flipH="1">
              <a:off x="4815098" y="3476188"/>
              <a:ext cx="17812" cy="712778"/>
            </a:xfrm>
            <a:custGeom>
              <a:rect b="b" l="l" r="r" t="t"/>
              <a:pathLst>
                <a:path extrusionOk="0" h="17581" w="499">
                  <a:moveTo>
                    <a:pt x="1" y="0"/>
                  </a:moveTo>
                  <a:lnTo>
                    <a:pt x="1" y="17581"/>
                  </a:lnTo>
                  <a:lnTo>
                    <a:pt x="499" y="175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8"/>
            <p:cNvSpPr/>
            <p:nvPr/>
          </p:nvSpPr>
          <p:spPr>
            <a:xfrm flipH="1">
              <a:off x="4745211" y="3476188"/>
              <a:ext cx="17776" cy="712778"/>
            </a:xfrm>
            <a:custGeom>
              <a:rect b="b" l="l" r="r" t="t"/>
              <a:pathLst>
                <a:path extrusionOk="0" h="17581" w="498">
                  <a:moveTo>
                    <a:pt x="0" y="0"/>
                  </a:moveTo>
                  <a:lnTo>
                    <a:pt x="0" y="17581"/>
                  </a:lnTo>
                  <a:lnTo>
                    <a:pt x="498" y="175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8"/>
            <p:cNvSpPr/>
            <p:nvPr/>
          </p:nvSpPr>
          <p:spPr>
            <a:xfrm flipH="1">
              <a:off x="4664510" y="3476188"/>
              <a:ext cx="17776" cy="712778"/>
            </a:xfrm>
            <a:custGeom>
              <a:rect b="b" l="l" r="r" t="t"/>
              <a:pathLst>
                <a:path extrusionOk="0" h="17581" w="498">
                  <a:moveTo>
                    <a:pt x="0" y="0"/>
                  </a:moveTo>
                  <a:lnTo>
                    <a:pt x="0" y="17581"/>
                  </a:lnTo>
                  <a:lnTo>
                    <a:pt x="498" y="175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8"/>
            <p:cNvSpPr/>
            <p:nvPr/>
          </p:nvSpPr>
          <p:spPr>
            <a:xfrm flipH="1">
              <a:off x="4589198" y="3476188"/>
              <a:ext cx="17812" cy="712778"/>
            </a:xfrm>
            <a:custGeom>
              <a:rect b="b" l="l" r="r" t="t"/>
              <a:pathLst>
                <a:path extrusionOk="0" h="17581" w="499">
                  <a:moveTo>
                    <a:pt x="1" y="0"/>
                  </a:moveTo>
                  <a:lnTo>
                    <a:pt x="1" y="17581"/>
                  </a:lnTo>
                  <a:lnTo>
                    <a:pt x="499" y="175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8"/>
            <p:cNvSpPr/>
            <p:nvPr/>
          </p:nvSpPr>
          <p:spPr>
            <a:xfrm flipH="1">
              <a:off x="4508496" y="3476188"/>
              <a:ext cx="17776" cy="712778"/>
            </a:xfrm>
            <a:custGeom>
              <a:rect b="b" l="l" r="r" t="t"/>
              <a:pathLst>
                <a:path extrusionOk="0" h="17581" w="498">
                  <a:moveTo>
                    <a:pt x="0" y="0"/>
                  </a:moveTo>
                  <a:lnTo>
                    <a:pt x="0" y="17581"/>
                  </a:lnTo>
                  <a:lnTo>
                    <a:pt x="498" y="175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8"/>
            <p:cNvSpPr/>
            <p:nvPr/>
          </p:nvSpPr>
          <p:spPr>
            <a:xfrm flipH="1">
              <a:off x="5558406" y="3972722"/>
              <a:ext cx="613668" cy="247836"/>
            </a:xfrm>
            <a:custGeom>
              <a:rect b="b" l="l" r="r" t="t"/>
              <a:pathLst>
                <a:path extrusionOk="0" h="6113" w="17192">
                  <a:moveTo>
                    <a:pt x="769" y="0"/>
                  </a:moveTo>
                  <a:cubicBezTo>
                    <a:pt x="347" y="0"/>
                    <a:pt x="0" y="346"/>
                    <a:pt x="0" y="768"/>
                  </a:cubicBezTo>
                  <a:lnTo>
                    <a:pt x="0" y="5345"/>
                  </a:lnTo>
                  <a:cubicBezTo>
                    <a:pt x="0" y="5767"/>
                    <a:pt x="347" y="6113"/>
                    <a:pt x="769" y="6113"/>
                  </a:cubicBezTo>
                  <a:lnTo>
                    <a:pt x="16423" y="6113"/>
                  </a:lnTo>
                  <a:cubicBezTo>
                    <a:pt x="16845" y="6113"/>
                    <a:pt x="17191" y="5767"/>
                    <a:pt x="17191" y="5345"/>
                  </a:cubicBezTo>
                  <a:lnTo>
                    <a:pt x="17191" y="768"/>
                  </a:lnTo>
                  <a:cubicBezTo>
                    <a:pt x="17191" y="346"/>
                    <a:pt x="16845" y="0"/>
                    <a:pt x="16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8"/>
            <p:cNvSpPr/>
            <p:nvPr/>
          </p:nvSpPr>
          <p:spPr>
            <a:xfrm flipH="1">
              <a:off x="6016782" y="3972722"/>
              <a:ext cx="481597" cy="247836"/>
            </a:xfrm>
            <a:custGeom>
              <a:rect b="b" l="l" r="r" t="t"/>
              <a:pathLst>
                <a:path extrusionOk="0" h="6113" w="13492">
                  <a:moveTo>
                    <a:pt x="596" y="0"/>
                  </a:moveTo>
                  <a:cubicBezTo>
                    <a:pt x="271" y="0"/>
                    <a:pt x="1" y="346"/>
                    <a:pt x="1" y="768"/>
                  </a:cubicBezTo>
                  <a:lnTo>
                    <a:pt x="1" y="5345"/>
                  </a:lnTo>
                  <a:cubicBezTo>
                    <a:pt x="1" y="5767"/>
                    <a:pt x="271" y="6113"/>
                    <a:pt x="596" y="6113"/>
                  </a:cubicBezTo>
                  <a:lnTo>
                    <a:pt x="12886" y="6113"/>
                  </a:lnTo>
                  <a:cubicBezTo>
                    <a:pt x="13221" y="6113"/>
                    <a:pt x="13492" y="5767"/>
                    <a:pt x="13492" y="5345"/>
                  </a:cubicBezTo>
                  <a:lnTo>
                    <a:pt x="13492" y="768"/>
                  </a:lnTo>
                  <a:cubicBezTo>
                    <a:pt x="13492" y="346"/>
                    <a:pt x="13221" y="0"/>
                    <a:pt x="12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8"/>
            <p:cNvSpPr/>
            <p:nvPr/>
          </p:nvSpPr>
          <p:spPr>
            <a:xfrm flipH="1">
              <a:off x="6144613" y="4068770"/>
              <a:ext cx="236765" cy="20677"/>
            </a:xfrm>
            <a:custGeom>
              <a:rect b="b" l="l" r="r" t="t"/>
              <a:pathLst>
                <a:path extrusionOk="0" h="510" w="6633">
                  <a:moveTo>
                    <a:pt x="1" y="1"/>
                  </a:moveTo>
                  <a:lnTo>
                    <a:pt x="1" y="509"/>
                  </a:lnTo>
                  <a:lnTo>
                    <a:pt x="6633" y="509"/>
                  </a:lnTo>
                  <a:lnTo>
                    <a:pt x="66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8"/>
            <p:cNvSpPr/>
            <p:nvPr/>
          </p:nvSpPr>
          <p:spPr>
            <a:xfrm flipH="1">
              <a:off x="6375915" y="4031916"/>
              <a:ext cx="21274" cy="57935"/>
            </a:xfrm>
            <a:custGeom>
              <a:rect b="b" l="l" r="r" t="t"/>
              <a:pathLst>
                <a:path extrusionOk="0" h="1429" w="596">
                  <a:moveTo>
                    <a:pt x="0" y="1"/>
                  </a:moveTo>
                  <a:lnTo>
                    <a:pt x="0" y="1429"/>
                  </a:lnTo>
                  <a:lnTo>
                    <a:pt x="595" y="1429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8"/>
            <p:cNvSpPr/>
            <p:nvPr/>
          </p:nvSpPr>
          <p:spPr>
            <a:xfrm flipH="1">
              <a:off x="6136130" y="4031470"/>
              <a:ext cx="21274" cy="57976"/>
            </a:xfrm>
            <a:custGeom>
              <a:rect b="b" l="l" r="r" t="t"/>
              <a:pathLst>
                <a:path extrusionOk="0" h="1430" w="596">
                  <a:moveTo>
                    <a:pt x="1" y="1"/>
                  </a:moveTo>
                  <a:lnTo>
                    <a:pt x="1" y="1429"/>
                  </a:lnTo>
                  <a:lnTo>
                    <a:pt x="596" y="142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8"/>
            <p:cNvSpPr/>
            <p:nvPr/>
          </p:nvSpPr>
          <p:spPr>
            <a:xfrm flipH="1">
              <a:off x="5003075" y="4111745"/>
              <a:ext cx="1585286" cy="195253"/>
            </a:xfrm>
            <a:custGeom>
              <a:rect b="b" l="l" r="r" t="t"/>
              <a:pathLst>
                <a:path extrusionOk="0" h="4816" w="44412">
                  <a:moveTo>
                    <a:pt x="1515" y="1"/>
                  </a:moveTo>
                  <a:cubicBezTo>
                    <a:pt x="682" y="1"/>
                    <a:pt x="1" y="672"/>
                    <a:pt x="1" y="1505"/>
                  </a:cubicBezTo>
                  <a:lnTo>
                    <a:pt x="1" y="3311"/>
                  </a:lnTo>
                  <a:cubicBezTo>
                    <a:pt x="1" y="4144"/>
                    <a:pt x="682" y="4815"/>
                    <a:pt x="1515" y="4815"/>
                  </a:cubicBezTo>
                  <a:lnTo>
                    <a:pt x="44412" y="4815"/>
                  </a:lnTo>
                  <a:lnTo>
                    <a:pt x="44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8"/>
            <p:cNvSpPr/>
            <p:nvPr/>
          </p:nvSpPr>
          <p:spPr>
            <a:xfrm flipH="1">
              <a:off x="6262015" y="4158249"/>
              <a:ext cx="87703" cy="100059"/>
            </a:xfrm>
            <a:custGeom>
              <a:rect b="b" l="l" r="r" t="t"/>
              <a:pathLst>
                <a:path extrusionOk="0" h="2468" w="2457">
                  <a:moveTo>
                    <a:pt x="1234" y="1"/>
                  </a:moveTo>
                  <a:cubicBezTo>
                    <a:pt x="553" y="1"/>
                    <a:pt x="1" y="552"/>
                    <a:pt x="1" y="1234"/>
                  </a:cubicBezTo>
                  <a:cubicBezTo>
                    <a:pt x="1" y="1916"/>
                    <a:pt x="553" y="2467"/>
                    <a:pt x="1234" y="2467"/>
                  </a:cubicBezTo>
                  <a:cubicBezTo>
                    <a:pt x="1916" y="2467"/>
                    <a:pt x="2457" y="1916"/>
                    <a:pt x="2457" y="1234"/>
                  </a:cubicBezTo>
                  <a:cubicBezTo>
                    <a:pt x="2457" y="552"/>
                    <a:pt x="1916" y="1"/>
                    <a:pt x="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8"/>
            <p:cNvSpPr/>
            <p:nvPr/>
          </p:nvSpPr>
          <p:spPr>
            <a:xfrm flipH="1">
              <a:off x="6081302" y="4158249"/>
              <a:ext cx="87667" cy="100059"/>
            </a:xfrm>
            <a:custGeom>
              <a:rect b="b" l="l" r="r" t="t"/>
              <a:pathLst>
                <a:path extrusionOk="0" h="2468" w="2456">
                  <a:moveTo>
                    <a:pt x="1223" y="1"/>
                  </a:moveTo>
                  <a:cubicBezTo>
                    <a:pt x="552" y="1"/>
                    <a:pt x="0" y="552"/>
                    <a:pt x="0" y="1234"/>
                  </a:cubicBezTo>
                  <a:cubicBezTo>
                    <a:pt x="0" y="1916"/>
                    <a:pt x="552" y="2467"/>
                    <a:pt x="1223" y="2467"/>
                  </a:cubicBezTo>
                  <a:cubicBezTo>
                    <a:pt x="1904" y="2467"/>
                    <a:pt x="2456" y="1916"/>
                    <a:pt x="2456" y="1234"/>
                  </a:cubicBezTo>
                  <a:cubicBezTo>
                    <a:pt x="2456" y="552"/>
                    <a:pt x="1904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8"/>
            <p:cNvSpPr/>
            <p:nvPr/>
          </p:nvSpPr>
          <p:spPr>
            <a:xfrm flipH="1">
              <a:off x="5895556" y="4158249"/>
              <a:ext cx="88060" cy="100059"/>
            </a:xfrm>
            <a:custGeom>
              <a:rect b="b" l="l" r="r" t="t"/>
              <a:pathLst>
                <a:path extrusionOk="0" h="2468" w="2467">
                  <a:moveTo>
                    <a:pt x="1233" y="1"/>
                  </a:moveTo>
                  <a:cubicBezTo>
                    <a:pt x="552" y="1"/>
                    <a:pt x="0" y="552"/>
                    <a:pt x="0" y="1234"/>
                  </a:cubicBezTo>
                  <a:cubicBezTo>
                    <a:pt x="0" y="1916"/>
                    <a:pt x="552" y="2467"/>
                    <a:pt x="1233" y="2467"/>
                  </a:cubicBezTo>
                  <a:cubicBezTo>
                    <a:pt x="1915" y="2467"/>
                    <a:pt x="2467" y="1916"/>
                    <a:pt x="2467" y="1234"/>
                  </a:cubicBezTo>
                  <a:cubicBezTo>
                    <a:pt x="2467" y="552"/>
                    <a:pt x="1915" y="1"/>
                    <a:pt x="1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8"/>
            <p:cNvSpPr/>
            <p:nvPr/>
          </p:nvSpPr>
          <p:spPr>
            <a:xfrm flipH="1">
              <a:off x="5714842" y="4158695"/>
              <a:ext cx="88452" cy="99613"/>
            </a:xfrm>
            <a:custGeom>
              <a:rect b="b" l="l" r="r" t="t"/>
              <a:pathLst>
                <a:path extrusionOk="0" h="2457" w="2478">
                  <a:moveTo>
                    <a:pt x="1234" y="0"/>
                  </a:moveTo>
                  <a:cubicBezTo>
                    <a:pt x="552" y="0"/>
                    <a:pt x="0" y="552"/>
                    <a:pt x="0" y="1234"/>
                  </a:cubicBezTo>
                  <a:cubicBezTo>
                    <a:pt x="0" y="1909"/>
                    <a:pt x="542" y="2456"/>
                    <a:pt x="1214" y="2456"/>
                  </a:cubicBezTo>
                  <a:cubicBezTo>
                    <a:pt x="1221" y="2456"/>
                    <a:pt x="1227" y="2456"/>
                    <a:pt x="1234" y="2456"/>
                  </a:cubicBezTo>
                  <a:cubicBezTo>
                    <a:pt x="1240" y="2456"/>
                    <a:pt x="1247" y="2456"/>
                    <a:pt x="1253" y="2456"/>
                  </a:cubicBezTo>
                  <a:cubicBezTo>
                    <a:pt x="1926" y="2456"/>
                    <a:pt x="2478" y="1898"/>
                    <a:pt x="2467" y="1223"/>
                  </a:cubicBezTo>
                  <a:cubicBezTo>
                    <a:pt x="2467" y="541"/>
                    <a:pt x="1915" y="0"/>
                    <a:pt x="1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8"/>
            <p:cNvSpPr/>
            <p:nvPr/>
          </p:nvSpPr>
          <p:spPr>
            <a:xfrm flipH="1">
              <a:off x="5510179" y="4158249"/>
              <a:ext cx="87703" cy="100059"/>
            </a:xfrm>
            <a:custGeom>
              <a:rect b="b" l="l" r="r" t="t"/>
              <a:pathLst>
                <a:path extrusionOk="0" h="2468" w="2457">
                  <a:moveTo>
                    <a:pt x="1224" y="1"/>
                  </a:moveTo>
                  <a:cubicBezTo>
                    <a:pt x="542" y="1"/>
                    <a:pt x="1" y="552"/>
                    <a:pt x="1" y="1234"/>
                  </a:cubicBezTo>
                  <a:cubicBezTo>
                    <a:pt x="1" y="1916"/>
                    <a:pt x="542" y="2467"/>
                    <a:pt x="1224" y="2467"/>
                  </a:cubicBezTo>
                  <a:cubicBezTo>
                    <a:pt x="1905" y="2467"/>
                    <a:pt x="2457" y="1916"/>
                    <a:pt x="2457" y="1234"/>
                  </a:cubicBezTo>
                  <a:cubicBezTo>
                    <a:pt x="2457" y="552"/>
                    <a:pt x="1905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8"/>
            <p:cNvSpPr/>
            <p:nvPr/>
          </p:nvSpPr>
          <p:spPr>
            <a:xfrm flipH="1">
              <a:off x="5329430" y="4158249"/>
              <a:ext cx="88095" cy="100059"/>
            </a:xfrm>
            <a:custGeom>
              <a:rect b="b" l="l" r="r" t="t"/>
              <a:pathLst>
                <a:path extrusionOk="0" h="2468" w="2468">
                  <a:moveTo>
                    <a:pt x="1234" y="1"/>
                  </a:moveTo>
                  <a:cubicBezTo>
                    <a:pt x="552" y="1"/>
                    <a:pt x="0" y="552"/>
                    <a:pt x="0" y="1234"/>
                  </a:cubicBezTo>
                  <a:cubicBezTo>
                    <a:pt x="0" y="1916"/>
                    <a:pt x="552" y="2467"/>
                    <a:pt x="1234" y="2467"/>
                  </a:cubicBezTo>
                  <a:cubicBezTo>
                    <a:pt x="1915" y="2467"/>
                    <a:pt x="2467" y="1916"/>
                    <a:pt x="2467" y="1234"/>
                  </a:cubicBezTo>
                  <a:cubicBezTo>
                    <a:pt x="2467" y="552"/>
                    <a:pt x="1915" y="1"/>
                    <a:pt x="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8"/>
            <p:cNvSpPr/>
            <p:nvPr/>
          </p:nvSpPr>
          <p:spPr>
            <a:xfrm flipH="1">
              <a:off x="5153749" y="4158249"/>
              <a:ext cx="88095" cy="100059"/>
            </a:xfrm>
            <a:custGeom>
              <a:rect b="b" l="l" r="r" t="t"/>
              <a:pathLst>
                <a:path extrusionOk="0" h="2468" w="2468">
                  <a:moveTo>
                    <a:pt x="1234" y="1"/>
                  </a:moveTo>
                  <a:cubicBezTo>
                    <a:pt x="553" y="1"/>
                    <a:pt x="1" y="552"/>
                    <a:pt x="1" y="1234"/>
                  </a:cubicBezTo>
                  <a:cubicBezTo>
                    <a:pt x="1" y="1916"/>
                    <a:pt x="553" y="2467"/>
                    <a:pt x="1234" y="2467"/>
                  </a:cubicBezTo>
                  <a:cubicBezTo>
                    <a:pt x="1916" y="2467"/>
                    <a:pt x="2468" y="1916"/>
                    <a:pt x="2468" y="1234"/>
                  </a:cubicBezTo>
                  <a:cubicBezTo>
                    <a:pt x="2468" y="552"/>
                    <a:pt x="1916" y="1"/>
                    <a:pt x="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8"/>
            <p:cNvSpPr/>
            <p:nvPr/>
          </p:nvSpPr>
          <p:spPr>
            <a:xfrm flipH="1">
              <a:off x="5003126" y="4111750"/>
              <a:ext cx="1587174" cy="195253"/>
            </a:xfrm>
            <a:custGeom>
              <a:rect b="b" l="l" r="r" t="t"/>
              <a:pathLst>
                <a:path extrusionOk="0" h="4816" w="44412">
                  <a:moveTo>
                    <a:pt x="1515" y="1"/>
                  </a:moveTo>
                  <a:cubicBezTo>
                    <a:pt x="682" y="1"/>
                    <a:pt x="1" y="672"/>
                    <a:pt x="1" y="1505"/>
                  </a:cubicBezTo>
                  <a:lnTo>
                    <a:pt x="1" y="3311"/>
                  </a:lnTo>
                  <a:cubicBezTo>
                    <a:pt x="1" y="4144"/>
                    <a:pt x="682" y="4815"/>
                    <a:pt x="1515" y="4815"/>
                  </a:cubicBezTo>
                  <a:lnTo>
                    <a:pt x="44412" y="4815"/>
                  </a:lnTo>
                  <a:lnTo>
                    <a:pt x="44412" y="4112"/>
                  </a:lnTo>
                  <a:lnTo>
                    <a:pt x="2489" y="4112"/>
                  </a:lnTo>
                  <a:cubicBezTo>
                    <a:pt x="1678" y="4112"/>
                    <a:pt x="1018" y="3636"/>
                    <a:pt x="1018" y="3052"/>
                  </a:cubicBezTo>
                  <a:lnTo>
                    <a:pt x="1018" y="1775"/>
                  </a:lnTo>
                  <a:cubicBezTo>
                    <a:pt x="1018" y="1180"/>
                    <a:pt x="1678" y="704"/>
                    <a:pt x="2489" y="704"/>
                  </a:cubicBezTo>
                  <a:lnTo>
                    <a:pt x="44412" y="704"/>
                  </a:lnTo>
                  <a:lnTo>
                    <a:pt x="44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8"/>
            <p:cNvSpPr/>
            <p:nvPr/>
          </p:nvSpPr>
          <p:spPr>
            <a:xfrm flipH="1">
              <a:off x="6211047" y="3910407"/>
              <a:ext cx="64144" cy="17595"/>
            </a:xfrm>
            <a:custGeom>
              <a:rect b="b" l="l" r="r" t="t"/>
              <a:pathLst>
                <a:path extrusionOk="0" h="434" w="1797">
                  <a:moveTo>
                    <a:pt x="1" y="1"/>
                  </a:moveTo>
                  <a:lnTo>
                    <a:pt x="1" y="434"/>
                  </a:lnTo>
                  <a:lnTo>
                    <a:pt x="1797" y="434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8"/>
            <p:cNvSpPr/>
            <p:nvPr/>
          </p:nvSpPr>
          <p:spPr>
            <a:xfrm flipH="1">
              <a:off x="6094795" y="3910407"/>
              <a:ext cx="64144" cy="17595"/>
            </a:xfrm>
            <a:custGeom>
              <a:rect b="b" l="l" r="r" t="t"/>
              <a:pathLst>
                <a:path extrusionOk="0" h="434" w="1797">
                  <a:moveTo>
                    <a:pt x="0" y="1"/>
                  </a:moveTo>
                  <a:lnTo>
                    <a:pt x="0" y="434"/>
                  </a:lnTo>
                  <a:lnTo>
                    <a:pt x="1796" y="434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8"/>
            <p:cNvSpPr/>
            <p:nvPr/>
          </p:nvSpPr>
          <p:spPr>
            <a:xfrm flipH="1">
              <a:off x="5615943" y="3792426"/>
              <a:ext cx="616774" cy="184266"/>
            </a:xfrm>
            <a:custGeom>
              <a:rect b="b" l="l" r="r" t="t"/>
              <a:pathLst>
                <a:path extrusionOk="0" h="4545" w="17279">
                  <a:moveTo>
                    <a:pt x="769" y="1"/>
                  </a:moveTo>
                  <a:cubicBezTo>
                    <a:pt x="336" y="22"/>
                    <a:pt x="1" y="379"/>
                    <a:pt x="23" y="812"/>
                  </a:cubicBezTo>
                  <a:lnTo>
                    <a:pt x="23" y="3733"/>
                  </a:lnTo>
                  <a:cubicBezTo>
                    <a:pt x="1" y="4166"/>
                    <a:pt x="336" y="4523"/>
                    <a:pt x="769" y="4545"/>
                  </a:cubicBezTo>
                  <a:lnTo>
                    <a:pt x="16521" y="4545"/>
                  </a:lnTo>
                  <a:cubicBezTo>
                    <a:pt x="16954" y="4523"/>
                    <a:pt x="17278" y="4166"/>
                    <a:pt x="17268" y="3733"/>
                  </a:cubicBezTo>
                  <a:lnTo>
                    <a:pt x="17268" y="812"/>
                  </a:lnTo>
                  <a:cubicBezTo>
                    <a:pt x="17278" y="379"/>
                    <a:pt x="16954" y="22"/>
                    <a:pt x="16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8"/>
            <p:cNvSpPr/>
            <p:nvPr/>
          </p:nvSpPr>
          <p:spPr>
            <a:xfrm flipH="1">
              <a:off x="5989376" y="3792426"/>
              <a:ext cx="381187" cy="184266"/>
            </a:xfrm>
            <a:custGeom>
              <a:rect b="b" l="l" r="r" t="t"/>
              <a:pathLst>
                <a:path extrusionOk="0" h="4545" w="10679">
                  <a:moveTo>
                    <a:pt x="466" y="1"/>
                  </a:moveTo>
                  <a:cubicBezTo>
                    <a:pt x="206" y="1"/>
                    <a:pt x="1" y="369"/>
                    <a:pt x="1" y="812"/>
                  </a:cubicBezTo>
                  <a:lnTo>
                    <a:pt x="1" y="3733"/>
                  </a:lnTo>
                  <a:cubicBezTo>
                    <a:pt x="1" y="4177"/>
                    <a:pt x="206" y="4545"/>
                    <a:pt x="466" y="4545"/>
                  </a:cubicBezTo>
                  <a:lnTo>
                    <a:pt x="10214" y="4545"/>
                  </a:lnTo>
                  <a:cubicBezTo>
                    <a:pt x="10473" y="4545"/>
                    <a:pt x="10679" y="4177"/>
                    <a:pt x="10679" y="3733"/>
                  </a:cubicBezTo>
                  <a:lnTo>
                    <a:pt x="10679" y="812"/>
                  </a:lnTo>
                  <a:cubicBezTo>
                    <a:pt x="10679" y="369"/>
                    <a:pt x="10473" y="1"/>
                    <a:pt x="10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8"/>
            <p:cNvSpPr/>
            <p:nvPr/>
          </p:nvSpPr>
          <p:spPr>
            <a:xfrm flipH="1">
              <a:off x="6056948" y="3819631"/>
              <a:ext cx="284275" cy="128114"/>
            </a:xfrm>
            <a:custGeom>
              <a:rect b="b" l="l" r="r" t="t"/>
              <a:pathLst>
                <a:path extrusionOk="0" h="3160" w="7964">
                  <a:moveTo>
                    <a:pt x="1" y="0"/>
                  </a:moveTo>
                  <a:lnTo>
                    <a:pt x="1" y="3160"/>
                  </a:lnTo>
                  <a:lnTo>
                    <a:pt x="7963" y="3160"/>
                  </a:lnTo>
                  <a:lnTo>
                    <a:pt x="7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8"/>
            <p:cNvSpPr/>
            <p:nvPr/>
          </p:nvSpPr>
          <p:spPr>
            <a:xfrm flipH="1">
              <a:off x="6153115" y="3874040"/>
              <a:ext cx="116651" cy="60976"/>
            </a:xfrm>
            <a:custGeom>
              <a:rect b="b" l="l" r="r" t="t"/>
              <a:pathLst>
                <a:path extrusionOk="0" h="1504" w="3268">
                  <a:moveTo>
                    <a:pt x="0" y="0"/>
                  </a:moveTo>
                  <a:lnTo>
                    <a:pt x="0" y="930"/>
                  </a:lnTo>
                  <a:cubicBezTo>
                    <a:pt x="0" y="1244"/>
                    <a:pt x="314" y="1504"/>
                    <a:pt x="704" y="1504"/>
                  </a:cubicBezTo>
                  <a:lnTo>
                    <a:pt x="2564" y="1493"/>
                  </a:lnTo>
                  <a:cubicBezTo>
                    <a:pt x="2954" y="1493"/>
                    <a:pt x="3268" y="1244"/>
                    <a:pt x="3257" y="920"/>
                  </a:cubicBezTo>
                  <a:lnTo>
                    <a:pt x="3257" y="0"/>
                  </a:lnTo>
                  <a:lnTo>
                    <a:pt x="2986" y="0"/>
                  </a:lnTo>
                  <a:lnTo>
                    <a:pt x="2986" y="920"/>
                  </a:lnTo>
                  <a:cubicBezTo>
                    <a:pt x="2956" y="1122"/>
                    <a:pt x="2793" y="1268"/>
                    <a:pt x="2603" y="1268"/>
                  </a:cubicBezTo>
                  <a:cubicBezTo>
                    <a:pt x="2591" y="1268"/>
                    <a:pt x="2577" y="1267"/>
                    <a:pt x="2564" y="1266"/>
                  </a:cubicBezTo>
                  <a:lnTo>
                    <a:pt x="704" y="1266"/>
                  </a:lnTo>
                  <a:cubicBezTo>
                    <a:pt x="690" y="1267"/>
                    <a:pt x="676" y="1268"/>
                    <a:pt x="662" y="1268"/>
                  </a:cubicBezTo>
                  <a:cubicBezTo>
                    <a:pt x="464" y="1268"/>
                    <a:pt x="302" y="1123"/>
                    <a:pt x="282" y="930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8"/>
            <p:cNvSpPr/>
            <p:nvPr/>
          </p:nvSpPr>
          <p:spPr>
            <a:xfrm flipH="1">
              <a:off x="6140770" y="3856931"/>
              <a:ext cx="31697" cy="38637"/>
            </a:xfrm>
            <a:custGeom>
              <a:rect b="b" l="l" r="r" t="t"/>
              <a:pathLst>
                <a:path extrusionOk="0" h="953" w="888">
                  <a:moveTo>
                    <a:pt x="444" y="0"/>
                  </a:moveTo>
                  <a:cubicBezTo>
                    <a:pt x="195" y="11"/>
                    <a:pt x="1" y="227"/>
                    <a:pt x="11" y="476"/>
                  </a:cubicBezTo>
                  <a:cubicBezTo>
                    <a:pt x="1" y="725"/>
                    <a:pt x="195" y="941"/>
                    <a:pt x="444" y="952"/>
                  </a:cubicBezTo>
                  <a:cubicBezTo>
                    <a:pt x="693" y="941"/>
                    <a:pt x="888" y="725"/>
                    <a:pt x="877" y="476"/>
                  </a:cubicBezTo>
                  <a:cubicBezTo>
                    <a:pt x="888" y="227"/>
                    <a:pt x="693" y="11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8"/>
            <p:cNvSpPr/>
            <p:nvPr/>
          </p:nvSpPr>
          <p:spPr>
            <a:xfrm flipH="1">
              <a:off x="6146945" y="3864796"/>
              <a:ext cx="19739" cy="24163"/>
            </a:xfrm>
            <a:custGeom>
              <a:rect b="b" l="l" r="r" t="t"/>
              <a:pathLst>
                <a:path extrusionOk="0" h="596" w="553">
                  <a:moveTo>
                    <a:pt x="271" y="1"/>
                  </a:moveTo>
                  <a:cubicBezTo>
                    <a:pt x="120" y="12"/>
                    <a:pt x="1" y="141"/>
                    <a:pt x="1" y="293"/>
                  </a:cubicBezTo>
                  <a:cubicBezTo>
                    <a:pt x="1" y="455"/>
                    <a:pt x="120" y="585"/>
                    <a:pt x="271" y="596"/>
                  </a:cubicBezTo>
                  <a:cubicBezTo>
                    <a:pt x="434" y="585"/>
                    <a:pt x="553" y="455"/>
                    <a:pt x="542" y="293"/>
                  </a:cubicBezTo>
                  <a:cubicBezTo>
                    <a:pt x="553" y="141"/>
                    <a:pt x="434" y="12"/>
                    <a:pt x="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8"/>
            <p:cNvSpPr/>
            <p:nvPr/>
          </p:nvSpPr>
          <p:spPr>
            <a:xfrm flipH="1">
              <a:off x="6248491" y="3857782"/>
              <a:ext cx="32090" cy="38637"/>
            </a:xfrm>
            <a:custGeom>
              <a:rect b="b" l="l" r="r" t="t"/>
              <a:pathLst>
                <a:path extrusionOk="0" h="953" w="899">
                  <a:moveTo>
                    <a:pt x="455" y="1"/>
                  </a:moveTo>
                  <a:cubicBezTo>
                    <a:pt x="195" y="12"/>
                    <a:pt x="0" y="228"/>
                    <a:pt x="11" y="477"/>
                  </a:cubicBezTo>
                  <a:cubicBezTo>
                    <a:pt x="0" y="726"/>
                    <a:pt x="195" y="942"/>
                    <a:pt x="455" y="953"/>
                  </a:cubicBezTo>
                  <a:cubicBezTo>
                    <a:pt x="704" y="942"/>
                    <a:pt x="898" y="726"/>
                    <a:pt x="888" y="477"/>
                  </a:cubicBezTo>
                  <a:cubicBezTo>
                    <a:pt x="898" y="228"/>
                    <a:pt x="704" y="12"/>
                    <a:pt x="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68"/>
            <p:cNvSpPr/>
            <p:nvPr/>
          </p:nvSpPr>
          <p:spPr>
            <a:xfrm flipH="1">
              <a:off x="6255059" y="3865688"/>
              <a:ext cx="19739" cy="24163"/>
            </a:xfrm>
            <a:custGeom>
              <a:rect b="b" l="l" r="r" t="t"/>
              <a:pathLst>
                <a:path extrusionOk="0" h="596" w="553">
                  <a:moveTo>
                    <a:pt x="282" y="0"/>
                  </a:moveTo>
                  <a:cubicBezTo>
                    <a:pt x="120" y="0"/>
                    <a:pt x="1" y="141"/>
                    <a:pt x="12" y="293"/>
                  </a:cubicBezTo>
                  <a:cubicBezTo>
                    <a:pt x="1" y="455"/>
                    <a:pt x="120" y="585"/>
                    <a:pt x="282" y="595"/>
                  </a:cubicBezTo>
                  <a:cubicBezTo>
                    <a:pt x="433" y="585"/>
                    <a:pt x="552" y="455"/>
                    <a:pt x="552" y="293"/>
                  </a:cubicBezTo>
                  <a:cubicBezTo>
                    <a:pt x="552" y="141"/>
                    <a:pt x="433" y="0"/>
                    <a:pt x="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68"/>
            <p:cNvSpPr/>
            <p:nvPr/>
          </p:nvSpPr>
          <p:spPr>
            <a:xfrm flipH="1">
              <a:off x="6289038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76" y="1"/>
                  </a:moveTo>
                  <a:cubicBezTo>
                    <a:pt x="217" y="1"/>
                    <a:pt x="0" y="206"/>
                    <a:pt x="0" y="466"/>
                  </a:cubicBezTo>
                  <a:cubicBezTo>
                    <a:pt x="0" y="726"/>
                    <a:pt x="217" y="942"/>
                    <a:pt x="476" y="942"/>
                  </a:cubicBezTo>
                  <a:cubicBezTo>
                    <a:pt x="736" y="942"/>
                    <a:pt x="941" y="726"/>
                    <a:pt x="941" y="466"/>
                  </a:cubicBezTo>
                  <a:cubicBezTo>
                    <a:pt x="941" y="206"/>
                    <a:pt x="736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8"/>
            <p:cNvSpPr/>
            <p:nvPr/>
          </p:nvSpPr>
          <p:spPr>
            <a:xfrm flipH="1">
              <a:off x="6109467" y="4189386"/>
              <a:ext cx="33660" cy="38191"/>
            </a:xfrm>
            <a:custGeom>
              <a:rect b="b" l="l" r="r" t="t"/>
              <a:pathLst>
                <a:path extrusionOk="0" h="942" w="943">
                  <a:moveTo>
                    <a:pt x="477" y="1"/>
                  </a:moveTo>
                  <a:cubicBezTo>
                    <a:pt x="217" y="1"/>
                    <a:pt x="1" y="206"/>
                    <a:pt x="1" y="466"/>
                  </a:cubicBezTo>
                  <a:cubicBezTo>
                    <a:pt x="1" y="726"/>
                    <a:pt x="217" y="942"/>
                    <a:pt x="477" y="942"/>
                  </a:cubicBezTo>
                  <a:cubicBezTo>
                    <a:pt x="737" y="942"/>
                    <a:pt x="942" y="726"/>
                    <a:pt x="942" y="466"/>
                  </a:cubicBezTo>
                  <a:cubicBezTo>
                    <a:pt x="942" y="206"/>
                    <a:pt x="737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8"/>
            <p:cNvSpPr/>
            <p:nvPr/>
          </p:nvSpPr>
          <p:spPr>
            <a:xfrm flipH="1">
              <a:off x="5922971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76" y="1"/>
                  </a:moveTo>
                  <a:cubicBezTo>
                    <a:pt x="217" y="1"/>
                    <a:pt x="0" y="206"/>
                    <a:pt x="0" y="466"/>
                  </a:cubicBezTo>
                  <a:cubicBezTo>
                    <a:pt x="0" y="726"/>
                    <a:pt x="217" y="942"/>
                    <a:pt x="476" y="942"/>
                  </a:cubicBezTo>
                  <a:cubicBezTo>
                    <a:pt x="736" y="942"/>
                    <a:pt x="942" y="726"/>
                    <a:pt x="942" y="466"/>
                  </a:cubicBezTo>
                  <a:cubicBezTo>
                    <a:pt x="942" y="206"/>
                    <a:pt x="736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8"/>
            <p:cNvSpPr/>
            <p:nvPr/>
          </p:nvSpPr>
          <p:spPr>
            <a:xfrm flipH="1">
              <a:off x="5742258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66" y="1"/>
                  </a:moveTo>
                  <a:cubicBezTo>
                    <a:pt x="206" y="1"/>
                    <a:pt x="1" y="206"/>
                    <a:pt x="1" y="466"/>
                  </a:cubicBezTo>
                  <a:cubicBezTo>
                    <a:pt x="1" y="726"/>
                    <a:pt x="206" y="942"/>
                    <a:pt x="466" y="942"/>
                  </a:cubicBezTo>
                  <a:cubicBezTo>
                    <a:pt x="725" y="942"/>
                    <a:pt x="942" y="726"/>
                    <a:pt x="942" y="466"/>
                  </a:cubicBezTo>
                  <a:cubicBezTo>
                    <a:pt x="942" y="206"/>
                    <a:pt x="736" y="1"/>
                    <a:pt x="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8"/>
            <p:cNvSpPr/>
            <p:nvPr/>
          </p:nvSpPr>
          <p:spPr>
            <a:xfrm flipH="1">
              <a:off x="5537202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76" y="1"/>
                  </a:moveTo>
                  <a:cubicBezTo>
                    <a:pt x="217" y="1"/>
                    <a:pt x="0" y="206"/>
                    <a:pt x="0" y="466"/>
                  </a:cubicBezTo>
                  <a:cubicBezTo>
                    <a:pt x="0" y="726"/>
                    <a:pt x="217" y="942"/>
                    <a:pt x="476" y="942"/>
                  </a:cubicBezTo>
                  <a:cubicBezTo>
                    <a:pt x="736" y="942"/>
                    <a:pt x="942" y="726"/>
                    <a:pt x="942" y="466"/>
                  </a:cubicBezTo>
                  <a:cubicBezTo>
                    <a:pt x="942" y="206"/>
                    <a:pt x="736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8"/>
            <p:cNvSpPr/>
            <p:nvPr/>
          </p:nvSpPr>
          <p:spPr>
            <a:xfrm flipH="1">
              <a:off x="5356488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66" y="1"/>
                  </a:moveTo>
                  <a:cubicBezTo>
                    <a:pt x="206" y="1"/>
                    <a:pt x="0" y="206"/>
                    <a:pt x="0" y="466"/>
                  </a:cubicBezTo>
                  <a:cubicBezTo>
                    <a:pt x="0" y="726"/>
                    <a:pt x="206" y="942"/>
                    <a:pt x="466" y="942"/>
                  </a:cubicBezTo>
                  <a:cubicBezTo>
                    <a:pt x="725" y="942"/>
                    <a:pt x="942" y="726"/>
                    <a:pt x="942" y="466"/>
                  </a:cubicBezTo>
                  <a:cubicBezTo>
                    <a:pt x="942" y="206"/>
                    <a:pt x="725" y="1"/>
                    <a:pt x="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8"/>
            <p:cNvSpPr/>
            <p:nvPr/>
          </p:nvSpPr>
          <p:spPr>
            <a:xfrm flipH="1">
              <a:off x="5180772" y="4189386"/>
              <a:ext cx="33625" cy="38191"/>
            </a:xfrm>
            <a:custGeom>
              <a:rect b="b" l="l" r="r" t="t"/>
              <a:pathLst>
                <a:path extrusionOk="0" h="942" w="942">
                  <a:moveTo>
                    <a:pt x="465" y="1"/>
                  </a:moveTo>
                  <a:cubicBezTo>
                    <a:pt x="206" y="1"/>
                    <a:pt x="0" y="206"/>
                    <a:pt x="0" y="466"/>
                  </a:cubicBezTo>
                  <a:cubicBezTo>
                    <a:pt x="0" y="726"/>
                    <a:pt x="206" y="942"/>
                    <a:pt x="465" y="942"/>
                  </a:cubicBezTo>
                  <a:cubicBezTo>
                    <a:pt x="725" y="942"/>
                    <a:pt x="941" y="726"/>
                    <a:pt x="941" y="466"/>
                  </a:cubicBezTo>
                  <a:cubicBezTo>
                    <a:pt x="941" y="206"/>
                    <a:pt x="725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8"/>
            <p:cNvSpPr/>
            <p:nvPr/>
          </p:nvSpPr>
          <p:spPr>
            <a:xfrm flipH="1">
              <a:off x="4439595" y="4306961"/>
              <a:ext cx="2755404" cy="286433"/>
            </a:xfrm>
            <a:custGeom>
              <a:rect b="b" l="l" r="r" t="t"/>
              <a:pathLst>
                <a:path extrusionOk="0" h="7065" w="77193">
                  <a:moveTo>
                    <a:pt x="1" y="0"/>
                  </a:moveTo>
                  <a:lnTo>
                    <a:pt x="1" y="7065"/>
                  </a:lnTo>
                  <a:lnTo>
                    <a:pt x="77192" y="7065"/>
                  </a:lnTo>
                  <a:lnTo>
                    <a:pt x="771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8"/>
            <p:cNvSpPr/>
            <p:nvPr/>
          </p:nvSpPr>
          <p:spPr>
            <a:xfrm flipH="1">
              <a:off x="6544243" y="4306961"/>
              <a:ext cx="650756" cy="286433"/>
            </a:xfrm>
            <a:custGeom>
              <a:rect b="b" l="l" r="r" t="t"/>
              <a:pathLst>
                <a:path extrusionOk="0" h="7065" w="18231">
                  <a:moveTo>
                    <a:pt x="1" y="0"/>
                  </a:moveTo>
                  <a:lnTo>
                    <a:pt x="1" y="7065"/>
                  </a:lnTo>
                  <a:lnTo>
                    <a:pt x="18230" y="7065"/>
                  </a:lnTo>
                  <a:lnTo>
                    <a:pt x="182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8"/>
            <p:cNvSpPr/>
            <p:nvPr/>
          </p:nvSpPr>
          <p:spPr>
            <a:xfrm flipH="1">
              <a:off x="4439595" y="4306961"/>
              <a:ext cx="2755404" cy="78085"/>
            </a:xfrm>
            <a:custGeom>
              <a:rect b="b" l="l" r="r" t="t"/>
              <a:pathLst>
                <a:path extrusionOk="0" h="1926" w="77193">
                  <a:moveTo>
                    <a:pt x="1" y="0"/>
                  </a:moveTo>
                  <a:lnTo>
                    <a:pt x="1" y="1926"/>
                  </a:lnTo>
                  <a:lnTo>
                    <a:pt x="77192" y="1926"/>
                  </a:lnTo>
                  <a:lnTo>
                    <a:pt x="771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9" name="Google Shape;1849;p68"/>
          <p:cNvSpPr txBox="1"/>
          <p:nvPr>
            <p:ph idx="4294967295" type="title"/>
          </p:nvPr>
        </p:nvSpPr>
        <p:spPr>
          <a:xfrm>
            <a:off x="128425" y="840600"/>
            <a:ext cx="3302400" cy="6279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Testing Metodi:</a:t>
            </a:r>
            <a:endParaRPr sz="2600"/>
          </a:p>
        </p:txBody>
      </p:sp>
      <p:sp>
        <p:nvSpPr>
          <p:cNvPr id="1850" name="Google Shape;1850;p68"/>
          <p:cNvSpPr txBox="1"/>
          <p:nvPr>
            <p:ph idx="1" type="subTitle"/>
          </p:nvPr>
        </p:nvSpPr>
        <p:spPr>
          <a:xfrm>
            <a:off x="436550" y="2495925"/>
            <a:ext cx="2906700" cy="12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Abbiamo testato il funzionamento di metodi nelle classi fondamentali del nostro programma.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1" name="Google Shape;185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5675" cy="7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2" name="Google Shape;185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200" y="2044300"/>
            <a:ext cx="6043650" cy="25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69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1858" name="Google Shape;1858;p69"/>
          <p:cNvSpPr/>
          <p:nvPr/>
        </p:nvSpPr>
        <p:spPr>
          <a:xfrm flipH="1">
            <a:off x="-393" y="5003475"/>
            <a:ext cx="9144118" cy="160970"/>
          </a:xfrm>
          <a:custGeom>
            <a:rect b="b" l="l" r="r" t="t"/>
            <a:pathLst>
              <a:path extrusionOk="0" h="12783" w="256479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9" name="Google Shape;1859;p69"/>
          <p:cNvGrpSpPr/>
          <p:nvPr/>
        </p:nvGrpSpPr>
        <p:grpSpPr>
          <a:xfrm>
            <a:off x="-414340" y="1400900"/>
            <a:ext cx="4216515" cy="3742591"/>
            <a:chOff x="75960" y="1421850"/>
            <a:chExt cx="4216515" cy="3742591"/>
          </a:xfrm>
        </p:grpSpPr>
        <p:sp>
          <p:nvSpPr>
            <p:cNvPr id="1860" name="Google Shape;1860;p69"/>
            <p:cNvSpPr/>
            <p:nvPr/>
          </p:nvSpPr>
          <p:spPr>
            <a:xfrm>
              <a:off x="677060" y="1833794"/>
              <a:ext cx="871071" cy="256741"/>
            </a:xfrm>
            <a:custGeom>
              <a:rect b="b" l="l" r="r" t="t"/>
              <a:pathLst>
                <a:path extrusionOk="0" h="5588" w="18959">
                  <a:moveTo>
                    <a:pt x="374" y="0"/>
                  </a:moveTo>
                  <a:cubicBezTo>
                    <a:pt x="156" y="0"/>
                    <a:pt x="1" y="218"/>
                    <a:pt x="47" y="420"/>
                  </a:cubicBezTo>
                  <a:lnTo>
                    <a:pt x="1261" y="5323"/>
                  </a:lnTo>
                  <a:cubicBezTo>
                    <a:pt x="1292" y="5479"/>
                    <a:pt x="1433" y="5588"/>
                    <a:pt x="1588" y="5588"/>
                  </a:cubicBezTo>
                  <a:lnTo>
                    <a:pt x="17355" y="5588"/>
                  </a:lnTo>
                  <a:cubicBezTo>
                    <a:pt x="17511" y="5588"/>
                    <a:pt x="17651" y="5479"/>
                    <a:pt x="17698" y="5323"/>
                  </a:cubicBezTo>
                  <a:lnTo>
                    <a:pt x="18896" y="420"/>
                  </a:lnTo>
                  <a:cubicBezTo>
                    <a:pt x="18959" y="218"/>
                    <a:pt x="18787" y="0"/>
                    <a:pt x="18569" y="0"/>
                  </a:cubicBezTo>
                  <a:close/>
                </a:path>
              </a:pathLst>
            </a:custGeom>
            <a:solidFill>
              <a:srgbClr val="3B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9"/>
            <p:cNvSpPr/>
            <p:nvPr/>
          </p:nvSpPr>
          <p:spPr>
            <a:xfrm>
              <a:off x="687076" y="2147003"/>
              <a:ext cx="850350" cy="139489"/>
            </a:xfrm>
            <a:custGeom>
              <a:rect b="b" l="l" r="r" t="t"/>
              <a:pathLst>
                <a:path extrusionOk="0" h="3036" w="18508">
                  <a:moveTo>
                    <a:pt x="1" y="1"/>
                  </a:moveTo>
                  <a:lnTo>
                    <a:pt x="670" y="3036"/>
                  </a:lnTo>
                  <a:lnTo>
                    <a:pt x="17853" y="3036"/>
                  </a:lnTo>
                  <a:lnTo>
                    <a:pt x="18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9"/>
            <p:cNvSpPr/>
            <p:nvPr/>
          </p:nvSpPr>
          <p:spPr>
            <a:xfrm>
              <a:off x="783606" y="2286447"/>
              <a:ext cx="657978" cy="2682499"/>
            </a:xfrm>
            <a:custGeom>
              <a:rect b="b" l="l" r="r" t="t"/>
              <a:pathLst>
                <a:path extrusionOk="0" h="58385" w="14321">
                  <a:moveTo>
                    <a:pt x="1744" y="1"/>
                  </a:moveTo>
                  <a:lnTo>
                    <a:pt x="1" y="58385"/>
                  </a:lnTo>
                  <a:lnTo>
                    <a:pt x="14320" y="58385"/>
                  </a:lnTo>
                  <a:lnTo>
                    <a:pt x="133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9"/>
            <p:cNvSpPr/>
            <p:nvPr/>
          </p:nvSpPr>
          <p:spPr>
            <a:xfrm>
              <a:off x="862264" y="2286447"/>
              <a:ext cx="535673" cy="57983"/>
            </a:xfrm>
            <a:custGeom>
              <a:rect b="b" l="l" r="r" t="t"/>
              <a:pathLst>
                <a:path extrusionOk="0" h="1262" w="11659">
                  <a:moveTo>
                    <a:pt x="1" y="1"/>
                  </a:moveTo>
                  <a:lnTo>
                    <a:pt x="1" y="1261"/>
                  </a:lnTo>
                  <a:lnTo>
                    <a:pt x="11659" y="1261"/>
                  </a:lnTo>
                  <a:lnTo>
                    <a:pt x="11628" y="1"/>
                  </a:lnTo>
                  <a:close/>
                </a:path>
              </a:pathLst>
            </a:custGeom>
            <a:solidFill>
              <a:srgbClr val="161519">
                <a:alpha val="18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9"/>
            <p:cNvSpPr/>
            <p:nvPr/>
          </p:nvSpPr>
          <p:spPr>
            <a:xfrm>
              <a:off x="722132" y="1539883"/>
              <a:ext cx="780238" cy="215298"/>
            </a:xfrm>
            <a:custGeom>
              <a:rect b="b" l="l" r="r" t="t"/>
              <a:pathLst>
                <a:path extrusionOk="0" h="4686" w="16982">
                  <a:moveTo>
                    <a:pt x="0" y="0"/>
                  </a:moveTo>
                  <a:lnTo>
                    <a:pt x="1323" y="4685"/>
                  </a:lnTo>
                  <a:lnTo>
                    <a:pt x="15332" y="4685"/>
                  </a:lnTo>
                  <a:lnTo>
                    <a:pt x="16981" y="0"/>
                  </a:lnTo>
                  <a:close/>
                </a:path>
              </a:pathLst>
            </a:custGeom>
            <a:solidFill>
              <a:srgbClr val="3B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9"/>
            <p:cNvSpPr/>
            <p:nvPr/>
          </p:nvSpPr>
          <p:spPr>
            <a:xfrm>
              <a:off x="722132" y="1539883"/>
              <a:ext cx="780238" cy="215298"/>
            </a:xfrm>
            <a:custGeom>
              <a:rect b="b" l="l" r="r" t="t"/>
              <a:pathLst>
                <a:path extrusionOk="0" h="4686" w="16982">
                  <a:moveTo>
                    <a:pt x="0" y="0"/>
                  </a:moveTo>
                  <a:lnTo>
                    <a:pt x="1323" y="4685"/>
                  </a:lnTo>
                  <a:lnTo>
                    <a:pt x="15332" y="4685"/>
                  </a:lnTo>
                  <a:lnTo>
                    <a:pt x="169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9"/>
            <p:cNvSpPr/>
            <p:nvPr/>
          </p:nvSpPr>
          <p:spPr>
            <a:xfrm>
              <a:off x="669892" y="1421850"/>
              <a:ext cx="885406" cy="118033"/>
            </a:xfrm>
            <a:custGeom>
              <a:rect b="b" l="l" r="r" t="t"/>
              <a:pathLst>
                <a:path extrusionOk="0" h="2569" w="19271">
                  <a:moveTo>
                    <a:pt x="608" y="1"/>
                  </a:moveTo>
                  <a:cubicBezTo>
                    <a:pt x="266" y="1"/>
                    <a:pt x="1" y="328"/>
                    <a:pt x="94" y="670"/>
                  </a:cubicBezTo>
                  <a:lnTo>
                    <a:pt x="483" y="2164"/>
                  </a:lnTo>
                  <a:cubicBezTo>
                    <a:pt x="546" y="2398"/>
                    <a:pt x="764" y="2569"/>
                    <a:pt x="997" y="2569"/>
                  </a:cubicBezTo>
                  <a:lnTo>
                    <a:pt x="18274" y="2569"/>
                  </a:lnTo>
                  <a:cubicBezTo>
                    <a:pt x="18523" y="2569"/>
                    <a:pt x="18725" y="2398"/>
                    <a:pt x="18788" y="2164"/>
                  </a:cubicBezTo>
                  <a:lnTo>
                    <a:pt x="19177" y="670"/>
                  </a:lnTo>
                  <a:cubicBezTo>
                    <a:pt x="19270" y="328"/>
                    <a:pt x="19006" y="1"/>
                    <a:pt x="186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9"/>
            <p:cNvSpPr/>
            <p:nvPr/>
          </p:nvSpPr>
          <p:spPr>
            <a:xfrm>
              <a:off x="515425" y="1776547"/>
              <a:ext cx="1193605" cy="370500"/>
            </a:xfrm>
            <a:custGeom>
              <a:rect b="b" l="l" r="r" t="t"/>
              <a:pathLst>
                <a:path extrusionOk="0" h="8064" w="25979">
                  <a:moveTo>
                    <a:pt x="546" y="1"/>
                  </a:moveTo>
                  <a:cubicBezTo>
                    <a:pt x="219" y="17"/>
                    <a:pt x="1" y="312"/>
                    <a:pt x="79" y="624"/>
                  </a:cubicBezTo>
                  <a:lnTo>
                    <a:pt x="1744" y="7690"/>
                  </a:lnTo>
                  <a:cubicBezTo>
                    <a:pt x="1775" y="7908"/>
                    <a:pt x="1978" y="8064"/>
                    <a:pt x="2196" y="8064"/>
                  </a:cubicBezTo>
                  <a:lnTo>
                    <a:pt x="23784" y="8064"/>
                  </a:lnTo>
                  <a:cubicBezTo>
                    <a:pt x="24002" y="8064"/>
                    <a:pt x="24204" y="7908"/>
                    <a:pt x="24251" y="7690"/>
                  </a:cubicBezTo>
                  <a:lnTo>
                    <a:pt x="25901" y="624"/>
                  </a:lnTo>
                  <a:cubicBezTo>
                    <a:pt x="25979" y="312"/>
                    <a:pt x="25745" y="17"/>
                    <a:pt x="25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9"/>
            <p:cNvSpPr/>
            <p:nvPr/>
          </p:nvSpPr>
          <p:spPr>
            <a:xfrm>
              <a:off x="1273473" y="3394185"/>
              <a:ext cx="2254843" cy="170272"/>
            </a:xfrm>
            <a:custGeom>
              <a:rect b="b" l="l" r="r" t="t"/>
              <a:pathLst>
                <a:path extrusionOk="0" h="3706" w="49077">
                  <a:moveTo>
                    <a:pt x="1" y="1"/>
                  </a:moveTo>
                  <a:lnTo>
                    <a:pt x="1" y="3114"/>
                  </a:lnTo>
                  <a:lnTo>
                    <a:pt x="1479" y="3441"/>
                  </a:lnTo>
                  <a:lnTo>
                    <a:pt x="2818" y="3705"/>
                  </a:lnTo>
                  <a:lnTo>
                    <a:pt x="46259" y="3705"/>
                  </a:lnTo>
                  <a:lnTo>
                    <a:pt x="47613" y="3456"/>
                  </a:lnTo>
                  <a:lnTo>
                    <a:pt x="49077" y="3114"/>
                  </a:lnTo>
                  <a:lnTo>
                    <a:pt x="490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9"/>
            <p:cNvSpPr/>
            <p:nvPr/>
          </p:nvSpPr>
          <p:spPr>
            <a:xfrm>
              <a:off x="1402900" y="3537213"/>
              <a:ext cx="1995989" cy="1396682"/>
            </a:xfrm>
            <a:custGeom>
              <a:rect b="b" l="l" r="r" t="t"/>
              <a:pathLst>
                <a:path extrusionOk="0" h="30399" w="43443">
                  <a:moveTo>
                    <a:pt x="1" y="1"/>
                  </a:moveTo>
                  <a:lnTo>
                    <a:pt x="1" y="30399"/>
                  </a:lnTo>
                  <a:lnTo>
                    <a:pt x="43442" y="30399"/>
                  </a:lnTo>
                  <a:lnTo>
                    <a:pt x="43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9"/>
            <p:cNvSpPr/>
            <p:nvPr/>
          </p:nvSpPr>
          <p:spPr>
            <a:xfrm>
              <a:off x="1402900" y="3689567"/>
              <a:ext cx="1995989" cy="160945"/>
            </a:xfrm>
            <a:custGeom>
              <a:rect b="b" l="l" r="r" t="t"/>
              <a:pathLst>
                <a:path extrusionOk="0" h="3503" w="43443">
                  <a:moveTo>
                    <a:pt x="1" y="0"/>
                  </a:moveTo>
                  <a:lnTo>
                    <a:pt x="1" y="3502"/>
                  </a:lnTo>
                  <a:lnTo>
                    <a:pt x="43442" y="3502"/>
                  </a:lnTo>
                  <a:lnTo>
                    <a:pt x="43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9"/>
            <p:cNvSpPr/>
            <p:nvPr/>
          </p:nvSpPr>
          <p:spPr>
            <a:xfrm>
              <a:off x="1402900" y="3997768"/>
              <a:ext cx="1995989" cy="161680"/>
            </a:xfrm>
            <a:custGeom>
              <a:rect b="b" l="l" r="r" t="t"/>
              <a:pathLst>
                <a:path extrusionOk="0" h="3519" w="43443">
                  <a:moveTo>
                    <a:pt x="1" y="1"/>
                  </a:moveTo>
                  <a:lnTo>
                    <a:pt x="1" y="3518"/>
                  </a:lnTo>
                  <a:lnTo>
                    <a:pt x="43442" y="3518"/>
                  </a:lnTo>
                  <a:lnTo>
                    <a:pt x="434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9"/>
            <p:cNvSpPr/>
            <p:nvPr/>
          </p:nvSpPr>
          <p:spPr>
            <a:xfrm>
              <a:off x="1402900" y="4305968"/>
              <a:ext cx="1995989" cy="161680"/>
            </a:xfrm>
            <a:custGeom>
              <a:rect b="b" l="l" r="r" t="t"/>
              <a:pathLst>
                <a:path extrusionOk="0" h="3519" w="43443">
                  <a:moveTo>
                    <a:pt x="1" y="1"/>
                  </a:moveTo>
                  <a:lnTo>
                    <a:pt x="1" y="3519"/>
                  </a:lnTo>
                  <a:lnTo>
                    <a:pt x="43442" y="3519"/>
                  </a:lnTo>
                  <a:lnTo>
                    <a:pt x="434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9"/>
            <p:cNvSpPr/>
            <p:nvPr/>
          </p:nvSpPr>
          <p:spPr>
            <a:xfrm>
              <a:off x="1402900" y="4614214"/>
              <a:ext cx="1995989" cy="161680"/>
            </a:xfrm>
            <a:custGeom>
              <a:rect b="b" l="l" r="r" t="t"/>
              <a:pathLst>
                <a:path extrusionOk="0" h="3519" w="43443">
                  <a:moveTo>
                    <a:pt x="1" y="0"/>
                  </a:moveTo>
                  <a:lnTo>
                    <a:pt x="1" y="3518"/>
                  </a:lnTo>
                  <a:lnTo>
                    <a:pt x="43442" y="3518"/>
                  </a:lnTo>
                  <a:lnTo>
                    <a:pt x="43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9"/>
            <p:cNvSpPr/>
            <p:nvPr/>
          </p:nvSpPr>
          <p:spPr>
            <a:xfrm>
              <a:off x="1402900" y="3537213"/>
              <a:ext cx="1995989" cy="35791"/>
            </a:xfrm>
            <a:custGeom>
              <a:rect b="b" l="l" r="r" t="t"/>
              <a:pathLst>
                <a:path extrusionOk="0" h="779" w="43443">
                  <a:moveTo>
                    <a:pt x="1" y="1"/>
                  </a:moveTo>
                  <a:lnTo>
                    <a:pt x="43442" y="1"/>
                  </a:lnTo>
                  <a:lnTo>
                    <a:pt x="43442" y="779"/>
                  </a:lnTo>
                  <a:lnTo>
                    <a:pt x="1" y="7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9"/>
            <p:cNvSpPr/>
            <p:nvPr/>
          </p:nvSpPr>
          <p:spPr>
            <a:xfrm>
              <a:off x="1273473" y="3367032"/>
              <a:ext cx="2254843" cy="170226"/>
            </a:xfrm>
            <a:custGeom>
              <a:rect b="b" l="l" r="r" t="t"/>
              <a:pathLst>
                <a:path extrusionOk="0" h="3705" w="49077">
                  <a:moveTo>
                    <a:pt x="1" y="0"/>
                  </a:moveTo>
                  <a:lnTo>
                    <a:pt x="1" y="3705"/>
                  </a:lnTo>
                  <a:lnTo>
                    <a:pt x="49077" y="3705"/>
                  </a:lnTo>
                  <a:lnTo>
                    <a:pt x="490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9"/>
            <p:cNvSpPr/>
            <p:nvPr/>
          </p:nvSpPr>
          <p:spPr>
            <a:xfrm>
              <a:off x="1738299" y="3537213"/>
              <a:ext cx="46" cy="1396682"/>
            </a:xfrm>
            <a:custGeom>
              <a:rect b="b" l="l" r="r" t="t"/>
              <a:pathLst>
                <a:path extrusionOk="0" fill="none" h="30399" w="1">
                  <a:moveTo>
                    <a:pt x="1" y="1"/>
                  </a:moveTo>
                  <a:lnTo>
                    <a:pt x="1" y="3039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55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9"/>
            <p:cNvSpPr/>
            <p:nvPr/>
          </p:nvSpPr>
          <p:spPr>
            <a:xfrm>
              <a:off x="2069426" y="3537213"/>
              <a:ext cx="46" cy="1396682"/>
            </a:xfrm>
            <a:custGeom>
              <a:rect b="b" l="l" r="r" t="t"/>
              <a:pathLst>
                <a:path extrusionOk="0" fill="none" h="30399" w="1">
                  <a:moveTo>
                    <a:pt x="0" y="1"/>
                  </a:moveTo>
                  <a:lnTo>
                    <a:pt x="0" y="3039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55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9"/>
            <p:cNvSpPr/>
            <p:nvPr/>
          </p:nvSpPr>
          <p:spPr>
            <a:xfrm>
              <a:off x="2401241" y="3537213"/>
              <a:ext cx="46" cy="1396682"/>
            </a:xfrm>
            <a:custGeom>
              <a:rect b="b" l="l" r="r" t="t"/>
              <a:pathLst>
                <a:path extrusionOk="0" fill="none" h="30399" w="1">
                  <a:moveTo>
                    <a:pt x="0" y="1"/>
                  </a:moveTo>
                  <a:lnTo>
                    <a:pt x="0" y="3039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55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9"/>
            <p:cNvSpPr/>
            <p:nvPr/>
          </p:nvSpPr>
          <p:spPr>
            <a:xfrm>
              <a:off x="2732321" y="3537213"/>
              <a:ext cx="46" cy="1396682"/>
            </a:xfrm>
            <a:custGeom>
              <a:rect b="b" l="l" r="r" t="t"/>
              <a:pathLst>
                <a:path extrusionOk="0" fill="none" h="30399" w="1">
                  <a:moveTo>
                    <a:pt x="1" y="1"/>
                  </a:moveTo>
                  <a:lnTo>
                    <a:pt x="1" y="3039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55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9"/>
            <p:cNvSpPr/>
            <p:nvPr/>
          </p:nvSpPr>
          <p:spPr>
            <a:xfrm>
              <a:off x="3063448" y="3537213"/>
              <a:ext cx="46" cy="1396682"/>
            </a:xfrm>
            <a:custGeom>
              <a:rect b="b" l="l" r="r" t="t"/>
              <a:pathLst>
                <a:path extrusionOk="0" fill="none" h="30399" w="1">
                  <a:moveTo>
                    <a:pt x="0" y="1"/>
                  </a:moveTo>
                  <a:lnTo>
                    <a:pt x="0" y="3039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55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9"/>
            <p:cNvSpPr/>
            <p:nvPr/>
          </p:nvSpPr>
          <p:spPr>
            <a:xfrm flipH="1">
              <a:off x="75960" y="4905425"/>
              <a:ext cx="4216515" cy="259016"/>
            </a:xfrm>
            <a:custGeom>
              <a:rect b="b" l="l" r="r" t="t"/>
              <a:pathLst>
                <a:path extrusionOk="0" h="12783" w="256479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9"/>
            <p:cNvSpPr/>
            <p:nvPr/>
          </p:nvSpPr>
          <p:spPr>
            <a:xfrm>
              <a:off x="702100" y="1706480"/>
              <a:ext cx="820991" cy="70847"/>
            </a:xfrm>
            <a:custGeom>
              <a:rect b="b" l="l" r="r" t="t"/>
              <a:pathLst>
                <a:path extrusionOk="0" h="1542" w="17869">
                  <a:moveTo>
                    <a:pt x="856" y="1"/>
                  </a:moveTo>
                  <a:cubicBezTo>
                    <a:pt x="374" y="1"/>
                    <a:pt x="0" y="390"/>
                    <a:pt x="0" y="857"/>
                  </a:cubicBezTo>
                  <a:lnTo>
                    <a:pt x="0" y="1542"/>
                  </a:lnTo>
                  <a:lnTo>
                    <a:pt x="17869" y="1542"/>
                  </a:lnTo>
                  <a:lnTo>
                    <a:pt x="17869" y="857"/>
                  </a:lnTo>
                  <a:cubicBezTo>
                    <a:pt x="17869" y="390"/>
                    <a:pt x="17480" y="1"/>
                    <a:pt x="17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83" name="Google Shape;188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4" name="Google Shape;1884;p69"/>
          <p:cNvSpPr txBox="1"/>
          <p:nvPr>
            <p:ph idx="4294967295" type="subTitle"/>
          </p:nvPr>
        </p:nvSpPr>
        <p:spPr>
          <a:xfrm>
            <a:off x="1178250" y="2033073"/>
            <a:ext cx="27438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Abbiamo usato il multithreading su due threads per rendere la Loading Bar grafica indipendente dal loading delle piste dal database e creazione dell’istanza di connessione</a:t>
            </a:r>
            <a:endParaRPr sz="1200"/>
          </a:p>
        </p:txBody>
      </p:sp>
      <p:pic>
        <p:nvPicPr>
          <p:cNvPr id="1885" name="Google Shape;188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175" y="1170125"/>
            <a:ext cx="3084288" cy="368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2601" y="1355375"/>
            <a:ext cx="2105125" cy="227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70"/>
          <p:cNvSpPr txBox="1"/>
          <p:nvPr>
            <p:ph type="title"/>
          </p:nvPr>
        </p:nvSpPr>
        <p:spPr>
          <a:xfrm>
            <a:off x="740525" y="62150"/>
            <a:ext cx="5092500" cy="27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l’attenzione!</a:t>
            </a:r>
            <a:endParaRPr/>
          </a:p>
        </p:txBody>
      </p:sp>
      <p:grpSp>
        <p:nvGrpSpPr>
          <p:cNvPr id="1892" name="Google Shape;1892;p70"/>
          <p:cNvGrpSpPr/>
          <p:nvPr/>
        </p:nvGrpSpPr>
        <p:grpSpPr>
          <a:xfrm>
            <a:off x="5741563" y="611326"/>
            <a:ext cx="3402091" cy="3665481"/>
            <a:chOff x="4941021" y="677250"/>
            <a:chExt cx="4215726" cy="3665481"/>
          </a:xfrm>
        </p:grpSpPr>
        <p:sp>
          <p:nvSpPr>
            <p:cNvPr id="1893" name="Google Shape;1893;p70"/>
            <p:cNvSpPr/>
            <p:nvPr/>
          </p:nvSpPr>
          <p:spPr>
            <a:xfrm flipH="1">
              <a:off x="8605215" y="677250"/>
              <a:ext cx="551532" cy="3665481"/>
            </a:xfrm>
            <a:custGeom>
              <a:rect b="b" l="l" r="r" t="t"/>
              <a:pathLst>
                <a:path extrusionOk="0" h="54165" w="7892">
                  <a:moveTo>
                    <a:pt x="0" y="1"/>
                  </a:moveTo>
                  <a:lnTo>
                    <a:pt x="0" y="54164"/>
                  </a:lnTo>
                  <a:lnTo>
                    <a:pt x="7891" y="54164"/>
                  </a:lnTo>
                  <a:lnTo>
                    <a:pt x="7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0"/>
            <p:cNvSpPr/>
            <p:nvPr/>
          </p:nvSpPr>
          <p:spPr>
            <a:xfrm flipH="1">
              <a:off x="4941026" y="677250"/>
              <a:ext cx="3680640" cy="3665481"/>
            </a:xfrm>
            <a:custGeom>
              <a:rect b="b" l="l" r="r" t="t"/>
              <a:pathLst>
                <a:path extrusionOk="0" h="54165" w="54389">
                  <a:moveTo>
                    <a:pt x="1" y="1"/>
                  </a:moveTo>
                  <a:lnTo>
                    <a:pt x="1" y="54164"/>
                  </a:lnTo>
                  <a:cubicBezTo>
                    <a:pt x="1" y="54164"/>
                    <a:pt x="8872" y="54084"/>
                    <a:pt x="20203" y="50725"/>
                  </a:cubicBezTo>
                  <a:cubicBezTo>
                    <a:pt x="26777" y="48780"/>
                    <a:pt x="37208" y="44585"/>
                    <a:pt x="44826" y="40246"/>
                  </a:cubicBezTo>
                  <a:cubicBezTo>
                    <a:pt x="50339" y="37080"/>
                    <a:pt x="54389" y="33849"/>
                    <a:pt x="54389" y="31310"/>
                  </a:cubicBezTo>
                  <a:cubicBezTo>
                    <a:pt x="54373" y="30699"/>
                    <a:pt x="54244" y="30104"/>
                    <a:pt x="54019" y="29542"/>
                  </a:cubicBezTo>
                  <a:cubicBezTo>
                    <a:pt x="53007" y="27050"/>
                    <a:pt x="49937" y="24752"/>
                    <a:pt x="45919" y="21988"/>
                  </a:cubicBezTo>
                  <a:cubicBezTo>
                    <a:pt x="41579" y="18998"/>
                    <a:pt x="36131" y="15478"/>
                    <a:pt x="31004" y="10592"/>
                  </a:cubicBezTo>
                  <a:cubicBezTo>
                    <a:pt x="20026" y="14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0"/>
            <p:cNvSpPr/>
            <p:nvPr/>
          </p:nvSpPr>
          <p:spPr>
            <a:xfrm flipH="1">
              <a:off x="5774148" y="1344022"/>
              <a:ext cx="2099201" cy="643904"/>
            </a:xfrm>
            <a:custGeom>
              <a:rect b="b" l="l" r="r" t="t"/>
              <a:pathLst>
                <a:path extrusionOk="0" h="9515" w="31020">
                  <a:moveTo>
                    <a:pt x="2234" y="0"/>
                  </a:moveTo>
                  <a:lnTo>
                    <a:pt x="0" y="4291"/>
                  </a:lnTo>
                  <a:lnTo>
                    <a:pt x="0" y="9515"/>
                  </a:lnTo>
                  <a:lnTo>
                    <a:pt x="31020" y="9515"/>
                  </a:lnTo>
                  <a:cubicBezTo>
                    <a:pt x="27516" y="7088"/>
                    <a:pt x="23658" y="4259"/>
                    <a:pt x="19946" y="756"/>
                  </a:cubicBezTo>
                  <a:cubicBezTo>
                    <a:pt x="19673" y="498"/>
                    <a:pt x="19383" y="241"/>
                    <a:pt x="1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0"/>
            <p:cNvSpPr/>
            <p:nvPr/>
          </p:nvSpPr>
          <p:spPr>
            <a:xfrm flipH="1">
              <a:off x="6015614" y="1398362"/>
              <a:ext cx="658115" cy="529740"/>
            </a:xfrm>
            <a:custGeom>
              <a:rect b="b" l="l" r="r" t="t"/>
              <a:pathLst>
                <a:path extrusionOk="0" h="7828" w="9725">
                  <a:moveTo>
                    <a:pt x="1" y="1"/>
                  </a:moveTo>
                  <a:lnTo>
                    <a:pt x="371" y="997"/>
                  </a:lnTo>
                  <a:lnTo>
                    <a:pt x="2155" y="5964"/>
                  </a:lnTo>
                  <a:lnTo>
                    <a:pt x="2830" y="7828"/>
                  </a:lnTo>
                  <a:lnTo>
                    <a:pt x="9725" y="7828"/>
                  </a:lnTo>
                  <a:lnTo>
                    <a:pt x="7812" y="5964"/>
                  </a:lnTo>
                  <a:lnTo>
                    <a:pt x="2765" y="997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0"/>
            <p:cNvSpPr/>
            <p:nvPr/>
          </p:nvSpPr>
          <p:spPr>
            <a:xfrm flipH="1">
              <a:off x="6580066" y="1377722"/>
              <a:ext cx="575487" cy="550380"/>
            </a:xfrm>
            <a:custGeom>
              <a:rect b="b" l="l" r="r" t="t"/>
              <a:pathLst>
                <a:path extrusionOk="0" h="8133" w="8504">
                  <a:moveTo>
                    <a:pt x="1" y="0"/>
                  </a:moveTo>
                  <a:lnTo>
                    <a:pt x="1" y="8133"/>
                  </a:lnTo>
                  <a:lnTo>
                    <a:pt x="8503" y="8133"/>
                  </a:lnTo>
                  <a:lnTo>
                    <a:pt x="7973" y="6269"/>
                  </a:lnTo>
                  <a:lnTo>
                    <a:pt x="6574" y="1302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0"/>
            <p:cNvSpPr/>
            <p:nvPr/>
          </p:nvSpPr>
          <p:spPr>
            <a:xfrm flipH="1">
              <a:off x="7243522" y="1370075"/>
              <a:ext cx="551531" cy="558027"/>
            </a:xfrm>
            <a:custGeom>
              <a:rect b="b" l="l" r="r" t="t"/>
              <a:pathLst>
                <a:path extrusionOk="0" h="8246" w="8150">
                  <a:moveTo>
                    <a:pt x="1784" y="1"/>
                  </a:moveTo>
                  <a:lnTo>
                    <a:pt x="1045" y="1415"/>
                  </a:lnTo>
                  <a:lnTo>
                    <a:pt x="0" y="3408"/>
                  </a:lnTo>
                  <a:lnTo>
                    <a:pt x="0" y="8246"/>
                  </a:lnTo>
                  <a:lnTo>
                    <a:pt x="8149" y="8246"/>
                  </a:lnTo>
                  <a:lnTo>
                    <a:pt x="8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0"/>
            <p:cNvSpPr/>
            <p:nvPr/>
          </p:nvSpPr>
          <p:spPr>
            <a:xfrm flipH="1">
              <a:off x="7243522" y="1465831"/>
              <a:ext cx="551531" cy="336129"/>
            </a:xfrm>
            <a:custGeom>
              <a:rect b="b" l="l" r="r" t="t"/>
              <a:pathLst>
                <a:path extrusionOk="0" h="4967" w="8150">
                  <a:moveTo>
                    <a:pt x="1045" y="0"/>
                  </a:moveTo>
                  <a:lnTo>
                    <a:pt x="0" y="1993"/>
                  </a:lnTo>
                  <a:lnTo>
                    <a:pt x="0" y="4967"/>
                  </a:lnTo>
                  <a:lnTo>
                    <a:pt x="8149" y="4967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0"/>
            <p:cNvSpPr/>
            <p:nvPr/>
          </p:nvSpPr>
          <p:spPr>
            <a:xfrm flipH="1">
              <a:off x="6616000" y="1465831"/>
              <a:ext cx="539553" cy="336129"/>
            </a:xfrm>
            <a:custGeom>
              <a:rect b="b" l="l" r="r" t="t"/>
              <a:pathLst>
                <a:path extrusionOk="0" h="4967" w="7973">
                  <a:moveTo>
                    <a:pt x="1" y="0"/>
                  </a:moveTo>
                  <a:lnTo>
                    <a:pt x="1" y="4967"/>
                  </a:lnTo>
                  <a:lnTo>
                    <a:pt x="7973" y="4967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70"/>
            <p:cNvSpPr/>
            <p:nvPr/>
          </p:nvSpPr>
          <p:spPr>
            <a:xfrm flipH="1">
              <a:off x="6145071" y="1465831"/>
              <a:ext cx="503619" cy="336129"/>
            </a:xfrm>
            <a:custGeom>
              <a:rect b="b" l="l" r="r" t="t"/>
              <a:pathLst>
                <a:path extrusionOk="0" h="4967" w="7442">
                  <a:moveTo>
                    <a:pt x="1" y="0"/>
                  </a:moveTo>
                  <a:lnTo>
                    <a:pt x="1785" y="4967"/>
                  </a:lnTo>
                  <a:lnTo>
                    <a:pt x="7442" y="4967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0"/>
            <p:cNvSpPr/>
            <p:nvPr/>
          </p:nvSpPr>
          <p:spPr>
            <a:xfrm flipH="1">
              <a:off x="4985644" y="2157573"/>
              <a:ext cx="1049600" cy="1254107"/>
            </a:xfrm>
            <a:custGeom>
              <a:rect b="b" l="l" r="r" t="t"/>
              <a:pathLst>
                <a:path extrusionOk="0" h="18532" w="15510">
                  <a:moveTo>
                    <a:pt x="7506" y="0"/>
                  </a:moveTo>
                  <a:cubicBezTo>
                    <a:pt x="3440" y="1222"/>
                    <a:pt x="0" y="5047"/>
                    <a:pt x="0" y="9435"/>
                  </a:cubicBezTo>
                  <a:cubicBezTo>
                    <a:pt x="0" y="13421"/>
                    <a:pt x="2797" y="17021"/>
                    <a:pt x="6301" y="18531"/>
                  </a:cubicBezTo>
                  <a:cubicBezTo>
                    <a:pt x="11813" y="15381"/>
                    <a:pt x="15510" y="11974"/>
                    <a:pt x="15510" y="9435"/>
                  </a:cubicBezTo>
                  <a:cubicBezTo>
                    <a:pt x="15510" y="8824"/>
                    <a:pt x="15381" y="8229"/>
                    <a:pt x="15140" y="7667"/>
                  </a:cubicBezTo>
                  <a:cubicBezTo>
                    <a:pt x="14128" y="5192"/>
                    <a:pt x="11524" y="2765"/>
                    <a:pt x="7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70"/>
            <p:cNvSpPr/>
            <p:nvPr/>
          </p:nvSpPr>
          <p:spPr>
            <a:xfrm flipH="1">
              <a:off x="4942131" y="2165153"/>
              <a:ext cx="1049600" cy="1235632"/>
            </a:xfrm>
            <a:custGeom>
              <a:rect b="b" l="l" r="r" t="t"/>
              <a:pathLst>
                <a:path extrusionOk="0" h="18259" w="15510">
                  <a:moveTo>
                    <a:pt x="7040" y="1"/>
                  </a:moveTo>
                  <a:cubicBezTo>
                    <a:pt x="2973" y="1222"/>
                    <a:pt x="0" y="4935"/>
                    <a:pt x="0" y="9323"/>
                  </a:cubicBezTo>
                  <a:cubicBezTo>
                    <a:pt x="16" y="13228"/>
                    <a:pt x="2363" y="16732"/>
                    <a:pt x="5947" y="18259"/>
                  </a:cubicBezTo>
                  <a:cubicBezTo>
                    <a:pt x="9242" y="16362"/>
                    <a:pt x="12022" y="14466"/>
                    <a:pt x="13710" y="12682"/>
                  </a:cubicBezTo>
                  <a:lnTo>
                    <a:pt x="13935" y="12441"/>
                  </a:lnTo>
                  <a:cubicBezTo>
                    <a:pt x="14931" y="11332"/>
                    <a:pt x="15510" y="10287"/>
                    <a:pt x="15510" y="9323"/>
                  </a:cubicBezTo>
                  <a:cubicBezTo>
                    <a:pt x="15510" y="8712"/>
                    <a:pt x="15381" y="8117"/>
                    <a:pt x="15140" y="7555"/>
                  </a:cubicBezTo>
                  <a:cubicBezTo>
                    <a:pt x="14947" y="7072"/>
                    <a:pt x="14674" y="6606"/>
                    <a:pt x="14369" y="6189"/>
                  </a:cubicBezTo>
                  <a:cubicBezTo>
                    <a:pt x="14304" y="6092"/>
                    <a:pt x="14240" y="6012"/>
                    <a:pt x="14176" y="5915"/>
                  </a:cubicBezTo>
                  <a:cubicBezTo>
                    <a:pt x="12713" y="4019"/>
                    <a:pt x="10158" y="2154"/>
                    <a:pt x="7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0"/>
            <p:cNvSpPr/>
            <p:nvPr/>
          </p:nvSpPr>
          <p:spPr>
            <a:xfrm flipH="1">
              <a:off x="5006604" y="2565432"/>
              <a:ext cx="256749" cy="457940"/>
            </a:xfrm>
            <a:custGeom>
              <a:rect b="b" l="l" r="r" t="t"/>
              <a:pathLst>
                <a:path extrusionOk="0" h="6767" w="3794">
                  <a:moveTo>
                    <a:pt x="3601" y="0"/>
                  </a:moveTo>
                  <a:cubicBezTo>
                    <a:pt x="1592" y="129"/>
                    <a:pt x="1" y="1608"/>
                    <a:pt x="1" y="3408"/>
                  </a:cubicBezTo>
                  <a:cubicBezTo>
                    <a:pt x="1" y="5063"/>
                    <a:pt x="1351" y="6461"/>
                    <a:pt x="3135" y="6767"/>
                  </a:cubicBezTo>
                  <a:lnTo>
                    <a:pt x="3360" y="6526"/>
                  </a:lnTo>
                  <a:cubicBezTo>
                    <a:pt x="1608" y="6301"/>
                    <a:pt x="274" y="4999"/>
                    <a:pt x="274" y="3408"/>
                  </a:cubicBezTo>
                  <a:cubicBezTo>
                    <a:pt x="274" y="1704"/>
                    <a:pt x="1849" y="306"/>
                    <a:pt x="3794" y="274"/>
                  </a:cubicBezTo>
                  <a:cubicBezTo>
                    <a:pt x="3729" y="177"/>
                    <a:pt x="3665" y="97"/>
                    <a:pt x="3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0"/>
            <p:cNvSpPr/>
            <p:nvPr/>
          </p:nvSpPr>
          <p:spPr>
            <a:xfrm flipH="1">
              <a:off x="4941021" y="677250"/>
              <a:ext cx="4214643" cy="2118826"/>
            </a:xfrm>
            <a:custGeom>
              <a:rect b="b" l="l" r="r" t="t"/>
              <a:pathLst>
                <a:path extrusionOk="0" h="31310" w="62280">
                  <a:moveTo>
                    <a:pt x="0" y="1"/>
                  </a:moveTo>
                  <a:lnTo>
                    <a:pt x="0" y="1705"/>
                  </a:lnTo>
                  <a:lnTo>
                    <a:pt x="7892" y="1705"/>
                  </a:lnTo>
                  <a:cubicBezTo>
                    <a:pt x="7892" y="1705"/>
                    <a:pt x="19624" y="2010"/>
                    <a:pt x="29557" y="6157"/>
                  </a:cubicBezTo>
                  <a:cubicBezTo>
                    <a:pt x="40598" y="10769"/>
                    <a:pt x="44199" y="17680"/>
                    <a:pt x="50403" y="21747"/>
                  </a:cubicBezTo>
                  <a:cubicBezTo>
                    <a:pt x="56606" y="25829"/>
                    <a:pt x="61830" y="27243"/>
                    <a:pt x="62280" y="31310"/>
                  </a:cubicBezTo>
                  <a:cubicBezTo>
                    <a:pt x="62280" y="25299"/>
                    <a:pt x="49872" y="21039"/>
                    <a:pt x="38895" y="10592"/>
                  </a:cubicBezTo>
                  <a:cubicBezTo>
                    <a:pt x="27917" y="146"/>
                    <a:pt x="7875" y="1"/>
                    <a:pt x="7875" y="1"/>
                  </a:cubicBezTo>
                  <a:close/>
                </a:path>
              </a:pathLst>
            </a:custGeom>
            <a:solidFill>
              <a:srgbClr val="161519">
                <a:alpha val="11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06" name="Google Shape;190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0350"/>
            <a:ext cx="715451" cy="71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2"/>
          <p:cNvSpPr txBox="1"/>
          <p:nvPr>
            <p:ph type="title"/>
          </p:nvPr>
        </p:nvSpPr>
        <p:spPr>
          <a:xfrm>
            <a:off x="1189100" y="159854"/>
            <a:ext cx="6682200" cy="6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ITERAZIONI</a:t>
            </a:r>
            <a:endParaRPr i="1"/>
          </a:p>
        </p:txBody>
      </p:sp>
      <p:sp>
        <p:nvSpPr>
          <p:cNvPr id="842" name="Google Shape;842;p42"/>
          <p:cNvSpPr txBox="1"/>
          <p:nvPr>
            <p:ph idx="1" type="subTitle"/>
          </p:nvPr>
        </p:nvSpPr>
        <p:spPr>
          <a:xfrm>
            <a:off x="988375" y="3722148"/>
            <a:ext cx="2743800" cy="7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Implementazione delle funzionalità mancanti, aggiornamenti di quelli esistenti e implementazione della GUI.</a:t>
            </a:r>
            <a:endParaRPr sz="1200"/>
          </a:p>
        </p:txBody>
      </p:sp>
      <p:sp>
        <p:nvSpPr>
          <p:cNvPr id="843" name="Google Shape;843;p42"/>
          <p:cNvSpPr txBox="1"/>
          <p:nvPr>
            <p:ph idx="2" type="title"/>
          </p:nvPr>
        </p:nvSpPr>
        <p:spPr>
          <a:xfrm>
            <a:off x="988387" y="3463711"/>
            <a:ext cx="23877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Costruzione: </a:t>
            </a:r>
            <a:endParaRPr sz="1500"/>
          </a:p>
        </p:txBody>
      </p:sp>
      <p:sp>
        <p:nvSpPr>
          <p:cNvPr id="844" name="Google Shape;844;p42"/>
          <p:cNvSpPr txBox="1"/>
          <p:nvPr>
            <p:ph idx="3" type="title"/>
          </p:nvPr>
        </p:nvSpPr>
        <p:spPr>
          <a:xfrm>
            <a:off x="906864" y="2977112"/>
            <a:ext cx="8520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C6</a:t>
            </a:r>
            <a:endParaRPr sz="2800"/>
          </a:p>
        </p:txBody>
      </p:sp>
      <p:sp>
        <p:nvSpPr>
          <p:cNvPr id="845" name="Google Shape;845;p42"/>
          <p:cNvSpPr txBox="1"/>
          <p:nvPr>
            <p:ph idx="4" type="title"/>
          </p:nvPr>
        </p:nvSpPr>
        <p:spPr>
          <a:xfrm>
            <a:off x="5657910" y="1752434"/>
            <a:ext cx="2456100" cy="3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Transizione: </a:t>
            </a:r>
            <a:endParaRPr sz="1500"/>
          </a:p>
        </p:txBody>
      </p:sp>
      <p:sp>
        <p:nvSpPr>
          <p:cNvPr id="846" name="Google Shape;846;p42"/>
          <p:cNvSpPr txBox="1"/>
          <p:nvPr>
            <p:ph idx="6" type="title"/>
          </p:nvPr>
        </p:nvSpPr>
        <p:spPr>
          <a:xfrm>
            <a:off x="5698473" y="1244775"/>
            <a:ext cx="7968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T7</a:t>
            </a:r>
            <a:endParaRPr sz="2800"/>
          </a:p>
        </p:txBody>
      </p:sp>
      <p:sp>
        <p:nvSpPr>
          <p:cNvPr id="847" name="Google Shape;847;p42"/>
          <p:cNvSpPr/>
          <p:nvPr/>
        </p:nvSpPr>
        <p:spPr>
          <a:xfrm>
            <a:off x="2891392" y="3037209"/>
            <a:ext cx="377324" cy="366398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2"/>
          <p:cNvSpPr/>
          <p:nvPr/>
        </p:nvSpPr>
        <p:spPr>
          <a:xfrm>
            <a:off x="7775818" y="1304871"/>
            <a:ext cx="377324" cy="366398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2"/>
          <p:cNvSpPr txBox="1"/>
          <p:nvPr>
            <p:ph idx="1" type="subTitle"/>
          </p:nvPr>
        </p:nvSpPr>
        <p:spPr>
          <a:xfrm>
            <a:off x="5698477" y="2089665"/>
            <a:ext cx="1694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Release e consegna del progetto ultimato.</a:t>
            </a:r>
            <a:endParaRPr sz="1200"/>
          </a:p>
        </p:txBody>
      </p:sp>
      <p:pic>
        <p:nvPicPr>
          <p:cNvPr id="850" name="Google Shape;8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026" y="-1"/>
            <a:ext cx="785682" cy="7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2"/>
          <p:cNvSpPr txBox="1"/>
          <p:nvPr>
            <p:ph idx="5" type="subTitle"/>
          </p:nvPr>
        </p:nvSpPr>
        <p:spPr>
          <a:xfrm>
            <a:off x="988375" y="2037931"/>
            <a:ext cx="2539500" cy="6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Implementazione connessione a Database e implementazione di Controller</a:t>
            </a:r>
            <a:endParaRPr sz="1200"/>
          </a:p>
        </p:txBody>
      </p:sp>
      <p:sp>
        <p:nvSpPr>
          <p:cNvPr id="852" name="Google Shape;852;p42"/>
          <p:cNvSpPr txBox="1"/>
          <p:nvPr>
            <p:ph idx="13" type="title"/>
          </p:nvPr>
        </p:nvSpPr>
        <p:spPr>
          <a:xfrm>
            <a:off x="1030075" y="1683724"/>
            <a:ext cx="2456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Elaborazione</a:t>
            </a:r>
            <a:endParaRPr sz="1500"/>
          </a:p>
        </p:txBody>
      </p:sp>
      <p:sp>
        <p:nvSpPr>
          <p:cNvPr id="853" name="Google Shape;853;p42"/>
          <p:cNvSpPr txBox="1"/>
          <p:nvPr>
            <p:ph idx="15" type="title"/>
          </p:nvPr>
        </p:nvSpPr>
        <p:spPr>
          <a:xfrm>
            <a:off x="1030076" y="1159125"/>
            <a:ext cx="7329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E5</a:t>
            </a:r>
            <a:endParaRPr sz="2800"/>
          </a:p>
        </p:txBody>
      </p:sp>
      <p:sp>
        <p:nvSpPr>
          <p:cNvPr id="854" name="Google Shape;854;p42"/>
          <p:cNvSpPr/>
          <p:nvPr/>
        </p:nvSpPr>
        <p:spPr>
          <a:xfrm>
            <a:off x="3107281" y="1219232"/>
            <a:ext cx="377324" cy="366398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2"/>
          <p:cNvSpPr txBox="1"/>
          <p:nvPr>
            <p:ph idx="6" type="title"/>
          </p:nvPr>
        </p:nvSpPr>
        <p:spPr>
          <a:xfrm>
            <a:off x="3724988" y="1668750"/>
            <a:ext cx="1694100" cy="15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Lobster"/>
                <a:ea typeface="Lobster"/>
                <a:cs typeface="Lobster"/>
                <a:sym typeface="Lobster"/>
              </a:rPr>
              <a:t>UP</a:t>
            </a:r>
            <a:endParaRPr b="1" sz="5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3"/>
          <p:cNvSpPr txBox="1"/>
          <p:nvPr>
            <p:ph type="title"/>
          </p:nvPr>
        </p:nvSpPr>
        <p:spPr>
          <a:xfrm>
            <a:off x="3996100" y="2155950"/>
            <a:ext cx="3796500" cy="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 Requisiti</a:t>
            </a:r>
            <a:endParaRPr/>
          </a:p>
        </p:txBody>
      </p:sp>
      <p:sp>
        <p:nvSpPr>
          <p:cNvPr id="861" name="Google Shape;861;p43"/>
          <p:cNvSpPr txBox="1"/>
          <p:nvPr>
            <p:ph idx="1" type="subTitle"/>
          </p:nvPr>
        </p:nvSpPr>
        <p:spPr>
          <a:xfrm>
            <a:off x="4595040" y="2921613"/>
            <a:ext cx="2598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Abbiamo identificato vari requisiti funzionali e non funzionali.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62" name="Google Shape;862;p43"/>
          <p:cNvGrpSpPr/>
          <p:nvPr/>
        </p:nvGrpSpPr>
        <p:grpSpPr>
          <a:xfrm>
            <a:off x="668865" y="1169443"/>
            <a:ext cx="3731890" cy="3198365"/>
            <a:chOff x="577450" y="1580900"/>
            <a:chExt cx="3417795" cy="2929173"/>
          </a:xfrm>
        </p:grpSpPr>
        <p:sp>
          <p:nvSpPr>
            <p:cNvPr id="863" name="Google Shape;863;p43"/>
            <p:cNvSpPr/>
            <p:nvPr/>
          </p:nvSpPr>
          <p:spPr>
            <a:xfrm>
              <a:off x="577450" y="4296436"/>
              <a:ext cx="3417795" cy="213638"/>
            </a:xfrm>
            <a:custGeom>
              <a:rect b="b" l="l" r="r" t="t"/>
              <a:pathLst>
                <a:path extrusionOk="0" h="6277" w="100420">
                  <a:moveTo>
                    <a:pt x="0" y="1"/>
                  </a:moveTo>
                  <a:cubicBezTo>
                    <a:pt x="0" y="1"/>
                    <a:pt x="0" y="55"/>
                    <a:pt x="0" y="55"/>
                  </a:cubicBezTo>
                  <a:cubicBezTo>
                    <a:pt x="0" y="921"/>
                    <a:pt x="4870" y="1678"/>
                    <a:pt x="11308" y="1786"/>
                  </a:cubicBezTo>
                  <a:cubicBezTo>
                    <a:pt x="11200" y="1894"/>
                    <a:pt x="11146" y="2003"/>
                    <a:pt x="11146" y="2111"/>
                  </a:cubicBezTo>
                  <a:cubicBezTo>
                    <a:pt x="11146" y="3085"/>
                    <a:pt x="14446" y="3896"/>
                    <a:pt x="19640" y="4492"/>
                  </a:cubicBezTo>
                  <a:cubicBezTo>
                    <a:pt x="19640" y="5465"/>
                    <a:pt x="25862" y="6277"/>
                    <a:pt x="33491" y="6277"/>
                  </a:cubicBezTo>
                  <a:cubicBezTo>
                    <a:pt x="40363" y="6277"/>
                    <a:pt x="46044" y="5628"/>
                    <a:pt x="47180" y="4816"/>
                  </a:cubicBezTo>
                  <a:cubicBezTo>
                    <a:pt x="48370" y="4708"/>
                    <a:pt x="49506" y="4600"/>
                    <a:pt x="50588" y="4492"/>
                  </a:cubicBezTo>
                  <a:cubicBezTo>
                    <a:pt x="54051" y="4762"/>
                    <a:pt x="58109" y="4924"/>
                    <a:pt x="62383" y="4924"/>
                  </a:cubicBezTo>
                  <a:cubicBezTo>
                    <a:pt x="75747" y="4924"/>
                    <a:pt x="86568" y="3572"/>
                    <a:pt x="86568" y="1840"/>
                  </a:cubicBezTo>
                  <a:cubicBezTo>
                    <a:pt x="94197" y="1840"/>
                    <a:pt x="100419" y="1029"/>
                    <a:pt x="100419" y="55"/>
                  </a:cubicBezTo>
                  <a:lnTo>
                    <a:pt x="100419" y="1"/>
                  </a:lnTo>
                  <a:close/>
                </a:path>
              </a:pathLst>
            </a:custGeom>
            <a:solidFill>
              <a:srgbClr val="161519">
                <a:alpha val="24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3103959" y="3055273"/>
              <a:ext cx="35022" cy="1125197"/>
            </a:xfrm>
            <a:custGeom>
              <a:rect b="b" l="l" r="r" t="t"/>
              <a:pathLst>
                <a:path extrusionOk="0" h="33060" w="1029">
                  <a:moveTo>
                    <a:pt x="812" y="1"/>
                  </a:moveTo>
                  <a:lnTo>
                    <a:pt x="0" y="55"/>
                  </a:lnTo>
                  <a:lnTo>
                    <a:pt x="163" y="33059"/>
                  </a:lnTo>
                  <a:lnTo>
                    <a:pt x="1028" y="33005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3075993" y="3037268"/>
              <a:ext cx="82909" cy="70214"/>
            </a:xfrm>
            <a:custGeom>
              <a:rect b="b" l="l" r="r" t="t"/>
              <a:pathLst>
                <a:path extrusionOk="0" h="2063" w="2436">
                  <a:moveTo>
                    <a:pt x="1179" y="1"/>
                  </a:moveTo>
                  <a:cubicBezTo>
                    <a:pt x="742" y="1"/>
                    <a:pt x="351" y="300"/>
                    <a:pt x="217" y="746"/>
                  </a:cubicBezTo>
                  <a:cubicBezTo>
                    <a:pt x="0" y="1439"/>
                    <a:pt x="546" y="2062"/>
                    <a:pt x="1188" y="2062"/>
                  </a:cubicBezTo>
                  <a:cubicBezTo>
                    <a:pt x="1349" y="2062"/>
                    <a:pt x="1515" y="2023"/>
                    <a:pt x="1678" y="1937"/>
                  </a:cubicBezTo>
                  <a:cubicBezTo>
                    <a:pt x="2435" y="1504"/>
                    <a:pt x="2327" y="313"/>
                    <a:pt x="1461" y="43"/>
                  </a:cubicBezTo>
                  <a:cubicBezTo>
                    <a:pt x="1366" y="14"/>
                    <a:pt x="1272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3103959" y="3580096"/>
              <a:ext cx="348076" cy="732944"/>
            </a:xfrm>
            <a:custGeom>
              <a:rect b="b" l="l" r="r" t="t"/>
              <a:pathLst>
                <a:path extrusionOk="0" h="21535" w="10227">
                  <a:moveTo>
                    <a:pt x="8387" y="1"/>
                  </a:moveTo>
                  <a:lnTo>
                    <a:pt x="1623" y="55"/>
                  </a:lnTo>
                  <a:cubicBezTo>
                    <a:pt x="704" y="55"/>
                    <a:pt x="0" y="812"/>
                    <a:pt x="0" y="1732"/>
                  </a:cubicBezTo>
                  <a:lnTo>
                    <a:pt x="163" y="19912"/>
                  </a:lnTo>
                  <a:cubicBezTo>
                    <a:pt x="163" y="20831"/>
                    <a:pt x="920" y="21535"/>
                    <a:pt x="1840" y="21535"/>
                  </a:cubicBezTo>
                  <a:lnTo>
                    <a:pt x="8603" y="21481"/>
                  </a:lnTo>
                  <a:cubicBezTo>
                    <a:pt x="9523" y="21481"/>
                    <a:pt x="10226" y="20723"/>
                    <a:pt x="10226" y="19803"/>
                  </a:cubicBezTo>
                  <a:lnTo>
                    <a:pt x="10064" y="1624"/>
                  </a:lnTo>
                  <a:cubicBezTo>
                    <a:pt x="10064" y="704"/>
                    <a:pt x="9306" y="1"/>
                    <a:pt x="8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3157360" y="4263285"/>
              <a:ext cx="112350" cy="97646"/>
            </a:xfrm>
            <a:custGeom>
              <a:rect b="b" l="l" r="r" t="t"/>
              <a:pathLst>
                <a:path extrusionOk="0" h="2869" w="3301">
                  <a:moveTo>
                    <a:pt x="1407" y="1"/>
                  </a:moveTo>
                  <a:cubicBezTo>
                    <a:pt x="596" y="55"/>
                    <a:pt x="0" y="650"/>
                    <a:pt x="0" y="1462"/>
                  </a:cubicBezTo>
                  <a:cubicBezTo>
                    <a:pt x="0" y="2300"/>
                    <a:pt x="713" y="2869"/>
                    <a:pt x="1443" y="2869"/>
                  </a:cubicBezTo>
                  <a:cubicBezTo>
                    <a:pt x="1796" y="2869"/>
                    <a:pt x="2153" y="2736"/>
                    <a:pt x="2435" y="2436"/>
                  </a:cubicBezTo>
                  <a:cubicBezTo>
                    <a:pt x="3301" y="1516"/>
                    <a:pt x="2652" y="1"/>
                    <a:pt x="1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177611" y="4283570"/>
              <a:ext cx="66334" cy="56634"/>
            </a:xfrm>
            <a:custGeom>
              <a:rect b="b" l="l" r="r" t="t"/>
              <a:pathLst>
                <a:path extrusionOk="0" h="1664" w="1949">
                  <a:moveTo>
                    <a:pt x="812" y="0"/>
                  </a:moveTo>
                  <a:cubicBezTo>
                    <a:pt x="379" y="0"/>
                    <a:pt x="1" y="379"/>
                    <a:pt x="1" y="866"/>
                  </a:cubicBezTo>
                  <a:cubicBezTo>
                    <a:pt x="1" y="1338"/>
                    <a:pt x="414" y="1663"/>
                    <a:pt x="834" y="1663"/>
                  </a:cubicBezTo>
                  <a:cubicBezTo>
                    <a:pt x="1040" y="1663"/>
                    <a:pt x="1247" y="1585"/>
                    <a:pt x="1407" y="1407"/>
                  </a:cubicBezTo>
                  <a:cubicBezTo>
                    <a:pt x="1948" y="920"/>
                    <a:pt x="1570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332301" y="3843427"/>
              <a:ext cx="66334" cy="399809"/>
            </a:xfrm>
            <a:custGeom>
              <a:rect b="b" l="l" r="r" t="t"/>
              <a:pathLst>
                <a:path extrusionOk="0" h="11747" w="1949">
                  <a:moveTo>
                    <a:pt x="920" y="1"/>
                  </a:moveTo>
                  <a:cubicBezTo>
                    <a:pt x="379" y="1"/>
                    <a:pt x="0" y="434"/>
                    <a:pt x="0" y="975"/>
                  </a:cubicBezTo>
                  <a:lnTo>
                    <a:pt x="109" y="10822"/>
                  </a:lnTo>
                  <a:cubicBezTo>
                    <a:pt x="58" y="11332"/>
                    <a:pt x="440" y="11746"/>
                    <a:pt x="937" y="11746"/>
                  </a:cubicBezTo>
                  <a:cubicBezTo>
                    <a:pt x="967" y="11746"/>
                    <a:pt x="998" y="11745"/>
                    <a:pt x="1028" y="11742"/>
                  </a:cubicBezTo>
                  <a:cubicBezTo>
                    <a:pt x="1569" y="11742"/>
                    <a:pt x="1948" y="11363"/>
                    <a:pt x="1948" y="10822"/>
                  </a:cubicBezTo>
                  <a:lnTo>
                    <a:pt x="1894" y="921"/>
                  </a:lnTo>
                  <a:cubicBezTo>
                    <a:pt x="1894" y="434"/>
                    <a:pt x="1461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323155" y="2847181"/>
              <a:ext cx="692442" cy="1412452"/>
            </a:xfrm>
            <a:custGeom>
              <a:rect b="b" l="l" r="r" t="t"/>
              <a:pathLst>
                <a:path extrusionOk="0" h="41500" w="20345">
                  <a:moveTo>
                    <a:pt x="3139" y="1"/>
                  </a:moveTo>
                  <a:lnTo>
                    <a:pt x="1" y="41500"/>
                  </a:lnTo>
                  <a:lnTo>
                    <a:pt x="2165" y="41500"/>
                  </a:lnTo>
                  <a:lnTo>
                    <a:pt x="8874" y="7143"/>
                  </a:lnTo>
                  <a:cubicBezTo>
                    <a:pt x="9036" y="6548"/>
                    <a:pt x="9523" y="6115"/>
                    <a:pt x="10173" y="6115"/>
                  </a:cubicBezTo>
                  <a:cubicBezTo>
                    <a:pt x="10768" y="6115"/>
                    <a:pt x="11309" y="6548"/>
                    <a:pt x="11417" y="7143"/>
                  </a:cubicBezTo>
                  <a:lnTo>
                    <a:pt x="18126" y="41500"/>
                  </a:lnTo>
                  <a:lnTo>
                    <a:pt x="20344" y="41500"/>
                  </a:lnTo>
                  <a:lnTo>
                    <a:pt x="171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128847" y="2032548"/>
              <a:ext cx="476082" cy="531661"/>
            </a:xfrm>
            <a:custGeom>
              <a:rect b="b" l="l" r="r" t="t"/>
              <a:pathLst>
                <a:path extrusionOk="0" h="15621" w="13988">
                  <a:moveTo>
                    <a:pt x="9465" y="1"/>
                  </a:moveTo>
                  <a:cubicBezTo>
                    <a:pt x="6983" y="1"/>
                    <a:pt x="0" y="11109"/>
                    <a:pt x="353" y="14035"/>
                  </a:cubicBezTo>
                  <a:cubicBezTo>
                    <a:pt x="500" y="15248"/>
                    <a:pt x="1698" y="15620"/>
                    <a:pt x="3112" y="15620"/>
                  </a:cubicBezTo>
                  <a:cubicBezTo>
                    <a:pt x="5356" y="15620"/>
                    <a:pt x="8144" y="14684"/>
                    <a:pt x="8144" y="14684"/>
                  </a:cubicBezTo>
                  <a:cubicBezTo>
                    <a:pt x="8144" y="14684"/>
                    <a:pt x="7062" y="12952"/>
                    <a:pt x="7549" y="12033"/>
                  </a:cubicBezTo>
                  <a:lnTo>
                    <a:pt x="5602" y="11654"/>
                  </a:lnTo>
                  <a:cubicBezTo>
                    <a:pt x="5602" y="11654"/>
                    <a:pt x="13988" y="4079"/>
                    <a:pt x="9930" y="184"/>
                  </a:cubicBezTo>
                  <a:cubicBezTo>
                    <a:pt x="9802" y="59"/>
                    <a:pt x="9645" y="1"/>
                    <a:pt x="9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350791" y="1972475"/>
              <a:ext cx="650069" cy="944709"/>
            </a:xfrm>
            <a:custGeom>
              <a:rect b="b" l="l" r="r" t="t"/>
              <a:pathLst>
                <a:path extrusionOk="0" h="27757" w="19100">
                  <a:moveTo>
                    <a:pt x="7413" y="1"/>
                  </a:moveTo>
                  <a:cubicBezTo>
                    <a:pt x="7413" y="1"/>
                    <a:pt x="1299" y="3031"/>
                    <a:pt x="650" y="4221"/>
                  </a:cubicBezTo>
                  <a:cubicBezTo>
                    <a:pt x="0" y="5465"/>
                    <a:pt x="1569" y="15259"/>
                    <a:pt x="2327" y="17802"/>
                  </a:cubicBezTo>
                  <a:lnTo>
                    <a:pt x="2327" y="18992"/>
                  </a:lnTo>
                  <a:cubicBezTo>
                    <a:pt x="1894" y="21372"/>
                    <a:pt x="1678" y="23753"/>
                    <a:pt x="1569" y="26188"/>
                  </a:cubicBezTo>
                  <a:cubicBezTo>
                    <a:pt x="1569" y="26188"/>
                    <a:pt x="2760" y="27757"/>
                    <a:pt x="9523" y="27757"/>
                  </a:cubicBezTo>
                  <a:cubicBezTo>
                    <a:pt x="16340" y="27757"/>
                    <a:pt x="17530" y="26188"/>
                    <a:pt x="17530" y="26188"/>
                  </a:cubicBezTo>
                  <a:cubicBezTo>
                    <a:pt x="17422" y="23753"/>
                    <a:pt x="17152" y="21372"/>
                    <a:pt x="16773" y="18992"/>
                  </a:cubicBezTo>
                  <a:lnTo>
                    <a:pt x="16719" y="17802"/>
                  </a:lnTo>
                  <a:cubicBezTo>
                    <a:pt x="17530" y="15259"/>
                    <a:pt x="19099" y="5465"/>
                    <a:pt x="18450" y="4221"/>
                  </a:cubicBezTo>
                  <a:cubicBezTo>
                    <a:pt x="17801" y="3031"/>
                    <a:pt x="11687" y="1"/>
                    <a:pt x="11687" y="1"/>
                  </a:cubicBezTo>
                  <a:lnTo>
                    <a:pt x="9523" y="271"/>
                  </a:lnTo>
                  <a:lnTo>
                    <a:pt x="74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595709" y="1861997"/>
              <a:ext cx="158399" cy="135119"/>
            </a:xfrm>
            <a:custGeom>
              <a:rect b="b" l="l" r="r" t="t"/>
              <a:pathLst>
                <a:path extrusionOk="0" h="3970" w="4654">
                  <a:moveTo>
                    <a:pt x="0" y="1"/>
                  </a:moveTo>
                  <a:lnTo>
                    <a:pt x="0" y="3734"/>
                  </a:lnTo>
                  <a:cubicBezTo>
                    <a:pt x="579" y="3899"/>
                    <a:pt x="1189" y="3970"/>
                    <a:pt x="1783" y="3970"/>
                  </a:cubicBezTo>
                  <a:cubicBezTo>
                    <a:pt x="1966" y="3970"/>
                    <a:pt x="2148" y="3963"/>
                    <a:pt x="2327" y="3950"/>
                  </a:cubicBezTo>
                  <a:cubicBezTo>
                    <a:pt x="2518" y="3963"/>
                    <a:pt x="2707" y="3970"/>
                    <a:pt x="2893" y="3970"/>
                  </a:cubicBezTo>
                  <a:cubicBezTo>
                    <a:pt x="3496" y="3970"/>
                    <a:pt x="4075" y="3899"/>
                    <a:pt x="4653" y="3734"/>
                  </a:cubicBezTo>
                  <a:lnTo>
                    <a:pt x="4653" y="1"/>
                  </a:ln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2519947" y="1637330"/>
              <a:ext cx="309991" cy="324149"/>
            </a:xfrm>
            <a:custGeom>
              <a:rect b="b" l="l" r="r" t="t"/>
              <a:pathLst>
                <a:path extrusionOk="0" h="9524" w="9108">
                  <a:moveTo>
                    <a:pt x="4553" y="1"/>
                  </a:moveTo>
                  <a:cubicBezTo>
                    <a:pt x="2118" y="1"/>
                    <a:pt x="1090" y="488"/>
                    <a:pt x="1415" y="4654"/>
                  </a:cubicBezTo>
                  <a:cubicBezTo>
                    <a:pt x="1415" y="4654"/>
                    <a:pt x="1150" y="4365"/>
                    <a:pt x="846" y="4365"/>
                  </a:cubicBezTo>
                  <a:cubicBezTo>
                    <a:pt x="693" y="4365"/>
                    <a:pt x="531" y="4437"/>
                    <a:pt x="387" y="4654"/>
                  </a:cubicBezTo>
                  <a:cubicBezTo>
                    <a:pt x="0" y="5282"/>
                    <a:pt x="821" y="6211"/>
                    <a:pt x="1348" y="6211"/>
                  </a:cubicBezTo>
                  <a:cubicBezTo>
                    <a:pt x="1412" y="6211"/>
                    <a:pt x="1471" y="6198"/>
                    <a:pt x="1523" y="6169"/>
                  </a:cubicBezTo>
                  <a:cubicBezTo>
                    <a:pt x="1523" y="6169"/>
                    <a:pt x="1902" y="8874"/>
                    <a:pt x="4553" y="9523"/>
                  </a:cubicBezTo>
                  <a:cubicBezTo>
                    <a:pt x="7204" y="8928"/>
                    <a:pt x="7583" y="6169"/>
                    <a:pt x="7583" y="6169"/>
                  </a:cubicBezTo>
                  <a:cubicBezTo>
                    <a:pt x="7633" y="6197"/>
                    <a:pt x="7690" y="6210"/>
                    <a:pt x="7750" y="6210"/>
                  </a:cubicBezTo>
                  <a:cubicBezTo>
                    <a:pt x="8277" y="6210"/>
                    <a:pt x="9107" y="5236"/>
                    <a:pt x="8719" y="4654"/>
                  </a:cubicBezTo>
                  <a:cubicBezTo>
                    <a:pt x="8575" y="4437"/>
                    <a:pt x="8412" y="4365"/>
                    <a:pt x="8260" y="4365"/>
                  </a:cubicBezTo>
                  <a:cubicBezTo>
                    <a:pt x="7955" y="4365"/>
                    <a:pt x="7691" y="4654"/>
                    <a:pt x="7691" y="4654"/>
                  </a:cubicBezTo>
                  <a:cubicBezTo>
                    <a:pt x="8016" y="488"/>
                    <a:pt x="7042" y="1"/>
                    <a:pt x="4553" y="1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533084" y="1580900"/>
              <a:ext cx="309412" cy="400830"/>
            </a:xfrm>
            <a:custGeom>
              <a:rect b="b" l="l" r="r" t="t"/>
              <a:pathLst>
                <a:path extrusionOk="0" h="11777" w="9091">
                  <a:moveTo>
                    <a:pt x="3594" y="1"/>
                  </a:moveTo>
                  <a:cubicBezTo>
                    <a:pt x="2773" y="1"/>
                    <a:pt x="1903" y="311"/>
                    <a:pt x="1353" y="1388"/>
                  </a:cubicBezTo>
                  <a:cubicBezTo>
                    <a:pt x="1353" y="1388"/>
                    <a:pt x="1351" y="1388"/>
                    <a:pt x="1346" y="1388"/>
                  </a:cubicBezTo>
                  <a:cubicBezTo>
                    <a:pt x="1241" y="1388"/>
                    <a:pt x="69" y="1437"/>
                    <a:pt x="379" y="3661"/>
                  </a:cubicBezTo>
                  <a:cubicBezTo>
                    <a:pt x="434" y="4364"/>
                    <a:pt x="1" y="11776"/>
                    <a:pt x="4005" y="11776"/>
                  </a:cubicBezTo>
                  <a:cubicBezTo>
                    <a:pt x="8008" y="11776"/>
                    <a:pt x="8008" y="5067"/>
                    <a:pt x="8171" y="3552"/>
                  </a:cubicBezTo>
                  <a:cubicBezTo>
                    <a:pt x="8171" y="3552"/>
                    <a:pt x="9090" y="2362"/>
                    <a:pt x="8603" y="1334"/>
                  </a:cubicBezTo>
                  <a:cubicBezTo>
                    <a:pt x="8509" y="1019"/>
                    <a:pt x="8212" y="851"/>
                    <a:pt x="7906" y="851"/>
                  </a:cubicBezTo>
                  <a:cubicBezTo>
                    <a:pt x="7687" y="851"/>
                    <a:pt x="7463" y="937"/>
                    <a:pt x="7305" y="1118"/>
                  </a:cubicBezTo>
                  <a:cubicBezTo>
                    <a:pt x="7305" y="1118"/>
                    <a:pt x="7521" y="144"/>
                    <a:pt x="6656" y="144"/>
                  </a:cubicBezTo>
                  <a:cubicBezTo>
                    <a:pt x="5790" y="144"/>
                    <a:pt x="5736" y="577"/>
                    <a:pt x="5736" y="577"/>
                  </a:cubicBezTo>
                  <a:cubicBezTo>
                    <a:pt x="5736" y="577"/>
                    <a:pt x="4711" y="1"/>
                    <a:pt x="3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323155" y="1998274"/>
              <a:ext cx="230213" cy="580093"/>
            </a:xfrm>
            <a:custGeom>
              <a:rect b="b" l="l" r="r" t="t"/>
              <a:pathLst>
                <a:path extrusionOk="0" h="17044" w="6764">
                  <a:moveTo>
                    <a:pt x="6764" y="0"/>
                  </a:moveTo>
                  <a:cubicBezTo>
                    <a:pt x="6764" y="0"/>
                    <a:pt x="3950" y="0"/>
                    <a:pt x="3085" y="1623"/>
                  </a:cubicBezTo>
                  <a:cubicBezTo>
                    <a:pt x="2273" y="3084"/>
                    <a:pt x="1" y="7034"/>
                    <a:pt x="3139" y="17044"/>
                  </a:cubicBezTo>
                  <a:cubicBezTo>
                    <a:pt x="3139" y="17044"/>
                    <a:pt x="4816" y="10389"/>
                    <a:pt x="4762" y="7142"/>
                  </a:cubicBezTo>
                  <a:cubicBezTo>
                    <a:pt x="4708" y="3896"/>
                    <a:pt x="6764" y="0"/>
                    <a:pt x="6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365529" y="2398358"/>
              <a:ext cx="156561" cy="124772"/>
            </a:xfrm>
            <a:custGeom>
              <a:rect b="b" l="l" r="r" t="t"/>
              <a:pathLst>
                <a:path extrusionOk="0" h="3666" w="4600">
                  <a:moveTo>
                    <a:pt x="2186" y="0"/>
                  </a:moveTo>
                  <a:cubicBezTo>
                    <a:pt x="1146" y="0"/>
                    <a:pt x="595" y="1285"/>
                    <a:pt x="595" y="1285"/>
                  </a:cubicBezTo>
                  <a:cubicBezTo>
                    <a:pt x="0" y="1988"/>
                    <a:pt x="974" y="3503"/>
                    <a:pt x="974" y="3503"/>
                  </a:cubicBezTo>
                  <a:cubicBezTo>
                    <a:pt x="974" y="3503"/>
                    <a:pt x="1094" y="3551"/>
                    <a:pt x="1207" y="3551"/>
                  </a:cubicBezTo>
                  <a:cubicBezTo>
                    <a:pt x="1263" y="3551"/>
                    <a:pt x="1317" y="3539"/>
                    <a:pt x="1353" y="3503"/>
                  </a:cubicBezTo>
                  <a:cubicBezTo>
                    <a:pt x="1486" y="3370"/>
                    <a:pt x="1614" y="3322"/>
                    <a:pt x="1731" y="3322"/>
                  </a:cubicBezTo>
                  <a:cubicBezTo>
                    <a:pt x="2044" y="3322"/>
                    <a:pt x="2273" y="3665"/>
                    <a:pt x="2273" y="3665"/>
                  </a:cubicBezTo>
                  <a:cubicBezTo>
                    <a:pt x="4599" y="1934"/>
                    <a:pt x="2922" y="203"/>
                    <a:pt x="2922" y="203"/>
                  </a:cubicBezTo>
                  <a:cubicBezTo>
                    <a:pt x="2654" y="59"/>
                    <a:pt x="2409" y="0"/>
                    <a:pt x="2186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2746690" y="2032548"/>
              <a:ext cx="474278" cy="531661"/>
            </a:xfrm>
            <a:custGeom>
              <a:rect b="b" l="l" r="r" t="t"/>
              <a:pathLst>
                <a:path extrusionOk="0" h="15621" w="13935">
                  <a:moveTo>
                    <a:pt x="4513" y="1"/>
                  </a:moveTo>
                  <a:cubicBezTo>
                    <a:pt x="4336" y="1"/>
                    <a:pt x="4183" y="59"/>
                    <a:pt x="4059" y="184"/>
                  </a:cubicBezTo>
                  <a:cubicBezTo>
                    <a:pt x="1" y="4079"/>
                    <a:pt x="8333" y="11654"/>
                    <a:pt x="8333" y="11654"/>
                  </a:cubicBezTo>
                  <a:lnTo>
                    <a:pt x="6439" y="12033"/>
                  </a:lnTo>
                  <a:cubicBezTo>
                    <a:pt x="6872" y="12952"/>
                    <a:pt x="5790" y="14684"/>
                    <a:pt x="5790" y="14684"/>
                  </a:cubicBezTo>
                  <a:cubicBezTo>
                    <a:pt x="5790" y="14684"/>
                    <a:pt x="8579" y="15620"/>
                    <a:pt x="10822" y="15620"/>
                  </a:cubicBezTo>
                  <a:cubicBezTo>
                    <a:pt x="12237" y="15620"/>
                    <a:pt x="13435" y="15248"/>
                    <a:pt x="13581" y="14035"/>
                  </a:cubicBezTo>
                  <a:cubicBezTo>
                    <a:pt x="13934" y="11109"/>
                    <a:pt x="6951" y="1"/>
                    <a:pt x="4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2798253" y="1998274"/>
              <a:ext cx="230213" cy="580093"/>
            </a:xfrm>
            <a:custGeom>
              <a:rect b="b" l="l" r="r" t="t"/>
              <a:pathLst>
                <a:path extrusionOk="0" h="17044" w="6764">
                  <a:moveTo>
                    <a:pt x="1" y="0"/>
                  </a:moveTo>
                  <a:cubicBezTo>
                    <a:pt x="1" y="0"/>
                    <a:pt x="2003" y="3896"/>
                    <a:pt x="2003" y="7142"/>
                  </a:cubicBezTo>
                  <a:cubicBezTo>
                    <a:pt x="1949" y="10389"/>
                    <a:pt x="3626" y="17044"/>
                    <a:pt x="3626" y="17044"/>
                  </a:cubicBezTo>
                  <a:cubicBezTo>
                    <a:pt x="6764" y="7034"/>
                    <a:pt x="4492" y="3084"/>
                    <a:pt x="3680" y="1623"/>
                  </a:cubicBezTo>
                  <a:cubicBezTo>
                    <a:pt x="2814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2827728" y="2398358"/>
              <a:ext cx="158399" cy="124772"/>
            </a:xfrm>
            <a:custGeom>
              <a:rect b="b" l="l" r="r" t="t"/>
              <a:pathLst>
                <a:path extrusionOk="0" h="3666" w="4654">
                  <a:moveTo>
                    <a:pt x="2418" y="0"/>
                  </a:moveTo>
                  <a:cubicBezTo>
                    <a:pt x="2192" y="0"/>
                    <a:pt x="1945" y="59"/>
                    <a:pt x="1678" y="203"/>
                  </a:cubicBezTo>
                  <a:cubicBezTo>
                    <a:pt x="1678" y="203"/>
                    <a:pt x="1" y="1934"/>
                    <a:pt x="2381" y="3665"/>
                  </a:cubicBezTo>
                  <a:cubicBezTo>
                    <a:pt x="2381" y="3665"/>
                    <a:pt x="2581" y="3322"/>
                    <a:pt x="2899" y="3322"/>
                  </a:cubicBezTo>
                  <a:cubicBezTo>
                    <a:pt x="3018" y="3322"/>
                    <a:pt x="3153" y="3370"/>
                    <a:pt x="3301" y="3503"/>
                  </a:cubicBezTo>
                  <a:cubicBezTo>
                    <a:pt x="3337" y="3539"/>
                    <a:pt x="3391" y="3551"/>
                    <a:pt x="3447" y="3551"/>
                  </a:cubicBezTo>
                  <a:cubicBezTo>
                    <a:pt x="3559" y="3551"/>
                    <a:pt x="3680" y="3503"/>
                    <a:pt x="3680" y="3503"/>
                  </a:cubicBezTo>
                  <a:cubicBezTo>
                    <a:pt x="3680" y="3503"/>
                    <a:pt x="4654" y="1988"/>
                    <a:pt x="4058" y="1285"/>
                  </a:cubicBezTo>
                  <a:cubicBezTo>
                    <a:pt x="4058" y="1285"/>
                    <a:pt x="3471" y="0"/>
                    <a:pt x="2418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2429957" y="2578337"/>
              <a:ext cx="489866" cy="40536"/>
            </a:xfrm>
            <a:custGeom>
              <a:rect b="b" l="l" r="r" t="t"/>
              <a:pathLst>
                <a:path extrusionOk="0" h="1191" w="14393">
                  <a:moveTo>
                    <a:pt x="1" y="1"/>
                  </a:moveTo>
                  <a:lnTo>
                    <a:pt x="1" y="1191"/>
                  </a:lnTo>
                  <a:lnTo>
                    <a:pt x="14393" y="1191"/>
                  </a:lnTo>
                  <a:lnTo>
                    <a:pt x="14393" y="1"/>
                  </a:lnTo>
                  <a:close/>
                </a:path>
              </a:pathLst>
            </a:custGeom>
            <a:solidFill>
              <a:srgbClr val="F65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2632536" y="2570985"/>
              <a:ext cx="71848" cy="55273"/>
            </a:xfrm>
            <a:custGeom>
              <a:rect b="b" l="l" r="r" t="t"/>
              <a:pathLst>
                <a:path extrusionOk="0" h="1624" w="2111">
                  <a:moveTo>
                    <a:pt x="0" y="0"/>
                  </a:moveTo>
                  <a:lnTo>
                    <a:pt x="0" y="1623"/>
                  </a:lnTo>
                  <a:lnTo>
                    <a:pt x="2111" y="1623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37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2179526" y="4259610"/>
              <a:ext cx="208124" cy="73686"/>
            </a:xfrm>
            <a:custGeom>
              <a:rect b="b" l="l" r="r" t="t"/>
              <a:pathLst>
                <a:path extrusionOk="0" h="2165" w="6115">
                  <a:moveTo>
                    <a:pt x="4437" y="1"/>
                  </a:moveTo>
                  <a:lnTo>
                    <a:pt x="4221" y="704"/>
                  </a:lnTo>
                  <a:lnTo>
                    <a:pt x="1" y="2165"/>
                  </a:lnTo>
                  <a:lnTo>
                    <a:pt x="6114" y="2165"/>
                  </a:lnTo>
                  <a:lnTo>
                    <a:pt x="6114" y="1"/>
                  </a:ln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949268" y="4259610"/>
              <a:ext cx="178650" cy="73686"/>
            </a:xfrm>
            <a:custGeom>
              <a:rect b="b" l="l" r="r" t="t"/>
              <a:pathLst>
                <a:path extrusionOk="0" h="2165" w="5249">
                  <a:moveTo>
                    <a:pt x="0" y="1"/>
                  </a:moveTo>
                  <a:lnTo>
                    <a:pt x="0" y="2165"/>
                  </a:lnTo>
                  <a:lnTo>
                    <a:pt x="4924" y="2165"/>
                  </a:lnTo>
                  <a:cubicBezTo>
                    <a:pt x="5195" y="2165"/>
                    <a:pt x="5249" y="1840"/>
                    <a:pt x="5032" y="1786"/>
                  </a:cubicBezTo>
                  <a:lnTo>
                    <a:pt x="1948" y="704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372880" y="2042452"/>
              <a:ext cx="605891" cy="721916"/>
            </a:xfrm>
            <a:custGeom>
              <a:rect b="b" l="l" r="r" t="t"/>
              <a:pathLst>
                <a:path extrusionOk="0" h="21211" w="17802">
                  <a:moveTo>
                    <a:pt x="2219" y="1"/>
                  </a:moveTo>
                  <a:cubicBezTo>
                    <a:pt x="974" y="1"/>
                    <a:pt x="1" y="1029"/>
                    <a:pt x="1" y="2273"/>
                  </a:cubicBezTo>
                  <a:lnTo>
                    <a:pt x="1" y="18938"/>
                  </a:lnTo>
                  <a:cubicBezTo>
                    <a:pt x="1" y="20236"/>
                    <a:pt x="974" y="21210"/>
                    <a:pt x="2219" y="21210"/>
                  </a:cubicBezTo>
                  <a:lnTo>
                    <a:pt x="15529" y="21210"/>
                  </a:lnTo>
                  <a:cubicBezTo>
                    <a:pt x="16773" y="21210"/>
                    <a:pt x="17801" y="20236"/>
                    <a:pt x="17801" y="18938"/>
                  </a:cubicBezTo>
                  <a:lnTo>
                    <a:pt x="17801" y="2273"/>
                  </a:lnTo>
                  <a:cubicBezTo>
                    <a:pt x="17801" y="1029"/>
                    <a:pt x="16773" y="1"/>
                    <a:pt x="15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372880" y="2042452"/>
              <a:ext cx="605891" cy="265201"/>
            </a:xfrm>
            <a:custGeom>
              <a:rect b="b" l="l" r="r" t="t"/>
              <a:pathLst>
                <a:path extrusionOk="0" h="7792" w="17802">
                  <a:moveTo>
                    <a:pt x="2273" y="1"/>
                  </a:moveTo>
                  <a:cubicBezTo>
                    <a:pt x="974" y="1"/>
                    <a:pt x="1" y="1029"/>
                    <a:pt x="1" y="2273"/>
                  </a:cubicBezTo>
                  <a:lnTo>
                    <a:pt x="1" y="3626"/>
                  </a:lnTo>
                  <a:cubicBezTo>
                    <a:pt x="1" y="3626"/>
                    <a:pt x="1461" y="7792"/>
                    <a:pt x="8874" y="7792"/>
                  </a:cubicBezTo>
                  <a:cubicBezTo>
                    <a:pt x="16286" y="7792"/>
                    <a:pt x="17801" y="3626"/>
                    <a:pt x="17801" y="3626"/>
                  </a:cubicBezTo>
                  <a:lnTo>
                    <a:pt x="17801" y="2273"/>
                  </a:lnTo>
                  <a:cubicBezTo>
                    <a:pt x="17801" y="1029"/>
                    <a:pt x="16773" y="1"/>
                    <a:pt x="15529" y="1"/>
                  </a:cubicBezTo>
                  <a:close/>
                </a:path>
              </a:pathLst>
            </a:custGeom>
            <a:solidFill>
              <a:srgbClr val="161519">
                <a:alpha val="17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453918" y="2392334"/>
              <a:ext cx="456716" cy="305736"/>
            </a:xfrm>
            <a:custGeom>
              <a:rect b="b" l="l" r="r" t="t"/>
              <a:pathLst>
                <a:path extrusionOk="0" h="8983" w="13419">
                  <a:moveTo>
                    <a:pt x="920" y="1"/>
                  </a:moveTo>
                  <a:cubicBezTo>
                    <a:pt x="433" y="1"/>
                    <a:pt x="0" y="434"/>
                    <a:pt x="0" y="975"/>
                  </a:cubicBezTo>
                  <a:lnTo>
                    <a:pt x="0" y="8008"/>
                  </a:lnTo>
                  <a:cubicBezTo>
                    <a:pt x="0" y="8550"/>
                    <a:pt x="433" y="8982"/>
                    <a:pt x="920" y="8982"/>
                  </a:cubicBezTo>
                  <a:lnTo>
                    <a:pt x="12498" y="8982"/>
                  </a:lnTo>
                  <a:cubicBezTo>
                    <a:pt x="12985" y="8982"/>
                    <a:pt x="13418" y="8550"/>
                    <a:pt x="13418" y="8008"/>
                  </a:cubicBezTo>
                  <a:lnTo>
                    <a:pt x="13418" y="975"/>
                  </a:lnTo>
                  <a:cubicBezTo>
                    <a:pt x="13418" y="434"/>
                    <a:pt x="12985" y="1"/>
                    <a:pt x="12498" y="1"/>
                  </a:cubicBezTo>
                  <a:close/>
                </a:path>
              </a:pathLst>
            </a:custGeom>
            <a:solidFill>
              <a:srgbClr val="161519">
                <a:alpha val="17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2453918" y="2513874"/>
              <a:ext cx="456716" cy="16609"/>
            </a:xfrm>
            <a:custGeom>
              <a:rect b="b" l="l" r="r" t="t"/>
              <a:pathLst>
                <a:path extrusionOk="0" h="488" w="13419">
                  <a:moveTo>
                    <a:pt x="0" y="1"/>
                  </a:moveTo>
                  <a:lnTo>
                    <a:pt x="0" y="488"/>
                  </a:lnTo>
                  <a:lnTo>
                    <a:pt x="13418" y="488"/>
                  </a:lnTo>
                  <a:lnTo>
                    <a:pt x="13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2849817" y="2530449"/>
              <a:ext cx="44246" cy="75558"/>
            </a:xfrm>
            <a:custGeom>
              <a:rect b="b" l="l" r="r" t="t"/>
              <a:pathLst>
                <a:path extrusionOk="0" h="2220" w="1300">
                  <a:moveTo>
                    <a:pt x="1" y="1"/>
                  </a:moveTo>
                  <a:lnTo>
                    <a:pt x="1" y="2219"/>
                  </a:lnTo>
                  <a:lnTo>
                    <a:pt x="1299" y="2219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2652787" y="2256091"/>
              <a:ext cx="46083" cy="103126"/>
            </a:xfrm>
            <a:custGeom>
              <a:rect b="b" l="l" r="r" t="t"/>
              <a:pathLst>
                <a:path extrusionOk="0" h="3030" w="1354">
                  <a:moveTo>
                    <a:pt x="1" y="0"/>
                  </a:moveTo>
                  <a:lnTo>
                    <a:pt x="1" y="3030"/>
                  </a:lnTo>
                  <a:lnTo>
                    <a:pt x="1353" y="30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2638049" y="2289207"/>
              <a:ext cx="73686" cy="38732"/>
            </a:xfrm>
            <a:custGeom>
              <a:rect b="b" l="l" r="r" t="t"/>
              <a:pathLst>
                <a:path extrusionOk="0" h="1138" w="2165">
                  <a:moveTo>
                    <a:pt x="1" y="1"/>
                  </a:moveTo>
                  <a:lnTo>
                    <a:pt x="1" y="1137"/>
                  </a:lnTo>
                  <a:lnTo>
                    <a:pt x="2165" y="1137"/>
                  </a:lnTo>
                  <a:lnTo>
                    <a:pt x="21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1380309" y="2762501"/>
              <a:ext cx="131715" cy="113711"/>
            </a:xfrm>
            <a:custGeom>
              <a:rect b="b" l="l" r="r" t="t"/>
              <a:pathLst>
                <a:path extrusionOk="0" h="3341" w="3870">
                  <a:moveTo>
                    <a:pt x="1029" y="0"/>
                  </a:moveTo>
                  <a:lnTo>
                    <a:pt x="1" y="1353"/>
                  </a:lnTo>
                  <a:cubicBezTo>
                    <a:pt x="1306" y="2845"/>
                    <a:pt x="2207" y="3340"/>
                    <a:pt x="2780" y="3340"/>
                  </a:cubicBezTo>
                  <a:cubicBezTo>
                    <a:pt x="3869" y="3340"/>
                    <a:pt x="3775" y="1549"/>
                    <a:pt x="3031" y="1407"/>
                  </a:cubicBezTo>
                  <a:cubicBezTo>
                    <a:pt x="1895" y="1244"/>
                    <a:pt x="1895" y="866"/>
                    <a:pt x="1895" y="866"/>
                  </a:cubicBezTo>
                  <a:lnTo>
                    <a:pt x="2273" y="325"/>
                  </a:lnTo>
                  <a:cubicBezTo>
                    <a:pt x="1895" y="108"/>
                    <a:pt x="1462" y="0"/>
                    <a:pt x="1029" y="0"/>
                  </a:cubicBez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1765895" y="2762501"/>
              <a:ext cx="130082" cy="113711"/>
            </a:xfrm>
            <a:custGeom>
              <a:rect b="b" l="l" r="r" t="t"/>
              <a:pathLst>
                <a:path extrusionOk="0" h="3341" w="3822">
                  <a:moveTo>
                    <a:pt x="2847" y="0"/>
                  </a:moveTo>
                  <a:cubicBezTo>
                    <a:pt x="2415" y="0"/>
                    <a:pt x="1982" y="54"/>
                    <a:pt x="1657" y="325"/>
                  </a:cubicBezTo>
                  <a:lnTo>
                    <a:pt x="1928" y="920"/>
                  </a:lnTo>
                  <a:cubicBezTo>
                    <a:pt x="1928" y="920"/>
                    <a:pt x="1928" y="1244"/>
                    <a:pt x="791" y="1407"/>
                  </a:cubicBezTo>
                  <a:cubicBezTo>
                    <a:pt x="82" y="1549"/>
                    <a:pt x="1" y="3340"/>
                    <a:pt x="1079" y="3340"/>
                  </a:cubicBezTo>
                  <a:cubicBezTo>
                    <a:pt x="1646" y="3340"/>
                    <a:pt x="2535" y="2845"/>
                    <a:pt x="3821" y="1353"/>
                  </a:cubicBezTo>
                  <a:lnTo>
                    <a:pt x="2847" y="0"/>
                  </a:ln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1737577" y="2163992"/>
              <a:ext cx="390415" cy="651940"/>
            </a:xfrm>
            <a:custGeom>
              <a:rect b="b" l="l" r="r" t="t"/>
              <a:pathLst>
                <a:path extrusionOk="0" h="19155" w="11471">
                  <a:moveTo>
                    <a:pt x="0" y="1"/>
                  </a:moveTo>
                  <a:lnTo>
                    <a:pt x="3679" y="7143"/>
                  </a:lnTo>
                  <a:lnTo>
                    <a:pt x="7575" y="10930"/>
                  </a:lnTo>
                  <a:lnTo>
                    <a:pt x="3625" y="17585"/>
                  </a:lnTo>
                  <a:lnTo>
                    <a:pt x="4816" y="19154"/>
                  </a:lnTo>
                  <a:cubicBezTo>
                    <a:pt x="4816" y="19154"/>
                    <a:pt x="11471" y="11255"/>
                    <a:pt x="11471" y="10118"/>
                  </a:cubicBezTo>
                  <a:cubicBezTo>
                    <a:pt x="11471" y="9036"/>
                    <a:pt x="4653" y="2327"/>
                    <a:pt x="4653" y="2327"/>
                  </a:cubicBezTo>
                  <a:cubicBezTo>
                    <a:pt x="4653" y="2327"/>
                    <a:pt x="4221" y="157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1280892" y="2701715"/>
              <a:ext cx="583768" cy="1511903"/>
            </a:xfrm>
            <a:custGeom>
              <a:rect b="b" l="l" r="r" t="t"/>
              <a:pathLst>
                <a:path extrusionOk="0" h="44422" w="17152">
                  <a:moveTo>
                    <a:pt x="6655" y="1"/>
                  </a:moveTo>
                  <a:cubicBezTo>
                    <a:pt x="6655" y="1"/>
                    <a:pt x="2976" y="4545"/>
                    <a:pt x="3192" y="7684"/>
                  </a:cubicBezTo>
                  <a:cubicBezTo>
                    <a:pt x="3355" y="10822"/>
                    <a:pt x="0" y="44421"/>
                    <a:pt x="0" y="44421"/>
                  </a:cubicBezTo>
                  <a:lnTo>
                    <a:pt x="2381" y="44421"/>
                  </a:lnTo>
                  <a:lnTo>
                    <a:pt x="10010" y="12553"/>
                  </a:lnTo>
                  <a:cubicBezTo>
                    <a:pt x="10059" y="12404"/>
                    <a:pt x="10189" y="12335"/>
                    <a:pt x="10314" y="12335"/>
                  </a:cubicBezTo>
                  <a:cubicBezTo>
                    <a:pt x="10462" y="12335"/>
                    <a:pt x="10605" y="12431"/>
                    <a:pt x="10605" y="12607"/>
                  </a:cubicBezTo>
                  <a:lnTo>
                    <a:pt x="10280" y="44421"/>
                  </a:lnTo>
                  <a:lnTo>
                    <a:pt x="12985" y="44421"/>
                  </a:lnTo>
                  <a:cubicBezTo>
                    <a:pt x="12985" y="44421"/>
                    <a:pt x="17152" y="11146"/>
                    <a:pt x="17152" y="8008"/>
                  </a:cubicBezTo>
                  <a:cubicBezTo>
                    <a:pt x="17097" y="5195"/>
                    <a:pt x="16286" y="2435"/>
                    <a:pt x="14825" y="1"/>
                  </a:cubicBezTo>
                  <a:cubicBezTo>
                    <a:pt x="14825" y="1"/>
                    <a:pt x="12180" y="457"/>
                    <a:pt x="9759" y="457"/>
                  </a:cubicBezTo>
                  <a:cubicBezTo>
                    <a:pt x="8549" y="457"/>
                    <a:pt x="7395" y="343"/>
                    <a:pt x="6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1507397" y="2624386"/>
              <a:ext cx="279938" cy="106836"/>
            </a:xfrm>
            <a:custGeom>
              <a:rect b="b" l="l" r="r" t="t"/>
              <a:pathLst>
                <a:path extrusionOk="0" h="3139" w="8225">
                  <a:moveTo>
                    <a:pt x="4112" y="0"/>
                  </a:moveTo>
                  <a:lnTo>
                    <a:pt x="0" y="325"/>
                  </a:lnTo>
                  <a:lnTo>
                    <a:pt x="0" y="2273"/>
                  </a:lnTo>
                  <a:cubicBezTo>
                    <a:pt x="0" y="2273"/>
                    <a:pt x="271" y="3138"/>
                    <a:pt x="4112" y="3138"/>
                  </a:cubicBezTo>
                  <a:cubicBezTo>
                    <a:pt x="7954" y="3138"/>
                    <a:pt x="8224" y="2273"/>
                    <a:pt x="8224" y="2273"/>
                  </a:cubicBezTo>
                  <a:lnTo>
                    <a:pt x="8224" y="325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1380309" y="2147417"/>
              <a:ext cx="513826" cy="832394"/>
            </a:xfrm>
            <a:custGeom>
              <a:rect b="b" l="l" r="r" t="t"/>
              <a:pathLst>
                <a:path extrusionOk="0" h="24457" w="15097">
                  <a:moveTo>
                    <a:pt x="6277" y="1"/>
                  </a:moveTo>
                  <a:cubicBezTo>
                    <a:pt x="6277" y="1"/>
                    <a:pt x="2382" y="1516"/>
                    <a:pt x="2003" y="2760"/>
                  </a:cubicBezTo>
                  <a:cubicBezTo>
                    <a:pt x="1624" y="4005"/>
                    <a:pt x="596" y="8333"/>
                    <a:pt x="2814" y="9902"/>
                  </a:cubicBezTo>
                  <a:cubicBezTo>
                    <a:pt x="2814" y="9902"/>
                    <a:pt x="271" y="20723"/>
                    <a:pt x="1" y="22942"/>
                  </a:cubicBezTo>
                  <a:cubicBezTo>
                    <a:pt x="1" y="22942"/>
                    <a:pt x="4113" y="24456"/>
                    <a:pt x="7305" y="24456"/>
                  </a:cubicBezTo>
                  <a:cubicBezTo>
                    <a:pt x="10551" y="24456"/>
                    <a:pt x="14663" y="22942"/>
                    <a:pt x="14663" y="22942"/>
                  </a:cubicBezTo>
                  <a:cubicBezTo>
                    <a:pt x="14393" y="20723"/>
                    <a:pt x="12878" y="9902"/>
                    <a:pt x="12878" y="9902"/>
                  </a:cubicBezTo>
                  <a:cubicBezTo>
                    <a:pt x="15096" y="8333"/>
                    <a:pt x="14068" y="4005"/>
                    <a:pt x="13690" y="2760"/>
                  </a:cubicBezTo>
                  <a:cubicBezTo>
                    <a:pt x="13311" y="1516"/>
                    <a:pt x="9415" y="1"/>
                    <a:pt x="9415" y="1"/>
                  </a:cubicBezTo>
                  <a:lnTo>
                    <a:pt x="7846" y="325"/>
                  </a:lnTo>
                  <a:lnTo>
                    <a:pt x="6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1166703" y="2163992"/>
              <a:ext cx="390450" cy="650068"/>
            </a:xfrm>
            <a:custGeom>
              <a:rect b="b" l="l" r="r" t="t"/>
              <a:pathLst>
                <a:path extrusionOk="0" h="19100" w="11472">
                  <a:moveTo>
                    <a:pt x="11471" y="1"/>
                  </a:moveTo>
                  <a:cubicBezTo>
                    <a:pt x="7251" y="1570"/>
                    <a:pt x="6818" y="2327"/>
                    <a:pt x="6818" y="2327"/>
                  </a:cubicBezTo>
                  <a:cubicBezTo>
                    <a:pt x="6818" y="2327"/>
                    <a:pt x="1" y="9036"/>
                    <a:pt x="1" y="10118"/>
                  </a:cubicBezTo>
                  <a:cubicBezTo>
                    <a:pt x="1" y="11255"/>
                    <a:pt x="6223" y="19100"/>
                    <a:pt x="6223" y="19100"/>
                  </a:cubicBezTo>
                  <a:lnTo>
                    <a:pt x="7359" y="17477"/>
                  </a:lnTo>
                  <a:lnTo>
                    <a:pt x="3896" y="10930"/>
                  </a:lnTo>
                  <a:lnTo>
                    <a:pt x="7792" y="7143"/>
                  </a:lnTo>
                  <a:lnTo>
                    <a:pt x="11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1394297" y="2157933"/>
              <a:ext cx="175723" cy="249170"/>
            </a:xfrm>
            <a:custGeom>
              <a:rect b="b" l="l" r="r" t="t"/>
              <a:pathLst>
                <a:path extrusionOk="0" h="7321" w="5163">
                  <a:moveTo>
                    <a:pt x="4844" y="1"/>
                  </a:moveTo>
                  <a:cubicBezTo>
                    <a:pt x="3711" y="1"/>
                    <a:pt x="0" y="510"/>
                    <a:pt x="1105" y="7321"/>
                  </a:cubicBezTo>
                  <a:cubicBezTo>
                    <a:pt x="1159" y="4345"/>
                    <a:pt x="2674" y="1586"/>
                    <a:pt x="5163" y="16"/>
                  </a:cubicBezTo>
                  <a:cubicBezTo>
                    <a:pt x="5163" y="16"/>
                    <a:pt x="5043" y="1"/>
                    <a:pt x="48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1724678" y="2157933"/>
              <a:ext cx="175723" cy="249170"/>
            </a:xfrm>
            <a:custGeom>
              <a:rect b="b" l="l" r="r" t="t"/>
              <a:pathLst>
                <a:path extrusionOk="0" h="7321" w="5163">
                  <a:moveTo>
                    <a:pt x="319" y="1"/>
                  </a:moveTo>
                  <a:cubicBezTo>
                    <a:pt x="120" y="1"/>
                    <a:pt x="1" y="16"/>
                    <a:pt x="1" y="16"/>
                  </a:cubicBezTo>
                  <a:cubicBezTo>
                    <a:pt x="2489" y="1586"/>
                    <a:pt x="4004" y="4345"/>
                    <a:pt x="4058" y="7321"/>
                  </a:cubicBezTo>
                  <a:cubicBezTo>
                    <a:pt x="5163" y="510"/>
                    <a:pt x="1453" y="1"/>
                    <a:pt x="3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1113302" y="4213594"/>
              <a:ext cx="241274" cy="112350"/>
            </a:xfrm>
            <a:custGeom>
              <a:rect b="b" l="l" r="r" t="t"/>
              <a:pathLst>
                <a:path extrusionOk="0" h="3301" w="7089">
                  <a:moveTo>
                    <a:pt x="5141" y="0"/>
                  </a:moveTo>
                  <a:lnTo>
                    <a:pt x="4924" y="866"/>
                  </a:lnTo>
                  <a:lnTo>
                    <a:pt x="217" y="2922"/>
                  </a:lnTo>
                  <a:cubicBezTo>
                    <a:pt x="1" y="2976"/>
                    <a:pt x="55" y="3300"/>
                    <a:pt x="271" y="3300"/>
                  </a:cubicBezTo>
                  <a:lnTo>
                    <a:pt x="6656" y="3300"/>
                  </a:lnTo>
                  <a:lnTo>
                    <a:pt x="7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1643640" y="4213594"/>
              <a:ext cx="211834" cy="112350"/>
            </a:xfrm>
            <a:custGeom>
              <a:rect b="b" l="l" r="r" t="t"/>
              <a:pathLst>
                <a:path extrusionOk="0" h="3301" w="6224">
                  <a:moveTo>
                    <a:pt x="1" y="0"/>
                  </a:moveTo>
                  <a:lnTo>
                    <a:pt x="1" y="3300"/>
                  </a:lnTo>
                  <a:lnTo>
                    <a:pt x="6223" y="3300"/>
                  </a:lnTo>
                  <a:lnTo>
                    <a:pt x="2111" y="1028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2B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1338513" y="1790183"/>
              <a:ext cx="509572" cy="328165"/>
            </a:xfrm>
            <a:custGeom>
              <a:rect b="b" l="l" r="r" t="t"/>
              <a:pathLst>
                <a:path extrusionOk="0" h="9642" w="14972">
                  <a:moveTo>
                    <a:pt x="9074" y="0"/>
                  </a:moveTo>
                  <a:cubicBezTo>
                    <a:pt x="1906" y="0"/>
                    <a:pt x="1" y="9642"/>
                    <a:pt x="3615" y="9642"/>
                  </a:cubicBezTo>
                  <a:cubicBezTo>
                    <a:pt x="3683" y="9642"/>
                    <a:pt x="3754" y="9638"/>
                    <a:pt x="3826" y="9631"/>
                  </a:cubicBezTo>
                  <a:cubicBezTo>
                    <a:pt x="7776" y="9198"/>
                    <a:pt x="9778" y="2976"/>
                    <a:pt x="9778" y="2976"/>
                  </a:cubicBezTo>
                  <a:cubicBezTo>
                    <a:pt x="10156" y="4058"/>
                    <a:pt x="10914" y="4978"/>
                    <a:pt x="11888" y="5573"/>
                  </a:cubicBezTo>
                  <a:cubicBezTo>
                    <a:pt x="14972" y="271"/>
                    <a:pt x="9074" y="0"/>
                    <a:pt x="9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1415297" y="1792021"/>
              <a:ext cx="464101" cy="633493"/>
            </a:xfrm>
            <a:custGeom>
              <a:rect b="b" l="l" r="r" t="t"/>
              <a:pathLst>
                <a:path extrusionOk="0" h="18613" w="13636">
                  <a:moveTo>
                    <a:pt x="6818" y="1"/>
                  </a:moveTo>
                  <a:cubicBezTo>
                    <a:pt x="2436" y="1"/>
                    <a:pt x="1895" y="2543"/>
                    <a:pt x="1895" y="5682"/>
                  </a:cubicBezTo>
                  <a:cubicBezTo>
                    <a:pt x="1895" y="8820"/>
                    <a:pt x="1" y="18613"/>
                    <a:pt x="6818" y="18613"/>
                  </a:cubicBezTo>
                  <a:cubicBezTo>
                    <a:pt x="13635" y="18613"/>
                    <a:pt x="11742" y="8820"/>
                    <a:pt x="11742" y="5682"/>
                  </a:cubicBezTo>
                  <a:cubicBezTo>
                    <a:pt x="11742" y="2543"/>
                    <a:pt x="10768" y="1"/>
                    <a:pt x="6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1382181" y="2237576"/>
              <a:ext cx="530367" cy="629988"/>
            </a:xfrm>
            <a:custGeom>
              <a:rect b="b" l="l" r="r" t="t"/>
              <a:pathLst>
                <a:path extrusionOk="0" h="18510" w="15583">
                  <a:moveTo>
                    <a:pt x="1911" y="1"/>
                  </a:moveTo>
                  <a:cubicBezTo>
                    <a:pt x="869" y="1"/>
                    <a:pt x="0" y="899"/>
                    <a:pt x="0" y="1951"/>
                  </a:cubicBezTo>
                  <a:lnTo>
                    <a:pt x="0" y="16559"/>
                  </a:lnTo>
                  <a:cubicBezTo>
                    <a:pt x="0" y="17662"/>
                    <a:pt x="866" y="18509"/>
                    <a:pt x="1906" y="18509"/>
                  </a:cubicBezTo>
                  <a:cubicBezTo>
                    <a:pt x="1938" y="18509"/>
                    <a:pt x="1970" y="18509"/>
                    <a:pt x="2002" y="18507"/>
                  </a:cubicBezTo>
                  <a:lnTo>
                    <a:pt x="13635" y="18507"/>
                  </a:lnTo>
                  <a:cubicBezTo>
                    <a:pt x="14717" y="18507"/>
                    <a:pt x="15582" y="17641"/>
                    <a:pt x="15582" y="16559"/>
                  </a:cubicBezTo>
                  <a:lnTo>
                    <a:pt x="15582" y="1951"/>
                  </a:lnTo>
                  <a:cubicBezTo>
                    <a:pt x="15582" y="869"/>
                    <a:pt x="14663" y="3"/>
                    <a:pt x="13580" y="3"/>
                  </a:cubicBezTo>
                  <a:lnTo>
                    <a:pt x="2002" y="3"/>
                  </a:lnTo>
                  <a:cubicBezTo>
                    <a:pt x="1972" y="1"/>
                    <a:pt x="1941" y="1"/>
                    <a:pt x="1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1448447" y="2543349"/>
              <a:ext cx="399639" cy="267039"/>
            </a:xfrm>
            <a:custGeom>
              <a:rect b="b" l="l" r="r" t="t"/>
              <a:pathLst>
                <a:path extrusionOk="0" h="7846" w="11742">
                  <a:moveTo>
                    <a:pt x="812" y="0"/>
                  </a:moveTo>
                  <a:cubicBezTo>
                    <a:pt x="325" y="0"/>
                    <a:pt x="1" y="379"/>
                    <a:pt x="1" y="812"/>
                  </a:cubicBezTo>
                  <a:lnTo>
                    <a:pt x="1" y="6980"/>
                  </a:lnTo>
                  <a:cubicBezTo>
                    <a:pt x="1" y="7467"/>
                    <a:pt x="325" y="7846"/>
                    <a:pt x="812" y="7846"/>
                  </a:cubicBezTo>
                  <a:lnTo>
                    <a:pt x="10876" y="7846"/>
                  </a:lnTo>
                  <a:cubicBezTo>
                    <a:pt x="11363" y="7846"/>
                    <a:pt x="11742" y="7467"/>
                    <a:pt x="11742" y="6980"/>
                  </a:cubicBezTo>
                  <a:lnTo>
                    <a:pt x="11742" y="812"/>
                  </a:lnTo>
                  <a:cubicBezTo>
                    <a:pt x="11742" y="379"/>
                    <a:pt x="11363" y="0"/>
                    <a:pt x="10876" y="0"/>
                  </a:cubicBezTo>
                  <a:close/>
                </a:path>
              </a:pathLst>
            </a:custGeom>
            <a:solidFill>
              <a:srgbClr val="161519">
                <a:alpha val="1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1448447" y="2650151"/>
              <a:ext cx="399639" cy="12933"/>
            </a:xfrm>
            <a:custGeom>
              <a:rect b="b" l="l" r="r" t="t"/>
              <a:pathLst>
                <a:path extrusionOk="0" h="380" w="11742">
                  <a:moveTo>
                    <a:pt x="1" y="1"/>
                  </a:moveTo>
                  <a:lnTo>
                    <a:pt x="1" y="379"/>
                  </a:lnTo>
                  <a:lnTo>
                    <a:pt x="11742" y="379"/>
                  </a:lnTo>
                  <a:lnTo>
                    <a:pt x="11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1315338" y="2598588"/>
              <a:ext cx="68172" cy="213638"/>
            </a:xfrm>
            <a:custGeom>
              <a:rect b="b" l="l" r="r" t="t"/>
              <a:pathLst>
                <a:path extrusionOk="0" h="6277" w="2003">
                  <a:moveTo>
                    <a:pt x="649" y="1"/>
                  </a:moveTo>
                  <a:cubicBezTo>
                    <a:pt x="271" y="1"/>
                    <a:pt x="0" y="325"/>
                    <a:pt x="0" y="704"/>
                  </a:cubicBezTo>
                  <a:lnTo>
                    <a:pt x="0" y="5574"/>
                  </a:lnTo>
                  <a:cubicBezTo>
                    <a:pt x="0" y="5952"/>
                    <a:pt x="271" y="6277"/>
                    <a:pt x="649" y="6277"/>
                  </a:cubicBezTo>
                  <a:lnTo>
                    <a:pt x="2002" y="627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1314042" y="2683301"/>
              <a:ext cx="68172" cy="11095"/>
            </a:xfrm>
            <a:custGeom>
              <a:rect b="b" l="l" r="r" t="t"/>
              <a:pathLst>
                <a:path extrusionOk="0" h="326" w="2003">
                  <a:moveTo>
                    <a:pt x="0" y="1"/>
                  </a:moveTo>
                  <a:lnTo>
                    <a:pt x="0" y="325"/>
                  </a:lnTo>
                  <a:lnTo>
                    <a:pt x="2002" y="325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1912519" y="2598588"/>
              <a:ext cx="70010" cy="213638"/>
            </a:xfrm>
            <a:custGeom>
              <a:rect b="b" l="l" r="r" t="t"/>
              <a:pathLst>
                <a:path extrusionOk="0" h="6277" w="2057">
                  <a:moveTo>
                    <a:pt x="0" y="1"/>
                  </a:moveTo>
                  <a:lnTo>
                    <a:pt x="0" y="6277"/>
                  </a:lnTo>
                  <a:lnTo>
                    <a:pt x="1407" y="6277"/>
                  </a:lnTo>
                  <a:cubicBezTo>
                    <a:pt x="1732" y="6277"/>
                    <a:pt x="2056" y="5952"/>
                    <a:pt x="2056" y="5574"/>
                  </a:cubicBezTo>
                  <a:lnTo>
                    <a:pt x="2056" y="704"/>
                  </a:lnTo>
                  <a:cubicBezTo>
                    <a:pt x="2056" y="325"/>
                    <a:pt x="1732" y="1"/>
                    <a:pt x="1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1912519" y="2683301"/>
              <a:ext cx="68172" cy="11095"/>
            </a:xfrm>
            <a:custGeom>
              <a:rect b="b" l="l" r="r" t="t"/>
              <a:pathLst>
                <a:path extrusionOk="0" h="326" w="2003">
                  <a:moveTo>
                    <a:pt x="0" y="1"/>
                  </a:moveTo>
                  <a:lnTo>
                    <a:pt x="0" y="325"/>
                  </a:lnTo>
                  <a:lnTo>
                    <a:pt x="2002" y="325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1779917" y="2663051"/>
              <a:ext cx="40570" cy="66334"/>
            </a:xfrm>
            <a:custGeom>
              <a:rect b="b" l="l" r="r" t="t"/>
              <a:pathLst>
                <a:path extrusionOk="0" h="1949" w="1192">
                  <a:moveTo>
                    <a:pt x="1" y="0"/>
                  </a:moveTo>
                  <a:lnTo>
                    <a:pt x="1" y="1948"/>
                  </a:lnTo>
                  <a:lnTo>
                    <a:pt x="1191" y="1948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1509234" y="2307655"/>
              <a:ext cx="276262" cy="184163"/>
            </a:xfrm>
            <a:custGeom>
              <a:rect b="b" l="l" r="r" t="t"/>
              <a:pathLst>
                <a:path extrusionOk="0" h="5411" w="8117">
                  <a:moveTo>
                    <a:pt x="541" y="0"/>
                  </a:moveTo>
                  <a:cubicBezTo>
                    <a:pt x="217" y="0"/>
                    <a:pt x="0" y="271"/>
                    <a:pt x="0" y="541"/>
                  </a:cubicBezTo>
                  <a:lnTo>
                    <a:pt x="0" y="4869"/>
                  </a:lnTo>
                  <a:cubicBezTo>
                    <a:pt x="0" y="5194"/>
                    <a:pt x="217" y="5411"/>
                    <a:pt x="541" y="5411"/>
                  </a:cubicBezTo>
                  <a:lnTo>
                    <a:pt x="7575" y="5411"/>
                  </a:lnTo>
                  <a:cubicBezTo>
                    <a:pt x="7900" y="5411"/>
                    <a:pt x="8116" y="5194"/>
                    <a:pt x="8116" y="4869"/>
                  </a:cubicBezTo>
                  <a:lnTo>
                    <a:pt x="8116" y="541"/>
                  </a:lnTo>
                  <a:cubicBezTo>
                    <a:pt x="8116" y="271"/>
                    <a:pt x="7900" y="0"/>
                    <a:pt x="7575" y="0"/>
                  </a:cubicBezTo>
                  <a:close/>
                </a:path>
              </a:pathLst>
            </a:custGeom>
            <a:solidFill>
              <a:srgbClr val="161519">
                <a:alpha val="17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1509234" y="2381307"/>
              <a:ext cx="276262" cy="9223"/>
            </a:xfrm>
            <a:custGeom>
              <a:rect b="b" l="l" r="r" t="t"/>
              <a:pathLst>
                <a:path extrusionOk="0" h="271" w="8117">
                  <a:moveTo>
                    <a:pt x="0" y="0"/>
                  </a:moveTo>
                  <a:lnTo>
                    <a:pt x="0" y="271"/>
                  </a:lnTo>
                  <a:lnTo>
                    <a:pt x="8116" y="271"/>
                  </a:lnTo>
                  <a:lnTo>
                    <a:pt x="81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1739415" y="2390496"/>
              <a:ext cx="27636" cy="46083"/>
            </a:xfrm>
            <a:custGeom>
              <a:rect b="b" l="l" r="r" t="t"/>
              <a:pathLst>
                <a:path extrusionOk="0" h="1354" w="812">
                  <a:moveTo>
                    <a:pt x="0" y="1"/>
                  </a:moveTo>
                  <a:lnTo>
                    <a:pt x="0" y="1353"/>
                  </a:lnTo>
                  <a:lnTo>
                    <a:pt x="812" y="1353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1921708" y="3626146"/>
              <a:ext cx="305736" cy="406991"/>
            </a:xfrm>
            <a:custGeom>
              <a:rect b="b" l="l" r="r" t="t"/>
              <a:pathLst>
                <a:path extrusionOk="0" h="11958" w="8983">
                  <a:moveTo>
                    <a:pt x="1462" y="1407"/>
                  </a:moveTo>
                  <a:lnTo>
                    <a:pt x="7576" y="1461"/>
                  </a:lnTo>
                  <a:lnTo>
                    <a:pt x="7521" y="10551"/>
                  </a:lnTo>
                  <a:lnTo>
                    <a:pt x="1408" y="10497"/>
                  </a:lnTo>
                  <a:lnTo>
                    <a:pt x="1462" y="1407"/>
                  </a:lnTo>
                  <a:close/>
                  <a:moveTo>
                    <a:pt x="55" y="0"/>
                  </a:moveTo>
                  <a:lnTo>
                    <a:pt x="1" y="11904"/>
                  </a:lnTo>
                  <a:lnTo>
                    <a:pt x="8874" y="11958"/>
                  </a:lnTo>
                  <a:lnTo>
                    <a:pt x="8982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1612361" y="3731110"/>
              <a:ext cx="922587" cy="629818"/>
            </a:xfrm>
            <a:custGeom>
              <a:rect b="b" l="l" r="r" t="t"/>
              <a:pathLst>
                <a:path extrusionOk="0" h="18505" w="27107">
                  <a:moveTo>
                    <a:pt x="2056" y="0"/>
                  </a:moveTo>
                  <a:cubicBezTo>
                    <a:pt x="974" y="0"/>
                    <a:pt x="108" y="812"/>
                    <a:pt x="108" y="1894"/>
                  </a:cubicBezTo>
                  <a:lnTo>
                    <a:pt x="0" y="16448"/>
                  </a:lnTo>
                  <a:cubicBezTo>
                    <a:pt x="0" y="17476"/>
                    <a:pt x="866" y="18342"/>
                    <a:pt x="1894" y="18342"/>
                  </a:cubicBezTo>
                  <a:lnTo>
                    <a:pt x="25051" y="18504"/>
                  </a:lnTo>
                  <a:cubicBezTo>
                    <a:pt x="26133" y="18504"/>
                    <a:pt x="26999" y="17639"/>
                    <a:pt x="26999" y="16611"/>
                  </a:cubicBezTo>
                  <a:lnTo>
                    <a:pt x="27107" y="2056"/>
                  </a:lnTo>
                  <a:cubicBezTo>
                    <a:pt x="27107" y="974"/>
                    <a:pt x="26241" y="163"/>
                    <a:pt x="25159" y="109"/>
                  </a:cubicBezTo>
                  <a:lnTo>
                    <a:pt x="2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1739415" y="3731110"/>
              <a:ext cx="84747" cy="626142"/>
            </a:xfrm>
            <a:custGeom>
              <a:rect b="b" l="l" r="r" t="t"/>
              <a:pathLst>
                <a:path extrusionOk="0" h="18397" w="2490">
                  <a:moveTo>
                    <a:pt x="109" y="0"/>
                  </a:moveTo>
                  <a:lnTo>
                    <a:pt x="0" y="18342"/>
                  </a:lnTo>
                  <a:lnTo>
                    <a:pt x="2381" y="18396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2323155" y="3734786"/>
              <a:ext cx="84747" cy="626142"/>
            </a:xfrm>
            <a:custGeom>
              <a:rect b="b" l="l" r="r" t="t"/>
              <a:pathLst>
                <a:path extrusionOk="0" h="18397" w="2490">
                  <a:moveTo>
                    <a:pt x="109" y="1"/>
                  </a:moveTo>
                  <a:lnTo>
                    <a:pt x="1" y="18342"/>
                  </a:lnTo>
                  <a:lnTo>
                    <a:pt x="2381" y="18396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43"/>
          <p:cNvGrpSpPr/>
          <p:nvPr/>
        </p:nvGrpSpPr>
        <p:grpSpPr>
          <a:xfrm>
            <a:off x="3867613" y="538238"/>
            <a:ext cx="1678364" cy="1060410"/>
            <a:chOff x="4285425" y="664875"/>
            <a:chExt cx="1390525" cy="878550"/>
          </a:xfrm>
        </p:grpSpPr>
        <p:sp>
          <p:nvSpPr>
            <p:cNvPr id="921" name="Google Shape;921;p43"/>
            <p:cNvSpPr/>
            <p:nvPr/>
          </p:nvSpPr>
          <p:spPr>
            <a:xfrm>
              <a:off x="4647950" y="761575"/>
              <a:ext cx="535650" cy="182300"/>
            </a:xfrm>
            <a:custGeom>
              <a:rect b="b" l="l" r="r" t="t"/>
              <a:pathLst>
                <a:path extrusionOk="0" h="7292" w="21426">
                  <a:moveTo>
                    <a:pt x="3625" y="1"/>
                  </a:moveTo>
                  <a:lnTo>
                    <a:pt x="0" y="1894"/>
                  </a:lnTo>
                  <a:lnTo>
                    <a:pt x="13797" y="7251"/>
                  </a:lnTo>
                  <a:cubicBezTo>
                    <a:pt x="13851" y="7278"/>
                    <a:pt x="13905" y="7291"/>
                    <a:pt x="13959" y="7291"/>
                  </a:cubicBezTo>
                  <a:cubicBezTo>
                    <a:pt x="14013" y="7291"/>
                    <a:pt x="14067" y="7278"/>
                    <a:pt x="14122" y="7251"/>
                  </a:cubicBezTo>
                  <a:lnTo>
                    <a:pt x="21101" y="3572"/>
                  </a:lnTo>
                  <a:cubicBezTo>
                    <a:pt x="21426" y="3464"/>
                    <a:pt x="21426" y="2977"/>
                    <a:pt x="21047" y="2868"/>
                  </a:cubicBezTo>
                  <a:cubicBezTo>
                    <a:pt x="18342" y="2111"/>
                    <a:pt x="10118" y="55"/>
                    <a:pt x="3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4646600" y="783225"/>
              <a:ext cx="420675" cy="160650"/>
            </a:xfrm>
            <a:custGeom>
              <a:rect b="b" l="l" r="r" t="t"/>
              <a:pathLst>
                <a:path extrusionOk="0" h="6426" w="16827">
                  <a:moveTo>
                    <a:pt x="2056" y="0"/>
                  </a:moveTo>
                  <a:lnTo>
                    <a:pt x="0" y="1028"/>
                  </a:lnTo>
                  <a:lnTo>
                    <a:pt x="13851" y="6385"/>
                  </a:lnTo>
                  <a:cubicBezTo>
                    <a:pt x="13905" y="6412"/>
                    <a:pt x="13959" y="6425"/>
                    <a:pt x="14013" y="6425"/>
                  </a:cubicBezTo>
                  <a:cubicBezTo>
                    <a:pt x="14067" y="6425"/>
                    <a:pt x="14121" y="6412"/>
                    <a:pt x="14176" y="6385"/>
                  </a:cubicBezTo>
                  <a:lnTo>
                    <a:pt x="16827" y="5032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4313850" y="664875"/>
              <a:ext cx="1362100" cy="619150"/>
            </a:xfrm>
            <a:custGeom>
              <a:rect b="b" l="l" r="r" t="t"/>
              <a:pathLst>
                <a:path extrusionOk="0" h="24766" w="54484">
                  <a:moveTo>
                    <a:pt x="46453" y="0"/>
                  </a:moveTo>
                  <a:cubicBezTo>
                    <a:pt x="45408" y="0"/>
                    <a:pt x="44393" y="244"/>
                    <a:pt x="43501" y="731"/>
                  </a:cubicBezTo>
                  <a:lnTo>
                    <a:pt x="10821" y="17936"/>
                  </a:lnTo>
                  <a:lnTo>
                    <a:pt x="2705" y="15393"/>
                  </a:lnTo>
                  <a:lnTo>
                    <a:pt x="0" y="16908"/>
                  </a:lnTo>
                  <a:lnTo>
                    <a:pt x="379" y="17666"/>
                  </a:lnTo>
                  <a:cubicBezTo>
                    <a:pt x="2752" y="22186"/>
                    <a:pt x="7380" y="24765"/>
                    <a:pt x="12182" y="24765"/>
                  </a:cubicBezTo>
                  <a:cubicBezTo>
                    <a:pt x="14278" y="24765"/>
                    <a:pt x="16407" y="24274"/>
                    <a:pt x="18396" y="23238"/>
                  </a:cubicBezTo>
                  <a:lnTo>
                    <a:pt x="52320" y="5384"/>
                  </a:lnTo>
                  <a:cubicBezTo>
                    <a:pt x="54484" y="4248"/>
                    <a:pt x="53943" y="1001"/>
                    <a:pt x="51508" y="622"/>
                  </a:cubicBezTo>
                  <a:lnTo>
                    <a:pt x="51129" y="568"/>
                  </a:lnTo>
                  <a:lnTo>
                    <a:pt x="48370" y="190"/>
                  </a:lnTo>
                  <a:lnTo>
                    <a:pt x="47504" y="81"/>
                  </a:lnTo>
                  <a:cubicBezTo>
                    <a:pt x="47153" y="27"/>
                    <a:pt x="46801" y="0"/>
                    <a:pt x="46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4604650" y="731825"/>
              <a:ext cx="1056425" cy="552250"/>
            </a:xfrm>
            <a:custGeom>
              <a:rect b="b" l="l" r="r" t="t"/>
              <a:pathLst>
                <a:path extrusionOk="0" h="22090" w="42257">
                  <a:moveTo>
                    <a:pt x="42040" y="0"/>
                  </a:moveTo>
                  <a:lnTo>
                    <a:pt x="1" y="22075"/>
                  </a:lnTo>
                  <a:cubicBezTo>
                    <a:pt x="196" y="22085"/>
                    <a:pt x="391" y="22089"/>
                    <a:pt x="586" y="22089"/>
                  </a:cubicBezTo>
                  <a:cubicBezTo>
                    <a:pt x="2716" y="22089"/>
                    <a:pt x="4831" y="21552"/>
                    <a:pt x="6764" y="20560"/>
                  </a:cubicBezTo>
                  <a:lnTo>
                    <a:pt x="40688" y="2706"/>
                  </a:lnTo>
                  <a:cubicBezTo>
                    <a:pt x="41716" y="2219"/>
                    <a:pt x="42257" y="1083"/>
                    <a:pt x="4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4849475" y="956150"/>
              <a:ext cx="359025" cy="587275"/>
            </a:xfrm>
            <a:custGeom>
              <a:rect b="b" l="l" r="r" t="t"/>
              <a:pathLst>
                <a:path extrusionOk="0" h="23491" w="14361">
                  <a:moveTo>
                    <a:pt x="13761" y="0"/>
                  </a:moveTo>
                  <a:cubicBezTo>
                    <a:pt x="13683" y="0"/>
                    <a:pt x="13603" y="20"/>
                    <a:pt x="13527" y="63"/>
                  </a:cubicBezTo>
                  <a:lnTo>
                    <a:pt x="4654" y="4770"/>
                  </a:lnTo>
                  <a:cubicBezTo>
                    <a:pt x="4492" y="4824"/>
                    <a:pt x="4437" y="4933"/>
                    <a:pt x="4383" y="5041"/>
                  </a:cubicBezTo>
                  <a:lnTo>
                    <a:pt x="1" y="23491"/>
                  </a:lnTo>
                  <a:lnTo>
                    <a:pt x="4654" y="21002"/>
                  </a:lnTo>
                  <a:cubicBezTo>
                    <a:pt x="9307" y="14130"/>
                    <a:pt x="13040" y="4067"/>
                    <a:pt x="14230" y="658"/>
                  </a:cubicBezTo>
                  <a:cubicBezTo>
                    <a:pt x="14360" y="312"/>
                    <a:pt x="14075" y="0"/>
                    <a:pt x="13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4849475" y="1030750"/>
              <a:ext cx="200225" cy="512675"/>
            </a:xfrm>
            <a:custGeom>
              <a:rect b="b" l="l" r="r" t="t"/>
              <a:pathLst>
                <a:path extrusionOk="0" h="20507" w="8009">
                  <a:moveTo>
                    <a:pt x="8008" y="1"/>
                  </a:moveTo>
                  <a:lnTo>
                    <a:pt x="4654" y="1786"/>
                  </a:lnTo>
                  <a:cubicBezTo>
                    <a:pt x="4492" y="1840"/>
                    <a:pt x="4437" y="1949"/>
                    <a:pt x="4383" y="2057"/>
                  </a:cubicBezTo>
                  <a:lnTo>
                    <a:pt x="1" y="20507"/>
                  </a:lnTo>
                  <a:lnTo>
                    <a:pt x="2598" y="19154"/>
                  </a:lnTo>
                  <a:lnTo>
                    <a:pt x="8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4285425" y="1123675"/>
              <a:ext cx="202925" cy="112900"/>
            </a:xfrm>
            <a:custGeom>
              <a:rect b="b" l="l" r="r" t="t"/>
              <a:pathLst>
                <a:path extrusionOk="0" h="4516" w="8117">
                  <a:moveTo>
                    <a:pt x="7118" y="1"/>
                  </a:moveTo>
                  <a:cubicBezTo>
                    <a:pt x="6665" y="1"/>
                    <a:pt x="5969" y="222"/>
                    <a:pt x="4870" y="829"/>
                  </a:cubicBezTo>
                  <a:cubicBezTo>
                    <a:pt x="2760" y="1911"/>
                    <a:pt x="1" y="3858"/>
                    <a:pt x="271" y="4400"/>
                  </a:cubicBezTo>
                  <a:cubicBezTo>
                    <a:pt x="316" y="4479"/>
                    <a:pt x="439" y="4516"/>
                    <a:pt x="622" y="4516"/>
                  </a:cubicBezTo>
                  <a:cubicBezTo>
                    <a:pt x="1558" y="4516"/>
                    <a:pt x="4071" y="3573"/>
                    <a:pt x="5790" y="2668"/>
                  </a:cubicBezTo>
                  <a:cubicBezTo>
                    <a:pt x="7900" y="1532"/>
                    <a:pt x="8117" y="883"/>
                    <a:pt x="7846" y="396"/>
                  </a:cubicBezTo>
                  <a:cubicBezTo>
                    <a:pt x="7720" y="169"/>
                    <a:pt x="7512" y="1"/>
                    <a:pt x="7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4290850" y="1133550"/>
              <a:ext cx="197500" cy="102250"/>
            </a:xfrm>
            <a:custGeom>
              <a:rect b="b" l="l" r="r" t="t"/>
              <a:pathLst>
                <a:path extrusionOk="0" h="4090" w="7900">
                  <a:moveTo>
                    <a:pt x="7575" y="1"/>
                  </a:moveTo>
                  <a:lnTo>
                    <a:pt x="0" y="3950"/>
                  </a:lnTo>
                  <a:cubicBezTo>
                    <a:pt x="48" y="4046"/>
                    <a:pt x="188" y="4089"/>
                    <a:pt x="396" y="4089"/>
                  </a:cubicBezTo>
                  <a:cubicBezTo>
                    <a:pt x="1367" y="4089"/>
                    <a:pt x="3836" y="3154"/>
                    <a:pt x="5573" y="2219"/>
                  </a:cubicBezTo>
                  <a:cubicBezTo>
                    <a:pt x="7629" y="1137"/>
                    <a:pt x="7900" y="488"/>
                    <a:pt x="7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4661350" y="1114775"/>
              <a:ext cx="46225" cy="34900"/>
            </a:xfrm>
            <a:custGeom>
              <a:rect b="b" l="l" r="r" t="t"/>
              <a:pathLst>
                <a:path extrusionOk="0" h="1396" w="1849">
                  <a:moveTo>
                    <a:pt x="929" y="0"/>
                  </a:moveTo>
                  <a:cubicBezTo>
                    <a:pt x="462" y="0"/>
                    <a:pt x="1" y="474"/>
                    <a:pt x="330" y="1022"/>
                  </a:cubicBezTo>
                  <a:cubicBezTo>
                    <a:pt x="470" y="1286"/>
                    <a:pt x="696" y="1395"/>
                    <a:pt x="921" y="1395"/>
                  </a:cubicBezTo>
                  <a:cubicBezTo>
                    <a:pt x="1388" y="1395"/>
                    <a:pt x="1849" y="921"/>
                    <a:pt x="1520" y="373"/>
                  </a:cubicBezTo>
                  <a:cubicBezTo>
                    <a:pt x="1380" y="110"/>
                    <a:pt x="1154" y="0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4710525" y="1089075"/>
              <a:ext cx="44850" cy="34900"/>
            </a:xfrm>
            <a:custGeom>
              <a:rect b="b" l="l" r="r" t="t"/>
              <a:pathLst>
                <a:path extrusionOk="0" h="1396" w="1794">
                  <a:moveTo>
                    <a:pt x="920" y="0"/>
                  </a:moveTo>
                  <a:cubicBezTo>
                    <a:pt x="461" y="0"/>
                    <a:pt x="1" y="474"/>
                    <a:pt x="256" y="1022"/>
                  </a:cubicBezTo>
                  <a:cubicBezTo>
                    <a:pt x="397" y="1286"/>
                    <a:pt x="623" y="1395"/>
                    <a:pt x="849" y="1395"/>
                  </a:cubicBezTo>
                  <a:cubicBezTo>
                    <a:pt x="1320" y="1395"/>
                    <a:pt x="1793" y="921"/>
                    <a:pt x="1501" y="373"/>
                  </a:cubicBezTo>
                  <a:cubicBezTo>
                    <a:pt x="1360" y="110"/>
                    <a:pt x="1140" y="0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4760200" y="1062150"/>
              <a:ext cx="43975" cy="37150"/>
            </a:xfrm>
            <a:custGeom>
              <a:rect b="b" l="l" r="r" t="t"/>
              <a:pathLst>
                <a:path extrusionOk="0" h="1486" w="1759">
                  <a:moveTo>
                    <a:pt x="841" y="0"/>
                  </a:moveTo>
                  <a:cubicBezTo>
                    <a:pt x="724" y="0"/>
                    <a:pt x="604" y="31"/>
                    <a:pt x="488" y="97"/>
                  </a:cubicBezTo>
                  <a:cubicBezTo>
                    <a:pt x="109" y="314"/>
                    <a:pt x="1" y="747"/>
                    <a:pt x="217" y="1125"/>
                  </a:cubicBezTo>
                  <a:cubicBezTo>
                    <a:pt x="370" y="1380"/>
                    <a:pt x="592" y="1485"/>
                    <a:pt x="811" y="1485"/>
                  </a:cubicBezTo>
                  <a:cubicBezTo>
                    <a:pt x="1291" y="1485"/>
                    <a:pt x="1759" y="979"/>
                    <a:pt x="1462" y="422"/>
                  </a:cubicBezTo>
                  <a:cubicBezTo>
                    <a:pt x="1349" y="159"/>
                    <a:pt x="1106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4807550" y="1035950"/>
              <a:ext cx="41425" cy="33500"/>
            </a:xfrm>
            <a:custGeom>
              <a:rect b="b" l="l" r="r" t="t"/>
              <a:pathLst>
                <a:path extrusionOk="0" h="1340" w="1657">
                  <a:moveTo>
                    <a:pt x="844" y="1"/>
                  </a:moveTo>
                  <a:cubicBezTo>
                    <a:pt x="743" y="1"/>
                    <a:pt x="641" y="21"/>
                    <a:pt x="542" y="63"/>
                  </a:cubicBezTo>
                  <a:cubicBezTo>
                    <a:pt x="1" y="334"/>
                    <a:pt x="55" y="1091"/>
                    <a:pt x="596" y="1308"/>
                  </a:cubicBezTo>
                  <a:cubicBezTo>
                    <a:pt x="668" y="1329"/>
                    <a:pt x="740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6" y="162"/>
                    <a:pt x="1128" y="1"/>
                    <a:pt x="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4855575" y="1012300"/>
              <a:ext cx="45900" cy="35875"/>
            </a:xfrm>
            <a:custGeom>
              <a:rect b="b" l="l" r="r" t="t"/>
              <a:pathLst>
                <a:path extrusionOk="0" h="1435" w="1836">
                  <a:moveTo>
                    <a:pt x="949" y="0"/>
                  </a:moveTo>
                  <a:cubicBezTo>
                    <a:pt x="469" y="0"/>
                    <a:pt x="1" y="506"/>
                    <a:pt x="298" y="1063"/>
                  </a:cubicBezTo>
                  <a:cubicBezTo>
                    <a:pt x="437" y="1325"/>
                    <a:pt x="661" y="1435"/>
                    <a:pt x="885" y="1435"/>
                  </a:cubicBezTo>
                  <a:cubicBezTo>
                    <a:pt x="1358" y="1435"/>
                    <a:pt x="1836" y="947"/>
                    <a:pt x="1542" y="360"/>
                  </a:cubicBezTo>
                  <a:cubicBezTo>
                    <a:pt x="1390" y="106"/>
                    <a:pt x="1168" y="0"/>
                    <a:pt x="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4906300" y="985900"/>
              <a:ext cx="43850" cy="36625"/>
            </a:xfrm>
            <a:custGeom>
              <a:rect b="b" l="l" r="r" t="t"/>
              <a:pathLst>
                <a:path extrusionOk="0" h="1465" w="1754">
                  <a:moveTo>
                    <a:pt x="736" y="1"/>
                  </a:moveTo>
                  <a:cubicBezTo>
                    <a:pt x="635" y="1"/>
                    <a:pt x="532" y="21"/>
                    <a:pt x="433" y="63"/>
                  </a:cubicBezTo>
                  <a:cubicBezTo>
                    <a:pt x="108" y="280"/>
                    <a:pt x="0" y="767"/>
                    <a:pt x="217" y="1091"/>
                  </a:cubicBezTo>
                  <a:cubicBezTo>
                    <a:pt x="357" y="1355"/>
                    <a:pt x="583" y="1464"/>
                    <a:pt x="810" y="1464"/>
                  </a:cubicBezTo>
                  <a:cubicBezTo>
                    <a:pt x="1281" y="1464"/>
                    <a:pt x="1753" y="990"/>
                    <a:pt x="1461" y="442"/>
                  </a:cubicBezTo>
                  <a:cubicBezTo>
                    <a:pt x="1301" y="162"/>
                    <a:pt x="1023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4954975" y="960200"/>
              <a:ext cx="43425" cy="36625"/>
            </a:xfrm>
            <a:custGeom>
              <a:rect b="b" l="l" r="r" t="t"/>
              <a:pathLst>
                <a:path extrusionOk="0" h="1465" w="1737">
                  <a:moveTo>
                    <a:pt x="736" y="1"/>
                  </a:moveTo>
                  <a:cubicBezTo>
                    <a:pt x="636" y="1"/>
                    <a:pt x="533" y="21"/>
                    <a:pt x="434" y="63"/>
                  </a:cubicBezTo>
                  <a:cubicBezTo>
                    <a:pt x="109" y="280"/>
                    <a:pt x="1" y="767"/>
                    <a:pt x="217" y="1091"/>
                  </a:cubicBezTo>
                  <a:cubicBezTo>
                    <a:pt x="358" y="1355"/>
                    <a:pt x="584" y="1464"/>
                    <a:pt x="808" y="1464"/>
                  </a:cubicBezTo>
                  <a:cubicBezTo>
                    <a:pt x="1276" y="1464"/>
                    <a:pt x="1737" y="990"/>
                    <a:pt x="1408" y="442"/>
                  </a:cubicBezTo>
                  <a:cubicBezTo>
                    <a:pt x="1288" y="162"/>
                    <a:pt x="1020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4997950" y="934875"/>
              <a:ext cx="46325" cy="40825"/>
            </a:xfrm>
            <a:custGeom>
              <a:rect b="b" l="l" r="r" t="t"/>
              <a:pathLst>
                <a:path extrusionOk="0" h="1633" w="1853">
                  <a:moveTo>
                    <a:pt x="928" y="1"/>
                  </a:moveTo>
                  <a:cubicBezTo>
                    <a:pt x="572" y="1"/>
                    <a:pt x="212" y="221"/>
                    <a:pt x="122" y="644"/>
                  </a:cubicBezTo>
                  <a:cubicBezTo>
                    <a:pt x="0" y="1168"/>
                    <a:pt x="421" y="1633"/>
                    <a:pt x="912" y="1633"/>
                  </a:cubicBezTo>
                  <a:cubicBezTo>
                    <a:pt x="1080" y="1633"/>
                    <a:pt x="1255" y="1579"/>
                    <a:pt x="1420" y="1455"/>
                  </a:cubicBezTo>
                  <a:cubicBezTo>
                    <a:pt x="1745" y="1239"/>
                    <a:pt x="1853" y="806"/>
                    <a:pt x="1636" y="427"/>
                  </a:cubicBezTo>
                  <a:cubicBezTo>
                    <a:pt x="1493" y="140"/>
                    <a:pt x="1211" y="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051025" y="908800"/>
              <a:ext cx="43975" cy="37650"/>
            </a:xfrm>
            <a:custGeom>
              <a:rect b="b" l="l" r="r" t="t"/>
              <a:pathLst>
                <a:path extrusionOk="0" h="1506" w="1759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109" y="334"/>
                    <a:pt x="0" y="767"/>
                    <a:pt x="217" y="1145"/>
                  </a:cubicBezTo>
                  <a:cubicBezTo>
                    <a:pt x="370" y="1400"/>
                    <a:pt x="591" y="1505"/>
                    <a:pt x="811" y="1505"/>
                  </a:cubicBezTo>
                  <a:cubicBezTo>
                    <a:pt x="1291" y="1505"/>
                    <a:pt x="1758" y="999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5098375" y="883100"/>
              <a:ext cx="41400" cy="33500"/>
            </a:xfrm>
            <a:custGeom>
              <a:rect b="b" l="l" r="r" t="t"/>
              <a:pathLst>
                <a:path extrusionOk="0" h="1340" w="1656">
                  <a:moveTo>
                    <a:pt x="843" y="1"/>
                  </a:moveTo>
                  <a:cubicBezTo>
                    <a:pt x="743" y="1"/>
                    <a:pt x="640" y="21"/>
                    <a:pt x="541" y="63"/>
                  </a:cubicBezTo>
                  <a:cubicBezTo>
                    <a:pt x="0" y="334"/>
                    <a:pt x="108" y="1091"/>
                    <a:pt x="595" y="1308"/>
                  </a:cubicBezTo>
                  <a:cubicBezTo>
                    <a:pt x="667" y="1329"/>
                    <a:pt x="739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5" y="162"/>
                    <a:pt x="1128" y="1"/>
                    <a:pt x="8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146525" y="859875"/>
              <a:ext cx="45750" cy="35500"/>
            </a:xfrm>
            <a:custGeom>
              <a:rect b="b" l="l" r="r" t="t"/>
              <a:pathLst>
                <a:path extrusionOk="0" h="1420" w="1830">
                  <a:moveTo>
                    <a:pt x="919" y="0"/>
                  </a:moveTo>
                  <a:cubicBezTo>
                    <a:pt x="448" y="0"/>
                    <a:pt x="0" y="499"/>
                    <a:pt x="292" y="1046"/>
                  </a:cubicBezTo>
                  <a:cubicBezTo>
                    <a:pt x="433" y="1310"/>
                    <a:pt x="659" y="1419"/>
                    <a:pt x="885" y="1419"/>
                  </a:cubicBezTo>
                  <a:cubicBezTo>
                    <a:pt x="1356" y="1419"/>
                    <a:pt x="1829" y="945"/>
                    <a:pt x="1537" y="397"/>
                  </a:cubicBezTo>
                  <a:cubicBezTo>
                    <a:pt x="1379" y="116"/>
                    <a:pt x="1146" y="0"/>
                    <a:pt x="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194300" y="834775"/>
              <a:ext cx="46225" cy="34900"/>
            </a:xfrm>
            <a:custGeom>
              <a:rect b="b" l="l" r="r" t="t"/>
              <a:pathLst>
                <a:path extrusionOk="0" h="1396" w="1849">
                  <a:moveTo>
                    <a:pt x="928" y="0"/>
                  </a:moveTo>
                  <a:cubicBezTo>
                    <a:pt x="461" y="0"/>
                    <a:pt x="0" y="474"/>
                    <a:pt x="329" y="1022"/>
                  </a:cubicBezTo>
                  <a:cubicBezTo>
                    <a:pt x="470" y="1286"/>
                    <a:pt x="696" y="1395"/>
                    <a:pt x="920" y="1395"/>
                  </a:cubicBezTo>
                  <a:cubicBezTo>
                    <a:pt x="1388" y="1395"/>
                    <a:pt x="1848" y="921"/>
                    <a:pt x="1520" y="373"/>
                  </a:cubicBezTo>
                  <a:cubicBezTo>
                    <a:pt x="1379" y="110"/>
                    <a:pt x="1153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244450" y="807350"/>
              <a:ext cx="41050" cy="32675"/>
            </a:xfrm>
            <a:custGeom>
              <a:rect b="b" l="l" r="r" t="t"/>
              <a:pathLst>
                <a:path extrusionOk="0" h="1307" w="1642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0" y="334"/>
                    <a:pt x="55" y="1091"/>
                    <a:pt x="596" y="1254"/>
                  </a:cubicBezTo>
                  <a:cubicBezTo>
                    <a:pt x="686" y="1290"/>
                    <a:pt x="776" y="1306"/>
                    <a:pt x="863" y="1306"/>
                  </a:cubicBezTo>
                  <a:cubicBezTo>
                    <a:pt x="1296" y="1306"/>
                    <a:pt x="1642" y="893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292725" y="782425"/>
              <a:ext cx="44150" cy="34850"/>
            </a:xfrm>
            <a:custGeom>
              <a:rect b="b" l="l" r="r" t="t"/>
              <a:pathLst>
                <a:path extrusionOk="0" h="1394" w="1766">
                  <a:moveTo>
                    <a:pt x="875" y="0"/>
                  </a:moveTo>
                  <a:cubicBezTo>
                    <a:pt x="428" y="0"/>
                    <a:pt x="0" y="468"/>
                    <a:pt x="288" y="1006"/>
                  </a:cubicBezTo>
                  <a:cubicBezTo>
                    <a:pt x="415" y="1279"/>
                    <a:pt x="640" y="1393"/>
                    <a:pt x="867" y="1393"/>
                  </a:cubicBezTo>
                  <a:cubicBezTo>
                    <a:pt x="1314" y="1393"/>
                    <a:pt x="1765" y="950"/>
                    <a:pt x="1478" y="411"/>
                  </a:cubicBezTo>
                  <a:cubicBezTo>
                    <a:pt x="1333" y="120"/>
                    <a:pt x="1101" y="0"/>
                    <a:pt x="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5339825" y="758000"/>
              <a:ext cx="46000" cy="35600"/>
            </a:xfrm>
            <a:custGeom>
              <a:rect b="b" l="l" r="r" t="t"/>
              <a:pathLst>
                <a:path extrusionOk="0" h="1424" w="1840">
                  <a:moveTo>
                    <a:pt x="972" y="0"/>
                  </a:moveTo>
                  <a:cubicBezTo>
                    <a:pt x="494" y="0"/>
                    <a:pt x="0" y="506"/>
                    <a:pt x="297" y="1064"/>
                  </a:cubicBezTo>
                  <a:cubicBezTo>
                    <a:pt x="450" y="1318"/>
                    <a:pt x="672" y="1424"/>
                    <a:pt x="891" y="1424"/>
                  </a:cubicBezTo>
                  <a:cubicBezTo>
                    <a:pt x="1371" y="1424"/>
                    <a:pt x="1839" y="917"/>
                    <a:pt x="1542" y="360"/>
                  </a:cubicBezTo>
                  <a:cubicBezTo>
                    <a:pt x="1406" y="106"/>
                    <a:pt x="1191" y="0"/>
                    <a:pt x="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5388600" y="732025"/>
              <a:ext cx="45900" cy="35875"/>
            </a:xfrm>
            <a:custGeom>
              <a:rect b="b" l="l" r="r" t="t"/>
              <a:pathLst>
                <a:path extrusionOk="0" h="1435" w="1836">
                  <a:moveTo>
                    <a:pt x="927" y="0"/>
                  </a:moveTo>
                  <a:cubicBezTo>
                    <a:pt x="454" y="0"/>
                    <a:pt x="1" y="488"/>
                    <a:pt x="294" y="1075"/>
                  </a:cubicBezTo>
                  <a:cubicBezTo>
                    <a:pt x="430" y="1329"/>
                    <a:pt x="645" y="1435"/>
                    <a:pt x="864" y="1435"/>
                  </a:cubicBezTo>
                  <a:cubicBezTo>
                    <a:pt x="1342" y="1435"/>
                    <a:pt x="1836" y="928"/>
                    <a:pt x="1539" y="371"/>
                  </a:cubicBezTo>
                  <a:cubicBezTo>
                    <a:pt x="1382" y="110"/>
                    <a:pt x="1152" y="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5439225" y="668250"/>
              <a:ext cx="151525" cy="72000"/>
            </a:xfrm>
            <a:custGeom>
              <a:rect b="b" l="l" r="r" t="t"/>
              <a:pathLst>
                <a:path extrusionOk="0" h="2880" w="6061">
                  <a:moveTo>
                    <a:pt x="3355" y="1"/>
                  </a:moveTo>
                  <a:lnTo>
                    <a:pt x="488" y="1515"/>
                  </a:lnTo>
                  <a:cubicBezTo>
                    <a:pt x="109" y="1732"/>
                    <a:pt x="1" y="2219"/>
                    <a:pt x="217" y="2543"/>
                  </a:cubicBezTo>
                  <a:cubicBezTo>
                    <a:pt x="341" y="2791"/>
                    <a:pt x="659" y="2879"/>
                    <a:pt x="969" y="2879"/>
                  </a:cubicBezTo>
                  <a:cubicBezTo>
                    <a:pt x="1202" y="2879"/>
                    <a:pt x="1431" y="2829"/>
                    <a:pt x="1570" y="2760"/>
                  </a:cubicBezTo>
                  <a:lnTo>
                    <a:pt x="6060" y="379"/>
                  </a:lnTo>
                  <a:lnTo>
                    <a:pt x="33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6" name="Google Shape;9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4"/>
          <p:cNvSpPr txBox="1"/>
          <p:nvPr>
            <p:ph type="title"/>
          </p:nvPr>
        </p:nvSpPr>
        <p:spPr>
          <a:xfrm>
            <a:off x="2030575" y="454450"/>
            <a:ext cx="454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Requisiti Funzionali</a:t>
            </a:r>
            <a:endParaRPr/>
          </a:p>
        </p:txBody>
      </p:sp>
      <p:sp>
        <p:nvSpPr>
          <p:cNvPr id="952" name="Google Shape;952;p44"/>
          <p:cNvSpPr txBox="1"/>
          <p:nvPr/>
        </p:nvSpPr>
        <p:spPr>
          <a:xfrm>
            <a:off x="197675" y="1407600"/>
            <a:ext cx="23406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UTENTE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RF1: Il sistema deve permettere all’utente di effettuare il Login.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RF2: Creazione account.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RF3: Eliminazione account.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RF4: Modifica account.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VISUALIZZAZIONE VOLI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RF5: Visualizzazione dei voli in Arrivo.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RF6: Visualizzazione dei voli in Partenza.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RF7: Inserimento voli in Arrivo e/o Partenza da e verso un Aeroporto.</a:t>
            </a:r>
            <a:endParaRPr sz="1100"/>
          </a:p>
        </p:txBody>
      </p:sp>
      <p:sp>
        <p:nvSpPr>
          <p:cNvPr id="953" name="Google Shape;953;p44"/>
          <p:cNvSpPr txBox="1"/>
          <p:nvPr/>
        </p:nvSpPr>
        <p:spPr>
          <a:xfrm>
            <a:off x="3015625" y="1461400"/>
            <a:ext cx="25767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TERRENI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RF8: Assegnazione terreni.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RF9: Visualizzazione lista terreni.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RF10: Notifiche di scadenza riguardanti.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BAGAGLI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RF12: Aggiungere bagaglio in arrivo alla  destinazione.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RF13: Aggiungere un bagaglio per un volo in Partenza.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RF14: Cambiare lo stato ad un determinato bagaglio.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4"/>
          <p:cNvSpPr txBox="1"/>
          <p:nvPr/>
        </p:nvSpPr>
        <p:spPr>
          <a:xfrm>
            <a:off x="5852025" y="1407600"/>
            <a:ext cx="2340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/>
              <a:t>PISTE</a:t>
            </a:r>
            <a:br>
              <a:rPr b="1" lang="en"/>
            </a:br>
            <a:r>
              <a:rPr lang="en" sz="1100"/>
              <a:t>RF16: Visualizzare le piste dell’aeroporto.</a:t>
            </a:r>
            <a:br>
              <a:rPr lang="en" sz="1100"/>
            </a:br>
            <a:r>
              <a:rPr lang="en" sz="1100"/>
              <a:t>RF17: Aggiungere una Pista alla lista di Piste.</a:t>
            </a:r>
            <a:br>
              <a:rPr lang="en" sz="1100"/>
            </a:br>
            <a:r>
              <a:rPr lang="en" sz="1100"/>
              <a:t>RF18: Rimuovere una Pista dalla lista di Piste.</a:t>
            </a:r>
            <a:br>
              <a:rPr lang="en" sz="1100"/>
            </a:br>
            <a:r>
              <a:rPr lang="en" sz="1100"/>
              <a:t>RF19: Visualizzare la lista di voli che utilizzano una Pista.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5" name="Google Shape;9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/>
          <p:nvPr>
            <p:ph type="title"/>
          </p:nvPr>
        </p:nvSpPr>
        <p:spPr>
          <a:xfrm>
            <a:off x="2030575" y="454450"/>
            <a:ext cx="564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Requisiti Non Funzionali</a:t>
            </a:r>
            <a:endParaRPr/>
          </a:p>
        </p:txBody>
      </p:sp>
      <p:sp>
        <p:nvSpPr>
          <p:cNvPr id="961" name="Google Shape;961;p45"/>
          <p:cNvSpPr txBox="1"/>
          <p:nvPr/>
        </p:nvSpPr>
        <p:spPr>
          <a:xfrm>
            <a:off x="6112700" y="1740475"/>
            <a:ext cx="18168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REQUISITI ESTERNI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100"/>
              <a:t>RNF6: </a:t>
            </a:r>
            <a:r>
              <a:rPr lang="en" sz="1100"/>
              <a:t>L’utente al momento dell’utilizzo del software autorizza il sistema a salvare I propri dati all’interno del database.</a:t>
            </a:r>
            <a:endParaRPr sz="1100"/>
          </a:p>
        </p:txBody>
      </p:sp>
      <p:sp>
        <p:nvSpPr>
          <p:cNvPr id="962" name="Google Shape;962;p45"/>
          <p:cNvSpPr txBox="1"/>
          <p:nvPr/>
        </p:nvSpPr>
        <p:spPr>
          <a:xfrm>
            <a:off x="340050" y="1641725"/>
            <a:ext cx="23199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REQUISITI DI PRODOTTO:</a:t>
            </a:r>
            <a:r>
              <a:rPr b="1" lang="en" sz="1100"/>
              <a:t> 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RNF1:  </a:t>
            </a:r>
            <a:r>
              <a:rPr lang="en" sz="1100"/>
              <a:t>Applicazione deve fornire un’interfaccia grafica facilmente consultabile da tutti gli utilizzatori coinvolti.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RNF2:</a:t>
            </a:r>
            <a:r>
              <a:rPr lang="en" sz="1100"/>
              <a:t> Il sistema per essere eseguito necessita della pre-installazione del pacchetto </a:t>
            </a:r>
            <a:r>
              <a:rPr lang="en" sz="1100"/>
              <a:t>Java.</a:t>
            </a:r>
            <a:endParaRPr/>
          </a:p>
        </p:txBody>
      </p:sp>
      <p:sp>
        <p:nvSpPr>
          <p:cNvPr id="963" name="Google Shape;963;p45"/>
          <p:cNvSpPr txBox="1"/>
          <p:nvPr/>
        </p:nvSpPr>
        <p:spPr>
          <a:xfrm>
            <a:off x="3143200" y="1540925"/>
            <a:ext cx="22734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REQUISITI ORGANIZZATIVI: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RFN3: </a:t>
            </a:r>
            <a:r>
              <a:rPr lang="en" sz="1100"/>
              <a:t>Il sistema deve essere implementato con i seguenti linguaggi: Java e SQL.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RNF4: Il sistema deve essere ultimato entro il 3 marzo 2023.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RNF5: La documentazione deve essere scritta in lingua italiana.</a:t>
            </a:r>
            <a:endParaRPr/>
          </a:p>
        </p:txBody>
      </p:sp>
      <p:pic>
        <p:nvPicPr>
          <p:cNvPr id="964" name="Google Shape;9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6"/>
          <p:cNvSpPr txBox="1"/>
          <p:nvPr>
            <p:ph type="title"/>
          </p:nvPr>
        </p:nvSpPr>
        <p:spPr>
          <a:xfrm>
            <a:off x="2541250" y="2400375"/>
            <a:ext cx="56520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Linguaggi e Framework</a:t>
            </a:r>
            <a:endParaRPr i="1"/>
          </a:p>
        </p:txBody>
      </p:sp>
      <p:sp>
        <p:nvSpPr>
          <p:cNvPr id="970" name="Google Shape;970;p46"/>
          <p:cNvSpPr txBox="1"/>
          <p:nvPr>
            <p:ph idx="1" type="subTitle"/>
          </p:nvPr>
        </p:nvSpPr>
        <p:spPr>
          <a:xfrm>
            <a:off x="2824575" y="3166925"/>
            <a:ext cx="52383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Tutte le tecnologie usate nello sviluppo di AirManager</a:t>
            </a:r>
            <a:endParaRPr/>
          </a:p>
        </p:txBody>
      </p:sp>
      <p:grpSp>
        <p:nvGrpSpPr>
          <p:cNvPr id="971" name="Google Shape;971;p46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972" name="Google Shape;972;p46"/>
            <p:cNvSpPr/>
            <p:nvPr/>
          </p:nvSpPr>
          <p:spPr>
            <a:xfrm>
              <a:off x="1288440" y="2281598"/>
              <a:ext cx="839234" cy="139210"/>
            </a:xfrm>
            <a:custGeom>
              <a:rect b="b" l="l" r="r" t="t"/>
              <a:pathLst>
                <a:path extrusionOk="0" h="1786" w="10767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1288440" y="2808746"/>
              <a:ext cx="839234" cy="1729132"/>
            </a:xfrm>
            <a:custGeom>
              <a:rect b="b" l="l" r="r" t="t"/>
              <a:pathLst>
                <a:path extrusionOk="0" h="22184" w="10767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1288440" y="2420731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1288440" y="2083382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1288440" y="2618948"/>
              <a:ext cx="839234" cy="194083"/>
            </a:xfrm>
            <a:custGeom>
              <a:rect b="b" l="l" r="r" t="t"/>
              <a:pathLst>
                <a:path extrusionOk="0" h="2490" w="10767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1874590" y="1417596"/>
              <a:ext cx="25410" cy="759184"/>
            </a:xfrm>
            <a:custGeom>
              <a:rect b="b" l="l" r="r" t="t"/>
              <a:pathLst>
                <a:path extrusionOk="0" h="9740" w="326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1802880" y="1767651"/>
              <a:ext cx="25410" cy="409133"/>
            </a:xfrm>
            <a:custGeom>
              <a:rect b="b" l="l" r="r" t="t"/>
              <a:pathLst>
                <a:path extrusionOk="0" h="5249" w="326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46"/>
          <p:cNvSpPr/>
          <p:nvPr/>
        </p:nvSpPr>
        <p:spPr>
          <a:xfrm>
            <a:off x="0" y="4849321"/>
            <a:ext cx="95466" cy="33"/>
          </a:xfrm>
          <a:custGeom>
            <a:rect b="b" l="l" r="r" t="t"/>
            <a:pathLst>
              <a:path extrusionOk="0" fill="none" h="1" w="2869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cap="flat" cmpd="sng" w="32475">
            <a:solidFill>
              <a:schemeClr val="accent4"/>
            </a:solidFill>
            <a:prstDash val="solid"/>
            <a:miter lim="5410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6"/>
          <p:cNvSpPr/>
          <p:nvPr/>
        </p:nvSpPr>
        <p:spPr>
          <a:xfrm>
            <a:off x="2878032" y="1650562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1" name="Google Shape;9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5675" cy="7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7"/>
          <p:cNvSpPr txBox="1"/>
          <p:nvPr>
            <p:ph type="title"/>
          </p:nvPr>
        </p:nvSpPr>
        <p:spPr>
          <a:xfrm>
            <a:off x="1334222" y="1179725"/>
            <a:ext cx="2863500" cy="6279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Frameworks:</a:t>
            </a:r>
            <a:endParaRPr sz="2600"/>
          </a:p>
        </p:txBody>
      </p:sp>
      <p:sp>
        <p:nvSpPr>
          <p:cNvPr id="987" name="Google Shape;987;p47"/>
          <p:cNvSpPr txBox="1"/>
          <p:nvPr>
            <p:ph idx="1" type="subTitle"/>
          </p:nvPr>
        </p:nvSpPr>
        <p:spPr>
          <a:xfrm>
            <a:off x="1204700" y="2202950"/>
            <a:ext cx="3405900" cy="20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JavaFX 19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 - GUI Implementation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JDBC 12.2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 - Database Connection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JUnit 5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- Unit Testing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Apache Maven 3.9.0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- Project Build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8" name="Google Shape;988;p47"/>
          <p:cNvGrpSpPr/>
          <p:nvPr/>
        </p:nvGrpSpPr>
        <p:grpSpPr>
          <a:xfrm>
            <a:off x="461309" y="2202960"/>
            <a:ext cx="1954548" cy="2940362"/>
            <a:chOff x="461325" y="1873525"/>
            <a:chExt cx="2173652" cy="3269975"/>
          </a:xfrm>
        </p:grpSpPr>
        <p:sp>
          <p:nvSpPr>
            <p:cNvPr id="989" name="Google Shape;989;p47"/>
            <p:cNvSpPr/>
            <p:nvPr/>
          </p:nvSpPr>
          <p:spPr>
            <a:xfrm>
              <a:off x="809729" y="2183555"/>
              <a:ext cx="41611" cy="2928064"/>
            </a:xfrm>
            <a:custGeom>
              <a:rect b="b" l="l" r="r" t="t"/>
              <a:pathLst>
                <a:path extrusionOk="0" h="27162" w="386">
                  <a:moveTo>
                    <a:pt x="0" y="1"/>
                  </a:moveTo>
                  <a:lnTo>
                    <a:pt x="0" y="27161"/>
                  </a:lnTo>
                  <a:lnTo>
                    <a:pt x="386" y="27161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800135" y="3692310"/>
              <a:ext cx="64033" cy="1419295"/>
            </a:xfrm>
            <a:custGeom>
              <a:rect b="b" l="l" r="r" t="t"/>
              <a:pathLst>
                <a:path extrusionOk="0" h="13166" w="594">
                  <a:moveTo>
                    <a:pt x="0" y="0"/>
                  </a:moveTo>
                  <a:lnTo>
                    <a:pt x="0" y="13165"/>
                  </a:lnTo>
                  <a:lnTo>
                    <a:pt x="593" y="1316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717023" y="5079467"/>
              <a:ext cx="230261" cy="64033"/>
            </a:xfrm>
            <a:custGeom>
              <a:rect b="b" l="l" r="r" t="t"/>
              <a:pathLst>
                <a:path extrusionOk="0" h="594" w="2136">
                  <a:moveTo>
                    <a:pt x="0" y="1"/>
                  </a:moveTo>
                  <a:lnTo>
                    <a:pt x="0" y="594"/>
                  </a:lnTo>
                  <a:lnTo>
                    <a:pt x="2135" y="594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605128" y="2014203"/>
              <a:ext cx="444459" cy="179056"/>
            </a:xfrm>
            <a:custGeom>
              <a:rect b="b" l="l" r="r" t="t"/>
              <a:pathLst>
                <a:path extrusionOk="0" h="1661" w="4123">
                  <a:moveTo>
                    <a:pt x="1" y="0"/>
                  </a:moveTo>
                  <a:lnTo>
                    <a:pt x="1" y="1661"/>
                  </a:lnTo>
                  <a:lnTo>
                    <a:pt x="4122" y="1661"/>
                  </a:lnTo>
                  <a:lnTo>
                    <a:pt x="4122" y="0"/>
                  </a:lnTo>
                  <a:lnTo>
                    <a:pt x="3944" y="0"/>
                  </a:lnTo>
                  <a:lnTo>
                    <a:pt x="3944" y="1483"/>
                  </a:lnTo>
                  <a:lnTo>
                    <a:pt x="208" y="14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461325" y="1873525"/>
              <a:ext cx="310141" cy="182290"/>
            </a:xfrm>
            <a:custGeom>
              <a:rect b="b" l="l" r="r" t="t"/>
              <a:pathLst>
                <a:path extrusionOk="0" h="1691" w="2877">
                  <a:moveTo>
                    <a:pt x="0" y="1"/>
                  </a:moveTo>
                  <a:lnTo>
                    <a:pt x="0" y="1691"/>
                  </a:lnTo>
                  <a:lnTo>
                    <a:pt x="2876" y="1691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480513" y="1895947"/>
              <a:ext cx="271764" cy="140679"/>
            </a:xfrm>
            <a:custGeom>
              <a:rect b="b" l="l" r="r" t="t"/>
              <a:pathLst>
                <a:path extrusionOk="0" h="1305" w="2521">
                  <a:moveTo>
                    <a:pt x="0" y="0"/>
                  </a:moveTo>
                  <a:lnTo>
                    <a:pt x="0" y="1305"/>
                  </a:lnTo>
                  <a:lnTo>
                    <a:pt x="2520" y="1305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876780" y="1873525"/>
              <a:ext cx="313375" cy="182290"/>
            </a:xfrm>
            <a:custGeom>
              <a:rect b="b" l="l" r="r" t="t"/>
              <a:pathLst>
                <a:path extrusionOk="0" h="1691" w="2907">
                  <a:moveTo>
                    <a:pt x="1" y="1"/>
                  </a:moveTo>
                  <a:lnTo>
                    <a:pt x="1" y="1691"/>
                  </a:lnTo>
                  <a:lnTo>
                    <a:pt x="2907" y="1691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895968" y="1895947"/>
              <a:ext cx="271872" cy="140679"/>
            </a:xfrm>
            <a:custGeom>
              <a:rect b="b" l="l" r="r" t="t"/>
              <a:pathLst>
                <a:path extrusionOk="0" h="1305" w="2522">
                  <a:moveTo>
                    <a:pt x="1" y="0"/>
                  </a:moveTo>
                  <a:lnTo>
                    <a:pt x="1" y="1305"/>
                  </a:lnTo>
                  <a:lnTo>
                    <a:pt x="2521" y="1305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5128" y="2432894"/>
              <a:ext cx="444459" cy="182290"/>
            </a:xfrm>
            <a:custGeom>
              <a:rect b="b" l="l" r="r" t="t"/>
              <a:pathLst>
                <a:path extrusionOk="0" h="1691" w="4123">
                  <a:moveTo>
                    <a:pt x="1" y="1"/>
                  </a:moveTo>
                  <a:lnTo>
                    <a:pt x="1" y="1691"/>
                  </a:lnTo>
                  <a:lnTo>
                    <a:pt x="4122" y="1691"/>
                  </a:lnTo>
                  <a:lnTo>
                    <a:pt x="4122" y="1"/>
                  </a:lnTo>
                  <a:lnTo>
                    <a:pt x="3944" y="1"/>
                  </a:lnTo>
                  <a:lnTo>
                    <a:pt x="3944" y="1483"/>
                  </a:lnTo>
                  <a:lnTo>
                    <a:pt x="208" y="148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1325" y="2295450"/>
              <a:ext cx="310141" cy="182290"/>
            </a:xfrm>
            <a:custGeom>
              <a:rect b="b" l="l" r="r" t="t"/>
              <a:pathLst>
                <a:path extrusionOk="0" h="1691" w="2877">
                  <a:moveTo>
                    <a:pt x="0" y="1"/>
                  </a:moveTo>
                  <a:lnTo>
                    <a:pt x="0" y="1691"/>
                  </a:lnTo>
                  <a:lnTo>
                    <a:pt x="2876" y="1691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480513" y="2314638"/>
              <a:ext cx="271764" cy="140787"/>
            </a:xfrm>
            <a:custGeom>
              <a:rect b="b" l="l" r="r" t="t"/>
              <a:pathLst>
                <a:path extrusionOk="0" h="1306" w="2521">
                  <a:moveTo>
                    <a:pt x="0" y="1"/>
                  </a:moveTo>
                  <a:lnTo>
                    <a:pt x="0" y="1305"/>
                  </a:lnTo>
                  <a:lnTo>
                    <a:pt x="2520" y="1305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876780" y="2295450"/>
              <a:ext cx="313375" cy="182290"/>
            </a:xfrm>
            <a:custGeom>
              <a:rect b="b" l="l" r="r" t="t"/>
              <a:pathLst>
                <a:path extrusionOk="0" h="1691" w="2907">
                  <a:moveTo>
                    <a:pt x="1" y="1"/>
                  </a:moveTo>
                  <a:lnTo>
                    <a:pt x="1" y="1691"/>
                  </a:lnTo>
                  <a:lnTo>
                    <a:pt x="2907" y="1691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895968" y="2314638"/>
              <a:ext cx="271872" cy="140787"/>
            </a:xfrm>
            <a:custGeom>
              <a:rect b="b" l="l" r="r" t="t"/>
              <a:pathLst>
                <a:path extrusionOk="0" h="1306" w="2522">
                  <a:moveTo>
                    <a:pt x="1" y="1"/>
                  </a:moveTo>
                  <a:lnTo>
                    <a:pt x="1" y="1305"/>
                  </a:lnTo>
                  <a:lnTo>
                    <a:pt x="2521" y="130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264037" y="4878099"/>
              <a:ext cx="332563" cy="259043"/>
            </a:xfrm>
            <a:custGeom>
              <a:rect b="b" l="l" r="r" t="t"/>
              <a:pathLst>
                <a:path extrusionOk="0" h="2403" w="3085">
                  <a:moveTo>
                    <a:pt x="1542" y="1"/>
                  </a:moveTo>
                  <a:cubicBezTo>
                    <a:pt x="683" y="1"/>
                    <a:pt x="1" y="831"/>
                    <a:pt x="1" y="1839"/>
                  </a:cubicBezTo>
                  <a:cubicBezTo>
                    <a:pt x="1" y="1899"/>
                    <a:pt x="1" y="1928"/>
                    <a:pt x="1" y="1988"/>
                  </a:cubicBezTo>
                  <a:cubicBezTo>
                    <a:pt x="1" y="2106"/>
                    <a:pt x="30" y="2254"/>
                    <a:pt x="60" y="2403"/>
                  </a:cubicBezTo>
                  <a:lnTo>
                    <a:pt x="3025" y="2403"/>
                  </a:lnTo>
                  <a:cubicBezTo>
                    <a:pt x="3055" y="2254"/>
                    <a:pt x="3084" y="2106"/>
                    <a:pt x="3084" y="1988"/>
                  </a:cubicBezTo>
                  <a:cubicBezTo>
                    <a:pt x="3084" y="1928"/>
                    <a:pt x="3084" y="1899"/>
                    <a:pt x="3084" y="1839"/>
                  </a:cubicBezTo>
                  <a:cubicBezTo>
                    <a:pt x="3084" y="831"/>
                    <a:pt x="2402" y="1"/>
                    <a:pt x="1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305647" y="4942023"/>
              <a:ext cx="252575" cy="195118"/>
            </a:xfrm>
            <a:custGeom>
              <a:rect b="b" l="l" r="r" t="t"/>
              <a:pathLst>
                <a:path extrusionOk="0" h="1810" w="2343">
                  <a:moveTo>
                    <a:pt x="1186" y="1"/>
                  </a:moveTo>
                  <a:cubicBezTo>
                    <a:pt x="593" y="1"/>
                    <a:pt x="89" y="594"/>
                    <a:pt x="0" y="1395"/>
                  </a:cubicBezTo>
                  <a:lnTo>
                    <a:pt x="0" y="1632"/>
                  </a:lnTo>
                  <a:cubicBezTo>
                    <a:pt x="0" y="1691"/>
                    <a:pt x="0" y="1750"/>
                    <a:pt x="0" y="1810"/>
                  </a:cubicBezTo>
                  <a:lnTo>
                    <a:pt x="2343" y="1810"/>
                  </a:lnTo>
                  <a:cubicBezTo>
                    <a:pt x="2343" y="1750"/>
                    <a:pt x="2343" y="1691"/>
                    <a:pt x="2343" y="1632"/>
                  </a:cubicBezTo>
                  <a:cubicBezTo>
                    <a:pt x="2343" y="1543"/>
                    <a:pt x="2313" y="1454"/>
                    <a:pt x="2343" y="1395"/>
                  </a:cubicBezTo>
                  <a:cubicBezTo>
                    <a:pt x="2254" y="594"/>
                    <a:pt x="1779" y="1"/>
                    <a:pt x="1186" y="1"/>
                  </a:cubicBezTo>
                  <a:close/>
                </a:path>
              </a:pathLst>
            </a:custGeom>
            <a:solidFill>
              <a:srgbClr val="FFFFFF">
                <a:alpha val="2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228895" y="5092295"/>
              <a:ext cx="406083" cy="51205"/>
            </a:xfrm>
            <a:custGeom>
              <a:rect b="b" l="l" r="r" t="t"/>
              <a:pathLst>
                <a:path extrusionOk="0" h="475" w="3767">
                  <a:moveTo>
                    <a:pt x="0" y="1"/>
                  </a:moveTo>
                  <a:lnTo>
                    <a:pt x="0" y="475"/>
                  </a:lnTo>
                  <a:lnTo>
                    <a:pt x="3766" y="475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516132" y="4878099"/>
              <a:ext cx="332455" cy="259043"/>
            </a:xfrm>
            <a:custGeom>
              <a:rect b="b" l="l" r="r" t="t"/>
              <a:pathLst>
                <a:path extrusionOk="0" h="2403" w="3084">
                  <a:moveTo>
                    <a:pt x="1542" y="1"/>
                  </a:moveTo>
                  <a:cubicBezTo>
                    <a:pt x="682" y="1"/>
                    <a:pt x="0" y="831"/>
                    <a:pt x="0" y="1839"/>
                  </a:cubicBezTo>
                  <a:lnTo>
                    <a:pt x="0" y="1988"/>
                  </a:lnTo>
                  <a:cubicBezTo>
                    <a:pt x="0" y="2106"/>
                    <a:pt x="30" y="2254"/>
                    <a:pt x="59" y="2403"/>
                  </a:cubicBezTo>
                  <a:lnTo>
                    <a:pt x="3025" y="2403"/>
                  </a:lnTo>
                  <a:cubicBezTo>
                    <a:pt x="3054" y="2254"/>
                    <a:pt x="3084" y="2106"/>
                    <a:pt x="3084" y="1988"/>
                  </a:cubicBezTo>
                  <a:cubicBezTo>
                    <a:pt x="3084" y="1928"/>
                    <a:pt x="3084" y="1899"/>
                    <a:pt x="3084" y="1839"/>
                  </a:cubicBezTo>
                  <a:cubicBezTo>
                    <a:pt x="3084" y="831"/>
                    <a:pt x="2402" y="1"/>
                    <a:pt x="1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1557634" y="4942023"/>
              <a:ext cx="252683" cy="195118"/>
            </a:xfrm>
            <a:custGeom>
              <a:rect b="b" l="l" r="r" t="t"/>
              <a:pathLst>
                <a:path extrusionOk="0" h="1810" w="2344">
                  <a:moveTo>
                    <a:pt x="1187" y="1"/>
                  </a:moveTo>
                  <a:cubicBezTo>
                    <a:pt x="594" y="1"/>
                    <a:pt x="90" y="594"/>
                    <a:pt x="1" y="1395"/>
                  </a:cubicBezTo>
                  <a:lnTo>
                    <a:pt x="1" y="1632"/>
                  </a:lnTo>
                  <a:cubicBezTo>
                    <a:pt x="1" y="1691"/>
                    <a:pt x="1" y="1750"/>
                    <a:pt x="1" y="1810"/>
                  </a:cubicBezTo>
                  <a:lnTo>
                    <a:pt x="2343" y="1810"/>
                  </a:lnTo>
                  <a:cubicBezTo>
                    <a:pt x="2343" y="1750"/>
                    <a:pt x="2343" y="1691"/>
                    <a:pt x="2343" y="1632"/>
                  </a:cubicBezTo>
                  <a:cubicBezTo>
                    <a:pt x="2343" y="1543"/>
                    <a:pt x="2313" y="1454"/>
                    <a:pt x="2343" y="1395"/>
                  </a:cubicBezTo>
                  <a:cubicBezTo>
                    <a:pt x="2254" y="594"/>
                    <a:pt x="1750" y="1"/>
                    <a:pt x="1187" y="1"/>
                  </a:cubicBezTo>
                  <a:close/>
                </a:path>
              </a:pathLst>
            </a:custGeom>
            <a:solidFill>
              <a:srgbClr val="FFFFFF">
                <a:alpha val="22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1480990" y="5092295"/>
              <a:ext cx="405975" cy="51205"/>
            </a:xfrm>
            <a:custGeom>
              <a:rect b="b" l="l" r="r" t="t"/>
              <a:pathLst>
                <a:path extrusionOk="0" h="475" w="3766">
                  <a:moveTo>
                    <a:pt x="0" y="1"/>
                  </a:moveTo>
                  <a:lnTo>
                    <a:pt x="0" y="475"/>
                  </a:lnTo>
                  <a:lnTo>
                    <a:pt x="3766" y="475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 rot="1174597">
            <a:off x="2769661" y="149353"/>
            <a:ext cx="2978489" cy="1193775"/>
            <a:chOff x="2977031" y="670442"/>
            <a:chExt cx="4554967" cy="1819467"/>
          </a:xfrm>
        </p:grpSpPr>
        <p:sp>
          <p:nvSpPr>
            <p:cNvPr id="1009" name="Google Shape;1009;p47"/>
            <p:cNvSpPr/>
            <p:nvPr/>
          </p:nvSpPr>
          <p:spPr>
            <a:xfrm rot="-1094456">
              <a:off x="3254864" y="1332170"/>
              <a:ext cx="4307739" cy="496012"/>
            </a:xfrm>
            <a:custGeom>
              <a:rect b="b" l="l" r="r" t="t"/>
              <a:pathLst>
                <a:path extrusionOk="0" h="8498" w="73803">
                  <a:moveTo>
                    <a:pt x="1690" y="1"/>
                  </a:moveTo>
                  <a:cubicBezTo>
                    <a:pt x="1720" y="119"/>
                    <a:pt x="1749" y="267"/>
                    <a:pt x="1779" y="386"/>
                  </a:cubicBezTo>
                  <a:lnTo>
                    <a:pt x="1838" y="386"/>
                  </a:lnTo>
                  <a:cubicBezTo>
                    <a:pt x="3232" y="623"/>
                    <a:pt x="4626" y="979"/>
                    <a:pt x="5930" y="1513"/>
                  </a:cubicBezTo>
                  <a:cubicBezTo>
                    <a:pt x="7146" y="1958"/>
                    <a:pt x="8036" y="2343"/>
                    <a:pt x="8036" y="2343"/>
                  </a:cubicBezTo>
                  <a:cubicBezTo>
                    <a:pt x="8036" y="2343"/>
                    <a:pt x="5097" y="2875"/>
                    <a:pt x="2738" y="2875"/>
                  </a:cubicBezTo>
                  <a:cubicBezTo>
                    <a:pt x="2314" y="2875"/>
                    <a:pt x="1908" y="2858"/>
                    <a:pt x="1542" y="2817"/>
                  </a:cubicBezTo>
                  <a:cubicBezTo>
                    <a:pt x="1008" y="2758"/>
                    <a:pt x="504" y="2639"/>
                    <a:pt x="0" y="2491"/>
                  </a:cubicBezTo>
                  <a:lnTo>
                    <a:pt x="0" y="2491"/>
                  </a:lnTo>
                  <a:lnTo>
                    <a:pt x="326" y="3648"/>
                  </a:lnTo>
                  <a:lnTo>
                    <a:pt x="919" y="3855"/>
                  </a:lnTo>
                  <a:lnTo>
                    <a:pt x="1008" y="3885"/>
                  </a:lnTo>
                  <a:cubicBezTo>
                    <a:pt x="1987" y="4211"/>
                    <a:pt x="2817" y="4478"/>
                    <a:pt x="3469" y="4715"/>
                  </a:cubicBezTo>
                  <a:cubicBezTo>
                    <a:pt x="8599" y="6465"/>
                    <a:pt x="13906" y="7562"/>
                    <a:pt x="19303" y="7977"/>
                  </a:cubicBezTo>
                  <a:cubicBezTo>
                    <a:pt x="20193" y="8066"/>
                    <a:pt x="21349" y="8125"/>
                    <a:pt x="22683" y="8184"/>
                  </a:cubicBezTo>
                  <a:lnTo>
                    <a:pt x="22713" y="8184"/>
                  </a:lnTo>
                  <a:cubicBezTo>
                    <a:pt x="29013" y="8441"/>
                    <a:pt x="39462" y="8497"/>
                    <a:pt x="48500" y="8497"/>
                  </a:cubicBezTo>
                  <a:cubicBezTo>
                    <a:pt x="51969" y="8497"/>
                    <a:pt x="55230" y="8489"/>
                    <a:pt x="57968" y="8481"/>
                  </a:cubicBezTo>
                  <a:lnTo>
                    <a:pt x="58028" y="8481"/>
                  </a:lnTo>
                  <a:cubicBezTo>
                    <a:pt x="62297" y="8481"/>
                    <a:pt x="65292" y="8451"/>
                    <a:pt x="65767" y="8451"/>
                  </a:cubicBezTo>
                  <a:cubicBezTo>
                    <a:pt x="67516" y="8451"/>
                    <a:pt x="73802" y="8125"/>
                    <a:pt x="73802" y="5723"/>
                  </a:cubicBezTo>
                  <a:cubicBezTo>
                    <a:pt x="73773" y="5012"/>
                    <a:pt x="73446" y="4389"/>
                    <a:pt x="72972" y="3885"/>
                  </a:cubicBezTo>
                  <a:cubicBezTo>
                    <a:pt x="72942" y="3885"/>
                    <a:pt x="72942" y="3855"/>
                    <a:pt x="72942" y="3855"/>
                  </a:cubicBezTo>
                  <a:cubicBezTo>
                    <a:pt x="72853" y="3766"/>
                    <a:pt x="72764" y="3677"/>
                    <a:pt x="72646" y="3588"/>
                  </a:cubicBezTo>
                  <a:lnTo>
                    <a:pt x="72616" y="3559"/>
                  </a:lnTo>
                  <a:cubicBezTo>
                    <a:pt x="72082" y="3084"/>
                    <a:pt x="71519" y="2699"/>
                    <a:pt x="70926" y="2373"/>
                  </a:cubicBezTo>
                  <a:lnTo>
                    <a:pt x="70867" y="2313"/>
                  </a:lnTo>
                  <a:cubicBezTo>
                    <a:pt x="70007" y="1869"/>
                    <a:pt x="69117" y="1453"/>
                    <a:pt x="68198" y="1127"/>
                  </a:cubicBezTo>
                  <a:cubicBezTo>
                    <a:pt x="66775" y="594"/>
                    <a:pt x="64492" y="1"/>
                    <a:pt x="60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 rot="-1094456">
              <a:off x="3187346" y="1441433"/>
              <a:ext cx="4264488" cy="140258"/>
            </a:xfrm>
            <a:custGeom>
              <a:rect b="b" l="l" r="r" t="t"/>
              <a:pathLst>
                <a:path extrusionOk="0" h="2403" w="73062">
                  <a:moveTo>
                    <a:pt x="26835" y="0"/>
                  </a:moveTo>
                  <a:lnTo>
                    <a:pt x="16516" y="30"/>
                  </a:lnTo>
                  <a:lnTo>
                    <a:pt x="60" y="30"/>
                  </a:lnTo>
                  <a:cubicBezTo>
                    <a:pt x="0" y="416"/>
                    <a:pt x="30" y="771"/>
                    <a:pt x="712" y="1009"/>
                  </a:cubicBezTo>
                  <a:lnTo>
                    <a:pt x="1038" y="2165"/>
                  </a:lnTo>
                  <a:lnTo>
                    <a:pt x="1631" y="2373"/>
                  </a:lnTo>
                  <a:lnTo>
                    <a:pt x="1720" y="2402"/>
                  </a:lnTo>
                  <a:lnTo>
                    <a:pt x="73061" y="2402"/>
                  </a:lnTo>
                  <a:cubicBezTo>
                    <a:pt x="73061" y="2402"/>
                    <a:pt x="69147" y="0"/>
                    <a:pt x="64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 rot="-1094456">
              <a:off x="3347155" y="1540617"/>
              <a:ext cx="4248904" cy="272754"/>
            </a:xfrm>
            <a:custGeom>
              <a:rect b="b" l="l" r="r" t="t"/>
              <a:pathLst>
                <a:path extrusionOk="0" h="4673" w="72795">
                  <a:moveTo>
                    <a:pt x="71964" y="1"/>
                  </a:moveTo>
                  <a:lnTo>
                    <a:pt x="0" y="30"/>
                  </a:lnTo>
                  <a:lnTo>
                    <a:pt x="2461" y="860"/>
                  </a:lnTo>
                  <a:cubicBezTo>
                    <a:pt x="7591" y="2610"/>
                    <a:pt x="12898" y="3737"/>
                    <a:pt x="18295" y="4152"/>
                  </a:cubicBezTo>
                  <a:cubicBezTo>
                    <a:pt x="23743" y="4583"/>
                    <a:pt x="37980" y="4673"/>
                    <a:pt x="49283" y="4673"/>
                  </a:cubicBezTo>
                  <a:cubicBezTo>
                    <a:pt x="57422" y="4673"/>
                    <a:pt x="64039" y="4626"/>
                    <a:pt x="64759" y="4626"/>
                  </a:cubicBezTo>
                  <a:cubicBezTo>
                    <a:pt x="66123" y="4626"/>
                    <a:pt x="70155" y="4448"/>
                    <a:pt x="71934" y="3233"/>
                  </a:cubicBezTo>
                  <a:lnTo>
                    <a:pt x="71964" y="3203"/>
                  </a:lnTo>
                  <a:cubicBezTo>
                    <a:pt x="72468" y="2936"/>
                    <a:pt x="72765" y="2432"/>
                    <a:pt x="72794" y="1898"/>
                  </a:cubicBezTo>
                  <a:cubicBezTo>
                    <a:pt x="72765" y="1187"/>
                    <a:pt x="72468" y="534"/>
                    <a:pt x="71964" y="30"/>
                  </a:cubicBezTo>
                  <a:lnTo>
                    <a:pt x="719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 rot="-1094456">
              <a:off x="3797416" y="1607632"/>
              <a:ext cx="3804139" cy="133896"/>
            </a:xfrm>
            <a:custGeom>
              <a:rect b="b" l="l" r="r" t="t"/>
              <a:pathLst>
                <a:path extrusionOk="0" h="2294" w="65175">
                  <a:moveTo>
                    <a:pt x="1" y="1"/>
                  </a:moveTo>
                  <a:cubicBezTo>
                    <a:pt x="3529" y="890"/>
                    <a:pt x="7117" y="1483"/>
                    <a:pt x="10764" y="1780"/>
                  </a:cubicBezTo>
                  <a:cubicBezTo>
                    <a:pt x="15839" y="2197"/>
                    <a:pt x="28544" y="2293"/>
                    <a:pt x="39398" y="2293"/>
                  </a:cubicBezTo>
                  <a:cubicBezTo>
                    <a:pt x="48581" y="2293"/>
                    <a:pt x="56439" y="2225"/>
                    <a:pt x="57228" y="2225"/>
                  </a:cubicBezTo>
                  <a:cubicBezTo>
                    <a:pt x="58859" y="2225"/>
                    <a:pt x="64403" y="1958"/>
                    <a:pt x="65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 rot="-1094456">
              <a:off x="4077113" y="1858811"/>
              <a:ext cx="115977" cy="195650"/>
            </a:xfrm>
            <a:custGeom>
              <a:rect b="b" l="l" r="r" t="t"/>
              <a:pathLst>
                <a:path extrusionOk="0" h="3352" w="1987">
                  <a:moveTo>
                    <a:pt x="475" y="1"/>
                  </a:moveTo>
                  <a:cubicBezTo>
                    <a:pt x="208" y="1"/>
                    <a:pt x="0" y="208"/>
                    <a:pt x="0" y="505"/>
                  </a:cubicBezTo>
                  <a:lnTo>
                    <a:pt x="0" y="2847"/>
                  </a:lnTo>
                  <a:cubicBezTo>
                    <a:pt x="0" y="3144"/>
                    <a:pt x="208" y="3351"/>
                    <a:pt x="475" y="3351"/>
                  </a:cubicBezTo>
                  <a:lnTo>
                    <a:pt x="1483" y="3351"/>
                  </a:lnTo>
                  <a:cubicBezTo>
                    <a:pt x="1779" y="3351"/>
                    <a:pt x="1987" y="3144"/>
                    <a:pt x="1987" y="2847"/>
                  </a:cubicBezTo>
                  <a:lnTo>
                    <a:pt x="1987" y="505"/>
                  </a:lnTo>
                  <a:cubicBezTo>
                    <a:pt x="1987" y="208"/>
                    <a:pt x="1779" y="1"/>
                    <a:pt x="1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 rot="-1094456">
              <a:off x="6827015" y="952319"/>
              <a:ext cx="117787" cy="195650"/>
            </a:xfrm>
            <a:custGeom>
              <a:rect b="b" l="l" r="r" t="t"/>
              <a:pathLst>
                <a:path extrusionOk="0" h="3352" w="2018">
                  <a:moveTo>
                    <a:pt x="505" y="1"/>
                  </a:moveTo>
                  <a:cubicBezTo>
                    <a:pt x="238" y="1"/>
                    <a:pt x="1" y="208"/>
                    <a:pt x="1" y="505"/>
                  </a:cubicBezTo>
                  <a:lnTo>
                    <a:pt x="1" y="2847"/>
                  </a:lnTo>
                  <a:cubicBezTo>
                    <a:pt x="1" y="3144"/>
                    <a:pt x="238" y="3351"/>
                    <a:pt x="505" y="3351"/>
                  </a:cubicBezTo>
                  <a:lnTo>
                    <a:pt x="1513" y="3351"/>
                  </a:lnTo>
                  <a:cubicBezTo>
                    <a:pt x="1780" y="3351"/>
                    <a:pt x="2017" y="3144"/>
                    <a:pt x="2017" y="2847"/>
                  </a:cubicBezTo>
                  <a:lnTo>
                    <a:pt x="2017" y="505"/>
                  </a:lnTo>
                  <a:cubicBezTo>
                    <a:pt x="2017" y="208"/>
                    <a:pt x="1780" y="1"/>
                    <a:pt x="1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 rot="-1094456">
              <a:off x="7428705" y="895045"/>
              <a:ext cx="1751" cy="186953"/>
            </a:xfrm>
            <a:custGeom>
              <a:rect b="b" l="l" r="r" t="t"/>
              <a:pathLst>
                <a:path extrusionOk="0" h="3203" w="30">
                  <a:moveTo>
                    <a:pt x="0" y="0"/>
                  </a:moveTo>
                  <a:lnTo>
                    <a:pt x="0" y="3203"/>
                  </a:lnTo>
                  <a:lnTo>
                    <a:pt x="30" y="3173"/>
                  </a:lnTo>
                  <a:lnTo>
                    <a:pt x="3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 rot="-1094456">
              <a:off x="6936849" y="972241"/>
              <a:ext cx="475992" cy="1809"/>
            </a:xfrm>
            <a:custGeom>
              <a:rect b="b" l="l" r="r" t="t"/>
              <a:pathLst>
                <a:path extrusionOk="0" h="31" w="8155">
                  <a:moveTo>
                    <a:pt x="1" y="1"/>
                  </a:moveTo>
                  <a:lnTo>
                    <a:pt x="1" y="30"/>
                  </a:lnTo>
                  <a:lnTo>
                    <a:pt x="8155" y="30"/>
                  </a:lnTo>
                  <a:lnTo>
                    <a:pt x="8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 rot="-1094456">
              <a:off x="3078655" y="1301317"/>
              <a:ext cx="375657" cy="709639"/>
            </a:xfrm>
            <a:custGeom>
              <a:rect b="b" l="l" r="r" t="t"/>
              <a:pathLst>
                <a:path extrusionOk="0" h="12158" w="6436">
                  <a:moveTo>
                    <a:pt x="1" y="0"/>
                  </a:moveTo>
                  <a:cubicBezTo>
                    <a:pt x="357" y="1987"/>
                    <a:pt x="2047" y="7917"/>
                    <a:pt x="3262" y="12157"/>
                  </a:cubicBezTo>
                  <a:lnTo>
                    <a:pt x="6435" y="12157"/>
                  </a:lnTo>
                  <a:lnTo>
                    <a:pt x="1632" y="30"/>
                  </a:lnTo>
                  <a:cubicBezTo>
                    <a:pt x="1157" y="0"/>
                    <a:pt x="6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 rot="-1094456">
              <a:off x="3162945" y="1233361"/>
              <a:ext cx="630025" cy="707946"/>
            </a:xfrm>
            <a:custGeom>
              <a:rect b="b" l="l" r="r" t="t"/>
              <a:pathLst>
                <a:path extrusionOk="0" h="12129" w="10794">
                  <a:moveTo>
                    <a:pt x="1" y="1"/>
                  </a:moveTo>
                  <a:lnTo>
                    <a:pt x="4804" y="12128"/>
                  </a:lnTo>
                  <a:lnTo>
                    <a:pt x="10794" y="12128"/>
                  </a:lnTo>
                  <a:lnTo>
                    <a:pt x="1631" y="208"/>
                  </a:lnTo>
                  <a:cubicBezTo>
                    <a:pt x="1098" y="90"/>
                    <a:pt x="56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 rot="-1094456">
              <a:off x="3271087" y="2022001"/>
              <a:ext cx="510604" cy="89945"/>
            </a:xfrm>
            <a:custGeom>
              <a:rect b="b" l="l" r="r" t="t"/>
              <a:pathLst>
                <a:path extrusionOk="0" h="1541" w="8748">
                  <a:moveTo>
                    <a:pt x="60" y="0"/>
                  </a:moveTo>
                  <a:lnTo>
                    <a:pt x="60" y="178"/>
                  </a:lnTo>
                  <a:cubicBezTo>
                    <a:pt x="0" y="564"/>
                    <a:pt x="30" y="919"/>
                    <a:pt x="712" y="1157"/>
                  </a:cubicBezTo>
                  <a:cubicBezTo>
                    <a:pt x="1216" y="1334"/>
                    <a:pt x="1720" y="1423"/>
                    <a:pt x="2254" y="1483"/>
                  </a:cubicBezTo>
                  <a:cubicBezTo>
                    <a:pt x="2620" y="1523"/>
                    <a:pt x="3026" y="1541"/>
                    <a:pt x="3450" y="1541"/>
                  </a:cubicBezTo>
                  <a:cubicBezTo>
                    <a:pt x="5809" y="1541"/>
                    <a:pt x="8748" y="1008"/>
                    <a:pt x="8748" y="1008"/>
                  </a:cubicBezTo>
                  <a:lnTo>
                    <a:pt x="1661" y="178"/>
                  </a:lnTo>
                  <a:lnTo>
                    <a:pt x="920" y="8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 rot="-1094456">
              <a:off x="3253760" y="1222736"/>
              <a:ext cx="538329" cy="694055"/>
            </a:xfrm>
            <a:custGeom>
              <a:rect b="b" l="l" r="r" t="t"/>
              <a:pathLst>
                <a:path extrusionOk="0" h="11891" w="9223">
                  <a:moveTo>
                    <a:pt x="0" y="0"/>
                  </a:moveTo>
                  <a:lnTo>
                    <a:pt x="9163" y="11891"/>
                  </a:lnTo>
                  <a:lnTo>
                    <a:pt x="9222" y="11891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 rot="-1094456">
              <a:off x="3254530" y="1191155"/>
              <a:ext cx="789253" cy="692304"/>
            </a:xfrm>
            <a:custGeom>
              <a:rect b="b" l="l" r="r" t="t"/>
              <a:pathLst>
                <a:path extrusionOk="0" h="11861" w="13522">
                  <a:moveTo>
                    <a:pt x="1" y="0"/>
                  </a:moveTo>
                  <a:lnTo>
                    <a:pt x="9163" y="11861"/>
                  </a:lnTo>
                  <a:lnTo>
                    <a:pt x="13522" y="11861"/>
                  </a:lnTo>
                  <a:cubicBezTo>
                    <a:pt x="9578" y="11475"/>
                    <a:pt x="6376" y="7027"/>
                    <a:pt x="3796" y="3677"/>
                  </a:cubicBezTo>
                  <a:cubicBezTo>
                    <a:pt x="2047" y="1394"/>
                    <a:pt x="1365" y="4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 rot="-1094456">
              <a:off x="3261985" y="1963984"/>
              <a:ext cx="505409" cy="118370"/>
            </a:xfrm>
            <a:custGeom>
              <a:rect b="b" l="l" r="r" t="t"/>
              <a:pathLst>
                <a:path extrusionOk="0" h="2028" w="8659">
                  <a:moveTo>
                    <a:pt x="1368" y="0"/>
                  </a:moveTo>
                  <a:cubicBezTo>
                    <a:pt x="58" y="0"/>
                    <a:pt x="49" y="460"/>
                    <a:pt x="0" y="1019"/>
                  </a:cubicBezTo>
                  <a:lnTo>
                    <a:pt x="860" y="1108"/>
                  </a:lnTo>
                  <a:lnTo>
                    <a:pt x="8659" y="2027"/>
                  </a:lnTo>
                  <a:cubicBezTo>
                    <a:pt x="8659" y="2027"/>
                    <a:pt x="4863" y="367"/>
                    <a:pt x="2461" y="70"/>
                  </a:cubicBezTo>
                  <a:lnTo>
                    <a:pt x="2432" y="70"/>
                  </a:lnTo>
                  <a:cubicBezTo>
                    <a:pt x="2005" y="22"/>
                    <a:pt x="1655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 rot="-1094456">
              <a:off x="3884460" y="1816988"/>
              <a:ext cx="5253" cy="1751"/>
            </a:xfrm>
            <a:custGeom>
              <a:rect b="b" l="l" r="r" t="t"/>
              <a:pathLst>
                <a:path extrusionOk="0" h="30" w="90">
                  <a:moveTo>
                    <a:pt x="1" y="0"/>
                  </a:moveTo>
                  <a:lnTo>
                    <a:pt x="30" y="30"/>
                  </a:lnTo>
                  <a:lnTo>
                    <a:pt x="90" y="3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 rot="-1094456">
              <a:off x="3880698" y="1771743"/>
              <a:ext cx="287346" cy="1751"/>
            </a:xfrm>
            <a:custGeom>
              <a:rect b="b" l="l" r="r" t="t"/>
              <a:pathLst>
                <a:path extrusionOk="0" h="30" w="4923">
                  <a:moveTo>
                    <a:pt x="0" y="0"/>
                  </a:moveTo>
                  <a:lnTo>
                    <a:pt x="30" y="30"/>
                  </a:lnTo>
                  <a:lnTo>
                    <a:pt x="4922" y="30"/>
                  </a:lnTo>
                  <a:cubicBezTo>
                    <a:pt x="4744" y="30"/>
                    <a:pt x="4566" y="0"/>
                    <a:pt x="4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 rot="-1094456">
              <a:off x="6748520" y="1025586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 rot="-1094456">
              <a:off x="6687706" y="1045626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 rot="-1094456">
              <a:off x="6630221" y="1064579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 rot="-1094456">
              <a:off x="6567745" y="1085167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 rot="-1094456">
              <a:off x="6500335" y="1107381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 rot="-1094456">
              <a:off x="6432924" y="1129586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 rot="-1094456">
              <a:off x="6365571" y="1151791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 rot="-1094456">
              <a:off x="6298161" y="1174005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 rot="-1094456">
              <a:off x="6230751" y="1196219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49" y="1031"/>
                    <a:pt x="357" y="1031"/>
                  </a:cubicBezTo>
                  <a:cubicBezTo>
                    <a:pt x="56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 rot="-1094456">
              <a:off x="6161733" y="1218963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 rot="-1094456">
              <a:off x="6094323" y="1241177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79" y="1031"/>
                    <a:pt x="386" y="1031"/>
                  </a:cubicBezTo>
                  <a:cubicBezTo>
                    <a:pt x="59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 rot="-1094456">
              <a:off x="6028576" y="1262843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 rot="-1094456">
              <a:off x="5959559" y="1285587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 rot="-1094456">
              <a:off x="5892149" y="1307801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 rot="-1094456">
              <a:off x="5824738" y="1330006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 rot="-1094456">
              <a:off x="5757385" y="1352210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 rot="-1094456">
              <a:off x="5689975" y="1374424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 rot="-1094456">
              <a:off x="5622563" y="1396629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 rot="-1094456">
              <a:off x="5555210" y="1418834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 rot="-1094456">
              <a:off x="5487800" y="1441048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 rot="-1094456">
              <a:off x="5420390" y="1463262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 rot="-1094456">
              <a:off x="5352979" y="1485467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 rot="-1094456">
              <a:off x="5285626" y="1507672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 rot="-1094456">
              <a:off x="5218216" y="1529886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 rot="-1094456">
              <a:off x="5149199" y="1552630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1" y="853"/>
                    <a:pt x="741" y="646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 rot="-1094456">
              <a:off x="5081789" y="1574844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 rot="-1094456">
              <a:off x="5014377" y="1597049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 rot="-1094456">
              <a:off x="4947024" y="1619254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 rot="-1094456">
              <a:off x="4879614" y="1641468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 rot="-1094456">
              <a:off x="4812205" y="1663682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 rot="-1094456">
              <a:off x="4744793" y="1685887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 rot="-1094456">
              <a:off x="4677440" y="1708092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 rot="-1094456">
              <a:off x="4610030" y="1730306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 rot="-1094456">
              <a:off x="4542619" y="1752511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 rot="-1094456">
              <a:off x="4475266" y="1774715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 rot="-1094456">
              <a:off x="4407856" y="1796930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 rot="-1094456">
              <a:off x="4340446" y="1819144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 rot="-1094456">
              <a:off x="4273035" y="1841348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 rot="-1094456">
              <a:off x="4877863" y="1640184"/>
              <a:ext cx="46811" cy="62804"/>
            </a:xfrm>
            <a:custGeom>
              <a:rect b="b" l="l" r="r" t="t"/>
              <a:pathLst>
                <a:path extrusionOk="0" h="1076" w="802">
                  <a:moveTo>
                    <a:pt x="401" y="23"/>
                  </a:moveTo>
                  <a:cubicBezTo>
                    <a:pt x="586" y="23"/>
                    <a:pt x="772" y="149"/>
                    <a:pt x="772" y="401"/>
                  </a:cubicBezTo>
                  <a:lnTo>
                    <a:pt x="772" y="697"/>
                  </a:lnTo>
                  <a:cubicBezTo>
                    <a:pt x="772" y="934"/>
                    <a:pt x="586" y="1053"/>
                    <a:pt x="401" y="1053"/>
                  </a:cubicBezTo>
                  <a:cubicBezTo>
                    <a:pt x="216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6" y="23"/>
                    <a:pt x="401" y="23"/>
                  </a:cubicBezTo>
                  <a:close/>
                  <a:moveTo>
                    <a:pt x="401" y="0"/>
                  </a:moveTo>
                  <a:cubicBezTo>
                    <a:pt x="201" y="0"/>
                    <a:pt x="1" y="134"/>
                    <a:pt x="1" y="401"/>
                  </a:cubicBezTo>
                  <a:lnTo>
                    <a:pt x="1" y="697"/>
                  </a:lnTo>
                  <a:cubicBezTo>
                    <a:pt x="1" y="949"/>
                    <a:pt x="201" y="1075"/>
                    <a:pt x="401" y="1075"/>
                  </a:cubicBezTo>
                  <a:cubicBezTo>
                    <a:pt x="601" y="1075"/>
                    <a:pt x="801" y="949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 rot="-1094456">
              <a:off x="4943515" y="1615354"/>
              <a:ext cx="50255" cy="67999"/>
            </a:xfrm>
            <a:custGeom>
              <a:rect b="b" l="l" r="r" t="t"/>
              <a:pathLst>
                <a:path extrusionOk="0" h="1165" w="861">
                  <a:moveTo>
                    <a:pt x="431" y="68"/>
                  </a:moveTo>
                  <a:cubicBezTo>
                    <a:pt x="616" y="68"/>
                    <a:pt x="801" y="194"/>
                    <a:pt x="801" y="446"/>
                  </a:cubicBezTo>
                  <a:lnTo>
                    <a:pt x="801" y="742"/>
                  </a:lnTo>
                  <a:cubicBezTo>
                    <a:pt x="801" y="979"/>
                    <a:pt x="616" y="1098"/>
                    <a:pt x="431" y="1098"/>
                  </a:cubicBezTo>
                  <a:cubicBezTo>
                    <a:pt x="245" y="1098"/>
                    <a:pt x="60" y="979"/>
                    <a:pt x="60" y="742"/>
                  </a:cubicBezTo>
                  <a:lnTo>
                    <a:pt x="60" y="446"/>
                  </a:lnTo>
                  <a:cubicBezTo>
                    <a:pt x="60" y="194"/>
                    <a:pt x="245" y="68"/>
                    <a:pt x="431" y="68"/>
                  </a:cubicBezTo>
                  <a:close/>
                  <a:moveTo>
                    <a:pt x="431" y="1"/>
                  </a:moveTo>
                  <a:cubicBezTo>
                    <a:pt x="216" y="1"/>
                    <a:pt x="1" y="149"/>
                    <a:pt x="30" y="446"/>
                  </a:cubicBezTo>
                  <a:lnTo>
                    <a:pt x="30" y="742"/>
                  </a:lnTo>
                  <a:cubicBezTo>
                    <a:pt x="1" y="1024"/>
                    <a:pt x="216" y="1165"/>
                    <a:pt x="431" y="1165"/>
                  </a:cubicBezTo>
                  <a:cubicBezTo>
                    <a:pt x="646" y="1165"/>
                    <a:pt x="861" y="1024"/>
                    <a:pt x="831" y="742"/>
                  </a:cubicBezTo>
                  <a:lnTo>
                    <a:pt x="831" y="446"/>
                  </a:lnTo>
                  <a:cubicBezTo>
                    <a:pt x="861" y="149"/>
                    <a:pt x="646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 rot="-1094456">
              <a:off x="5012886" y="1595732"/>
              <a:ext cx="46753" cy="64088"/>
            </a:xfrm>
            <a:custGeom>
              <a:rect b="b" l="l" r="r" t="t"/>
              <a:pathLst>
                <a:path extrusionOk="0" h="1098" w="801">
                  <a:moveTo>
                    <a:pt x="400" y="23"/>
                  </a:moveTo>
                  <a:cubicBezTo>
                    <a:pt x="586" y="23"/>
                    <a:pt x="771" y="149"/>
                    <a:pt x="771" y="401"/>
                  </a:cubicBezTo>
                  <a:lnTo>
                    <a:pt x="771" y="697"/>
                  </a:lnTo>
                  <a:cubicBezTo>
                    <a:pt x="771" y="934"/>
                    <a:pt x="586" y="1053"/>
                    <a:pt x="400" y="1053"/>
                  </a:cubicBezTo>
                  <a:cubicBezTo>
                    <a:pt x="215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5" y="23"/>
                    <a:pt x="400" y="23"/>
                  </a:cubicBezTo>
                  <a:close/>
                  <a:moveTo>
                    <a:pt x="400" y="0"/>
                  </a:moveTo>
                  <a:cubicBezTo>
                    <a:pt x="200" y="0"/>
                    <a:pt x="0" y="134"/>
                    <a:pt x="0" y="401"/>
                  </a:cubicBezTo>
                  <a:lnTo>
                    <a:pt x="0" y="697"/>
                  </a:lnTo>
                  <a:cubicBezTo>
                    <a:pt x="0" y="964"/>
                    <a:pt x="200" y="1098"/>
                    <a:pt x="400" y="1098"/>
                  </a:cubicBezTo>
                  <a:cubicBezTo>
                    <a:pt x="601" y="1098"/>
                    <a:pt x="801" y="964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 rot="-1094456">
              <a:off x="7061648" y="865866"/>
              <a:ext cx="301238" cy="69283"/>
            </a:xfrm>
            <a:custGeom>
              <a:rect b="b" l="l" r="r" t="t"/>
              <a:pathLst>
                <a:path extrusionOk="0" h="1187" w="5161">
                  <a:moveTo>
                    <a:pt x="505" y="0"/>
                  </a:moveTo>
                  <a:cubicBezTo>
                    <a:pt x="208" y="0"/>
                    <a:pt x="1" y="238"/>
                    <a:pt x="1" y="504"/>
                  </a:cubicBezTo>
                  <a:lnTo>
                    <a:pt x="1" y="712"/>
                  </a:lnTo>
                  <a:cubicBezTo>
                    <a:pt x="1" y="979"/>
                    <a:pt x="208" y="1186"/>
                    <a:pt x="505" y="1186"/>
                  </a:cubicBezTo>
                  <a:lnTo>
                    <a:pt x="5160" y="1186"/>
                  </a:lnTo>
                  <a:cubicBezTo>
                    <a:pt x="4626" y="742"/>
                    <a:pt x="4063" y="326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 rot="-1094456">
              <a:off x="6842089" y="1054907"/>
              <a:ext cx="10448" cy="10448"/>
            </a:xfrm>
            <a:custGeom>
              <a:rect b="b" l="l" r="r" t="t"/>
              <a:pathLst>
                <a:path extrusionOk="0" h="179" w="179">
                  <a:moveTo>
                    <a:pt x="89" y="0"/>
                  </a:moveTo>
                  <a:cubicBezTo>
                    <a:pt x="30" y="0"/>
                    <a:pt x="0" y="60"/>
                    <a:pt x="0" y="89"/>
                  </a:cubicBezTo>
                  <a:cubicBezTo>
                    <a:pt x="0" y="149"/>
                    <a:pt x="30" y="178"/>
                    <a:pt x="89" y="178"/>
                  </a:cubicBezTo>
                  <a:cubicBezTo>
                    <a:pt x="119" y="178"/>
                    <a:pt x="178" y="149"/>
                    <a:pt x="178" y="89"/>
                  </a:cubicBezTo>
                  <a:cubicBezTo>
                    <a:pt x="178" y="60"/>
                    <a:pt x="119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 rot="-1094456">
              <a:off x="4090918" y="1963072"/>
              <a:ext cx="12199" cy="10390"/>
            </a:xfrm>
            <a:custGeom>
              <a:rect b="b" l="l" r="r" t="t"/>
              <a:pathLst>
                <a:path extrusionOk="0" h="178" w="209">
                  <a:moveTo>
                    <a:pt x="90" y="0"/>
                  </a:moveTo>
                  <a:cubicBezTo>
                    <a:pt x="30" y="0"/>
                    <a:pt x="1" y="30"/>
                    <a:pt x="1" y="89"/>
                  </a:cubicBezTo>
                  <a:cubicBezTo>
                    <a:pt x="1" y="148"/>
                    <a:pt x="30" y="178"/>
                    <a:pt x="90" y="178"/>
                  </a:cubicBezTo>
                  <a:cubicBezTo>
                    <a:pt x="208" y="178"/>
                    <a:pt x="208" y="0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 rot="-1094456">
              <a:off x="4934026" y="1568751"/>
              <a:ext cx="1419220" cy="171427"/>
            </a:xfrm>
            <a:custGeom>
              <a:rect b="b" l="l" r="r" t="t"/>
              <a:pathLst>
                <a:path extrusionOk="0" h="2937" w="24315">
                  <a:moveTo>
                    <a:pt x="17288" y="1"/>
                  </a:moveTo>
                  <a:cubicBezTo>
                    <a:pt x="10557" y="1"/>
                    <a:pt x="1" y="653"/>
                    <a:pt x="1" y="1454"/>
                  </a:cubicBezTo>
                  <a:cubicBezTo>
                    <a:pt x="1" y="2284"/>
                    <a:pt x="10557" y="2936"/>
                    <a:pt x="17288" y="2936"/>
                  </a:cubicBezTo>
                  <a:cubicBezTo>
                    <a:pt x="24018" y="2936"/>
                    <a:pt x="24315" y="2284"/>
                    <a:pt x="24315" y="1454"/>
                  </a:cubicBezTo>
                  <a:cubicBezTo>
                    <a:pt x="24315" y="653"/>
                    <a:pt x="24018" y="1"/>
                    <a:pt x="17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 rot="-1094456">
              <a:off x="4952062" y="1659305"/>
              <a:ext cx="1415718" cy="77980"/>
            </a:xfrm>
            <a:custGeom>
              <a:rect b="b" l="l" r="r" t="t"/>
              <a:pathLst>
                <a:path extrusionOk="0" h="1336" w="24255">
                  <a:moveTo>
                    <a:pt x="0" y="1"/>
                  </a:moveTo>
                  <a:cubicBezTo>
                    <a:pt x="1008" y="742"/>
                    <a:pt x="10823" y="1335"/>
                    <a:pt x="17228" y="1335"/>
                  </a:cubicBezTo>
                  <a:cubicBezTo>
                    <a:pt x="23603" y="1335"/>
                    <a:pt x="24225" y="742"/>
                    <a:pt x="24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 rot="-1094456">
              <a:off x="4932067" y="1567092"/>
              <a:ext cx="1422663" cy="173120"/>
            </a:xfrm>
            <a:custGeom>
              <a:rect b="b" l="l" r="r" t="t"/>
              <a:pathLst>
                <a:path extrusionOk="0" h="2966" w="24374">
                  <a:moveTo>
                    <a:pt x="17317" y="59"/>
                  </a:moveTo>
                  <a:cubicBezTo>
                    <a:pt x="20400" y="59"/>
                    <a:pt x="22328" y="178"/>
                    <a:pt x="23336" y="475"/>
                  </a:cubicBezTo>
                  <a:cubicBezTo>
                    <a:pt x="24255" y="741"/>
                    <a:pt x="24314" y="1097"/>
                    <a:pt x="24314" y="1483"/>
                  </a:cubicBezTo>
                  <a:cubicBezTo>
                    <a:pt x="24314" y="1898"/>
                    <a:pt x="24255" y="2254"/>
                    <a:pt x="23336" y="2521"/>
                  </a:cubicBezTo>
                  <a:cubicBezTo>
                    <a:pt x="22328" y="2817"/>
                    <a:pt x="20400" y="2936"/>
                    <a:pt x="17317" y="2936"/>
                  </a:cubicBezTo>
                  <a:cubicBezTo>
                    <a:pt x="13907" y="2936"/>
                    <a:pt x="9607" y="2787"/>
                    <a:pt x="6138" y="2521"/>
                  </a:cubicBezTo>
                  <a:cubicBezTo>
                    <a:pt x="623" y="2105"/>
                    <a:pt x="30" y="1661"/>
                    <a:pt x="30" y="1483"/>
                  </a:cubicBezTo>
                  <a:cubicBezTo>
                    <a:pt x="30" y="1334"/>
                    <a:pt x="623" y="890"/>
                    <a:pt x="6138" y="475"/>
                  </a:cubicBezTo>
                  <a:cubicBezTo>
                    <a:pt x="9637" y="237"/>
                    <a:pt x="13907" y="59"/>
                    <a:pt x="17317" y="59"/>
                  </a:cubicBezTo>
                  <a:close/>
                  <a:moveTo>
                    <a:pt x="17317" y="0"/>
                  </a:moveTo>
                  <a:cubicBezTo>
                    <a:pt x="13907" y="0"/>
                    <a:pt x="9637" y="178"/>
                    <a:pt x="6138" y="445"/>
                  </a:cubicBezTo>
                  <a:cubicBezTo>
                    <a:pt x="3855" y="623"/>
                    <a:pt x="0" y="979"/>
                    <a:pt x="0" y="1483"/>
                  </a:cubicBezTo>
                  <a:cubicBezTo>
                    <a:pt x="0" y="2016"/>
                    <a:pt x="3855" y="2372"/>
                    <a:pt x="6138" y="2550"/>
                  </a:cubicBezTo>
                  <a:cubicBezTo>
                    <a:pt x="9637" y="2817"/>
                    <a:pt x="13907" y="2965"/>
                    <a:pt x="17317" y="2965"/>
                  </a:cubicBezTo>
                  <a:cubicBezTo>
                    <a:pt x="20430" y="2965"/>
                    <a:pt x="22328" y="2847"/>
                    <a:pt x="23365" y="2550"/>
                  </a:cubicBezTo>
                  <a:cubicBezTo>
                    <a:pt x="24285" y="2283"/>
                    <a:pt x="24374" y="1898"/>
                    <a:pt x="24374" y="1483"/>
                  </a:cubicBezTo>
                  <a:cubicBezTo>
                    <a:pt x="24374" y="1097"/>
                    <a:pt x="24285" y="712"/>
                    <a:pt x="23365" y="445"/>
                  </a:cubicBezTo>
                  <a:cubicBezTo>
                    <a:pt x="22328" y="148"/>
                    <a:pt x="20430" y="0"/>
                    <a:pt x="17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 rot="-1094456">
              <a:off x="4714095" y="1469192"/>
              <a:ext cx="1209795" cy="285653"/>
            </a:xfrm>
            <a:custGeom>
              <a:rect b="b" l="l" r="r" t="t"/>
              <a:pathLst>
                <a:path extrusionOk="0" h="4894" w="20727">
                  <a:moveTo>
                    <a:pt x="0" y="1"/>
                  </a:moveTo>
                  <a:lnTo>
                    <a:pt x="8985" y="4182"/>
                  </a:lnTo>
                  <a:lnTo>
                    <a:pt x="8985" y="4893"/>
                  </a:lnTo>
                  <a:lnTo>
                    <a:pt x="20726" y="4893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 rot="-1094456">
              <a:off x="4846586" y="1421530"/>
              <a:ext cx="1234076" cy="285653"/>
            </a:xfrm>
            <a:custGeom>
              <a:rect b="b" l="l" r="r" t="t"/>
              <a:pathLst>
                <a:path extrusionOk="0" h="4894" w="21143">
                  <a:moveTo>
                    <a:pt x="1" y="1"/>
                  </a:moveTo>
                  <a:lnTo>
                    <a:pt x="18325" y="4893"/>
                  </a:lnTo>
                  <a:lnTo>
                    <a:pt x="21142" y="4893"/>
                  </a:lnTo>
                  <a:lnTo>
                    <a:pt x="21053" y="418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 rot="-1094456">
              <a:off x="6021025" y="1476897"/>
              <a:ext cx="218121" cy="276957"/>
            </a:xfrm>
            <a:custGeom>
              <a:rect b="b" l="l" r="r" t="t"/>
              <a:pathLst>
                <a:path extrusionOk="0" h="4745" w="3737">
                  <a:moveTo>
                    <a:pt x="1394" y="0"/>
                  </a:moveTo>
                  <a:cubicBezTo>
                    <a:pt x="949" y="0"/>
                    <a:pt x="504" y="30"/>
                    <a:pt x="30" y="89"/>
                  </a:cubicBezTo>
                  <a:lnTo>
                    <a:pt x="0" y="4656"/>
                  </a:lnTo>
                  <a:cubicBezTo>
                    <a:pt x="445" y="4715"/>
                    <a:pt x="919" y="4744"/>
                    <a:pt x="1394" y="4744"/>
                  </a:cubicBezTo>
                  <a:cubicBezTo>
                    <a:pt x="3529" y="4744"/>
                    <a:pt x="3736" y="3677"/>
                    <a:pt x="3736" y="2372"/>
                  </a:cubicBezTo>
                  <a:cubicBezTo>
                    <a:pt x="3736" y="1068"/>
                    <a:pt x="3529" y="0"/>
                    <a:pt x="1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 rot="-1094456">
              <a:off x="6097060" y="1464693"/>
              <a:ext cx="114285" cy="115977"/>
            </a:xfrm>
            <a:custGeom>
              <a:rect b="b" l="l" r="r" t="t"/>
              <a:pathLst>
                <a:path extrusionOk="0" h="1987" w="1958">
                  <a:moveTo>
                    <a:pt x="0" y="0"/>
                  </a:moveTo>
                  <a:lnTo>
                    <a:pt x="1957" y="1987"/>
                  </a:lnTo>
                  <a:cubicBezTo>
                    <a:pt x="1898" y="919"/>
                    <a:pt x="1602" y="11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 rot="-1094456">
              <a:off x="6021290" y="1478547"/>
              <a:ext cx="218121" cy="275264"/>
            </a:xfrm>
            <a:custGeom>
              <a:rect b="b" l="l" r="r" t="t"/>
              <a:pathLst>
                <a:path extrusionOk="0" h="4716" w="3737">
                  <a:moveTo>
                    <a:pt x="831" y="1"/>
                  </a:moveTo>
                  <a:cubicBezTo>
                    <a:pt x="564" y="1"/>
                    <a:pt x="326" y="31"/>
                    <a:pt x="30" y="60"/>
                  </a:cubicBezTo>
                  <a:lnTo>
                    <a:pt x="0" y="4627"/>
                  </a:lnTo>
                  <a:cubicBezTo>
                    <a:pt x="445" y="4686"/>
                    <a:pt x="919" y="4715"/>
                    <a:pt x="1394" y="4715"/>
                  </a:cubicBezTo>
                  <a:cubicBezTo>
                    <a:pt x="3232" y="4715"/>
                    <a:pt x="3647" y="3945"/>
                    <a:pt x="3736" y="2907"/>
                  </a:cubicBezTo>
                  <a:lnTo>
                    <a:pt x="8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 rot="-1094456">
              <a:off x="5741792" y="1581978"/>
              <a:ext cx="275205" cy="231955"/>
            </a:xfrm>
            <a:custGeom>
              <a:rect b="b" l="l" r="r" t="t"/>
              <a:pathLst>
                <a:path extrusionOk="0" h="3974" w="4715">
                  <a:moveTo>
                    <a:pt x="4715" y="1"/>
                  </a:moveTo>
                  <a:cubicBezTo>
                    <a:pt x="2698" y="268"/>
                    <a:pt x="0" y="1039"/>
                    <a:pt x="0" y="1987"/>
                  </a:cubicBezTo>
                  <a:cubicBezTo>
                    <a:pt x="0" y="2936"/>
                    <a:pt x="2669" y="3707"/>
                    <a:pt x="4655" y="3974"/>
                  </a:cubicBezTo>
                  <a:lnTo>
                    <a:pt x="4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 rot="-1094456">
              <a:off x="5839139" y="1546021"/>
              <a:ext cx="193899" cy="266567"/>
            </a:xfrm>
            <a:custGeom>
              <a:rect b="b" l="l" r="r" t="t"/>
              <a:pathLst>
                <a:path extrusionOk="0" h="4567" w="3322">
                  <a:moveTo>
                    <a:pt x="3322" y="0"/>
                  </a:moveTo>
                  <a:lnTo>
                    <a:pt x="3322" y="0"/>
                  </a:lnTo>
                  <a:cubicBezTo>
                    <a:pt x="2195" y="148"/>
                    <a:pt x="1098" y="415"/>
                    <a:pt x="31" y="771"/>
                  </a:cubicBezTo>
                  <a:lnTo>
                    <a:pt x="1" y="3825"/>
                  </a:lnTo>
                  <a:cubicBezTo>
                    <a:pt x="1068" y="4151"/>
                    <a:pt x="2166" y="4418"/>
                    <a:pt x="3263" y="4567"/>
                  </a:cubicBezTo>
                  <a:lnTo>
                    <a:pt x="3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 rot="-1094456">
              <a:off x="5783674" y="1724367"/>
              <a:ext cx="254485" cy="83116"/>
            </a:xfrm>
            <a:custGeom>
              <a:rect b="b" l="l" r="r" t="t"/>
              <a:pathLst>
                <a:path extrusionOk="0" h="1424" w="4360">
                  <a:moveTo>
                    <a:pt x="0" y="1"/>
                  </a:moveTo>
                  <a:cubicBezTo>
                    <a:pt x="742" y="683"/>
                    <a:pt x="2758" y="1216"/>
                    <a:pt x="4329" y="1424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 rot="-1094456">
              <a:off x="5862278" y="1679278"/>
              <a:ext cx="190455" cy="129869"/>
            </a:xfrm>
            <a:custGeom>
              <a:rect b="b" l="l" r="r" t="t"/>
              <a:pathLst>
                <a:path extrusionOk="0" h="2225" w="3263">
                  <a:moveTo>
                    <a:pt x="3262" y="1"/>
                  </a:moveTo>
                  <a:lnTo>
                    <a:pt x="1" y="30"/>
                  </a:lnTo>
                  <a:lnTo>
                    <a:pt x="1" y="1483"/>
                  </a:lnTo>
                  <a:cubicBezTo>
                    <a:pt x="1038" y="1839"/>
                    <a:pt x="2136" y="2076"/>
                    <a:pt x="3262" y="2225"/>
                  </a:cubicBezTo>
                  <a:lnTo>
                    <a:pt x="3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 rot="-1094456">
              <a:off x="5878840" y="1490524"/>
              <a:ext cx="325460" cy="309818"/>
            </a:xfrm>
            <a:custGeom>
              <a:rect b="b" l="l" r="r" t="t"/>
              <a:pathLst>
                <a:path extrusionOk="0" h="5308" w="5576">
                  <a:moveTo>
                    <a:pt x="4033" y="0"/>
                  </a:moveTo>
                  <a:cubicBezTo>
                    <a:pt x="2936" y="30"/>
                    <a:pt x="1869" y="149"/>
                    <a:pt x="801" y="386"/>
                  </a:cubicBezTo>
                  <a:lnTo>
                    <a:pt x="772" y="386"/>
                  </a:lnTo>
                  <a:cubicBezTo>
                    <a:pt x="535" y="445"/>
                    <a:pt x="268" y="504"/>
                    <a:pt x="1" y="564"/>
                  </a:cubicBezTo>
                  <a:lnTo>
                    <a:pt x="1" y="4715"/>
                  </a:lnTo>
                  <a:cubicBezTo>
                    <a:pt x="268" y="4774"/>
                    <a:pt x="535" y="4834"/>
                    <a:pt x="772" y="4893"/>
                  </a:cubicBezTo>
                  <a:lnTo>
                    <a:pt x="801" y="4893"/>
                  </a:lnTo>
                  <a:cubicBezTo>
                    <a:pt x="1869" y="5130"/>
                    <a:pt x="2936" y="5278"/>
                    <a:pt x="4033" y="5308"/>
                  </a:cubicBezTo>
                  <a:cubicBezTo>
                    <a:pt x="4211" y="5308"/>
                    <a:pt x="4389" y="5308"/>
                    <a:pt x="4538" y="5278"/>
                  </a:cubicBezTo>
                  <a:lnTo>
                    <a:pt x="4567" y="5278"/>
                  </a:lnTo>
                  <a:cubicBezTo>
                    <a:pt x="4923" y="5278"/>
                    <a:pt x="5249" y="5189"/>
                    <a:pt x="5575" y="5071"/>
                  </a:cubicBezTo>
                  <a:lnTo>
                    <a:pt x="5575" y="238"/>
                  </a:lnTo>
                  <a:cubicBezTo>
                    <a:pt x="5249" y="119"/>
                    <a:pt x="4923" y="30"/>
                    <a:pt x="4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 rot="-1094456">
              <a:off x="5857214" y="1534085"/>
              <a:ext cx="323709" cy="91755"/>
            </a:xfrm>
            <a:custGeom>
              <a:rect b="b" l="l" r="r" t="t"/>
              <a:pathLst>
                <a:path extrusionOk="0" h="1572" w="5546">
                  <a:moveTo>
                    <a:pt x="1" y="0"/>
                  </a:moveTo>
                  <a:lnTo>
                    <a:pt x="1" y="1572"/>
                  </a:lnTo>
                  <a:lnTo>
                    <a:pt x="5546" y="1572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 rot="-1094456">
              <a:off x="5116106" y="1682035"/>
              <a:ext cx="334040" cy="29476"/>
            </a:xfrm>
            <a:custGeom>
              <a:rect b="b" l="l" r="r" t="t"/>
              <a:pathLst>
                <a:path extrusionOk="0" h="505" w="5723">
                  <a:moveTo>
                    <a:pt x="801" y="0"/>
                  </a:moveTo>
                  <a:lnTo>
                    <a:pt x="0" y="356"/>
                  </a:lnTo>
                  <a:lnTo>
                    <a:pt x="1898" y="504"/>
                  </a:lnTo>
                  <a:lnTo>
                    <a:pt x="5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 rot="-1094456">
              <a:off x="4968220" y="1667576"/>
              <a:ext cx="308125" cy="27725"/>
            </a:xfrm>
            <a:custGeom>
              <a:rect b="b" l="l" r="r" t="t"/>
              <a:pathLst>
                <a:path extrusionOk="0" h="475" w="5279">
                  <a:moveTo>
                    <a:pt x="712" y="0"/>
                  </a:moveTo>
                  <a:lnTo>
                    <a:pt x="0" y="326"/>
                  </a:lnTo>
                  <a:lnTo>
                    <a:pt x="1750" y="474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 rot="-1094456">
              <a:off x="4849533" y="1654023"/>
              <a:ext cx="273513" cy="25974"/>
            </a:xfrm>
            <a:custGeom>
              <a:rect b="b" l="l" r="r" t="t"/>
              <a:pathLst>
                <a:path extrusionOk="0" h="445" w="4686">
                  <a:moveTo>
                    <a:pt x="653" y="0"/>
                  </a:moveTo>
                  <a:lnTo>
                    <a:pt x="1" y="297"/>
                  </a:lnTo>
                  <a:lnTo>
                    <a:pt x="1543" y="445"/>
                  </a:lnTo>
                  <a:lnTo>
                    <a:pt x="46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47"/>
          <p:cNvSpPr txBox="1"/>
          <p:nvPr>
            <p:ph type="title"/>
          </p:nvPr>
        </p:nvSpPr>
        <p:spPr>
          <a:xfrm>
            <a:off x="5006425" y="1179725"/>
            <a:ext cx="2754600" cy="6279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Languages:</a:t>
            </a:r>
            <a:endParaRPr sz="2900"/>
          </a:p>
        </p:txBody>
      </p:sp>
      <p:sp>
        <p:nvSpPr>
          <p:cNvPr id="1087" name="Google Shape;1087;p47"/>
          <p:cNvSpPr txBox="1"/>
          <p:nvPr>
            <p:ph idx="1" type="subTitle"/>
          </p:nvPr>
        </p:nvSpPr>
        <p:spPr>
          <a:xfrm>
            <a:off x="5034925" y="2061125"/>
            <a:ext cx="2697600" cy="17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Java 19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- Model and Control Implementation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MySQL 8.0.32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- Database Communication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88" name="Google Shape;10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785682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