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73" r:id="rId11"/>
    <p:sldId id="265" r:id="rId12"/>
    <p:sldId id="27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2"/>
    <p:restoredTop sz="94552" autoAdjust="0"/>
  </p:normalViewPr>
  <p:slideViewPr>
    <p:cSldViewPr snapToGrid="0">
      <p:cViewPr varScale="1">
        <p:scale>
          <a:sx n="106" d="100"/>
          <a:sy n="106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 - SERGIO RODRIGO GONZALEZ CACERES" userId="825e9ea9-e166-4c61-8ab2-6e898c8ecde3" providerId="ADAL" clId="{E6170C55-429C-494A-A66E-F4133B40BF9F}"/>
    <pc:docChg chg="custSel addSld modSld">
      <pc:chgData name="ALUMNO - SERGIO RODRIGO GONZALEZ CACERES" userId="825e9ea9-e166-4c61-8ab2-6e898c8ecde3" providerId="ADAL" clId="{E6170C55-429C-494A-A66E-F4133B40BF9F}" dt="2025-06-12T23:36:37.955" v="61" actId="14100"/>
      <pc:docMkLst>
        <pc:docMk/>
      </pc:docMkLst>
      <pc:sldChg chg="modSp mod">
        <pc:chgData name="ALUMNO - SERGIO RODRIGO GONZALEZ CACERES" userId="825e9ea9-e166-4c61-8ab2-6e898c8ecde3" providerId="ADAL" clId="{E6170C55-429C-494A-A66E-F4133B40BF9F}" dt="2025-06-12T22:51:02.841" v="22" actId="20577"/>
        <pc:sldMkLst>
          <pc:docMk/>
          <pc:sldMk cId="1442525839" sldId="256"/>
        </pc:sldMkLst>
        <pc:spChg chg="mod">
          <ac:chgData name="ALUMNO - SERGIO RODRIGO GONZALEZ CACERES" userId="825e9ea9-e166-4c61-8ab2-6e898c8ecde3" providerId="ADAL" clId="{E6170C55-429C-494A-A66E-F4133B40BF9F}" dt="2025-06-12T22:51:02.841" v="22" actId="20577"/>
          <ac:spMkLst>
            <pc:docMk/>
            <pc:sldMk cId="1442525839" sldId="256"/>
            <ac:spMk id="16" creationId="{6F8F1E74-F42B-3101-F293-364EFAE92C5A}"/>
          </ac:spMkLst>
        </pc:spChg>
      </pc:sldChg>
      <pc:sldChg chg="addSp modSp mod">
        <pc:chgData name="ALUMNO - SERGIO RODRIGO GONZALEZ CACERES" userId="825e9ea9-e166-4c61-8ab2-6e898c8ecde3" providerId="ADAL" clId="{E6170C55-429C-494A-A66E-F4133B40BF9F}" dt="2025-06-12T23:36:37.955" v="61" actId="14100"/>
        <pc:sldMkLst>
          <pc:docMk/>
          <pc:sldMk cId="3225342257" sldId="260"/>
        </pc:sldMkLst>
        <pc:spChg chg="add">
          <ac:chgData name="ALUMNO - SERGIO RODRIGO GONZALEZ CACERES" userId="825e9ea9-e166-4c61-8ab2-6e898c8ecde3" providerId="ADAL" clId="{E6170C55-429C-494A-A66E-F4133B40BF9F}" dt="2025-06-12T23:35:59.853" v="57"/>
          <ac:spMkLst>
            <pc:docMk/>
            <pc:sldMk cId="3225342257" sldId="260"/>
            <ac:spMk id="3" creationId="{182966D1-5305-32C9-4FB8-E6F20A02C482}"/>
          </ac:spMkLst>
        </pc:spChg>
        <pc:spChg chg="mod">
          <ac:chgData name="ALUMNO - SERGIO RODRIGO GONZALEZ CACERES" userId="825e9ea9-e166-4c61-8ab2-6e898c8ecde3" providerId="ADAL" clId="{E6170C55-429C-494A-A66E-F4133B40BF9F}" dt="2025-06-12T23:36:30.722" v="60" actId="1076"/>
          <ac:spMkLst>
            <pc:docMk/>
            <pc:sldMk cId="3225342257" sldId="260"/>
            <ac:spMk id="9" creationId="{59542D10-F6D0-8FF0-8133-6ECA79F22631}"/>
          </ac:spMkLst>
        </pc:spChg>
        <pc:picChg chg="mod">
          <ac:chgData name="ALUMNO - SERGIO RODRIGO GONZALEZ CACERES" userId="825e9ea9-e166-4c61-8ab2-6e898c8ecde3" providerId="ADAL" clId="{E6170C55-429C-494A-A66E-F4133B40BF9F}" dt="2025-06-12T23:35:59.052" v="56" actId="1076"/>
          <ac:picMkLst>
            <pc:docMk/>
            <pc:sldMk cId="3225342257" sldId="260"/>
            <ac:picMk id="2" creationId="{FEF88B89-8459-CDC7-08FB-912464EE5468}"/>
          </ac:picMkLst>
        </pc:picChg>
        <pc:picChg chg="add mod">
          <ac:chgData name="ALUMNO - SERGIO RODRIGO GONZALEZ CACERES" userId="825e9ea9-e166-4c61-8ab2-6e898c8ecde3" providerId="ADAL" clId="{E6170C55-429C-494A-A66E-F4133B40BF9F}" dt="2025-06-12T23:36:37.955" v="61" actId="14100"/>
          <ac:picMkLst>
            <pc:docMk/>
            <pc:sldMk cId="3225342257" sldId="260"/>
            <ac:picMk id="5" creationId="{C2E922D5-9D94-4B77-8187-5870F0AEDBDB}"/>
          </ac:picMkLst>
        </pc:picChg>
      </pc:sldChg>
      <pc:sldChg chg="addSp delSp modSp mod">
        <pc:chgData name="ALUMNO - SERGIO RODRIGO GONZALEZ CACERES" userId="825e9ea9-e166-4c61-8ab2-6e898c8ecde3" providerId="ADAL" clId="{E6170C55-429C-494A-A66E-F4133B40BF9F}" dt="2025-06-12T22:50:48.663" v="20" actId="478"/>
        <pc:sldMkLst>
          <pc:docMk/>
          <pc:sldMk cId="3489830002" sldId="261"/>
        </pc:sldMkLst>
        <pc:spChg chg="add del mod">
          <ac:chgData name="ALUMNO - SERGIO RODRIGO GONZALEZ CACERES" userId="825e9ea9-e166-4c61-8ab2-6e898c8ecde3" providerId="ADAL" clId="{E6170C55-429C-494A-A66E-F4133B40BF9F}" dt="2025-06-12T22:50:48.663" v="20" actId="478"/>
          <ac:spMkLst>
            <pc:docMk/>
            <pc:sldMk cId="3489830002" sldId="261"/>
            <ac:spMk id="4" creationId="{317E129F-0161-9F5E-B666-9FE809241F5B}"/>
          </ac:spMkLst>
        </pc:spChg>
        <pc:picChg chg="del">
          <ac:chgData name="ALUMNO - SERGIO RODRIGO GONZALEZ CACERES" userId="825e9ea9-e166-4c61-8ab2-6e898c8ecde3" providerId="ADAL" clId="{E6170C55-429C-494A-A66E-F4133B40BF9F}" dt="2025-06-12T22:50:24.858" v="18" actId="478"/>
          <ac:picMkLst>
            <pc:docMk/>
            <pc:sldMk cId="3489830002" sldId="261"/>
            <ac:picMk id="2" creationId="{4E6DBA90-A0F4-5EF0-33EE-433186E770AE}"/>
          </ac:picMkLst>
        </pc:picChg>
        <pc:picChg chg="add">
          <ac:chgData name="ALUMNO - SERGIO RODRIGO GONZALEZ CACERES" userId="825e9ea9-e166-4c61-8ab2-6e898c8ecde3" providerId="ADAL" clId="{E6170C55-429C-494A-A66E-F4133B40BF9F}" dt="2025-06-12T22:50:44.209" v="19" actId="22"/>
          <ac:picMkLst>
            <pc:docMk/>
            <pc:sldMk cId="3489830002" sldId="261"/>
            <ac:picMk id="7" creationId="{1C104F49-8AEA-02DC-06A5-630D49877187}"/>
          </ac:picMkLst>
        </pc:picChg>
      </pc:sldChg>
      <pc:sldChg chg="addSp delSp modSp mod">
        <pc:chgData name="ALUMNO - SERGIO RODRIGO GONZALEZ CACERES" userId="825e9ea9-e166-4c61-8ab2-6e898c8ecde3" providerId="ADAL" clId="{E6170C55-429C-494A-A66E-F4133B40BF9F}" dt="2025-06-12T22:49:17.330" v="17" actId="20577"/>
        <pc:sldMkLst>
          <pc:docMk/>
          <pc:sldMk cId="1846472954" sldId="265"/>
        </pc:sldMkLst>
        <pc:spChg chg="add">
          <ac:chgData name="ALUMNO - SERGIO RODRIGO GONZALEZ CACERES" userId="825e9ea9-e166-4c61-8ab2-6e898c8ecde3" providerId="ADAL" clId="{E6170C55-429C-494A-A66E-F4133B40BF9F}" dt="2025-06-12T22:48:10.593" v="4"/>
          <ac:spMkLst>
            <pc:docMk/>
            <pc:sldMk cId="1846472954" sldId="265"/>
            <ac:spMk id="2" creationId="{D5DC1BC8-C509-1439-0DC0-E4FDFBD66C53}"/>
          </ac:spMkLst>
        </pc:spChg>
        <pc:spChg chg="mod">
          <ac:chgData name="ALUMNO - SERGIO RODRIGO GONZALEZ CACERES" userId="825e9ea9-e166-4c61-8ab2-6e898c8ecde3" providerId="ADAL" clId="{E6170C55-429C-494A-A66E-F4133B40BF9F}" dt="2025-06-12T22:49:17.330" v="17" actId="20577"/>
          <ac:spMkLst>
            <pc:docMk/>
            <pc:sldMk cId="1846472954" sldId="265"/>
            <ac:spMk id="3" creationId="{203B8D79-2C10-FA1C-DFF5-5F963154BEC9}"/>
          </ac:spMkLst>
        </pc:spChg>
        <pc:spChg chg="add">
          <ac:chgData name="ALUMNO - SERGIO RODRIGO GONZALEZ CACERES" userId="825e9ea9-e166-4c61-8ab2-6e898c8ecde3" providerId="ADAL" clId="{E6170C55-429C-494A-A66E-F4133B40BF9F}" dt="2025-06-12T22:48:13.932" v="5"/>
          <ac:spMkLst>
            <pc:docMk/>
            <pc:sldMk cId="1846472954" sldId="265"/>
            <ac:spMk id="5" creationId="{89B3CDD9-6551-4821-8DC8-FC630DCB1A62}"/>
          </ac:spMkLst>
        </pc:spChg>
        <pc:picChg chg="del">
          <ac:chgData name="ALUMNO - SERGIO RODRIGO GONZALEZ CACERES" userId="825e9ea9-e166-4c61-8ab2-6e898c8ecde3" providerId="ADAL" clId="{E6170C55-429C-494A-A66E-F4133B40BF9F}" dt="2025-06-12T22:48:04.214" v="3" actId="478"/>
          <ac:picMkLst>
            <pc:docMk/>
            <pc:sldMk cId="1846472954" sldId="265"/>
            <ac:picMk id="4" creationId="{E15CB6AF-9574-1109-B7E1-55ABFDE6B9A8}"/>
          </ac:picMkLst>
        </pc:picChg>
        <pc:picChg chg="add mod modCrop">
          <ac:chgData name="ALUMNO - SERGIO RODRIGO GONZALEZ CACERES" userId="825e9ea9-e166-4c61-8ab2-6e898c8ecde3" providerId="ADAL" clId="{E6170C55-429C-494A-A66E-F4133B40BF9F}" dt="2025-06-12T22:49:05.592" v="15" actId="14100"/>
          <ac:picMkLst>
            <pc:docMk/>
            <pc:sldMk cId="1846472954" sldId="265"/>
            <ac:picMk id="7" creationId="{E3E68A5C-D2BC-915B-332E-748EECDF3388}"/>
          </ac:picMkLst>
        </pc:picChg>
      </pc:sldChg>
      <pc:sldChg chg="addSp delSp modSp new mod">
        <pc:chgData name="ALUMNO - SERGIO RODRIGO GONZALEZ CACERES" userId="825e9ea9-e166-4c61-8ab2-6e898c8ecde3" providerId="ADAL" clId="{E6170C55-429C-494A-A66E-F4133B40BF9F}" dt="2025-06-12T22:56:51.227" v="55"/>
        <pc:sldMkLst>
          <pc:docMk/>
          <pc:sldMk cId="415640989" sldId="275"/>
        </pc:sldMkLst>
        <pc:spChg chg="del">
          <ac:chgData name="ALUMNO - SERGIO RODRIGO GONZALEZ CACERES" userId="825e9ea9-e166-4c61-8ab2-6e898c8ecde3" providerId="ADAL" clId="{E6170C55-429C-494A-A66E-F4133B40BF9F}" dt="2025-06-12T22:56:21.637" v="54" actId="22"/>
          <ac:spMkLst>
            <pc:docMk/>
            <pc:sldMk cId="415640989" sldId="275"/>
            <ac:spMk id="2" creationId="{81904BF5-FBAE-9731-EB34-1E0D269DF480}"/>
          </ac:spMkLst>
        </pc:spChg>
        <pc:spChg chg="mod">
          <ac:chgData name="ALUMNO - SERGIO RODRIGO GONZALEZ CACERES" userId="825e9ea9-e166-4c61-8ab2-6e898c8ecde3" providerId="ADAL" clId="{E6170C55-429C-494A-A66E-F4133B40BF9F}" dt="2025-06-12T22:55:39.355" v="53"/>
          <ac:spMkLst>
            <pc:docMk/>
            <pc:sldMk cId="415640989" sldId="275"/>
            <ac:spMk id="3" creationId="{264CA9E7-BEE9-582C-84A3-26B72EDD6223}"/>
          </ac:spMkLst>
        </pc:spChg>
        <pc:spChg chg="add del">
          <ac:chgData name="ALUMNO - SERGIO RODRIGO GONZALEZ CACERES" userId="825e9ea9-e166-4c61-8ab2-6e898c8ecde3" providerId="ADAL" clId="{E6170C55-429C-494A-A66E-F4133B40BF9F}" dt="2025-06-12T22:54:07.489" v="26" actId="931"/>
          <ac:spMkLst>
            <pc:docMk/>
            <pc:sldMk cId="415640989" sldId="275"/>
            <ac:spMk id="4" creationId="{3AE50D94-7719-F1CD-54AF-4038116661F5}"/>
          </ac:spMkLst>
        </pc:spChg>
        <pc:spChg chg="add mod">
          <ac:chgData name="ALUMNO - SERGIO RODRIGO GONZALEZ CACERES" userId="825e9ea9-e166-4c61-8ab2-6e898c8ecde3" providerId="ADAL" clId="{E6170C55-429C-494A-A66E-F4133B40BF9F}" dt="2025-06-12T22:53:49.156" v="25"/>
          <ac:spMkLst>
            <pc:docMk/>
            <pc:sldMk cId="415640989" sldId="275"/>
            <ac:spMk id="6" creationId="{1EB92500-2270-E1AB-AA39-A301CC383B72}"/>
          </ac:spMkLst>
        </pc:spChg>
        <pc:picChg chg="add mod">
          <ac:chgData name="ALUMNO - SERGIO RODRIGO GONZALEZ CACERES" userId="825e9ea9-e166-4c61-8ab2-6e898c8ecde3" providerId="ADAL" clId="{E6170C55-429C-494A-A66E-F4133B40BF9F}" dt="2025-06-12T22:54:07.489" v="26" actId="931"/>
          <ac:picMkLst>
            <pc:docMk/>
            <pc:sldMk cId="415640989" sldId="275"/>
            <ac:picMk id="8" creationId="{D3C4722E-7CD4-CBCD-11A9-AE53A543962A}"/>
          </ac:picMkLst>
        </pc:picChg>
        <pc:picChg chg="add mod ord">
          <ac:chgData name="ALUMNO - SERGIO RODRIGO GONZALEZ CACERES" userId="825e9ea9-e166-4c61-8ab2-6e898c8ecde3" providerId="ADAL" clId="{E6170C55-429C-494A-A66E-F4133B40BF9F}" dt="2025-06-12T22:56:51.227" v="55"/>
          <ac:picMkLst>
            <pc:docMk/>
            <pc:sldMk cId="415640989" sldId="275"/>
            <ac:picMk id="10" creationId="{44325700-7846-F913-52B2-E581F44CD8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387B09-1852-BE22-A55E-32C42FA222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776" y="530984"/>
            <a:ext cx="8239821" cy="3794926"/>
          </a:xfrm>
        </p:spPr>
        <p:txBody>
          <a:bodyPr anchor="b">
            <a:noAutofit/>
          </a:bodyPr>
          <a:lstStyle>
            <a:lvl1pPr algn="l">
              <a:defRPr sz="4400" b="1" spc="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DC2C222-0F72-C08F-DEE0-1898A5D73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76" y="4446768"/>
            <a:ext cx="8239822" cy="173336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7B8C97-46E1-4FB5-107A-01B91A994560}"/>
              </a:ext>
            </a:extLst>
          </p:cNvPr>
          <p:cNvSpPr/>
          <p:nvPr userDrawn="1"/>
        </p:nvSpPr>
        <p:spPr>
          <a:xfrm>
            <a:off x="9765437" y="0"/>
            <a:ext cx="24265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F10B22-A566-95BA-B972-54DA750AE167}"/>
              </a:ext>
            </a:extLst>
          </p:cNvPr>
          <p:cNvSpPr/>
          <p:nvPr userDrawn="1"/>
        </p:nvSpPr>
        <p:spPr>
          <a:xfrm rot="16200000">
            <a:off x="8960500" y="3179170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C33733-87FA-2BB7-8129-C5B42D0D6055}"/>
              </a:ext>
            </a:extLst>
          </p:cNvPr>
          <p:cNvSpPr/>
          <p:nvPr userDrawn="1"/>
        </p:nvSpPr>
        <p:spPr>
          <a:xfrm rot="16200000">
            <a:off x="5777580" y="-5777579"/>
            <a:ext cx="636844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FFDDBB9-7710-9F0D-51AD-66079EEEAEB2}"/>
              </a:ext>
            </a:extLst>
          </p:cNvPr>
          <p:cNvSpPr/>
          <p:nvPr userDrawn="1"/>
        </p:nvSpPr>
        <p:spPr>
          <a:xfrm>
            <a:off x="5532015" y="137185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4A86D033-F51F-F109-5C38-4A25CA3BA3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5728"/>
            <a:ext cx="2065774" cy="206654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2D64A50-92D7-8C1C-290B-242F094FB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739808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45F4F5-7BF0-1976-C824-573B8D337F8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9398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87DCDA2-DF73-6705-DF03-98EE6364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7D973C17-FCC5-C726-C319-B694714ABB2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337120" y="2395728"/>
            <a:ext cx="2065774" cy="206654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D0FFC9A-EABD-AD84-27D4-CFAFB7EA57F9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337120" y="4739808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E91DFD8-DD68-4B40-BCB9-72F924C5025D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337120" y="5119398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A4DDCFB0-7F4D-7459-FB8D-6CFE91CD627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671173" y="2395728"/>
            <a:ext cx="2065774" cy="206654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98D6D21-B4DD-0880-DEDB-E6A71C8967CA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3671173" y="4739808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0F9C4E1-AF19-9300-5783-CE8003F2955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671173" y="5119398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22281C76-CAE7-49EB-1873-A8FB8216317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504146" y="2395681"/>
            <a:ext cx="2065774" cy="206654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54EC6EF-C09C-5595-A405-51D13253474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4146" y="4739761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746BD0-26B7-FBD1-99A9-5FF020ABB68A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504146" y="5119351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Date Placeholder 6">
            <a:extLst>
              <a:ext uri="{FF2B5EF4-FFF2-40B4-BE49-F238E27FC236}">
                <a16:creationId xmlns:a16="http://schemas.microsoft.com/office/drawing/2014/main" id="{F9327171-E966-0663-32D2-266BFC291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Footer Placeholder 7">
            <a:extLst>
              <a:ext uri="{FF2B5EF4-FFF2-40B4-BE49-F238E27FC236}">
                <a16:creationId xmlns:a16="http://schemas.microsoft.com/office/drawing/2014/main" id="{3129B1F2-F129-2B34-0D3A-E4A5CA177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" name="Slide Number Placeholder 8">
            <a:extLst>
              <a:ext uri="{FF2B5EF4-FFF2-40B4-BE49-F238E27FC236}">
                <a16:creationId xmlns:a16="http://schemas.microsoft.com/office/drawing/2014/main" id="{372C5DD1-DEA9-49C2-3AD8-A2B707AE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F4B35E-5EDA-D539-E53A-661348A54605}"/>
              </a:ext>
            </a:extLst>
          </p:cNvPr>
          <p:cNvSpPr/>
          <p:nvPr userDrawn="1"/>
        </p:nvSpPr>
        <p:spPr>
          <a:xfrm rot="16200000">
            <a:off x="5777580" y="461199"/>
            <a:ext cx="636844" cy="121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B8FBDA-ACAB-F8BD-6FBC-E9116FBBB9AB}"/>
              </a:ext>
            </a:extLst>
          </p:cNvPr>
          <p:cNvSpPr/>
          <p:nvPr userDrawn="1"/>
        </p:nvSpPr>
        <p:spPr>
          <a:xfrm rot="10800000">
            <a:off x="5532015" y="6238729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F0F7EE35-0E04-8176-46F6-2B2F01D7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45672C-533E-B3A1-B89C-21EDB61896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5728"/>
            <a:ext cx="2065774" cy="206654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3D0D039-422C-E121-B7FD-A3D5C0CC8D0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739808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F20A118-55FD-0F70-801C-9F8FD28270C9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9398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0AA44CF6-79B8-BE6E-A020-2C4C0D2036E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337120" y="2395728"/>
            <a:ext cx="2065774" cy="206654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1386CC0F-83E9-8B1C-04EB-B930A7AF9142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337120" y="4739808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7A96456-5C88-5D08-53D2-BAA90A39146C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337120" y="5119398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Picture Placeholder 10">
            <a:extLst>
              <a:ext uri="{FF2B5EF4-FFF2-40B4-BE49-F238E27FC236}">
                <a16:creationId xmlns:a16="http://schemas.microsoft.com/office/drawing/2014/main" id="{343B0A87-D643-08B9-FB7A-829A4474B0F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671173" y="2395728"/>
            <a:ext cx="2065774" cy="206654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EBEDF1D4-3EED-774A-958A-29F4B5C52C84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3671173" y="4739808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360F676-7D3B-4038-57D2-38E7FA2FE19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671173" y="5119398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365323A0-BB85-95AE-38FA-1C74AD3B3B7D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504146" y="2395681"/>
            <a:ext cx="2065774" cy="206654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E500D3D-F244-B801-C004-0F221588A252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4146" y="4739761"/>
            <a:ext cx="20657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B75FE1BD-9CB8-5670-32A6-FDBC49E991F8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504146" y="5119351"/>
            <a:ext cx="2065774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8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8" name="Date Placeholder 6">
            <a:extLst>
              <a:ext uri="{FF2B5EF4-FFF2-40B4-BE49-F238E27FC236}">
                <a16:creationId xmlns:a16="http://schemas.microsoft.com/office/drawing/2014/main" id="{C0E357F0-A1FB-008C-537C-BEB2CD309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Footer Placeholder 7">
            <a:extLst>
              <a:ext uri="{FF2B5EF4-FFF2-40B4-BE49-F238E27FC236}">
                <a16:creationId xmlns:a16="http://schemas.microsoft.com/office/drawing/2014/main" id="{0E92CC50-9368-3B56-025F-485E14D22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Slide Number Placeholder 8">
            <a:extLst>
              <a:ext uri="{FF2B5EF4-FFF2-40B4-BE49-F238E27FC236}">
                <a16:creationId xmlns:a16="http://schemas.microsoft.com/office/drawing/2014/main" id="{EBAEB666-9D70-9633-F2E2-7CA7BCE2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91960D-1EC9-2757-DD55-7466D5429387}"/>
              </a:ext>
            </a:extLst>
          </p:cNvPr>
          <p:cNvSpPr/>
          <p:nvPr userDrawn="1"/>
        </p:nvSpPr>
        <p:spPr>
          <a:xfrm>
            <a:off x="10970976" y="0"/>
            <a:ext cx="12161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6C3F89-0249-A807-DA86-20222DB7A8CA}"/>
              </a:ext>
            </a:extLst>
          </p:cNvPr>
          <p:cNvSpPr/>
          <p:nvPr userDrawn="1"/>
        </p:nvSpPr>
        <p:spPr>
          <a:xfrm rot="5400000">
            <a:off x="10646773" y="9387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martArt Placeholder 6">
            <a:extLst>
              <a:ext uri="{FF2B5EF4-FFF2-40B4-BE49-F238E27FC236}">
                <a16:creationId xmlns:a16="http://schemas.microsoft.com/office/drawing/2014/main" id="{C9C1860A-C2D8-69F8-BEF8-A455C1E01E4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12777" y="1939925"/>
            <a:ext cx="10358199" cy="424021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E954ACE7-B481-DC00-B13C-FABF9202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3581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15C6397D-F8FC-8921-AC9F-A9BCB0C1E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F577CFB0-6421-14CE-D78C-B93F2A43E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4308037F-60C8-81C7-809D-8874E607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540882-5CA2-4E19-D284-70C473EC3FC0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3DE81D-8834-9742-B30E-4C7A5618E7D5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3D27F6-ED4B-44A9-EE8F-7F2401229EB5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8B9EBEE-C30E-9A7D-007D-8A344F647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9040" y="3047475"/>
            <a:ext cx="2306385" cy="77976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8FB793D-6FFE-EC26-E7D5-7A79F62957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9040" y="3915313"/>
            <a:ext cx="1534109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104151-0A74-A7A8-3789-6439BCB94764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DCB3DF9-4828-0B98-A647-8372DFAB7CD6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6F5BE21-1DBC-643C-629F-B35691384503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ADEB4B-5C18-AD78-CBBB-FC287D23E531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Title Placeholder 1">
            <a:extLst>
              <a:ext uri="{FF2B5EF4-FFF2-40B4-BE49-F238E27FC236}">
                <a16:creationId xmlns:a16="http://schemas.microsoft.com/office/drawing/2014/main" id="{0DA6BE68-DDED-EF5C-E0E6-EC3B47CC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8297A50E-4FFD-F0C2-0A18-7588C36601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81404" y="4259274"/>
            <a:ext cx="2306385" cy="77976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54DA1E17-8037-0A35-8BDF-4A993FB40C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81404" y="5127112"/>
            <a:ext cx="1534109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67852C2-FB91-2B23-E0B3-4CA8D62628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1503" y="1920936"/>
            <a:ext cx="2306385" cy="77976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316F7B9-FB91-D726-1A69-A89586F31E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11503" y="2788774"/>
            <a:ext cx="1534109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092211DA-68D5-6A26-EE6E-4777900B34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06130" y="3641886"/>
            <a:ext cx="2306385" cy="77976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EA937F1B-D139-CDAC-DF43-933E0939BC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06130" y="4509724"/>
            <a:ext cx="1534109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5" name="Date Placeholder 6">
            <a:extLst>
              <a:ext uri="{FF2B5EF4-FFF2-40B4-BE49-F238E27FC236}">
                <a16:creationId xmlns:a16="http://schemas.microsoft.com/office/drawing/2014/main" id="{9C7F20DC-40F9-8A2F-98BE-BED7B42D6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Footer Placeholder 7">
            <a:extLst>
              <a:ext uri="{FF2B5EF4-FFF2-40B4-BE49-F238E27FC236}">
                <a16:creationId xmlns:a16="http://schemas.microsoft.com/office/drawing/2014/main" id="{1CDED83C-1510-4440-88F3-5A3A861F8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7" name="Slide Number Placeholder 8">
            <a:extLst>
              <a:ext uri="{FF2B5EF4-FFF2-40B4-BE49-F238E27FC236}">
                <a16:creationId xmlns:a16="http://schemas.microsoft.com/office/drawing/2014/main" id="{3DD6596A-F761-D927-6818-1B40575FF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FEEA4-3895-BF3C-0A5E-0BCC98582218}"/>
              </a:ext>
            </a:extLst>
          </p:cNvPr>
          <p:cNvSpPr/>
          <p:nvPr userDrawn="1"/>
        </p:nvSpPr>
        <p:spPr>
          <a:xfrm>
            <a:off x="1" y="0"/>
            <a:ext cx="3619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068DD53-A20F-275B-7654-9E874B1878C7}"/>
              </a:ext>
            </a:extLst>
          </p:cNvPr>
          <p:cNvSpPr/>
          <p:nvPr userDrawn="1"/>
        </p:nvSpPr>
        <p:spPr>
          <a:xfrm rot="5400000">
            <a:off x="31123" y="3179170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F57C1-E07B-1AE8-5E87-AFB2B64850B3}"/>
              </a:ext>
            </a:extLst>
          </p:cNvPr>
          <p:cNvSpPr/>
          <p:nvPr userDrawn="1"/>
        </p:nvSpPr>
        <p:spPr>
          <a:xfrm rot="16200000">
            <a:off x="5777580" y="-5777579"/>
            <a:ext cx="636844" cy="121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54895BE-D54F-9D3D-6973-CF19F5F01151}"/>
              </a:ext>
            </a:extLst>
          </p:cNvPr>
          <p:cNvSpPr/>
          <p:nvPr userDrawn="1"/>
        </p:nvSpPr>
        <p:spPr>
          <a:xfrm>
            <a:off x="5532015" y="1472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F5514-3F47-0C9C-9AD7-AFD1FE880F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2778" y="1939925"/>
            <a:ext cx="5384798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7FB3-70D5-7DA4-A11B-9A566414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78" y="2852583"/>
            <a:ext cx="5384798" cy="3327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9D676-54F3-C077-56F4-907DD78FDA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02343" y="1939925"/>
            <a:ext cx="5384787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3973-833E-1126-A0D9-B347B3A87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2343" y="2852644"/>
            <a:ext cx="5384787" cy="33287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F0E71305-A1C6-6777-9AEB-A1860573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49ACD2F7-4CC1-359F-4821-532BA54D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778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35BC106B-E56C-7235-44C4-59F9541C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A6734AED-C624-8C4A-7CC1-0F777F45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16582-EAA0-C05A-20FD-5C149272E489}"/>
              </a:ext>
            </a:extLst>
          </p:cNvPr>
          <p:cNvSpPr/>
          <p:nvPr userDrawn="1"/>
        </p:nvSpPr>
        <p:spPr>
          <a:xfrm rot="16200000">
            <a:off x="5777580" y="-5777579"/>
            <a:ext cx="636844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EFC64A6-65D8-B110-2087-D496F9EFEC4B}"/>
              </a:ext>
            </a:extLst>
          </p:cNvPr>
          <p:cNvSpPr/>
          <p:nvPr userDrawn="1"/>
        </p:nvSpPr>
        <p:spPr>
          <a:xfrm>
            <a:off x="5532015" y="1472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B94411-EE1B-C03C-ECA6-2C4902E5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74" y="2853732"/>
            <a:ext cx="3611880" cy="33264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0FA7392-094B-A613-86FB-A9E944F2363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283406" y="1939925"/>
            <a:ext cx="3625189" cy="82391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0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8ACE00C-9CB9-DC00-4643-DA904CA9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92287" y="2853732"/>
            <a:ext cx="3611880" cy="33264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2013688-DF31-3EE2-D370-36B3288E68B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971800" y="1939925"/>
            <a:ext cx="3607423" cy="82391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0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083F95-2FCF-68CA-C819-D4BE0495B3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1801" y="2853732"/>
            <a:ext cx="3611880" cy="33264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383B23B-2B89-6FE6-0D68-1362CD35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5" name="Date Placeholder 6">
            <a:extLst>
              <a:ext uri="{FF2B5EF4-FFF2-40B4-BE49-F238E27FC236}">
                <a16:creationId xmlns:a16="http://schemas.microsoft.com/office/drawing/2014/main" id="{49609B6F-964E-58B4-C7CA-3E50343F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774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Footer Placeholder 7">
            <a:extLst>
              <a:ext uri="{FF2B5EF4-FFF2-40B4-BE49-F238E27FC236}">
                <a16:creationId xmlns:a16="http://schemas.microsoft.com/office/drawing/2014/main" id="{A12BD5D7-D787-D8F6-D70E-ED6F7B13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7" name="Slide Number Placeholder 8">
            <a:extLst>
              <a:ext uri="{FF2B5EF4-FFF2-40B4-BE49-F238E27FC236}">
                <a16:creationId xmlns:a16="http://schemas.microsoft.com/office/drawing/2014/main" id="{25E4D686-59CB-8BA6-AE92-96E56525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7FB878ED-1867-8707-ED55-50CCAD27B3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3979" y="1939925"/>
            <a:ext cx="3625189" cy="82391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0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DE0174-FB0E-59B2-23A8-C19EFA5EEA5A}"/>
              </a:ext>
            </a:extLst>
          </p:cNvPr>
          <p:cNvSpPr/>
          <p:nvPr userDrawn="1"/>
        </p:nvSpPr>
        <p:spPr>
          <a:xfrm rot="16200000">
            <a:off x="5171282" y="-5171282"/>
            <a:ext cx="1849439" cy="121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153C07-BC89-7F02-F7BC-5ECD404EC545}"/>
              </a:ext>
            </a:extLst>
          </p:cNvPr>
          <p:cNvSpPr/>
          <p:nvPr userDrawn="1"/>
        </p:nvSpPr>
        <p:spPr>
          <a:xfrm rot="10800000">
            <a:off x="5532015" y="1839390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802DE2BE-DD27-8F48-5363-6C56AFD3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3875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C5C13D-A764-5415-1EA1-F8F45D72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8" y="2059912"/>
            <a:ext cx="10969451" cy="411894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8" name="Date Placeholder 6">
            <a:extLst>
              <a:ext uri="{FF2B5EF4-FFF2-40B4-BE49-F238E27FC236}">
                <a16:creationId xmlns:a16="http://schemas.microsoft.com/office/drawing/2014/main" id="{4D5AFCFE-9FC4-2FF5-78C3-8AE984DA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Footer Placeholder 7">
            <a:extLst>
              <a:ext uri="{FF2B5EF4-FFF2-40B4-BE49-F238E27FC236}">
                <a16:creationId xmlns:a16="http://schemas.microsoft.com/office/drawing/2014/main" id="{E168DFE7-5A13-95E0-D3DF-2BF5AA54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Slide Number Placeholder 8">
            <a:extLst>
              <a:ext uri="{FF2B5EF4-FFF2-40B4-BE49-F238E27FC236}">
                <a16:creationId xmlns:a16="http://schemas.microsoft.com/office/drawing/2014/main" id="{EA272832-FBD8-8FF2-C58C-CE09E36E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14A826-4986-7174-8853-F2161AF3B24F}"/>
              </a:ext>
            </a:extLst>
          </p:cNvPr>
          <p:cNvSpPr/>
          <p:nvPr userDrawn="1"/>
        </p:nvSpPr>
        <p:spPr>
          <a:xfrm>
            <a:off x="-21278" y="0"/>
            <a:ext cx="242656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8AF9BFF5-E1CC-0B51-0523-BCC4079E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509" y="525782"/>
            <a:ext cx="9145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2C72909-8DD4-B6A9-12D8-DD3DBE9C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732" y="1939924"/>
            <a:ext cx="9136668" cy="4238933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 algn="l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7451E57F-4492-70CA-A8E7-0B3158E9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275AC87-EE63-3495-B996-78A763C1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2503FE4D-9FB0-444D-650F-BE86278A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F0944B9-65B4-D191-36AE-E7BE9961221B}"/>
              </a:ext>
            </a:extLst>
          </p:cNvPr>
          <p:cNvSpPr/>
          <p:nvPr userDrawn="1"/>
        </p:nvSpPr>
        <p:spPr>
          <a:xfrm rot="16200000">
            <a:off x="1612047" y="3179170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CEE55-F638-06DD-408E-5FBA4B7C7685}"/>
              </a:ext>
            </a:extLst>
          </p:cNvPr>
          <p:cNvSpPr/>
          <p:nvPr userDrawn="1"/>
        </p:nvSpPr>
        <p:spPr>
          <a:xfrm rot="16200000">
            <a:off x="5488076" y="-5488075"/>
            <a:ext cx="1215852" cy="121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E4D39B7-04D2-0EA7-CAC3-F741A2805B2C}"/>
              </a:ext>
            </a:extLst>
          </p:cNvPr>
          <p:cNvSpPr/>
          <p:nvPr userDrawn="1"/>
        </p:nvSpPr>
        <p:spPr>
          <a:xfrm>
            <a:off x="2869535" y="722334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A270FF-E9B8-C8E6-C7E2-558AF36B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778" y="1385392"/>
            <a:ext cx="8092445" cy="479346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bg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 b="1">
                <a:solidFill>
                  <a:schemeClr val="bg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 b="1">
                <a:solidFill>
                  <a:schemeClr val="bg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EF92FDEE-B92B-9668-C5EF-40D7CE40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1386673"/>
            <a:ext cx="2767484" cy="47934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14C395EA-FB06-D017-ADC4-27FDD97B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777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86D93D4B-4796-BF27-FDD6-01F2F536E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9DA5FAB2-67DB-79F8-0F25-727717626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F7285-F6DB-E58D-6BDB-FF0ADAD2C580}"/>
              </a:ext>
            </a:extLst>
          </p:cNvPr>
          <p:cNvSpPr/>
          <p:nvPr userDrawn="1"/>
        </p:nvSpPr>
        <p:spPr>
          <a:xfrm>
            <a:off x="1" y="0"/>
            <a:ext cx="12161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D54684D-841C-FDA2-7EA4-3358F6C4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812" y="1939924"/>
            <a:ext cx="9863239" cy="4238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1">
                <a:solidFill>
                  <a:schemeClr val="tx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 b="1">
                <a:solidFill>
                  <a:schemeClr val="tx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 b="1">
                <a:solidFill>
                  <a:schemeClr val="tx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 b="1">
                <a:solidFill>
                  <a:schemeClr val="tx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2EA75441-C98A-E98F-BFE4-C66F20EE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40" y="525782"/>
            <a:ext cx="98632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DEE7F87-A6D0-55C7-B6C0-46B3A229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013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BBCDBC6-7E94-0560-255F-F258538C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4D61DD97-5110-CA28-78B9-0437F1EE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E5F937-46E5-C616-7DFB-FEE62D9C3CD1}"/>
              </a:ext>
            </a:extLst>
          </p:cNvPr>
          <p:cNvSpPr/>
          <p:nvPr userDrawn="1"/>
        </p:nvSpPr>
        <p:spPr>
          <a:xfrm rot="5400000">
            <a:off x="893120" y="3179170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A6D1C5-FBBE-8B6A-9C52-07C6B4B851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54725" y="1595471"/>
            <a:ext cx="6682549" cy="3667058"/>
          </a:xfrm>
        </p:spPr>
        <p:txBody>
          <a:bodyPr anchor="b">
            <a:noAutofit/>
          </a:bodyPr>
          <a:lstStyle>
            <a:lvl1pPr algn="ctr">
              <a:defRPr sz="4800" b="1" spc="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4D9BA2A-91FA-BE59-F6BC-05DA1E9C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725" y="5360160"/>
            <a:ext cx="6690002" cy="36512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BAC08-357D-38F2-C827-D4069C9886A7}"/>
              </a:ext>
            </a:extLst>
          </p:cNvPr>
          <p:cNvSpPr/>
          <p:nvPr userDrawn="1"/>
        </p:nvSpPr>
        <p:spPr>
          <a:xfrm rot="16200000">
            <a:off x="5488076" y="-5488075"/>
            <a:ext cx="1215852" cy="121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8AD761-133A-6365-61D3-5190E4540045}"/>
              </a:ext>
            </a:extLst>
          </p:cNvPr>
          <p:cNvSpPr/>
          <p:nvPr userDrawn="1"/>
        </p:nvSpPr>
        <p:spPr>
          <a:xfrm rot="10800000">
            <a:off x="5532015" y="1215852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9F61B1-954F-09D9-A134-ACE43E32DD85}"/>
              </a:ext>
            </a:extLst>
          </p:cNvPr>
          <p:cNvSpPr/>
          <p:nvPr userDrawn="1"/>
        </p:nvSpPr>
        <p:spPr>
          <a:xfrm>
            <a:off x="10970976" y="0"/>
            <a:ext cx="12161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26FC202-9937-6187-206F-A2B0144B3D15}"/>
              </a:ext>
            </a:extLst>
          </p:cNvPr>
          <p:cNvSpPr/>
          <p:nvPr userDrawn="1"/>
        </p:nvSpPr>
        <p:spPr>
          <a:xfrm rot="5400000">
            <a:off x="10647943" y="9387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4D4796F-00BD-512A-828E-E77C244A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939924"/>
            <a:ext cx="10358028" cy="4238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3F01F5C5-0EA0-CA69-CA7E-732760EB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358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6A03324-6ED9-1378-3823-1386FDB2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948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FDAEB453-AD1D-BEDD-D0C8-D181299C0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E5635F0D-D517-5A4E-394A-37C52E60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D4C90C-E8BF-C0BE-4D2E-205E6CBCEA4C}"/>
              </a:ext>
            </a:extLst>
          </p:cNvPr>
          <p:cNvSpPr/>
          <p:nvPr userDrawn="1"/>
        </p:nvSpPr>
        <p:spPr>
          <a:xfrm>
            <a:off x="10970976" y="0"/>
            <a:ext cx="12161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D89CF2-DD55-C729-904C-78EF9DE444DC}"/>
              </a:ext>
            </a:extLst>
          </p:cNvPr>
          <p:cNvSpPr/>
          <p:nvPr userDrawn="1"/>
        </p:nvSpPr>
        <p:spPr>
          <a:xfrm rot="5400000">
            <a:off x="10647943" y="9387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F376C0E-B37B-599B-51EA-3FFC8B7F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949" y="1939924"/>
            <a:ext cx="10349150" cy="4238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28CE35C9-4DF5-D279-B48A-C8FE3353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3581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Date Placeholder 6">
            <a:extLst>
              <a:ext uri="{FF2B5EF4-FFF2-40B4-BE49-F238E27FC236}">
                <a16:creationId xmlns:a16="http://schemas.microsoft.com/office/drawing/2014/main" id="{56CA9AC3-D08A-5A9A-28AF-5B5A24ADE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948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Footer Placeholder 7">
            <a:extLst>
              <a:ext uri="{FF2B5EF4-FFF2-40B4-BE49-F238E27FC236}">
                <a16:creationId xmlns:a16="http://schemas.microsoft.com/office/drawing/2014/main" id="{DC667FB7-AC1A-EDE3-B7ED-12B619C1D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Slide Number Placeholder 8">
            <a:extLst>
              <a:ext uri="{FF2B5EF4-FFF2-40B4-BE49-F238E27FC236}">
                <a16:creationId xmlns:a16="http://schemas.microsoft.com/office/drawing/2014/main" id="{4A8541FD-FDBC-07E1-8457-0E48D79E7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DEDDB2-6C91-328E-9799-05AE878B5A51}"/>
              </a:ext>
            </a:extLst>
          </p:cNvPr>
          <p:cNvSpPr/>
          <p:nvPr userDrawn="1"/>
        </p:nvSpPr>
        <p:spPr>
          <a:xfrm>
            <a:off x="7840320" y="0"/>
            <a:ext cx="43516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B191790-42E1-A5E5-965C-C544C9131AFB}"/>
              </a:ext>
            </a:extLst>
          </p:cNvPr>
          <p:cNvSpPr/>
          <p:nvPr userDrawn="1"/>
        </p:nvSpPr>
        <p:spPr>
          <a:xfrm rot="5400000">
            <a:off x="7517286" y="9387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70C09F-76C4-E66C-0CD2-8BEF6626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939924"/>
            <a:ext cx="7227545" cy="4238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47DBA814-4139-B586-226C-8244A5A1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6" y="525782"/>
            <a:ext cx="7227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29F3CA89-5FD8-AB03-E2A3-E9C54CD0B8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10148" y="1939924"/>
            <a:ext cx="3412025" cy="4144749"/>
          </a:xfr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sp>
        <p:nvSpPr>
          <p:cNvPr id="43" name="Date Placeholder 6">
            <a:extLst>
              <a:ext uri="{FF2B5EF4-FFF2-40B4-BE49-F238E27FC236}">
                <a16:creationId xmlns:a16="http://schemas.microsoft.com/office/drawing/2014/main" id="{99F4007D-DD30-AA72-23F0-F9F0A18B5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775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Footer Placeholder 7">
            <a:extLst>
              <a:ext uri="{FF2B5EF4-FFF2-40B4-BE49-F238E27FC236}">
                <a16:creationId xmlns:a16="http://schemas.microsoft.com/office/drawing/2014/main" id="{262372DB-37F3-AE17-0E82-D2F539E43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Slide Number Placeholder 8">
            <a:extLst>
              <a:ext uri="{FF2B5EF4-FFF2-40B4-BE49-F238E27FC236}">
                <a16:creationId xmlns:a16="http://schemas.microsoft.com/office/drawing/2014/main" id="{18AEEEA1-EB05-2A2B-D50F-E9CDB64E9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A01B53-2253-3E5D-3C33-341976CA45F9}"/>
              </a:ext>
            </a:extLst>
          </p:cNvPr>
          <p:cNvSpPr/>
          <p:nvPr userDrawn="1"/>
        </p:nvSpPr>
        <p:spPr>
          <a:xfrm>
            <a:off x="0" y="0"/>
            <a:ext cx="435168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D18D7003-2E3C-D8B7-2111-FE6E1833DB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828" y="1939924"/>
            <a:ext cx="3412025" cy="4144749"/>
          </a:xfrm>
          <a:solidFill>
            <a:schemeClr val="accent3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CA4DB9-ACB7-DA8E-81FB-6098032A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855" y="1939924"/>
            <a:ext cx="7227545" cy="423893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93D1D0E-52F1-062F-CD1E-054DE08D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56" y="525782"/>
            <a:ext cx="72275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771B559-6DE6-5468-564C-F09978D2A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9169D8C-AD33-CD2A-2943-FFF75F74A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9A1FB0D4-9644-2EC1-5B21-FE04C497C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090827-76E2-9E97-3909-FD0D39FE78F3}"/>
              </a:ext>
            </a:extLst>
          </p:cNvPr>
          <p:cNvSpPr/>
          <p:nvPr userDrawn="1"/>
        </p:nvSpPr>
        <p:spPr>
          <a:xfrm rot="16200000">
            <a:off x="3546744" y="93873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EF067-9B95-527A-3AF0-8952B87ACB92}"/>
              </a:ext>
            </a:extLst>
          </p:cNvPr>
          <p:cNvSpPr/>
          <p:nvPr userDrawn="1"/>
        </p:nvSpPr>
        <p:spPr>
          <a:xfrm rot="16200000">
            <a:off x="5488076" y="164420"/>
            <a:ext cx="1215852" cy="1219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04188A-F19F-AD61-BC9E-59C5047FB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2687" y="839224"/>
            <a:ext cx="9138662" cy="3294598"/>
          </a:xfrm>
        </p:spPr>
        <p:txBody>
          <a:bodyPr anchor="b">
            <a:noAutofit/>
          </a:bodyPr>
          <a:lstStyle>
            <a:lvl1pPr algn="ctr">
              <a:defRPr lang="en-US" sz="4800" kern="1200" spc="15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687" y="4186995"/>
            <a:ext cx="9138662" cy="933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BBCF0E2-480D-E4AA-3B00-9C5005EB2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7061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50D1D4-E4C6-D0A1-D99A-D391209F3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4DA9DAD1-4E51-2890-7B0E-6AEDC9BAB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3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2DD99C8-18A6-EEC4-84C9-6870461BC37C}"/>
              </a:ext>
            </a:extLst>
          </p:cNvPr>
          <p:cNvSpPr/>
          <p:nvPr userDrawn="1"/>
        </p:nvSpPr>
        <p:spPr>
          <a:xfrm rot="10800000">
            <a:off x="5532015" y="5652493"/>
            <a:ext cx="1127969" cy="499659"/>
          </a:xfrm>
          <a:custGeom>
            <a:avLst/>
            <a:gdLst>
              <a:gd name="connsiteX0" fmla="*/ 269540 w 539079"/>
              <a:gd name="connsiteY0" fmla="*/ 0 h 238797"/>
              <a:gd name="connsiteX1" fmla="*/ 271639 w 539079"/>
              <a:gd name="connsiteY1" fmla="*/ 20827 h 238797"/>
              <a:gd name="connsiteX2" fmla="*/ 539079 w 539079"/>
              <a:gd name="connsiteY2" fmla="*/ 238797 h 238797"/>
              <a:gd name="connsiteX3" fmla="*/ 0 w 539079"/>
              <a:gd name="connsiteY3" fmla="*/ 238797 h 238797"/>
              <a:gd name="connsiteX4" fmla="*/ 267440 w 539079"/>
              <a:gd name="connsiteY4" fmla="*/ 20827 h 2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079" h="238797">
                <a:moveTo>
                  <a:pt x="269540" y="0"/>
                </a:moveTo>
                <a:lnTo>
                  <a:pt x="271639" y="20827"/>
                </a:lnTo>
                <a:cubicBezTo>
                  <a:pt x="297094" y="145222"/>
                  <a:pt x="407159" y="238797"/>
                  <a:pt x="539079" y="238797"/>
                </a:cubicBezTo>
                <a:lnTo>
                  <a:pt x="0" y="238797"/>
                </a:lnTo>
                <a:cubicBezTo>
                  <a:pt x="131920" y="238797"/>
                  <a:pt x="241985" y="145222"/>
                  <a:pt x="267440" y="208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5782"/>
            <a:ext cx="10969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777" y="1948565"/>
            <a:ext cx="10969623" cy="422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F089D-7503-1B65-5C32-A0CF3127D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777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00DAA-43EF-EFF4-2886-82477DB5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4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52BBA-C88D-512A-F138-9FDE07E67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9C8E1515-2B25-410D-A22C-5C4292CCB71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64" r:id="rId8"/>
    <p:sldLayoutId id="2147483665" r:id="rId9"/>
    <p:sldLayoutId id="2147483663" r:id="rId10"/>
    <p:sldLayoutId id="2147483667" r:id="rId11"/>
    <p:sldLayoutId id="2147483666" r:id="rId12"/>
    <p:sldLayoutId id="2147483654" r:id="rId13"/>
    <p:sldLayoutId id="2147483653" r:id="rId14"/>
    <p:sldLayoutId id="2147483655" r:id="rId15"/>
    <p:sldLayoutId id="2147483668" r:id="rId16"/>
    <p:sldLayoutId id="214748366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28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444" userDrawn="1">
          <p15:clr>
            <a:srgbClr val="F26B43"/>
          </p15:clr>
        </p15:guide>
        <p15:guide id="5" orient="horz" pos="228" userDrawn="1">
          <p15:clr>
            <a:srgbClr val="F26B43"/>
          </p15:clr>
        </p15:guide>
        <p15:guide id="6" orient="horz" pos="1165" userDrawn="1">
          <p15:clr>
            <a:srgbClr val="F26B43"/>
          </p15:clr>
        </p15:guide>
        <p15:guide id="7" orient="horz" pos="1222" userDrawn="1">
          <p15:clr>
            <a:srgbClr val="F26B43"/>
          </p15:clr>
        </p15:guide>
        <p15:guide id="9" orient="horz" pos="3994" userDrawn="1">
          <p15:clr>
            <a:srgbClr val="F26B43"/>
          </p15:clr>
        </p15:guide>
        <p15:guide id="10" orient="horz" pos="4235" userDrawn="1">
          <p15:clr>
            <a:srgbClr val="F26B43"/>
          </p15:clr>
        </p15:guide>
        <p15:guide id="11" pos="386" userDrawn="1">
          <p15:clr>
            <a:srgbClr val="F26B43"/>
          </p15:clr>
        </p15:guide>
        <p15:guide id="12" pos="7296" userDrawn="1">
          <p15:clr>
            <a:srgbClr val="F26B43"/>
          </p15:clr>
        </p15:guide>
        <p15:guide id="13" orient="horz" pos="323" userDrawn="1">
          <p15:clr>
            <a:srgbClr val="F26B43"/>
          </p15:clr>
        </p15:guide>
        <p15:guide id="14" orient="horz" pos="38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IngSisgoc/Biblioteca2/commits/main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ADCF2702-A325-9885-F5CF-64C311369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r="14099" b="-2"/>
          <a:stretch>
            <a:fillRect/>
          </a:stretch>
        </p:blipFill>
        <p:spPr>
          <a:xfrm>
            <a:off x="469828" y="1939924"/>
            <a:ext cx="3412025" cy="4144749"/>
          </a:xfrm>
          <a:prstGeom prst="rect">
            <a:avLst/>
          </a:prstGeom>
          <a:noFill/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6F8F1E74-F42B-3101-F293-364EFAE9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855" y="1939924"/>
            <a:ext cx="7227545" cy="4238933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Integrantes</a:t>
            </a:r>
            <a:r>
              <a:rPr lang="en-US" altLang="zh-CN" sz="2800" dirty="0"/>
              <a:t>:</a:t>
            </a:r>
          </a:p>
          <a:p>
            <a:r>
              <a:rPr lang="en-US" altLang="zh-CN" sz="2000" dirty="0"/>
              <a:t>Hernandez Quezada Jomar Gabriel</a:t>
            </a:r>
          </a:p>
          <a:p>
            <a:r>
              <a:rPr lang="en-US" altLang="zh-CN" sz="2000" dirty="0"/>
              <a:t>Gonzalez Caceres Sergio Rodrigo</a:t>
            </a:r>
          </a:p>
          <a:p>
            <a:r>
              <a:rPr lang="es-PE" altLang="zh-CN" sz="2000" dirty="0" err="1"/>
              <a:t>Benjamin</a:t>
            </a:r>
            <a:r>
              <a:rPr lang="es-PE" altLang="zh-CN" sz="2000" dirty="0"/>
              <a:t> </a:t>
            </a:r>
            <a:r>
              <a:rPr lang="es-PE" altLang="zh-CN" sz="2000" dirty="0" err="1"/>
              <a:t>Josias</a:t>
            </a:r>
            <a:r>
              <a:rPr lang="es-PE" altLang="zh-CN" sz="2000" dirty="0"/>
              <a:t> Zambrano Antonio</a:t>
            </a:r>
          </a:p>
          <a:p>
            <a:r>
              <a:rPr lang="es-PE" altLang="zh-CN" sz="2000" dirty="0"/>
              <a:t>Edward Kennedy Cabanillas Beramendi</a:t>
            </a:r>
            <a:endParaRPr lang="zh-CN" altLang="en-US" sz="2000" dirty="0"/>
          </a:p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42EE8A7-BCCA-654F-3C8C-8321032E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856" y="138202"/>
            <a:ext cx="7227545" cy="20280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 dirty="0">
                <a:latin typeface="Agency FB" panose="020B0503020202020204" pitchFamily="34" charset="0"/>
              </a:rPr>
              <a:t>SISTEMA DE BIBLIOTECA WEB</a:t>
            </a:r>
            <a:br>
              <a:rPr lang="zh-CN" altLang="en-US" sz="3600" dirty="0">
                <a:latin typeface="Agency FB" panose="020B0503020202020204" pitchFamily="34" charset="0"/>
              </a:rPr>
            </a:br>
            <a:r>
              <a:rPr lang="en-US" altLang="zh-CN" sz="3600" dirty="0">
                <a:latin typeface="Agency FB" panose="020B0503020202020204" pitchFamily="34" charset="0"/>
              </a:rPr>
              <a:t>BIBLIOTECA UTP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D1E753D-6662-EDBB-16FC-CFD8E15F8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0D4460-F688-FB4F-FC37-9344397B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3" y="182608"/>
            <a:ext cx="7227545" cy="938621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200" kern="0" dirty="0" err="1">
                <a:solidFill>
                  <a:schemeClr val="tx2">
                    <a:lumMod val="75000"/>
                  </a:schemeClr>
                </a:solidFill>
              </a:rPr>
              <a:t>Estructura</a:t>
            </a:r>
            <a:r>
              <a:rPr lang="en-US" altLang="zh-CN" sz="3200" kern="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altLang="zh-CN" sz="3200" kern="0" dirty="0" err="1">
                <a:solidFill>
                  <a:schemeClr val="tx2">
                    <a:lumMod val="75000"/>
                  </a:schemeClr>
                </a:solidFill>
              </a:rPr>
              <a:t>los</a:t>
            </a:r>
            <a:r>
              <a:rPr lang="en-US" altLang="zh-CN" sz="32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3200" kern="0" dirty="0" err="1">
                <a:solidFill>
                  <a:schemeClr val="tx2">
                    <a:lumMod val="75000"/>
                  </a:schemeClr>
                </a:solidFill>
              </a:rPr>
              <a:t>paquetes</a:t>
            </a:r>
            <a:br>
              <a:rPr lang="zh-CN" altLang="en-US" kern="0" dirty="0"/>
            </a:br>
            <a:endParaRPr lang="en-US" dirty="0"/>
          </a:p>
        </p:txBody>
      </p:sp>
      <p:pic>
        <p:nvPicPr>
          <p:cNvPr id="2" name="Marcador de SmartArt 1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4601D7CF-BD6C-B0C3-00A1-A2FB2179438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/>
        </p:blipFill>
        <p:spPr>
          <a:xfrm>
            <a:off x="8458202" y="182608"/>
            <a:ext cx="3160032" cy="6248399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8C65-E1B3-30EB-3B12-BF779FCD3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215C6B1-C0E4-43B7-1114-264EF6DFE691}"/>
              </a:ext>
            </a:extLst>
          </p:cNvPr>
          <p:cNvSpPr/>
          <p:nvPr/>
        </p:nvSpPr>
        <p:spPr>
          <a:xfrm>
            <a:off x="0" y="1199041"/>
            <a:ext cx="3733800" cy="2531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s-ES" altLang="zh-CN" sz="1600" b="1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Interfaz Web (Web Pages):</a:t>
            </a:r>
            <a:r>
              <a:rPr lang="es-E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	</a:t>
            </a:r>
          </a:p>
          <a:p>
            <a:pPr lvl="0" algn="just">
              <a:defRPr/>
            </a:pPr>
            <a:r>
              <a:rPr lang="es-E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Contiene archivos JSP como Panel.jsp, Principal.jsp, y index.jsp que son responsables de renderizar las vistas y la interacción con el usuario. Además, incluye una carpeta de estilos (CSS) y imágenes que gestionan la apariencia visual del sitio</a:t>
            </a:r>
            <a:r>
              <a:rPr lang="es-ES" altLang="zh-CN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.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98BAFDC-239F-3E57-7555-691FA01A3603}"/>
              </a:ext>
            </a:extLst>
          </p:cNvPr>
          <p:cNvSpPr/>
          <p:nvPr/>
        </p:nvSpPr>
        <p:spPr>
          <a:xfrm>
            <a:off x="4131299" y="909456"/>
            <a:ext cx="3929403" cy="2661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s-ES" altLang="zh-CN" sz="1600" b="1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Lógica del Negocio (Source </a:t>
            </a:r>
            <a:r>
              <a:rPr lang="es-ES" altLang="zh-CN" sz="1600" b="1" dirty="0" err="1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Packages</a:t>
            </a:r>
            <a:r>
              <a:rPr lang="es-ES" altLang="zh-CN" sz="1600" b="1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):</a:t>
            </a:r>
          </a:p>
          <a:p>
            <a:pPr lvl="0" algn="just">
              <a:defRPr/>
            </a:pPr>
            <a:r>
              <a:rPr lang="es-E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En el paquete </a:t>
            </a:r>
            <a:r>
              <a:rPr lang="es-ES" altLang="zh-CN" sz="1600" dirty="0" err="1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com.mycompany.biblioteca</a:t>
            </a:r>
            <a:r>
              <a:rPr lang="es-E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 se encuentran los paquetes controladores (maneja la lógica de negocio) y modelo (representa las entidades de datos). Esto gestiona la interacción entre la vista y la base de datos, y proporciona la funcionalidad principal de la aplicación.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幼圆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CB854DA-CC5A-FF5B-A851-944386AD447D}"/>
              </a:ext>
            </a:extLst>
          </p:cNvPr>
          <p:cNvSpPr/>
          <p:nvPr/>
        </p:nvSpPr>
        <p:spPr>
          <a:xfrm>
            <a:off x="2803126" y="3891285"/>
            <a:ext cx="4539342" cy="2661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defRPr/>
            </a:pPr>
            <a:r>
              <a:rPr lang="es-ES" altLang="zh-CN" sz="1600" b="1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Dependencias y Recursos (Remote Files &amp; Other Sources):</a:t>
            </a:r>
          </a:p>
          <a:p>
            <a:pPr lvl="0" algn="just">
              <a:defRPr/>
            </a:pPr>
            <a:r>
              <a:rPr lang="es-ES" altLang="zh-CN" sz="1600" dirty="0">
                <a:solidFill>
                  <a:schemeClr val="tx2"/>
                </a:solidFill>
                <a:latin typeface="Arial" panose="020B0604020202020204" pitchFamily="34" charset="0"/>
                <a:ea typeface="幼圆"/>
                <a:cs typeface="Arial" panose="020B0604020202020204" pitchFamily="34" charset="0"/>
              </a:rPr>
              <a:t>Bootstrap se incluye en los archivos remotos para manejar el diseño responsivo del sitio web. Además, se utiliza el directorio src/main/resources para almacenar recursos adicionales y configuraciones del proyecto. Las dependencias Java se gestionan para asegurar que el proyecto funcione correctamente.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幼圆"/>
              <a:cs typeface="Arial" panose="020B0604020202020204" pitchFamily="34" charset="0"/>
            </a:endParaRPr>
          </a:p>
          <a:p>
            <a:pPr lvl="0" algn="just">
              <a:defRPr/>
            </a:pP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幼圆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8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3B8D79-2C10-FA1C-DFF5-5F963154BEC9}"/>
              </a:ext>
            </a:extLst>
          </p:cNvPr>
          <p:cNvSpPr txBox="1"/>
          <p:nvPr/>
        </p:nvSpPr>
        <p:spPr>
          <a:xfrm>
            <a:off x="239486" y="1786804"/>
            <a:ext cx="7227545" cy="423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000" b="1" dirty="0" err="1">
                <a:solidFill>
                  <a:schemeClr val="tx2"/>
                </a:solidFill>
              </a:rPr>
              <a:t>Utilizamos</a:t>
            </a:r>
            <a:r>
              <a:rPr lang="en-US" sz="2000" b="1" dirty="0">
                <a:solidFill>
                  <a:schemeClr val="tx2"/>
                </a:solidFill>
              </a:rPr>
              <a:t> HTML5 para </a:t>
            </a:r>
            <a:r>
              <a:rPr lang="en-US" sz="2000" b="1" dirty="0" err="1">
                <a:solidFill>
                  <a:schemeClr val="tx2"/>
                </a:solidFill>
              </a:rPr>
              <a:t>estructurar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el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contenido</a:t>
            </a:r>
            <a:r>
              <a:rPr lang="en-US" sz="2000" b="1" dirty="0">
                <a:solidFill>
                  <a:schemeClr val="tx2"/>
                </a:solidFill>
              </a:rPr>
              <a:t>, CSS3 para </a:t>
            </a:r>
            <a:r>
              <a:rPr lang="en-US" sz="2000" b="1" dirty="0" err="1">
                <a:solidFill>
                  <a:schemeClr val="tx2"/>
                </a:solidFill>
              </a:rPr>
              <a:t>el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diseño</a:t>
            </a:r>
            <a:r>
              <a:rPr lang="en-US" sz="2000" b="1" dirty="0">
                <a:solidFill>
                  <a:schemeClr val="tx2"/>
                </a:solidFill>
              </a:rPr>
              <a:t> visual y JavaScript para la </a:t>
            </a:r>
            <a:r>
              <a:rPr lang="en-US" sz="2000" b="1" dirty="0" err="1">
                <a:solidFill>
                  <a:schemeClr val="tx2"/>
                </a:solidFill>
              </a:rPr>
              <a:t>interactividad</a:t>
            </a:r>
            <a:r>
              <a:rPr lang="en-US" sz="2000" b="1" dirty="0">
                <a:solidFill>
                  <a:schemeClr val="tx2"/>
                </a:solidFill>
              </a:rPr>
              <a:t>. En </a:t>
            </a:r>
            <a:r>
              <a:rPr lang="en-US" sz="2000" b="1" dirty="0" err="1">
                <a:solidFill>
                  <a:schemeClr val="tx2"/>
                </a:solidFill>
              </a:rPr>
              <a:t>el</a:t>
            </a:r>
            <a:r>
              <a:rPr lang="en-US" sz="2000" b="1" dirty="0">
                <a:solidFill>
                  <a:schemeClr val="tx2"/>
                </a:solidFill>
              </a:rPr>
              <a:t> backend, se </a:t>
            </a:r>
            <a:r>
              <a:rPr lang="en-US" sz="2000" b="1" dirty="0" err="1">
                <a:solidFill>
                  <a:schemeClr val="tx2"/>
                </a:solidFill>
              </a:rPr>
              <a:t>empleo</a:t>
            </a:r>
            <a:r>
              <a:rPr lang="en-US" sz="2000" b="1" dirty="0">
                <a:solidFill>
                  <a:schemeClr val="tx2"/>
                </a:solidFill>
              </a:rPr>
              <a:t> Java para </a:t>
            </a:r>
            <a:r>
              <a:rPr lang="en-US" sz="2000" b="1" dirty="0" err="1">
                <a:solidFill>
                  <a:schemeClr val="tx2"/>
                </a:solidFill>
              </a:rPr>
              <a:t>gestionar</a:t>
            </a:r>
            <a:r>
              <a:rPr lang="en-US" sz="2000" b="1" dirty="0">
                <a:solidFill>
                  <a:schemeClr val="tx2"/>
                </a:solidFill>
              </a:rPr>
              <a:t> la </a:t>
            </a:r>
            <a:r>
              <a:rPr lang="en-US" sz="2000" b="1" dirty="0" err="1">
                <a:solidFill>
                  <a:schemeClr val="tx2"/>
                </a:solidFill>
              </a:rPr>
              <a:t>lógica</a:t>
            </a:r>
            <a:r>
              <a:rPr lang="en-US" sz="2000" b="1" dirty="0">
                <a:solidFill>
                  <a:schemeClr val="tx2"/>
                </a:solidFill>
              </a:rPr>
              <a:t> y la </a:t>
            </a:r>
            <a:r>
              <a:rPr lang="en-US" sz="2000" b="1" dirty="0" err="1">
                <a:solidFill>
                  <a:schemeClr val="tx2"/>
                </a:solidFill>
              </a:rPr>
              <a:t>comunicación</a:t>
            </a:r>
            <a:r>
              <a:rPr lang="en-US" sz="2000" b="1" dirty="0">
                <a:solidFill>
                  <a:schemeClr val="tx2"/>
                </a:solidFill>
              </a:rPr>
              <a:t> con la base de </a:t>
            </a:r>
            <a:r>
              <a:rPr lang="en-US" sz="2000" b="1" dirty="0" err="1">
                <a:solidFill>
                  <a:schemeClr val="tx2"/>
                </a:solidFill>
              </a:rPr>
              <a:t>datos</a:t>
            </a:r>
            <a:r>
              <a:rPr lang="en-US" sz="2000" b="1" dirty="0">
                <a:solidFill>
                  <a:schemeClr val="tx2"/>
                </a:solidFill>
              </a:rPr>
              <a:t> MySQL, que </a:t>
            </a:r>
            <a:r>
              <a:rPr lang="en-US" sz="2000" b="1" dirty="0" err="1">
                <a:solidFill>
                  <a:schemeClr val="tx2"/>
                </a:solidFill>
              </a:rPr>
              <a:t>almacena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los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datos</a:t>
            </a:r>
            <a:r>
              <a:rPr lang="en-US" sz="2000" b="1" dirty="0">
                <a:solidFill>
                  <a:schemeClr val="tx2"/>
                </a:solidFill>
              </a:rPr>
              <a:t> de libros, </a:t>
            </a:r>
            <a:r>
              <a:rPr lang="en-US" sz="2000" b="1" dirty="0" err="1">
                <a:solidFill>
                  <a:schemeClr val="tx2"/>
                </a:solidFill>
              </a:rPr>
              <a:t>usuarios</a:t>
            </a:r>
            <a:r>
              <a:rPr lang="en-US" sz="2000" b="1" dirty="0">
                <a:solidFill>
                  <a:schemeClr val="tx2"/>
                </a:solidFill>
              </a:rPr>
              <a:t> y </a:t>
            </a:r>
            <a:r>
              <a:rPr lang="en-US" sz="2000" b="1" dirty="0" err="1">
                <a:solidFill>
                  <a:schemeClr val="tx2"/>
                </a:solidFill>
              </a:rPr>
              <a:t>préstamos</a:t>
            </a:r>
            <a:r>
              <a:rPr lang="en-US" sz="2000" b="1" dirty="0">
                <a:solidFill>
                  <a:schemeClr val="tx2"/>
                </a:solidFill>
              </a:rPr>
              <a:t>. Este conjunto de </a:t>
            </a:r>
            <a:r>
              <a:rPr lang="en-US" sz="2000" b="1" dirty="0" err="1">
                <a:solidFill>
                  <a:schemeClr val="tx2"/>
                </a:solidFill>
              </a:rPr>
              <a:t>tecnologías</a:t>
            </a:r>
            <a:r>
              <a:rPr lang="en-US" sz="2000" b="1" dirty="0">
                <a:solidFill>
                  <a:schemeClr val="tx2"/>
                </a:solidFill>
              </a:rPr>
              <a:t> permite </a:t>
            </a:r>
            <a:r>
              <a:rPr lang="en-US" sz="2000" b="1" dirty="0" err="1">
                <a:solidFill>
                  <a:schemeClr val="tx2"/>
                </a:solidFill>
              </a:rPr>
              <a:t>una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plataforma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dinámica</a:t>
            </a:r>
            <a:r>
              <a:rPr lang="en-US" sz="2000" b="1" dirty="0">
                <a:solidFill>
                  <a:schemeClr val="tx2"/>
                </a:solidFill>
              </a:rPr>
              <a:t>. 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AB967C3D-7051-391C-36D1-8C376E23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6" y="525782"/>
            <a:ext cx="72275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i="0" kern="1200" dirty="0">
                <a:latin typeface="+mj-lt"/>
                <a:ea typeface="+mj-ea"/>
                <a:cs typeface="+mj-cs"/>
              </a:rPr>
              <a:t>Tecnologias </a:t>
            </a:r>
            <a:r>
              <a:rPr lang="en-US" altLang="zh-CN" sz="3200" b="1" i="0" kern="1200" dirty="0" err="1">
                <a:latin typeface="+mj-lt"/>
                <a:ea typeface="+mj-ea"/>
                <a:cs typeface="+mj-cs"/>
              </a:rPr>
              <a:t>utilizadas</a:t>
            </a:r>
            <a:br>
              <a:rPr lang="en-US" altLang="zh-CN" b="1" i="0" kern="1200" dirty="0">
                <a:latin typeface="+mj-lt"/>
                <a:ea typeface="+mj-ea"/>
                <a:cs typeface="+mj-cs"/>
              </a:rPr>
            </a:br>
            <a:endParaRPr lang="en-US" b="1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1A79564-3A55-B07B-B4E0-EAEC3AE8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E68A5C-D2BC-915B-332E-748EECDF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2" r="14823"/>
          <a:stretch>
            <a:fillRect/>
          </a:stretch>
        </p:blipFill>
        <p:spPr>
          <a:xfrm>
            <a:off x="7840321" y="660247"/>
            <a:ext cx="4271138" cy="52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9">
            <a:hlinkClick r:id="rId2"/>
            <a:extLst>
              <a:ext uri="{FF2B5EF4-FFF2-40B4-BE49-F238E27FC236}">
                <a16:creationId xmlns:a16="http://schemas.microsoft.com/office/drawing/2014/main" id="{44325700-7846-F913-52B2-E581F44CD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5183" y="1939925"/>
            <a:ext cx="3763071" cy="4238625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64CA9E7-BEE9-582C-84A3-26B72EDD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Versionado y Colaboración</a:t>
            </a:r>
          </a:p>
        </p:txBody>
      </p:sp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D3C4722E-7CD4-CBCD-11A9-AE53A54396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98" r="21798"/>
          <a:stretch>
            <a:fillRect/>
          </a:stretch>
        </p:blipFill>
        <p:spPr/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77118C-5AC6-E648-CDAB-FB9F80B1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C8E1515-2B25-410D-A22C-5C4292CCB71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86514AB6-AD77-8684-0C5C-650E01B99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329543"/>
            <a:ext cx="12192000" cy="2438400"/>
          </a:xfrm>
          <a:prstGeom prst="rect">
            <a:avLst/>
          </a:prstGeom>
          <a:solidFill>
            <a:srgbClr val="3C4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Gracias! 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1B7ADBBB-A909-622A-2DD8-F3F98026B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3482">
            <a:off x="-95517" y="1451018"/>
            <a:ext cx="4064557" cy="3646592"/>
          </a:xfrm>
          <a:prstGeom prst="rect">
            <a:avLst/>
          </a:prstGeom>
        </p:spPr>
      </p:pic>
      <p:pic>
        <p:nvPicPr>
          <p:cNvPr id="4" name="图片 4">
            <a:extLst>
              <a:ext uri="{FF2B5EF4-FFF2-40B4-BE49-F238E27FC236}">
                <a16:creationId xmlns:a16="http://schemas.microsoft.com/office/drawing/2014/main" id="{68C093AD-FBFC-AEEF-91F8-7EED26248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10" y="249081"/>
            <a:ext cx="2156090" cy="12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6BFC3A-A1F9-CED3-27D8-A2D69DD70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2" y="1385392"/>
            <a:ext cx="10795452" cy="5233122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desarrollo de un sistema web de gestión bibliotecaria busca transformar la manera en que las bibliotecas universitarias gestionan sus recursos y servicios. Mediante la automatización de procesos clave como préstamos, devoluciones y consultas del catálogo, esta solución ofrece una plataforma accesible desde cualquier dispositivo, brindando a estudiantes y docentes la posibilidad de acceder a la información en cualquier momento y lugar. Además, el sistema optimiza la gestión del inventario y facilita la toma de decisiones mediante reportes y estadísticas en tiempo real, contribuyendo a una administración más eficiente y moderna de los recursos bibliográficos.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4D0393E-BD60-625F-6AAF-0AD24A25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3" y="326572"/>
            <a:ext cx="3902775" cy="1023298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等线" panose="02010600030101010101" pitchFamily="2" charset="-122"/>
              </a:rPr>
              <a:t>Introduccion</a:t>
            </a:r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等线" panose="02010600030101010101" pitchFamily="2" charset="-122"/>
              </a:rPr>
              <a:t>:</a:t>
            </a:r>
            <a:b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等线" panose="02010600030101010101" pitchFamily="2" charset="-122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C31AF-B659-099A-B4BF-B316EE1A7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/>
          <a:lstStyle/>
          <a:p>
            <a:fld id="{9C8E1515-2B25-410D-A22C-5C4292CCB7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D9AC9-BE4A-4A3F-B220-62A25DBC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proyecto de desarrollo de un sistema web de gestión bibliotecaria busca automatizar procesos como préstamos, devoluciones y consultas de catálogo, ofreciendo una plataforma accesible desde cualquier dispositivo. Optimiza la gestión del inventario y facilita la toma de decisiones mediante reportes en tiempo real, mejorando la eficiencia y accesibilidad de los servicios bibliográficos para estudiantes y docentes.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F91613-18A9-FD40-20CF-0BB8C435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等线" panose="02010600030101010101" pitchFamily="2" charset="-122"/>
              </a:rPr>
              <a:t>Resumen</a:t>
            </a:r>
            <a:br>
              <a:rPr lang="zh-CN" altLang="en-US" dirty="0">
                <a:solidFill>
                  <a:srgbClr val="FFFFFF"/>
                </a:solidFill>
                <a:latin typeface="微软雅黑" pitchFamily="34" charset="-122"/>
                <a:ea typeface="等线" panose="02010600030101010101" pitchFamily="2" charset="-122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6D98-E31C-6D4E-CDAE-A3876C860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/>
          <a:lstStyle/>
          <a:p>
            <a:fld id="{9C8E1515-2B25-410D-A22C-5C4292CCB7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a&#10;&#10;El contenido generado por IA puede ser incorrecto.">
            <a:extLst>
              <a:ext uri="{FF2B5EF4-FFF2-40B4-BE49-F238E27FC236}">
                <a16:creationId xmlns:a16="http://schemas.microsoft.com/office/drawing/2014/main" id="{FEF88B89-8459-CDC7-08FB-912464EE54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8"/>
          <a:stretch>
            <a:fillRect/>
          </a:stretch>
        </p:blipFill>
        <p:spPr bwMode="auto">
          <a:xfrm>
            <a:off x="1715639" y="1864041"/>
            <a:ext cx="9863239" cy="49939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542D10-F6D0-8FF0-8133-6ECA79F2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39" y="340586"/>
            <a:ext cx="9863239" cy="1325563"/>
          </a:xfrm>
        </p:spPr>
        <p:txBody>
          <a:bodyPr anchor="ctr">
            <a:normAutofit/>
          </a:bodyPr>
          <a:lstStyle/>
          <a:p>
            <a:r>
              <a:rPr lang="en-US" altLang="zh-CN" sz="3200" dirty="0" err="1"/>
              <a:t>Diagrama</a:t>
            </a:r>
            <a:r>
              <a:rPr lang="en-US" altLang="zh-CN" sz="3200" dirty="0"/>
              <a:t> de </a:t>
            </a:r>
            <a:r>
              <a:rPr lang="en-US" altLang="zh-CN" sz="3200" dirty="0" err="1"/>
              <a:t>proceso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6600-2B49-ABF0-04A1-8BF9E1D7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E922D5-9D94-4B77-8187-5870F0AE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116" y="1141570"/>
            <a:ext cx="986323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43E4-F0D5-B395-E40E-E613C66C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104F49-8AEA-02DC-06A5-630D4987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065"/>
            <a:ext cx="12192000" cy="341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3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946978FA-43CC-7F3C-F1B5-B46E259D1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15" y="979715"/>
            <a:ext cx="9625164" cy="5352503"/>
          </a:xfrm>
          <a:noFill/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1F0539F-5E8A-9DBA-B072-49D42EFD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161" y="1"/>
            <a:ext cx="9863239" cy="979714"/>
          </a:xfrm>
        </p:spPr>
        <p:txBody>
          <a:bodyPr anchor="ctr">
            <a:normAutofit/>
          </a:bodyPr>
          <a:lstStyle/>
          <a:p>
            <a:r>
              <a:rPr lang="es-ES" altLang="zh-CN" sz="3200" b="0" dirty="0"/>
              <a:t>Historial de Usuario</a:t>
            </a:r>
            <a:endParaRPr lang="en-US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031C33-F42B-D683-31DF-4928E6D52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2" descr="Tabla&#10;&#10;El contenido generado por IA puede ser incorrecto.">
            <a:extLst>
              <a:ext uri="{FF2B5EF4-FFF2-40B4-BE49-F238E27FC236}">
                <a16:creationId xmlns:a16="http://schemas.microsoft.com/office/drawing/2014/main" id="{BFD15200-5AE6-BCE7-B1D3-C87BABC7E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40" y="200932"/>
            <a:ext cx="10546913" cy="6153741"/>
          </a:xfr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00BFB9-B7A5-CD3D-9CAC-3EECB00D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7AC0B5-D9CD-F8E2-795E-C3734552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7" y="523875"/>
            <a:ext cx="10969620" cy="1325563"/>
          </a:xfrm>
        </p:spPr>
        <p:txBody>
          <a:bodyPr anchor="ctr">
            <a:normAutofit/>
          </a:bodyPr>
          <a:lstStyle/>
          <a:p>
            <a:r>
              <a:rPr lang="es-ES" altLang="zh-CN" sz="3200" dirty="0"/>
              <a:t>Base De Datos Normalizada</a:t>
            </a:r>
            <a:endParaRPr lang="en-US" sz="3200" dirty="0"/>
          </a:p>
        </p:txBody>
      </p:sp>
      <p:pic>
        <p:nvPicPr>
          <p:cNvPr id="2" name="Imagen 1" descr="Diagrama&#10;&#10;El contenido generado por IA puede ser incorrecto.">
            <a:extLst>
              <a:ext uri="{FF2B5EF4-FFF2-40B4-BE49-F238E27FC236}">
                <a16:creationId xmlns:a16="http://schemas.microsoft.com/office/drawing/2014/main" id="{62F380A8-A0B5-912B-929B-71D7733B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2059912"/>
            <a:ext cx="10417626" cy="4659886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22C6D3E-BA57-EA08-5D99-D9D493D0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354673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C8E1515-2B25-410D-A22C-5C4292CCB71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1FAF2A3-B7C6-986C-BDCD-D83F1F54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316" y="282106"/>
            <a:ext cx="9138662" cy="933192"/>
          </a:xfrm>
        </p:spPr>
        <p:txBody>
          <a:bodyPr/>
          <a:lstStyle/>
          <a:p>
            <a:r>
              <a:rPr lang="es-ES" altLang="zh-CN" sz="36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幼圆"/>
              </a:rPr>
              <a:t>Arquitectura del sistema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2774664-BD80-67A7-743B-B03C2A01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687" y="1632858"/>
            <a:ext cx="9138662" cy="40098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La arquitectura de la biblioteca web universitaria tiene tres capas: presentación (interacción con el usuario), lógica de negocio (gestión de libros y usuarios) y almacenamiento de datos (base de datos en MySQL). Este enfoque asegura un sistema escalable, seguro y fácil de mantener, permitiendo agregar nuevas funcionalidades sin complicaciones.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0B84-A43C-262D-2AF6-EA2AB221F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354673"/>
            <a:ext cx="2743200" cy="365125"/>
          </a:xfrm>
        </p:spPr>
        <p:txBody>
          <a:bodyPr/>
          <a:lstStyle/>
          <a:p>
            <a:fld id="{9C8E1515-2B25-410D-A22C-5C4292CCB71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8">
      <a:dk1>
        <a:sysClr val="windowText" lastClr="000000"/>
      </a:dk1>
      <a:lt1>
        <a:sysClr val="window" lastClr="FFFFFF"/>
      </a:lt1>
      <a:dk2>
        <a:srgbClr val="3C5556"/>
      </a:dk2>
      <a:lt2>
        <a:srgbClr val="E09789"/>
      </a:lt2>
      <a:accent1>
        <a:srgbClr val="C8DBD7"/>
      </a:accent1>
      <a:accent2>
        <a:srgbClr val="E9F1EF"/>
      </a:accent2>
      <a:accent3>
        <a:srgbClr val="F6EFE7"/>
      </a:accent3>
      <a:accent4>
        <a:srgbClr val="F5D4C3"/>
      </a:accent4>
      <a:accent5>
        <a:srgbClr val="3C5556"/>
      </a:accent5>
      <a:accent6>
        <a:srgbClr val="E09789"/>
      </a:accent6>
      <a:hlink>
        <a:srgbClr val="FFFFFF"/>
      </a:hlink>
      <a:folHlink>
        <a:srgbClr val="C8DBD7"/>
      </a:folHlink>
    </a:clrScheme>
    <a:fontScheme name="Custom 49">
      <a:majorFont>
        <a:latin typeface="Merienda"/>
        <a:ea typeface=""/>
        <a:cs typeface=""/>
      </a:majorFont>
      <a:minorFont>
        <a:latin typeface="Lekt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530</Words>
  <Application>Microsoft Office PowerPoint</Application>
  <PresentationFormat>Panorámica</PresentationFormat>
  <Paragraphs>39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微软雅黑</vt:lpstr>
      <vt:lpstr>Agency FB</vt:lpstr>
      <vt:lpstr>Arial</vt:lpstr>
      <vt:lpstr>Calibri</vt:lpstr>
      <vt:lpstr>Futura LT Book</vt:lpstr>
      <vt:lpstr>Lekton</vt:lpstr>
      <vt:lpstr>Merienda</vt:lpstr>
      <vt:lpstr>Office Theme</vt:lpstr>
      <vt:lpstr>SISTEMA DE BIBLIOTECA WEB BIBLIOTECA UTP </vt:lpstr>
      <vt:lpstr>Introduccion: </vt:lpstr>
      <vt:lpstr>Resumen </vt:lpstr>
      <vt:lpstr>Diagrama de proceso </vt:lpstr>
      <vt:lpstr>Presentación de PowerPoint</vt:lpstr>
      <vt:lpstr>Historial de Usuario</vt:lpstr>
      <vt:lpstr>Presentación de PowerPoint</vt:lpstr>
      <vt:lpstr>Base De Datos Normalizada</vt:lpstr>
      <vt:lpstr>Arquitectura del sistema</vt:lpstr>
      <vt:lpstr>Estructura de los paquetes </vt:lpstr>
      <vt:lpstr>Tecnologias utilizadas </vt:lpstr>
      <vt:lpstr>Gestión de Versionado y Colaboración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Yasin Arafat</dc:creator>
  <cp:lastModifiedBy>Sergio Gonzalez</cp:lastModifiedBy>
  <cp:revision>269</cp:revision>
  <dcterms:created xsi:type="dcterms:W3CDTF">2024-05-23T06:52:39Z</dcterms:created>
  <dcterms:modified xsi:type="dcterms:W3CDTF">2025-06-12T23:36:43Z</dcterms:modified>
</cp:coreProperties>
</file>