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24aae7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24aae7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cf3ff7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cf3ff7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cf3ff7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cf3ff7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cf3ff7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cf3ff7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023a59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023a59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cf3ff7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4cf3ff7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cf3ff7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cf3ff7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cf3ff7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cf3ff7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cf3ff7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cf3ff7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cf3ff77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cf3ff7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Mongoose</a:t>
            </a:r>
            <a:endParaRPr/>
          </a:p>
        </p:txBody>
      </p:sp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4644675" y="500925"/>
            <a:ext cx="4166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 ODM (Object Document Mapper) mapea objetos con una base de datos de documentos como MongoDB.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 un nivel de abstracción que facilita la manipulación de documentos. Su principal característica es la definición de un esquema (schema) mediante el cual definimos propiedades y comportamiento de un documento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63" y="3140225"/>
            <a:ext cx="4339875" cy="182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bases de datos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644675" y="500925"/>
            <a:ext cx="41664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610"/>
              <a:t>Entidad en la cual se pueden almacenar datos de manera estructurada, con la menor redundancia posible</a:t>
            </a:r>
            <a:endParaRPr sz="161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10"/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25" y="3222300"/>
            <a:ext cx="195569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bases de datos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644675" y="500925"/>
            <a:ext cx="41664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8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s" sz="1610"/>
              <a:t>local  o distribuida</a:t>
            </a:r>
            <a:endParaRPr sz="1610"/>
          </a:p>
          <a:p>
            <a:pPr indent="-33083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s" sz="1610"/>
              <a:t>La principal ventaja de utilizar bases de datos es que múltiples usuarios pueden acceder a ellas al mismo tiempo.</a:t>
            </a:r>
            <a:endParaRPr sz="161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10"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25" y="3222300"/>
            <a:ext cx="195569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 CAP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644675" y="500925"/>
            <a:ext cx="41664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 - Consistencia (Consistency)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A - Disponibilidad (Availability)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P - Tolerancia a particiones (Partition tolerance)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150" y="1846400"/>
            <a:ext cx="4207429" cy="31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relacionales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</a:t>
            </a:r>
            <a:r>
              <a:rPr lang="es" sz="1600"/>
              <a:t>olección ordenada de registros que se organizan en un conjunto de tablas relacionadas  entre sí, dando lugar a una base de datos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(SQL, Structured Query Language). Con SQL podemos obtener y alterar datos de una forma organizada.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Las bases de datos relacionales se organizan a través de identificadores donde cada tabla tiene uno único que es el que va a establecer su relación con el resto de tablas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Mysql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</a:t>
            </a:r>
            <a:r>
              <a:rPr lang="es" sz="1600"/>
              <a:t>istema de gestión de bases de datos relacional más extendido en la actualidad al estar basada en código abierto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MySQL comparte las sentencias del lenguaje SQL. Lo que en la práctica se traduce en una plena compatibilidad.</a:t>
            </a:r>
            <a:endParaRPr sz="1600"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850" y="3502200"/>
            <a:ext cx="3089001" cy="159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Sequelize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644675" y="500925"/>
            <a:ext cx="41664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Framework ORM (Object Relational Mapping) mapea objetos con una base de datos relacional como MySQL, Postgres, etc.</a:t>
            </a:r>
            <a:endParaRPr sz="185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Agrega un nivel de abstracción que facilita la manipulación de tablas en base de datos relacionales a través de su representación como modelos</a:t>
            </a:r>
            <a:endParaRPr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175" y="3342925"/>
            <a:ext cx="4339875" cy="18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no relacionales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</a:t>
            </a:r>
            <a:r>
              <a:rPr lang="es" sz="1600"/>
              <a:t>a información se organiza normalmente mediante documentos y es muy útil cuando no tenemos un esquema exacto de lo que se va a almacenar.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En muchos casos, lo que se utiliza es un objeto con una clave y un valor para que el acceso a la información sea pueda realizar de una forma sencilla.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MongoDB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Base de datos NoSQL, orientado a documentos y de código abierto.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Utiliza documentos con esquema libre similar a JSON y colecciones de documentos. 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Código</a:t>
            </a:r>
            <a:r>
              <a:rPr lang="es" sz="1600"/>
              <a:t> abierto y multiplataforma</a:t>
            </a:r>
            <a:endParaRPr sz="1600"/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475" y="3242825"/>
            <a:ext cx="286523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