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Merriweather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Merriweather-regular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italic.fntdata"/><Relationship Id="rId6" Type="http://schemas.openxmlformats.org/officeDocument/2006/relationships/slide" Target="slides/slide1.xml"/><Relationship Id="rId18" Type="http://schemas.openxmlformats.org/officeDocument/2006/relationships/font" Target="fonts/Merriweather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3866737e3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3866737e3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3866737e3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3866737e3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3866737e3e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3866737e3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3866737e3e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3866737e3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48aef2816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48aef2816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48aef2816f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48aef2816f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npmjs.com/" TargetMode="External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Arquitectura de Software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Tecnología - 2022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NodeJS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500925"/>
            <a:ext cx="4166400" cy="23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open-source Chrome’s Javascript entorno de ejecución.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Construido</a:t>
            </a:r>
            <a:r>
              <a:rPr lang="es"/>
              <a:t> sobre Engine V8.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Javascript en el servidor.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0277" y="3532200"/>
            <a:ext cx="2370924" cy="1450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3570125"/>
            <a:ext cx="1450225" cy="145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Arquitectura NodeJS</a:t>
            </a:r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3100" y="1346425"/>
            <a:ext cx="7417806" cy="3714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NodeJS: </a:t>
            </a:r>
            <a:r>
              <a:rPr lang="es"/>
              <a:t>Módulos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¿Qué es un módulo en Node?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Built-in modules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Módulos propios</a:t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1313" y="3009825"/>
            <a:ext cx="3372267" cy="182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NPM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Node Package Manager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Millones de paquetes para distintos requerimientos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CLI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 u="sng">
                <a:solidFill>
                  <a:schemeClr val="hlink"/>
                </a:solidFill>
                <a:hlinkClick r:id="rId3"/>
              </a:rPr>
              <a:t>https://www.npmjs.com/</a:t>
            </a:r>
            <a:r>
              <a:rPr lang="es"/>
              <a:t> </a:t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02575" y="3573947"/>
            <a:ext cx="3539226" cy="137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package.json</a:t>
            </a:r>
            <a:endParaRPr/>
          </a:p>
        </p:txBody>
      </p:sp>
      <p:sp>
        <p:nvSpPr>
          <p:cNvPr id="99" name="Google Shape;99;p18"/>
          <p:cNvSpPr txBox="1"/>
          <p:nvPr/>
        </p:nvSpPr>
        <p:spPr>
          <a:xfrm>
            <a:off x="4374175" y="688725"/>
            <a:ext cx="435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Guarda metadata sobre nuestro proyecto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2762" y="1458049"/>
            <a:ext cx="4534925" cy="297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Ejercicio</a:t>
            </a:r>
            <a:endParaRPr/>
          </a:p>
        </p:txBody>
      </p:sp>
      <p:sp>
        <p:nvSpPr>
          <p:cNvPr id="106" name="Google Shape;106;p19"/>
          <p:cNvSpPr txBox="1"/>
          <p:nvPr/>
        </p:nvSpPr>
        <p:spPr>
          <a:xfrm>
            <a:off x="155875" y="1371575"/>
            <a:ext cx="8832300" cy="30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Se requiere procesar texto de entrada con diversas palabras en donde debe realizar las siguientes transformaciones:</a:t>
            </a:r>
            <a:endParaRPr sz="11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s" sz="1100"/>
              <a:t>Pasarlas a Uppercase: es decir, capitalizar cada palabra (ejemplo: software → SOFTWARE)</a:t>
            </a:r>
            <a:endParaRPr sz="1100"/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s" sz="1100"/>
              <a:t>Aplicarles una función reverse: es decir, Invertir cada palabra (ejemplo:software → erawtfos)</a:t>
            </a:r>
            <a:endParaRPr sz="11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Ejemplo de entrada y salida con palabras  “arpa”y “arbol”:</a:t>
            </a:r>
            <a:endParaRPr sz="11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arpa =&gt;  ARPA  =&gt; APRA,</a:t>
            </a:r>
            <a:endParaRPr sz="11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arbol =&gt; ARBOL =&gt; LOBRA</a:t>
            </a:r>
            <a:endParaRPr sz="11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Además, las “transformaciones” deben poder ser configurables, modificables para poder eventualmente cambiar su orden en tiempo de desarrollo de una forma accesible. Inclusive se podría utilizar una transformación o no.</a:t>
            </a:r>
            <a:endParaRPr sz="11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Proponga un diseño, o esquema en donde se pueda dar solución a lo propuesto. Desarrolle la </a:t>
            </a:r>
            <a:r>
              <a:rPr lang="es" sz="1100"/>
              <a:t>solución</a:t>
            </a:r>
            <a:endParaRPr sz="1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