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Merriweather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Merriweather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Merriweather-italic.fntdata"/><Relationship Id="rId23" Type="http://schemas.openxmlformats.org/officeDocument/2006/relationships/font" Target="fonts/Merriweathe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Merriweath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1920eb6dd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1920eb6dd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920eb6dd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920eb6dd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1920eb6dd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1920eb6dd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1920eb6d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1920eb6d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1920eb6dd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1920eb6dd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20eb6d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20eb6d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920eb6dd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920eb6dd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92083efc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92083efc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192083ef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192083ef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1920eb6dd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1920eb6dd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920eb6dd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920eb6dd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 de Software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 - 2022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 Await</a:t>
            </a:r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400" y="1340825"/>
            <a:ext cx="5881211" cy="371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Clases</a:t>
            </a:r>
            <a:endParaRPr/>
          </a:p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Introducidas en ES6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s"/>
              <a:t>Funciones especiales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13" y="1714175"/>
            <a:ext cx="3646725" cy="2815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Objetos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Colección de propiedades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Entidad independiente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0423" y="2362091"/>
            <a:ext cx="4594926" cy="2293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Repasemos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¿Qué es javascript?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Características del lenguaje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Variables y tipos de datos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Operaciones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4800" y="3429025"/>
            <a:ext cx="1569426" cy="154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9500" y="3429013"/>
            <a:ext cx="1825302" cy="154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Closures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Confuso porque su uso es “invisible”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Identificar cuándo lo estamos usando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¿Por qué son importantes tenerlas en mente?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s" sz="1600"/>
              <a:t>Una función que utiliza un valor declarado fuera de su contexto</a:t>
            </a:r>
            <a:endParaRPr i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Closures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600" y="1517575"/>
            <a:ext cx="3336325" cy="27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6700" y="1517575"/>
            <a:ext cx="3336324" cy="27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/>
        </p:nvSpPr>
        <p:spPr>
          <a:xfrm>
            <a:off x="1316700" y="4346550"/>
            <a:ext cx="6510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tenemos una función que utiliza un valor que fue declarado fuera de su contexto: </a:t>
            </a:r>
            <a:r>
              <a:rPr b="1" lang="es" sz="1650">
                <a:highlight>
                  <a:srgbClr val="FFFFFF"/>
                </a:highlight>
              </a:rPr>
              <a:t>un closure</a:t>
            </a:r>
            <a:r>
              <a:rPr lang="es" sz="1650">
                <a:solidFill>
                  <a:srgbClr val="0A0A23"/>
                </a:solidFill>
                <a:highlight>
                  <a:srgbClr val="FFFFFF"/>
                </a:highlight>
              </a:rPr>
              <a:t>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Sincronismo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Característica</a:t>
            </a:r>
            <a:r>
              <a:rPr lang="es" sz="1600"/>
              <a:t> del lenguaje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Single-thread lenguaje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Comportamiento </a:t>
            </a:r>
            <a:r>
              <a:rPr lang="es" sz="1600"/>
              <a:t>asincrónico</a:t>
            </a:r>
            <a:endParaRPr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s" sz="1600"/>
              <a:t>¿</a:t>
            </a:r>
            <a:r>
              <a:rPr lang="es" sz="1600"/>
              <a:t>Cómo</a:t>
            </a:r>
            <a:r>
              <a:rPr lang="es" sz="1600"/>
              <a:t> logramos esto?: Promises, callbacks, etc.</a:t>
            </a:r>
            <a:endParaRPr sz="16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2571750"/>
            <a:ext cx="4166400" cy="2311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Callbacks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Funciones reciben funciones como </a:t>
            </a:r>
            <a:r>
              <a:rPr lang="es" sz="1600"/>
              <a:t>parámetro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¿Por qué usar funciones callbacks?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Callback Hell</a:t>
            </a:r>
            <a:endParaRPr sz="160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4463" y="2212300"/>
            <a:ext cx="4446826" cy="273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Promises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1600"/>
              <a:t>Una promesa es un objeto que representa un valor que puede que esté disponible «ahora», en un «futuro» o que «nunca» lo esté.</a:t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¿Qué soluciona una promesa?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Estados de una promesa: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Pendiente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Resuelta</a:t>
            </a:r>
            <a:endParaRPr sz="1600"/>
          </a:p>
          <a:p>
            <a:pPr indent="-31496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 sz="1600"/>
              <a:t>Rechazada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Promises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112" y="1362275"/>
            <a:ext cx="7319775" cy="3628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Async Await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sintaxis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Mejor </a:t>
            </a:r>
            <a:r>
              <a:rPr lang="es" sz="1600"/>
              <a:t>comprensión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" sz="1600"/>
              <a:t>ES6</a:t>
            </a:r>
            <a:endParaRPr sz="16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9100" y="3009825"/>
            <a:ext cx="3251969" cy="1828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